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6" r:id="rId2"/>
  </p:sldMasterIdLst>
  <p:notesMasterIdLst>
    <p:notesMasterId r:id="rId30"/>
  </p:notesMasterIdLst>
  <p:sldIdLst>
    <p:sldId id="919" r:id="rId3"/>
    <p:sldId id="913" r:id="rId4"/>
    <p:sldId id="908" r:id="rId5"/>
    <p:sldId id="905" r:id="rId6"/>
    <p:sldId id="898" r:id="rId7"/>
    <p:sldId id="903" r:id="rId8"/>
    <p:sldId id="921" r:id="rId9"/>
    <p:sldId id="914" r:id="rId10"/>
    <p:sldId id="904" r:id="rId11"/>
    <p:sldId id="923" r:id="rId12"/>
    <p:sldId id="911" r:id="rId13"/>
    <p:sldId id="902" r:id="rId14"/>
    <p:sldId id="915" r:id="rId15"/>
    <p:sldId id="900" r:id="rId16"/>
    <p:sldId id="922" r:id="rId17"/>
    <p:sldId id="856" r:id="rId18"/>
    <p:sldId id="907" r:id="rId19"/>
    <p:sldId id="916" r:id="rId20"/>
    <p:sldId id="906" r:id="rId21"/>
    <p:sldId id="924" r:id="rId22"/>
    <p:sldId id="899" r:id="rId23"/>
    <p:sldId id="910" r:id="rId24"/>
    <p:sldId id="920" r:id="rId25"/>
    <p:sldId id="321" r:id="rId26"/>
    <p:sldId id="304" r:id="rId27"/>
    <p:sldId id="305" r:id="rId28"/>
    <p:sldId id="30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04040"/>
    <a:srgbClr val="595959"/>
    <a:srgbClr val="54C2AF"/>
    <a:srgbClr val="84B3A4"/>
    <a:srgbClr val="769B37"/>
    <a:srgbClr val="829662"/>
    <a:srgbClr val="BA421E"/>
    <a:srgbClr val="0A0106"/>
    <a:srgbClr val="D46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1579" autoAdjust="0"/>
  </p:normalViewPr>
  <p:slideViewPr>
    <p:cSldViewPr>
      <p:cViewPr varScale="1">
        <p:scale>
          <a:sx n="73" d="100"/>
          <a:sy n="73" d="100"/>
        </p:scale>
        <p:origin x="486" y="66"/>
      </p:cViewPr>
      <p:guideLst>
        <p:guide orient="horz" pos="2106"/>
        <p:guide pos="384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31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269056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1850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259482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904814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29995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828856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305709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83646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66650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031570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031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30541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503033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696422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09200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02061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78485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79809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048762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588628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529328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79382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63054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96291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539368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256462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99320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34145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30649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80767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737711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1418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026982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890773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439344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254970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142662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729870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57749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87942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36630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90638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623308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38924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03286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80636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13167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165509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337814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6895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372376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150284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30641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960142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849453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86386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24737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78786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809138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188874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09671539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97296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572364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5522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17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18434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940295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2024/3/13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65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2024/3/13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06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32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836351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microsoft.com/office/2007/relationships/hdphoto" Target="../media/hdphoto1.wdp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81">
            <a:extLst>
              <a:ext uri="{BEBA8EAE-BF5A-486C-A8C5-ECC9F3942E4B}">
                <a14:imgProps xmlns:a14="http://schemas.microsoft.com/office/drawing/2010/main">
                  <a14:imgLayer r:embed="rId8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3046"/>
            <a:ext cx="12181172" cy="6851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654" r:id="rId72"/>
    <p:sldLayoutId id="2147483655" r:id="rId73"/>
    <p:sldLayoutId id="2147483656" r:id="rId74"/>
    <p:sldLayoutId id="2147483657" r:id="rId75"/>
    <p:sldLayoutId id="2147483658" r:id="rId76"/>
    <p:sldLayoutId id="2147483659" r:id="rId77"/>
    <p:sldLayoutId id="2147483730" r:id="rId78"/>
    <p:sldLayoutId id="2147483731" r:id="rId79"/>
  </p:sldLayoutIdLst>
  <p:hf sldNum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5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4954254" y="1551101"/>
            <a:ext cx="654234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93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5026262" y="3578898"/>
            <a:ext cx="6014173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9" name="文本框 58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 flipH="1">
            <a:off x="4954254" y="2436889"/>
            <a:ext cx="654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 Templates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GrpSpPr/>
          <p:nvPr/>
        </p:nvGrpSpPr>
        <p:grpSpPr>
          <a:xfrm>
            <a:off x="9264352" y="5391840"/>
            <a:ext cx="1348898" cy="1280018"/>
            <a:chOff x="4219575" y="3103563"/>
            <a:chExt cx="746125" cy="708025"/>
          </a:xfrm>
          <a:solidFill>
            <a:schemeClr val="tx1">
              <a:lumMod val="75000"/>
              <a:lumOff val="25000"/>
              <a:alpha val="7000"/>
            </a:schemeClr>
          </a:solidFill>
        </p:grpSpPr>
        <p:sp>
          <p:nvSpPr>
            <p:cNvPr id="24" name="Freeform 356"/>
            <p:cNvSpPr/>
            <p:nvPr/>
          </p:nvSpPr>
          <p:spPr bwMode="auto">
            <a:xfrm>
              <a:off x="4276725" y="3703638"/>
              <a:ext cx="17463" cy="60325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57"/>
            <p:cNvSpPr/>
            <p:nvPr/>
          </p:nvSpPr>
          <p:spPr bwMode="auto">
            <a:xfrm>
              <a:off x="4314825" y="3724275"/>
              <a:ext cx="17463" cy="5715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58"/>
            <p:cNvSpPr/>
            <p:nvPr/>
          </p:nvSpPr>
          <p:spPr bwMode="auto">
            <a:xfrm>
              <a:off x="4352925" y="3725863"/>
              <a:ext cx="22225" cy="5556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59"/>
            <p:cNvSpPr/>
            <p:nvPr/>
          </p:nvSpPr>
          <p:spPr bwMode="auto">
            <a:xfrm>
              <a:off x="4387850" y="3729038"/>
              <a:ext cx="26988" cy="57150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60"/>
            <p:cNvSpPr/>
            <p:nvPr/>
          </p:nvSpPr>
          <p:spPr bwMode="auto">
            <a:xfrm>
              <a:off x="4438650" y="3730625"/>
              <a:ext cx="23813" cy="5556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61"/>
            <p:cNvSpPr/>
            <p:nvPr/>
          </p:nvSpPr>
          <p:spPr bwMode="auto">
            <a:xfrm>
              <a:off x="4478338" y="3732213"/>
              <a:ext cx="25400" cy="52388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62"/>
            <p:cNvSpPr/>
            <p:nvPr/>
          </p:nvSpPr>
          <p:spPr bwMode="auto">
            <a:xfrm>
              <a:off x="4508500" y="3738563"/>
              <a:ext cx="19050" cy="55563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63"/>
            <p:cNvSpPr/>
            <p:nvPr/>
          </p:nvSpPr>
          <p:spPr bwMode="auto">
            <a:xfrm>
              <a:off x="4545013" y="3736975"/>
              <a:ext cx="15875" cy="492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64"/>
            <p:cNvSpPr/>
            <p:nvPr/>
          </p:nvSpPr>
          <p:spPr bwMode="auto">
            <a:xfrm>
              <a:off x="4605338" y="3643313"/>
              <a:ext cx="47625" cy="82550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65"/>
            <p:cNvSpPr/>
            <p:nvPr/>
          </p:nvSpPr>
          <p:spPr bwMode="auto">
            <a:xfrm>
              <a:off x="4610100" y="3646488"/>
              <a:ext cx="71438" cy="104775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66"/>
            <p:cNvSpPr/>
            <p:nvPr/>
          </p:nvSpPr>
          <p:spPr bwMode="auto">
            <a:xfrm>
              <a:off x="4624388" y="3638550"/>
              <a:ext cx="84138" cy="130175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67"/>
            <p:cNvSpPr/>
            <p:nvPr/>
          </p:nvSpPr>
          <p:spPr bwMode="auto">
            <a:xfrm>
              <a:off x="4648200" y="3646488"/>
              <a:ext cx="80963" cy="120650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68"/>
            <p:cNvSpPr/>
            <p:nvPr/>
          </p:nvSpPr>
          <p:spPr bwMode="auto">
            <a:xfrm>
              <a:off x="4708525" y="3648075"/>
              <a:ext cx="52388" cy="69850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69"/>
            <p:cNvSpPr/>
            <p:nvPr/>
          </p:nvSpPr>
          <p:spPr bwMode="auto">
            <a:xfrm>
              <a:off x="4749800" y="3648075"/>
              <a:ext cx="39688" cy="52388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70"/>
            <p:cNvSpPr/>
            <p:nvPr/>
          </p:nvSpPr>
          <p:spPr bwMode="auto">
            <a:xfrm>
              <a:off x="4384675" y="3116263"/>
              <a:ext cx="22225" cy="381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71"/>
            <p:cNvSpPr/>
            <p:nvPr/>
          </p:nvSpPr>
          <p:spPr bwMode="auto">
            <a:xfrm>
              <a:off x="4446588" y="3108325"/>
              <a:ext cx="34925" cy="47625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72"/>
            <p:cNvSpPr/>
            <p:nvPr/>
          </p:nvSpPr>
          <p:spPr bwMode="auto">
            <a:xfrm>
              <a:off x="4516438" y="3119438"/>
              <a:ext cx="22225" cy="39688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73"/>
            <p:cNvSpPr/>
            <p:nvPr/>
          </p:nvSpPr>
          <p:spPr bwMode="auto">
            <a:xfrm>
              <a:off x="4583113" y="3121025"/>
              <a:ext cx="26988" cy="34925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74"/>
            <p:cNvSpPr/>
            <p:nvPr/>
          </p:nvSpPr>
          <p:spPr bwMode="auto">
            <a:xfrm>
              <a:off x="4638675" y="3114675"/>
              <a:ext cx="26988" cy="44450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75"/>
            <p:cNvSpPr/>
            <p:nvPr/>
          </p:nvSpPr>
          <p:spPr bwMode="auto">
            <a:xfrm>
              <a:off x="4686300" y="3121025"/>
              <a:ext cx="25400" cy="38100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6"/>
            <p:cNvSpPr/>
            <p:nvPr/>
          </p:nvSpPr>
          <p:spPr bwMode="auto">
            <a:xfrm>
              <a:off x="4721225" y="3125788"/>
              <a:ext cx="33338" cy="38100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77"/>
            <p:cNvSpPr/>
            <p:nvPr/>
          </p:nvSpPr>
          <p:spPr bwMode="auto">
            <a:xfrm>
              <a:off x="4311650" y="3119438"/>
              <a:ext cx="20638" cy="39688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78"/>
            <p:cNvSpPr/>
            <p:nvPr/>
          </p:nvSpPr>
          <p:spPr bwMode="auto">
            <a:xfrm>
              <a:off x="4568825" y="3319463"/>
              <a:ext cx="41275" cy="146050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2" y="2"/>
                </a:cxn>
                <a:cxn ang="0">
                  <a:pos x="64" y="16"/>
                </a:cxn>
                <a:cxn ang="0">
                  <a:pos x="58" y="30"/>
                </a:cxn>
                <a:cxn ang="0">
                  <a:pos x="51" y="45"/>
                </a:cxn>
                <a:cxn ang="0">
                  <a:pos x="47" y="60"/>
                </a:cxn>
                <a:cxn ang="0">
                  <a:pos x="40" y="91"/>
                </a:cxn>
                <a:cxn ang="0">
                  <a:pos x="34" y="122"/>
                </a:cxn>
                <a:cxn ang="0">
                  <a:pos x="34" y="122"/>
                </a:cxn>
                <a:cxn ang="0">
                  <a:pos x="26" y="158"/>
                </a:cxn>
                <a:cxn ang="0">
                  <a:pos x="17" y="195"/>
                </a:cxn>
                <a:cxn ang="0">
                  <a:pos x="17" y="195"/>
                </a:cxn>
                <a:cxn ang="0">
                  <a:pos x="12" y="214"/>
                </a:cxn>
                <a:cxn ang="0">
                  <a:pos x="7" y="233"/>
                </a:cxn>
                <a:cxn ang="0">
                  <a:pos x="3" y="251"/>
                </a:cxn>
                <a:cxn ang="0">
                  <a:pos x="1" y="260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4"/>
                </a:cxn>
                <a:cxn ang="0">
                  <a:pos x="3" y="274"/>
                </a:cxn>
                <a:cxn ang="0">
                  <a:pos x="5" y="275"/>
                </a:cxn>
                <a:cxn ang="0">
                  <a:pos x="6" y="274"/>
                </a:cxn>
                <a:cxn ang="0">
                  <a:pos x="8" y="274"/>
                </a:cxn>
                <a:cxn ang="0">
                  <a:pos x="9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0" y="260"/>
                </a:cxn>
                <a:cxn ang="0">
                  <a:pos x="12" y="251"/>
                </a:cxn>
                <a:cxn ang="0">
                  <a:pos x="16" y="234"/>
                </a:cxn>
                <a:cxn ang="0">
                  <a:pos x="21" y="216"/>
                </a:cxn>
                <a:cxn ang="0">
                  <a:pos x="27" y="197"/>
                </a:cxn>
                <a:cxn ang="0">
                  <a:pos x="27" y="197"/>
                </a:cxn>
                <a:cxn ang="0">
                  <a:pos x="40" y="133"/>
                </a:cxn>
                <a:cxn ang="0">
                  <a:pos x="40" y="133"/>
                </a:cxn>
                <a:cxn ang="0">
                  <a:pos x="47" y="100"/>
                </a:cxn>
                <a:cxn ang="0">
                  <a:pos x="55" y="68"/>
                </a:cxn>
                <a:cxn ang="0">
                  <a:pos x="60" y="52"/>
                </a:cxn>
                <a:cxn ang="0">
                  <a:pos x="65" y="36"/>
                </a:cxn>
                <a:cxn ang="0">
                  <a:pos x="72" y="2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5"/>
                </a:cxn>
                <a:cxn ang="0">
                  <a:pos x="80" y="3"/>
                </a:cxn>
                <a:cxn ang="0">
                  <a:pos x="79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72" y="2"/>
                </a:cxn>
                <a:cxn ang="0">
                  <a:pos x="72" y="2"/>
                </a:cxn>
              </a:cxnLst>
              <a:rect l="0" t="0" r="r" b="b"/>
              <a:pathLst>
                <a:path w="80" h="275">
                  <a:moveTo>
                    <a:pt x="72" y="2"/>
                  </a:moveTo>
                  <a:lnTo>
                    <a:pt x="72" y="2"/>
                  </a:lnTo>
                  <a:lnTo>
                    <a:pt x="64" y="16"/>
                  </a:lnTo>
                  <a:lnTo>
                    <a:pt x="58" y="30"/>
                  </a:lnTo>
                  <a:lnTo>
                    <a:pt x="51" y="45"/>
                  </a:lnTo>
                  <a:lnTo>
                    <a:pt x="47" y="60"/>
                  </a:lnTo>
                  <a:lnTo>
                    <a:pt x="40" y="91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6" y="158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2" y="214"/>
                  </a:lnTo>
                  <a:lnTo>
                    <a:pt x="7" y="233"/>
                  </a:lnTo>
                  <a:lnTo>
                    <a:pt x="3" y="251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4"/>
                  </a:lnTo>
                  <a:lnTo>
                    <a:pt x="3" y="274"/>
                  </a:lnTo>
                  <a:lnTo>
                    <a:pt x="5" y="275"/>
                  </a:lnTo>
                  <a:lnTo>
                    <a:pt x="6" y="274"/>
                  </a:lnTo>
                  <a:lnTo>
                    <a:pt x="8" y="274"/>
                  </a:lnTo>
                  <a:lnTo>
                    <a:pt x="9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0" y="260"/>
                  </a:lnTo>
                  <a:lnTo>
                    <a:pt x="12" y="251"/>
                  </a:lnTo>
                  <a:lnTo>
                    <a:pt x="16" y="234"/>
                  </a:lnTo>
                  <a:lnTo>
                    <a:pt x="21" y="216"/>
                  </a:lnTo>
                  <a:lnTo>
                    <a:pt x="27" y="197"/>
                  </a:lnTo>
                  <a:lnTo>
                    <a:pt x="27" y="197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7" y="100"/>
                  </a:lnTo>
                  <a:lnTo>
                    <a:pt x="55" y="68"/>
                  </a:lnTo>
                  <a:lnTo>
                    <a:pt x="60" y="52"/>
                  </a:lnTo>
                  <a:lnTo>
                    <a:pt x="65" y="36"/>
                  </a:lnTo>
                  <a:lnTo>
                    <a:pt x="72" y="2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2" y="2"/>
                  </a:lnTo>
                  <a:lnTo>
                    <a:pt x="7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79"/>
            <p:cNvSpPr/>
            <p:nvPr/>
          </p:nvSpPr>
          <p:spPr bwMode="auto">
            <a:xfrm>
              <a:off x="4610100" y="3270250"/>
              <a:ext cx="46038" cy="16668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72" y="21"/>
                </a:cxn>
                <a:cxn ang="0">
                  <a:pos x="65" y="38"/>
                </a:cxn>
                <a:cxn ang="0">
                  <a:pos x="58" y="55"/>
                </a:cxn>
                <a:cxn ang="0">
                  <a:pos x="53" y="72"/>
                </a:cxn>
                <a:cxn ang="0">
                  <a:pos x="53" y="7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27" y="177"/>
                </a:cxn>
                <a:cxn ang="0">
                  <a:pos x="24" y="197"/>
                </a:cxn>
                <a:cxn ang="0">
                  <a:pos x="20" y="219"/>
                </a:cxn>
                <a:cxn ang="0">
                  <a:pos x="16" y="240"/>
                </a:cxn>
                <a:cxn ang="0">
                  <a:pos x="16" y="240"/>
                </a:cxn>
                <a:cxn ang="0">
                  <a:pos x="7" y="276"/>
                </a:cxn>
                <a:cxn ang="0">
                  <a:pos x="2" y="293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1" y="315"/>
                </a:cxn>
                <a:cxn ang="0">
                  <a:pos x="1" y="316"/>
                </a:cxn>
                <a:cxn ang="0">
                  <a:pos x="3" y="317"/>
                </a:cxn>
                <a:cxn ang="0">
                  <a:pos x="6" y="317"/>
                </a:cxn>
                <a:cxn ang="0">
                  <a:pos x="7" y="317"/>
                </a:cxn>
                <a:cxn ang="0">
                  <a:pos x="9" y="316"/>
                </a:cxn>
                <a:cxn ang="0">
                  <a:pos x="10" y="315"/>
                </a:cxn>
                <a:cxn ang="0">
                  <a:pos x="10" y="313"/>
                </a:cxn>
                <a:cxn ang="0">
                  <a:pos x="10" y="313"/>
                </a:cxn>
                <a:cxn ang="0">
                  <a:pos x="11" y="303"/>
                </a:cxn>
                <a:cxn ang="0">
                  <a:pos x="13" y="292"/>
                </a:cxn>
                <a:cxn ang="0">
                  <a:pos x="17" y="273"/>
                </a:cxn>
                <a:cxn ang="0">
                  <a:pos x="27" y="234"/>
                </a:cxn>
                <a:cxn ang="0">
                  <a:pos x="27" y="234"/>
                </a:cxn>
                <a:cxn ang="0">
                  <a:pos x="31" y="215"/>
                </a:cxn>
                <a:cxn ang="0">
                  <a:pos x="34" y="196"/>
                </a:cxn>
                <a:cxn ang="0">
                  <a:pos x="36" y="177"/>
                </a:cxn>
                <a:cxn ang="0">
                  <a:pos x="41" y="158"/>
                </a:cxn>
                <a:cxn ang="0">
                  <a:pos x="41" y="158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66" y="64"/>
                </a:cxn>
                <a:cxn ang="0">
                  <a:pos x="73" y="44"/>
                </a:cxn>
                <a:cxn ang="0">
                  <a:pos x="80" y="26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6" y="4"/>
                </a:cxn>
                <a:cxn ang="0">
                  <a:pos x="85" y="2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317">
                  <a:moveTo>
                    <a:pt x="77" y="3"/>
                  </a:moveTo>
                  <a:lnTo>
                    <a:pt x="77" y="3"/>
                  </a:lnTo>
                  <a:lnTo>
                    <a:pt x="72" y="21"/>
                  </a:lnTo>
                  <a:lnTo>
                    <a:pt x="65" y="38"/>
                  </a:lnTo>
                  <a:lnTo>
                    <a:pt x="58" y="55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27" y="177"/>
                  </a:lnTo>
                  <a:lnTo>
                    <a:pt x="24" y="197"/>
                  </a:lnTo>
                  <a:lnTo>
                    <a:pt x="20" y="219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7" y="276"/>
                  </a:lnTo>
                  <a:lnTo>
                    <a:pt x="2" y="293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1" y="315"/>
                  </a:lnTo>
                  <a:lnTo>
                    <a:pt x="1" y="316"/>
                  </a:lnTo>
                  <a:lnTo>
                    <a:pt x="3" y="317"/>
                  </a:lnTo>
                  <a:lnTo>
                    <a:pt x="6" y="317"/>
                  </a:lnTo>
                  <a:lnTo>
                    <a:pt x="7" y="317"/>
                  </a:lnTo>
                  <a:lnTo>
                    <a:pt x="9" y="316"/>
                  </a:lnTo>
                  <a:lnTo>
                    <a:pt x="10" y="315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11" y="303"/>
                  </a:lnTo>
                  <a:lnTo>
                    <a:pt x="13" y="292"/>
                  </a:lnTo>
                  <a:lnTo>
                    <a:pt x="17" y="273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31" y="215"/>
                  </a:lnTo>
                  <a:lnTo>
                    <a:pt x="34" y="196"/>
                  </a:lnTo>
                  <a:lnTo>
                    <a:pt x="36" y="177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6" y="64"/>
                  </a:lnTo>
                  <a:lnTo>
                    <a:pt x="73" y="44"/>
                  </a:lnTo>
                  <a:lnTo>
                    <a:pt x="80" y="2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80"/>
            <p:cNvSpPr/>
            <p:nvPr/>
          </p:nvSpPr>
          <p:spPr bwMode="auto">
            <a:xfrm>
              <a:off x="4660900" y="3228975"/>
              <a:ext cx="38100" cy="158750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9" y="23"/>
                </a:cxn>
                <a:cxn ang="0">
                  <a:pos x="56" y="43"/>
                </a:cxn>
                <a:cxn ang="0">
                  <a:pos x="46" y="80"/>
                </a:cxn>
                <a:cxn ang="0">
                  <a:pos x="46" y="80"/>
                </a:cxn>
                <a:cxn ang="0">
                  <a:pos x="35" y="117"/>
                </a:cxn>
                <a:cxn ang="0">
                  <a:pos x="31" y="136"/>
                </a:cxn>
                <a:cxn ang="0">
                  <a:pos x="27" y="155"/>
                </a:cxn>
                <a:cxn ang="0">
                  <a:pos x="27" y="155"/>
                </a:cxn>
                <a:cxn ang="0">
                  <a:pos x="20" y="189"/>
                </a:cxn>
                <a:cxn ang="0">
                  <a:pos x="13" y="224"/>
                </a:cxn>
                <a:cxn ang="0">
                  <a:pos x="6" y="259"/>
                </a:cxn>
                <a:cxn ang="0">
                  <a:pos x="2" y="276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1" y="297"/>
                </a:cxn>
                <a:cxn ang="0">
                  <a:pos x="3" y="298"/>
                </a:cxn>
                <a:cxn ang="0">
                  <a:pos x="4" y="298"/>
                </a:cxn>
                <a:cxn ang="0">
                  <a:pos x="8" y="297"/>
                </a:cxn>
                <a:cxn ang="0">
                  <a:pos x="10" y="296"/>
                </a:cxn>
                <a:cxn ang="0">
                  <a:pos x="10" y="294"/>
                </a:cxn>
                <a:cxn ang="0">
                  <a:pos x="10" y="294"/>
                </a:cxn>
                <a:cxn ang="0">
                  <a:pos x="13" y="274"/>
                </a:cxn>
                <a:cxn ang="0">
                  <a:pos x="16" y="255"/>
                </a:cxn>
                <a:cxn ang="0">
                  <a:pos x="24" y="216"/>
                </a:cxn>
                <a:cxn ang="0">
                  <a:pos x="24" y="216"/>
                </a:cxn>
                <a:cxn ang="0">
                  <a:pos x="31" y="177"/>
                </a:cxn>
                <a:cxn ang="0">
                  <a:pos x="35" y="159"/>
                </a:cxn>
                <a:cxn ang="0">
                  <a:pos x="41" y="140"/>
                </a:cxn>
                <a:cxn ang="0">
                  <a:pos x="41" y="140"/>
                </a:cxn>
                <a:cxn ang="0">
                  <a:pos x="46" y="122"/>
                </a:cxn>
                <a:cxn ang="0">
                  <a:pos x="50" y="103"/>
                </a:cxn>
                <a:cxn ang="0">
                  <a:pos x="55" y="84"/>
                </a:cxn>
                <a:cxn ang="0">
                  <a:pos x="59" y="66"/>
                </a:cxn>
                <a:cxn ang="0">
                  <a:pos x="59" y="66"/>
                </a:cxn>
                <a:cxn ang="0">
                  <a:pos x="63" y="51"/>
                </a:cxn>
                <a:cxn ang="0">
                  <a:pos x="68" y="36"/>
                </a:cxn>
                <a:cxn ang="0">
                  <a:pos x="70" y="20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2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2" y="3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72" h="298">
                  <a:moveTo>
                    <a:pt x="62" y="5"/>
                  </a:moveTo>
                  <a:lnTo>
                    <a:pt x="62" y="5"/>
                  </a:lnTo>
                  <a:lnTo>
                    <a:pt x="59" y="23"/>
                  </a:lnTo>
                  <a:lnTo>
                    <a:pt x="56" y="43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35" y="117"/>
                  </a:lnTo>
                  <a:lnTo>
                    <a:pt x="31" y="136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0" y="189"/>
                  </a:lnTo>
                  <a:lnTo>
                    <a:pt x="13" y="224"/>
                  </a:lnTo>
                  <a:lnTo>
                    <a:pt x="6" y="259"/>
                  </a:lnTo>
                  <a:lnTo>
                    <a:pt x="2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1" y="297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8" y="297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4"/>
                  </a:lnTo>
                  <a:lnTo>
                    <a:pt x="13" y="274"/>
                  </a:lnTo>
                  <a:lnTo>
                    <a:pt x="16" y="255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31" y="177"/>
                  </a:lnTo>
                  <a:lnTo>
                    <a:pt x="35" y="159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6" y="122"/>
                  </a:lnTo>
                  <a:lnTo>
                    <a:pt x="50" y="103"/>
                  </a:lnTo>
                  <a:lnTo>
                    <a:pt x="55" y="84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3" y="51"/>
                  </a:lnTo>
                  <a:lnTo>
                    <a:pt x="68" y="36"/>
                  </a:lnTo>
                  <a:lnTo>
                    <a:pt x="70" y="20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81"/>
            <p:cNvSpPr/>
            <p:nvPr/>
          </p:nvSpPr>
          <p:spPr bwMode="auto">
            <a:xfrm>
              <a:off x="4719638" y="3197225"/>
              <a:ext cx="39688" cy="1397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28"/>
                </a:cxn>
                <a:cxn ang="0">
                  <a:pos x="49" y="40"/>
                </a:cxn>
                <a:cxn ang="0">
                  <a:pos x="44" y="53"/>
                </a:cxn>
                <a:cxn ang="0">
                  <a:pos x="44" y="53"/>
                </a:cxn>
                <a:cxn ang="0">
                  <a:pos x="39" y="72"/>
                </a:cxn>
                <a:cxn ang="0">
                  <a:pos x="35" y="91"/>
                </a:cxn>
                <a:cxn ang="0">
                  <a:pos x="31" y="109"/>
                </a:cxn>
                <a:cxn ang="0">
                  <a:pos x="26" y="128"/>
                </a:cxn>
                <a:cxn ang="0">
                  <a:pos x="26" y="128"/>
                </a:cxn>
                <a:cxn ang="0">
                  <a:pos x="22" y="144"/>
                </a:cxn>
                <a:cxn ang="0">
                  <a:pos x="18" y="160"/>
                </a:cxn>
                <a:cxn ang="0">
                  <a:pos x="15" y="176"/>
                </a:cxn>
                <a:cxn ang="0">
                  <a:pos x="12" y="193"/>
                </a:cxn>
                <a:cxn ang="0">
                  <a:pos x="12" y="193"/>
                </a:cxn>
                <a:cxn ang="0">
                  <a:pos x="5" y="227"/>
                </a:cxn>
                <a:cxn ang="0">
                  <a:pos x="2" y="243"/>
                </a:cxn>
                <a:cxn ang="0">
                  <a:pos x="0" y="260"/>
                </a:cxn>
                <a:cxn ang="0">
                  <a:pos x="0" y="260"/>
                </a:cxn>
                <a:cxn ang="0">
                  <a:pos x="0" y="262"/>
                </a:cxn>
                <a:cxn ang="0">
                  <a:pos x="1" y="263"/>
                </a:cxn>
                <a:cxn ang="0">
                  <a:pos x="2" y="264"/>
                </a:cxn>
                <a:cxn ang="0">
                  <a:pos x="4" y="264"/>
                </a:cxn>
                <a:cxn ang="0">
                  <a:pos x="7" y="263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2" y="241"/>
                </a:cxn>
                <a:cxn ang="0">
                  <a:pos x="15" y="224"/>
                </a:cxn>
                <a:cxn ang="0">
                  <a:pos x="24" y="188"/>
                </a:cxn>
                <a:cxn ang="0">
                  <a:pos x="24" y="188"/>
                </a:cxn>
                <a:cxn ang="0">
                  <a:pos x="30" y="155"/>
                </a:cxn>
                <a:cxn ang="0">
                  <a:pos x="33" y="138"/>
                </a:cxn>
                <a:cxn ang="0">
                  <a:pos x="37" y="123"/>
                </a:cxn>
                <a:cxn ang="0">
                  <a:pos x="37" y="123"/>
                </a:cxn>
                <a:cxn ang="0">
                  <a:pos x="45" y="89"/>
                </a:cxn>
                <a:cxn ang="0">
                  <a:pos x="54" y="55"/>
                </a:cxn>
                <a:cxn ang="0">
                  <a:pos x="54" y="55"/>
                </a:cxn>
                <a:cxn ang="0">
                  <a:pos x="59" y="43"/>
                </a:cxn>
                <a:cxn ang="0">
                  <a:pos x="64" y="31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5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5" h="264">
                  <a:moveTo>
                    <a:pt x="66" y="3"/>
                  </a:moveTo>
                  <a:lnTo>
                    <a:pt x="66" y="3"/>
                  </a:lnTo>
                  <a:lnTo>
                    <a:pt x="55" y="28"/>
                  </a:lnTo>
                  <a:lnTo>
                    <a:pt x="49" y="4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39" y="72"/>
                  </a:lnTo>
                  <a:lnTo>
                    <a:pt x="35" y="91"/>
                  </a:lnTo>
                  <a:lnTo>
                    <a:pt x="31" y="109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2" y="144"/>
                  </a:lnTo>
                  <a:lnTo>
                    <a:pt x="18" y="160"/>
                  </a:lnTo>
                  <a:lnTo>
                    <a:pt x="15" y="176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5" y="227"/>
                  </a:lnTo>
                  <a:lnTo>
                    <a:pt x="2" y="243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1" y="263"/>
                  </a:lnTo>
                  <a:lnTo>
                    <a:pt x="2" y="264"/>
                  </a:lnTo>
                  <a:lnTo>
                    <a:pt x="4" y="264"/>
                  </a:lnTo>
                  <a:lnTo>
                    <a:pt x="7" y="263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2" y="241"/>
                  </a:lnTo>
                  <a:lnTo>
                    <a:pt x="15" y="224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30" y="155"/>
                  </a:lnTo>
                  <a:lnTo>
                    <a:pt x="33" y="138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45" y="89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9" y="43"/>
                  </a:lnTo>
                  <a:lnTo>
                    <a:pt x="64" y="31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82"/>
            <p:cNvSpPr/>
            <p:nvPr/>
          </p:nvSpPr>
          <p:spPr bwMode="auto">
            <a:xfrm>
              <a:off x="4773613" y="3186113"/>
              <a:ext cx="34925" cy="101600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9" y="4"/>
                </a:cxn>
                <a:cxn ang="0">
                  <a:pos x="57" y="11"/>
                </a:cxn>
                <a:cxn ang="0">
                  <a:pos x="53" y="18"/>
                </a:cxn>
                <a:cxn ang="0">
                  <a:pos x="46" y="31"/>
                </a:cxn>
                <a:cxn ang="0">
                  <a:pos x="46" y="31"/>
                </a:cxn>
                <a:cxn ang="0">
                  <a:pos x="42" y="36"/>
                </a:cxn>
                <a:cxn ang="0">
                  <a:pos x="41" y="42"/>
                </a:cxn>
                <a:cxn ang="0">
                  <a:pos x="40" y="54"/>
                </a:cxn>
                <a:cxn ang="0">
                  <a:pos x="40" y="54"/>
                </a:cxn>
                <a:cxn ang="0">
                  <a:pos x="36" y="74"/>
                </a:cxn>
                <a:cxn ang="0">
                  <a:pos x="31" y="93"/>
                </a:cxn>
                <a:cxn ang="0">
                  <a:pos x="18" y="132"/>
                </a:cxn>
                <a:cxn ang="0">
                  <a:pos x="18" y="132"/>
                </a:cxn>
                <a:cxn ang="0">
                  <a:pos x="10" y="153"/>
                </a:cxn>
                <a:cxn ang="0">
                  <a:pos x="2" y="174"/>
                </a:cxn>
                <a:cxn ang="0">
                  <a:pos x="2" y="174"/>
                </a:cxn>
                <a:cxn ang="0">
                  <a:pos x="1" y="178"/>
                </a:cxn>
                <a:cxn ang="0">
                  <a:pos x="0" y="182"/>
                </a:cxn>
                <a:cxn ang="0">
                  <a:pos x="1" y="186"/>
                </a:cxn>
                <a:cxn ang="0">
                  <a:pos x="4" y="189"/>
                </a:cxn>
                <a:cxn ang="0">
                  <a:pos x="4" y="189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9"/>
                </a:cxn>
                <a:cxn ang="0">
                  <a:pos x="10" y="188"/>
                </a:cxn>
                <a:cxn ang="0">
                  <a:pos x="10" y="185"/>
                </a:cxn>
                <a:cxn ang="0">
                  <a:pos x="10" y="183"/>
                </a:cxn>
                <a:cxn ang="0">
                  <a:pos x="9" y="181"/>
                </a:cxn>
                <a:cxn ang="0">
                  <a:pos x="9" y="181"/>
                </a:cxn>
                <a:cxn ang="0">
                  <a:pos x="9" y="180"/>
                </a:cxn>
                <a:cxn ang="0">
                  <a:pos x="10" y="178"/>
                </a:cxn>
                <a:cxn ang="0">
                  <a:pos x="14" y="170"/>
                </a:cxn>
                <a:cxn ang="0">
                  <a:pos x="19" y="163"/>
                </a:cxn>
                <a:cxn ang="0">
                  <a:pos x="21" y="158"/>
                </a:cxn>
                <a:cxn ang="0">
                  <a:pos x="21" y="158"/>
                </a:cxn>
                <a:cxn ang="0">
                  <a:pos x="24" y="144"/>
                </a:cxn>
                <a:cxn ang="0">
                  <a:pos x="28" y="130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42" y="89"/>
                </a:cxn>
                <a:cxn ang="0">
                  <a:pos x="46" y="75"/>
                </a:cxn>
                <a:cxn ang="0">
                  <a:pos x="51" y="48"/>
                </a:cxn>
                <a:cxn ang="0">
                  <a:pos x="51" y="48"/>
                </a:cxn>
                <a:cxn ang="0">
                  <a:pos x="52" y="42"/>
                </a:cxn>
                <a:cxn ang="0">
                  <a:pos x="54" y="37"/>
                </a:cxn>
                <a:cxn ang="0">
                  <a:pos x="59" y="27"/>
                </a:cxn>
                <a:cxn ang="0">
                  <a:pos x="64" y="18"/>
                </a:cxn>
                <a:cxn ang="0">
                  <a:pos x="66" y="11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7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60" y="2"/>
                </a:cxn>
                <a:cxn ang="0">
                  <a:pos x="59" y="4"/>
                </a:cxn>
                <a:cxn ang="0">
                  <a:pos x="59" y="4"/>
                </a:cxn>
              </a:cxnLst>
              <a:rect l="0" t="0" r="r" b="b"/>
              <a:pathLst>
                <a:path w="68" h="190">
                  <a:moveTo>
                    <a:pt x="59" y="4"/>
                  </a:moveTo>
                  <a:lnTo>
                    <a:pt x="59" y="4"/>
                  </a:lnTo>
                  <a:lnTo>
                    <a:pt x="57" y="11"/>
                  </a:lnTo>
                  <a:lnTo>
                    <a:pt x="53" y="18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2" y="36"/>
                  </a:lnTo>
                  <a:lnTo>
                    <a:pt x="41" y="4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6" y="74"/>
                  </a:lnTo>
                  <a:lnTo>
                    <a:pt x="31" y="93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0" y="153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" y="178"/>
                  </a:lnTo>
                  <a:lnTo>
                    <a:pt x="0" y="182"/>
                  </a:lnTo>
                  <a:lnTo>
                    <a:pt x="1" y="186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9"/>
                  </a:lnTo>
                  <a:lnTo>
                    <a:pt x="10" y="188"/>
                  </a:lnTo>
                  <a:lnTo>
                    <a:pt x="10" y="185"/>
                  </a:lnTo>
                  <a:lnTo>
                    <a:pt x="10" y="183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80"/>
                  </a:lnTo>
                  <a:lnTo>
                    <a:pt x="10" y="178"/>
                  </a:lnTo>
                  <a:lnTo>
                    <a:pt x="14" y="170"/>
                  </a:lnTo>
                  <a:lnTo>
                    <a:pt x="19" y="163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24" y="144"/>
                  </a:lnTo>
                  <a:lnTo>
                    <a:pt x="28" y="130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2" y="89"/>
                  </a:lnTo>
                  <a:lnTo>
                    <a:pt x="46" y="75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2" y="42"/>
                  </a:lnTo>
                  <a:lnTo>
                    <a:pt x="54" y="37"/>
                  </a:lnTo>
                  <a:lnTo>
                    <a:pt x="59" y="27"/>
                  </a:lnTo>
                  <a:lnTo>
                    <a:pt x="64" y="18"/>
                  </a:lnTo>
                  <a:lnTo>
                    <a:pt x="66" y="11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83"/>
            <p:cNvSpPr/>
            <p:nvPr/>
          </p:nvSpPr>
          <p:spPr bwMode="auto">
            <a:xfrm>
              <a:off x="4829175" y="3186113"/>
              <a:ext cx="22225" cy="730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21"/>
                </a:cxn>
                <a:cxn ang="0">
                  <a:pos x="29" y="37"/>
                </a:cxn>
                <a:cxn ang="0">
                  <a:pos x="21" y="68"/>
                </a:cxn>
                <a:cxn ang="0">
                  <a:pos x="21" y="68"/>
                </a:cxn>
                <a:cxn ang="0">
                  <a:pos x="18" y="85"/>
                </a:cxn>
                <a:cxn ang="0">
                  <a:pos x="13" y="100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4"/>
                </a:cxn>
                <a:cxn ang="0">
                  <a:pos x="2" y="135"/>
                </a:cxn>
                <a:cxn ang="0">
                  <a:pos x="3" y="136"/>
                </a:cxn>
                <a:cxn ang="0">
                  <a:pos x="5" y="137"/>
                </a:cxn>
                <a:cxn ang="0">
                  <a:pos x="8" y="137"/>
                </a:cxn>
                <a:cxn ang="0">
                  <a:pos x="10" y="136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7" y="117"/>
                </a:cxn>
                <a:cxn ang="0">
                  <a:pos x="23" y="99"/>
                </a:cxn>
                <a:cxn ang="0">
                  <a:pos x="28" y="81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40" y="34"/>
                </a:cxn>
                <a:cxn ang="0">
                  <a:pos x="42" y="20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1"/>
                </a:cxn>
                <a:cxn ang="0">
                  <a:pos x="36" y="2"/>
                </a:cxn>
                <a:cxn ang="0">
                  <a:pos x="35" y="3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4" h="137">
                  <a:moveTo>
                    <a:pt x="35" y="5"/>
                  </a:moveTo>
                  <a:lnTo>
                    <a:pt x="35" y="5"/>
                  </a:lnTo>
                  <a:lnTo>
                    <a:pt x="32" y="21"/>
                  </a:lnTo>
                  <a:lnTo>
                    <a:pt x="29" y="37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8" y="85"/>
                  </a:lnTo>
                  <a:lnTo>
                    <a:pt x="13" y="10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5" y="137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7" y="117"/>
                  </a:lnTo>
                  <a:lnTo>
                    <a:pt x="23" y="99"/>
                  </a:lnTo>
                  <a:lnTo>
                    <a:pt x="28" y="81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40" y="34"/>
                  </a:lnTo>
                  <a:lnTo>
                    <a:pt x="42" y="2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84"/>
            <p:cNvSpPr/>
            <p:nvPr/>
          </p:nvSpPr>
          <p:spPr bwMode="auto">
            <a:xfrm>
              <a:off x="4884738" y="3184525"/>
              <a:ext cx="9525" cy="1270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1"/>
                </a:cxn>
                <a:cxn ang="0">
                  <a:pos x="3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4" y="23"/>
                </a:cxn>
                <a:cxn ang="0">
                  <a:pos x="7" y="22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0" y="15"/>
                </a:cxn>
                <a:cxn ang="0">
                  <a:pos x="12" y="12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8" h="23">
                  <a:moveTo>
                    <a:pt x="10" y="1"/>
                  </a:moveTo>
                  <a:lnTo>
                    <a:pt x="10" y="1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85"/>
            <p:cNvSpPr/>
            <p:nvPr/>
          </p:nvSpPr>
          <p:spPr bwMode="auto">
            <a:xfrm>
              <a:off x="4586288" y="3460750"/>
              <a:ext cx="165100" cy="39688"/>
            </a:xfrm>
            <a:custGeom>
              <a:avLst/>
              <a:gdLst/>
              <a:ahLst/>
              <a:cxnLst>
                <a:cxn ang="0">
                  <a:pos x="306" y="66"/>
                </a:cxn>
                <a:cxn ang="0">
                  <a:pos x="306" y="66"/>
                </a:cxn>
                <a:cxn ang="0">
                  <a:pos x="297" y="67"/>
                </a:cxn>
                <a:cxn ang="0">
                  <a:pos x="288" y="66"/>
                </a:cxn>
                <a:cxn ang="0">
                  <a:pos x="279" y="63"/>
                </a:cxn>
                <a:cxn ang="0">
                  <a:pos x="268" y="59"/>
                </a:cxn>
                <a:cxn ang="0">
                  <a:pos x="249" y="51"/>
                </a:cxn>
                <a:cxn ang="0">
                  <a:pos x="232" y="45"/>
                </a:cxn>
                <a:cxn ang="0">
                  <a:pos x="232" y="45"/>
                </a:cxn>
                <a:cxn ang="0">
                  <a:pos x="194" y="35"/>
                </a:cxn>
                <a:cxn ang="0">
                  <a:pos x="157" y="24"/>
                </a:cxn>
                <a:cxn ang="0">
                  <a:pos x="157" y="24"/>
                </a:cxn>
                <a:cxn ang="0">
                  <a:pos x="139" y="20"/>
                </a:cxn>
                <a:cxn ang="0">
                  <a:pos x="121" y="17"/>
                </a:cxn>
                <a:cxn ang="0">
                  <a:pos x="102" y="14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64" y="7"/>
                </a:cxn>
                <a:cxn ang="0">
                  <a:pos x="44" y="3"/>
                </a:cxn>
                <a:cxn ang="0">
                  <a:pos x="2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8" y="17"/>
                </a:cxn>
                <a:cxn ang="0">
                  <a:pos x="90" y="21"/>
                </a:cxn>
                <a:cxn ang="0">
                  <a:pos x="90" y="21"/>
                </a:cxn>
                <a:cxn ang="0">
                  <a:pos x="109" y="25"/>
                </a:cxn>
                <a:cxn ang="0">
                  <a:pos x="130" y="30"/>
                </a:cxn>
                <a:cxn ang="0">
                  <a:pos x="151" y="34"/>
                </a:cxn>
                <a:cxn ang="0">
                  <a:pos x="170" y="39"/>
                </a:cxn>
                <a:cxn ang="0">
                  <a:pos x="170" y="39"/>
                </a:cxn>
                <a:cxn ang="0">
                  <a:pos x="191" y="45"/>
                </a:cxn>
                <a:cxn ang="0">
                  <a:pos x="213" y="50"/>
                </a:cxn>
                <a:cxn ang="0">
                  <a:pos x="234" y="56"/>
                </a:cxn>
                <a:cxn ang="0">
                  <a:pos x="255" y="63"/>
                </a:cxn>
                <a:cxn ang="0">
                  <a:pos x="255" y="63"/>
                </a:cxn>
                <a:cxn ang="0">
                  <a:pos x="281" y="73"/>
                </a:cxn>
                <a:cxn ang="0">
                  <a:pos x="288" y="74"/>
                </a:cxn>
                <a:cxn ang="0">
                  <a:pos x="294" y="75"/>
                </a:cxn>
                <a:cxn ang="0">
                  <a:pos x="301" y="76"/>
                </a:cxn>
                <a:cxn ang="0">
                  <a:pos x="309" y="75"/>
                </a:cxn>
                <a:cxn ang="0">
                  <a:pos x="309" y="75"/>
                </a:cxn>
                <a:cxn ang="0">
                  <a:pos x="311" y="74"/>
                </a:cxn>
                <a:cxn ang="0">
                  <a:pos x="312" y="73"/>
                </a:cxn>
                <a:cxn ang="0">
                  <a:pos x="312" y="71"/>
                </a:cxn>
                <a:cxn ang="0">
                  <a:pos x="312" y="70"/>
                </a:cxn>
                <a:cxn ang="0">
                  <a:pos x="310" y="67"/>
                </a:cxn>
                <a:cxn ang="0">
                  <a:pos x="308" y="66"/>
                </a:cxn>
                <a:cxn ang="0">
                  <a:pos x="306" y="66"/>
                </a:cxn>
                <a:cxn ang="0">
                  <a:pos x="306" y="66"/>
                </a:cxn>
              </a:cxnLst>
              <a:rect l="0" t="0" r="r" b="b"/>
              <a:pathLst>
                <a:path w="312" h="76">
                  <a:moveTo>
                    <a:pt x="306" y="66"/>
                  </a:moveTo>
                  <a:lnTo>
                    <a:pt x="306" y="66"/>
                  </a:lnTo>
                  <a:lnTo>
                    <a:pt x="297" y="67"/>
                  </a:lnTo>
                  <a:lnTo>
                    <a:pt x="288" y="66"/>
                  </a:lnTo>
                  <a:lnTo>
                    <a:pt x="279" y="63"/>
                  </a:lnTo>
                  <a:lnTo>
                    <a:pt x="268" y="59"/>
                  </a:lnTo>
                  <a:lnTo>
                    <a:pt x="249" y="51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194" y="35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39" y="20"/>
                  </a:lnTo>
                  <a:lnTo>
                    <a:pt x="121" y="17"/>
                  </a:lnTo>
                  <a:lnTo>
                    <a:pt x="102" y="14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64" y="7"/>
                  </a:lnTo>
                  <a:lnTo>
                    <a:pt x="44" y="3"/>
                  </a:lnTo>
                  <a:lnTo>
                    <a:pt x="2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26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109" y="25"/>
                  </a:lnTo>
                  <a:lnTo>
                    <a:pt x="130" y="30"/>
                  </a:lnTo>
                  <a:lnTo>
                    <a:pt x="151" y="34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91" y="45"/>
                  </a:lnTo>
                  <a:lnTo>
                    <a:pt x="213" y="50"/>
                  </a:lnTo>
                  <a:lnTo>
                    <a:pt x="234" y="56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81" y="73"/>
                  </a:lnTo>
                  <a:lnTo>
                    <a:pt x="288" y="74"/>
                  </a:lnTo>
                  <a:lnTo>
                    <a:pt x="294" y="75"/>
                  </a:lnTo>
                  <a:lnTo>
                    <a:pt x="301" y="76"/>
                  </a:lnTo>
                  <a:lnTo>
                    <a:pt x="309" y="75"/>
                  </a:lnTo>
                  <a:lnTo>
                    <a:pt x="309" y="75"/>
                  </a:lnTo>
                  <a:lnTo>
                    <a:pt x="311" y="74"/>
                  </a:lnTo>
                  <a:lnTo>
                    <a:pt x="312" y="73"/>
                  </a:lnTo>
                  <a:lnTo>
                    <a:pt x="312" y="71"/>
                  </a:lnTo>
                  <a:lnTo>
                    <a:pt x="312" y="70"/>
                  </a:lnTo>
                  <a:lnTo>
                    <a:pt x="310" y="67"/>
                  </a:lnTo>
                  <a:lnTo>
                    <a:pt x="308" y="66"/>
                  </a:lnTo>
                  <a:lnTo>
                    <a:pt x="306" y="66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86"/>
            <p:cNvSpPr/>
            <p:nvPr/>
          </p:nvSpPr>
          <p:spPr bwMode="auto">
            <a:xfrm>
              <a:off x="4660900" y="3400425"/>
              <a:ext cx="171450" cy="47625"/>
            </a:xfrm>
            <a:custGeom>
              <a:avLst/>
              <a:gdLst/>
              <a:ahLst/>
              <a:cxnLst>
                <a:cxn ang="0">
                  <a:pos x="319" y="80"/>
                </a:cxn>
                <a:cxn ang="0">
                  <a:pos x="319" y="80"/>
                </a:cxn>
                <a:cxn ang="0">
                  <a:pos x="278" y="76"/>
                </a:cxn>
                <a:cxn ang="0">
                  <a:pos x="239" y="71"/>
                </a:cxn>
                <a:cxn ang="0">
                  <a:pos x="199" y="63"/>
                </a:cxn>
                <a:cxn ang="0">
                  <a:pos x="160" y="54"/>
                </a:cxn>
                <a:cxn ang="0">
                  <a:pos x="160" y="54"/>
                </a:cxn>
                <a:cxn ang="0">
                  <a:pos x="121" y="42"/>
                </a:cxn>
                <a:cxn ang="0">
                  <a:pos x="83" y="31"/>
                </a:cxn>
                <a:cxn ang="0">
                  <a:pos x="63" y="25"/>
                </a:cxn>
                <a:cxn ang="0">
                  <a:pos x="45" y="19"/>
                </a:cxn>
                <a:cxn ang="0">
                  <a:pos x="26" y="1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1" y="19"/>
                </a:cxn>
                <a:cxn ang="0">
                  <a:pos x="41" y="27"/>
                </a:cxn>
                <a:cxn ang="0">
                  <a:pos x="59" y="33"/>
                </a:cxn>
                <a:cxn ang="0">
                  <a:pos x="79" y="39"/>
                </a:cxn>
                <a:cxn ang="0">
                  <a:pos x="118" y="51"/>
                </a:cxn>
                <a:cxn ang="0">
                  <a:pos x="157" y="62"/>
                </a:cxn>
                <a:cxn ang="0">
                  <a:pos x="157" y="62"/>
                </a:cxn>
                <a:cxn ang="0">
                  <a:pos x="177" y="68"/>
                </a:cxn>
                <a:cxn ang="0">
                  <a:pos x="197" y="72"/>
                </a:cxn>
                <a:cxn ang="0">
                  <a:pos x="217" y="77"/>
                </a:cxn>
                <a:cxn ang="0">
                  <a:pos x="237" y="80"/>
                </a:cxn>
                <a:cxn ang="0">
                  <a:pos x="277" y="87"/>
                </a:cxn>
                <a:cxn ang="0">
                  <a:pos x="319" y="91"/>
                </a:cxn>
                <a:cxn ang="0">
                  <a:pos x="319" y="91"/>
                </a:cxn>
                <a:cxn ang="0">
                  <a:pos x="321" y="90"/>
                </a:cxn>
                <a:cxn ang="0">
                  <a:pos x="322" y="90"/>
                </a:cxn>
                <a:cxn ang="0">
                  <a:pos x="323" y="88"/>
                </a:cxn>
                <a:cxn ang="0">
                  <a:pos x="323" y="86"/>
                </a:cxn>
                <a:cxn ang="0">
                  <a:pos x="322" y="83"/>
                </a:cxn>
                <a:cxn ang="0">
                  <a:pos x="321" y="82"/>
                </a:cxn>
                <a:cxn ang="0">
                  <a:pos x="319" y="80"/>
                </a:cxn>
                <a:cxn ang="0">
                  <a:pos x="319" y="80"/>
                </a:cxn>
              </a:cxnLst>
              <a:rect l="0" t="0" r="r" b="b"/>
              <a:pathLst>
                <a:path w="323" h="91">
                  <a:moveTo>
                    <a:pt x="319" y="80"/>
                  </a:moveTo>
                  <a:lnTo>
                    <a:pt x="319" y="80"/>
                  </a:lnTo>
                  <a:lnTo>
                    <a:pt x="278" y="76"/>
                  </a:lnTo>
                  <a:lnTo>
                    <a:pt x="239" y="71"/>
                  </a:lnTo>
                  <a:lnTo>
                    <a:pt x="199" y="63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21" y="42"/>
                  </a:lnTo>
                  <a:lnTo>
                    <a:pt x="83" y="31"/>
                  </a:lnTo>
                  <a:lnTo>
                    <a:pt x="63" y="25"/>
                  </a:lnTo>
                  <a:lnTo>
                    <a:pt x="45" y="19"/>
                  </a:lnTo>
                  <a:lnTo>
                    <a:pt x="26" y="10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1" y="19"/>
                  </a:lnTo>
                  <a:lnTo>
                    <a:pt x="41" y="27"/>
                  </a:lnTo>
                  <a:lnTo>
                    <a:pt x="59" y="33"/>
                  </a:lnTo>
                  <a:lnTo>
                    <a:pt x="79" y="39"/>
                  </a:lnTo>
                  <a:lnTo>
                    <a:pt x="118" y="51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77" y="68"/>
                  </a:lnTo>
                  <a:lnTo>
                    <a:pt x="197" y="72"/>
                  </a:lnTo>
                  <a:lnTo>
                    <a:pt x="217" y="77"/>
                  </a:lnTo>
                  <a:lnTo>
                    <a:pt x="237" y="80"/>
                  </a:lnTo>
                  <a:lnTo>
                    <a:pt x="277" y="87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3" y="88"/>
                  </a:lnTo>
                  <a:lnTo>
                    <a:pt x="323" y="86"/>
                  </a:lnTo>
                  <a:lnTo>
                    <a:pt x="322" y="83"/>
                  </a:lnTo>
                  <a:lnTo>
                    <a:pt x="321" y="82"/>
                  </a:lnTo>
                  <a:lnTo>
                    <a:pt x="319" y="80"/>
                  </a:lnTo>
                  <a:lnTo>
                    <a:pt x="319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87"/>
            <p:cNvSpPr/>
            <p:nvPr/>
          </p:nvSpPr>
          <p:spPr bwMode="auto">
            <a:xfrm>
              <a:off x="4708525" y="3362325"/>
              <a:ext cx="158750" cy="50800"/>
            </a:xfrm>
            <a:custGeom>
              <a:avLst/>
              <a:gdLst/>
              <a:ahLst/>
              <a:cxnLst>
                <a:cxn ang="0">
                  <a:pos x="294" y="84"/>
                </a:cxn>
                <a:cxn ang="0">
                  <a:pos x="294" y="84"/>
                </a:cxn>
                <a:cxn ang="0">
                  <a:pos x="290" y="85"/>
                </a:cxn>
                <a:cxn ang="0">
                  <a:pos x="287" y="85"/>
                </a:cxn>
                <a:cxn ang="0">
                  <a:pos x="282" y="83"/>
                </a:cxn>
                <a:cxn ang="0">
                  <a:pos x="278" y="79"/>
                </a:cxn>
                <a:cxn ang="0">
                  <a:pos x="273" y="76"/>
                </a:cxn>
                <a:cxn ang="0">
                  <a:pos x="273" y="76"/>
                </a:cxn>
                <a:cxn ang="0">
                  <a:pos x="266" y="72"/>
                </a:cxn>
                <a:cxn ang="0">
                  <a:pos x="257" y="69"/>
                </a:cxn>
                <a:cxn ang="0">
                  <a:pos x="240" y="63"/>
                </a:cxn>
                <a:cxn ang="0">
                  <a:pos x="240" y="63"/>
                </a:cxn>
                <a:cxn ang="0">
                  <a:pos x="222" y="58"/>
                </a:cxn>
                <a:cxn ang="0">
                  <a:pos x="205" y="52"/>
                </a:cxn>
                <a:cxn ang="0">
                  <a:pos x="169" y="45"/>
                </a:cxn>
                <a:cxn ang="0">
                  <a:pos x="169" y="45"/>
                </a:cxn>
                <a:cxn ang="0">
                  <a:pos x="128" y="36"/>
                </a:cxn>
                <a:cxn ang="0">
                  <a:pos x="87" y="25"/>
                </a:cxn>
                <a:cxn ang="0">
                  <a:pos x="67" y="20"/>
                </a:cxn>
                <a:cxn ang="0">
                  <a:pos x="47" y="14"/>
                </a:cxn>
                <a:cxn ang="0">
                  <a:pos x="27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3" y="16"/>
                </a:cxn>
                <a:cxn ang="0">
                  <a:pos x="43" y="23"/>
                </a:cxn>
                <a:cxn ang="0">
                  <a:pos x="63" y="30"/>
                </a:cxn>
                <a:cxn ang="0">
                  <a:pos x="84" y="35"/>
                </a:cxn>
                <a:cxn ang="0">
                  <a:pos x="125" y="4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210" y="65"/>
                </a:cxn>
                <a:cxn ang="0">
                  <a:pos x="232" y="70"/>
                </a:cxn>
                <a:cxn ang="0">
                  <a:pos x="253" y="78"/>
                </a:cxn>
                <a:cxn ang="0">
                  <a:pos x="253" y="78"/>
                </a:cxn>
                <a:cxn ang="0">
                  <a:pos x="263" y="83"/>
                </a:cxn>
                <a:cxn ang="0">
                  <a:pos x="274" y="90"/>
                </a:cxn>
                <a:cxn ang="0">
                  <a:pos x="279" y="93"/>
                </a:cxn>
                <a:cxn ang="0">
                  <a:pos x="285" y="95"/>
                </a:cxn>
                <a:cxn ang="0">
                  <a:pos x="290" y="95"/>
                </a:cxn>
                <a:cxn ang="0">
                  <a:pos x="296" y="94"/>
                </a:cxn>
                <a:cxn ang="0">
                  <a:pos x="296" y="94"/>
                </a:cxn>
                <a:cxn ang="0">
                  <a:pos x="298" y="93"/>
                </a:cxn>
                <a:cxn ang="0">
                  <a:pos x="299" y="92"/>
                </a:cxn>
                <a:cxn ang="0">
                  <a:pos x="299" y="87"/>
                </a:cxn>
                <a:cxn ang="0">
                  <a:pos x="298" y="86"/>
                </a:cxn>
                <a:cxn ang="0">
                  <a:pos x="297" y="84"/>
                </a:cxn>
                <a:cxn ang="0">
                  <a:pos x="296" y="84"/>
                </a:cxn>
                <a:cxn ang="0">
                  <a:pos x="294" y="84"/>
                </a:cxn>
                <a:cxn ang="0">
                  <a:pos x="294" y="84"/>
                </a:cxn>
              </a:cxnLst>
              <a:rect l="0" t="0" r="r" b="b"/>
              <a:pathLst>
                <a:path w="299" h="95">
                  <a:moveTo>
                    <a:pt x="294" y="84"/>
                  </a:moveTo>
                  <a:lnTo>
                    <a:pt x="294" y="84"/>
                  </a:lnTo>
                  <a:lnTo>
                    <a:pt x="290" y="85"/>
                  </a:lnTo>
                  <a:lnTo>
                    <a:pt x="287" y="85"/>
                  </a:lnTo>
                  <a:lnTo>
                    <a:pt x="282" y="83"/>
                  </a:lnTo>
                  <a:lnTo>
                    <a:pt x="278" y="79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266" y="72"/>
                  </a:lnTo>
                  <a:lnTo>
                    <a:pt x="257" y="69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22" y="58"/>
                  </a:lnTo>
                  <a:lnTo>
                    <a:pt x="205" y="52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28" y="36"/>
                  </a:lnTo>
                  <a:lnTo>
                    <a:pt x="87" y="25"/>
                  </a:lnTo>
                  <a:lnTo>
                    <a:pt x="67" y="20"/>
                  </a:lnTo>
                  <a:lnTo>
                    <a:pt x="47" y="14"/>
                  </a:lnTo>
                  <a:lnTo>
                    <a:pt x="27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3" y="16"/>
                  </a:lnTo>
                  <a:lnTo>
                    <a:pt x="43" y="23"/>
                  </a:lnTo>
                  <a:lnTo>
                    <a:pt x="63" y="30"/>
                  </a:lnTo>
                  <a:lnTo>
                    <a:pt x="84" y="35"/>
                  </a:lnTo>
                  <a:lnTo>
                    <a:pt x="125" y="4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210" y="65"/>
                  </a:lnTo>
                  <a:lnTo>
                    <a:pt x="232" y="7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63" y="83"/>
                  </a:lnTo>
                  <a:lnTo>
                    <a:pt x="274" y="90"/>
                  </a:lnTo>
                  <a:lnTo>
                    <a:pt x="279" y="93"/>
                  </a:lnTo>
                  <a:lnTo>
                    <a:pt x="285" y="95"/>
                  </a:lnTo>
                  <a:lnTo>
                    <a:pt x="290" y="95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3"/>
                  </a:lnTo>
                  <a:lnTo>
                    <a:pt x="299" y="92"/>
                  </a:lnTo>
                  <a:lnTo>
                    <a:pt x="299" y="87"/>
                  </a:lnTo>
                  <a:lnTo>
                    <a:pt x="298" y="86"/>
                  </a:lnTo>
                  <a:lnTo>
                    <a:pt x="297" y="84"/>
                  </a:lnTo>
                  <a:lnTo>
                    <a:pt x="296" y="84"/>
                  </a:lnTo>
                  <a:lnTo>
                    <a:pt x="294" y="84"/>
                  </a:lnTo>
                  <a:lnTo>
                    <a:pt x="29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88"/>
            <p:cNvSpPr/>
            <p:nvPr/>
          </p:nvSpPr>
          <p:spPr bwMode="auto">
            <a:xfrm>
              <a:off x="4737100" y="3335338"/>
              <a:ext cx="131763" cy="30163"/>
            </a:xfrm>
            <a:custGeom>
              <a:avLst/>
              <a:gdLst/>
              <a:ahLst/>
              <a:cxnLst>
                <a:cxn ang="0">
                  <a:pos x="246" y="48"/>
                </a:cxn>
                <a:cxn ang="0">
                  <a:pos x="214" y="44"/>
                </a:cxn>
                <a:cxn ang="0">
                  <a:pos x="148" y="32"/>
                </a:cxn>
                <a:cxn ang="0">
                  <a:pos x="116" y="25"/>
                </a:cxn>
                <a:cxn ang="0">
                  <a:pos x="88" y="20"/>
                </a:cxn>
                <a:cxn ang="0">
                  <a:pos x="60" y="18"/>
                </a:cxn>
                <a:cxn ang="0">
                  <a:pos x="36" y="12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21" y="19"/>
                </a:cxn>
                <a:cxn ang="0">
                  <a:pos x="32" y="24"/>
                </a:cxn>
                <a:cxn ang="0">
                  <a:pos x="38" y="25"/>
                </a:cxn>
                <a:cxn ang="0">
                  <a:pos x="60" y="27"/>
                </a:cxn>
                <a:cxn ang="0">
                  <a:pos x="96" y="31"/>
                </a:cxn>
                <a:cxn ang="0">
                  <a:pos x="131" y="38"/>
                </a:cxn>
                <a:cxn ang="0">
                  <a:pos x="159" y="44"/>
                </a:cxn>
                <a:cxn ang="0">
                  <a:pos x="218" y="55"/>
                </a:cxn>
                <a:cxn ang="0">
                  <a:pos x="246" y="57"/>
                </a:cxn>
                <a:cxn ang="0">
                  <a:pos x="248" y="57"/>
                </a:cxn>
                <a:cxn ang="0">
                  <a:pos x="251" y="54"/>
                </a:cxn>
                <a:cxn ang="0">
                  <a:pos x="251" y="51"/>
                </a:cxn>
                <a:cxn ang="0">
                  <a:pos x="248" y="48"/>
                </a:cxn>
                <a:cxn ang="0">
                  <a:pos x="246" y="48"/>
                </a:cxn>
              </a:cxnLst>
              <a:rect l="0" t="0" r="r" b="b"/>
              <a:pathLst>
                <a:path w="251" h="57">
                  <a:moveTo>
                    <a:pt x="246" y="48"/>
                  </a:moveTo>
                  <a:lnTo>
                    <a:pt x="246" y="48"/>
                  </a:lnTo>
                  <a:lnTo>
                    <a:pt x="230" y="46"/>
                  </a:lnTo>
                  <a:lnTo>
                    <a:pt x="214" y="44"/>
                  </a:lnTo>
                  <a:lnTo>
                    <a:pt x="181" y="39"/>
                  </a:lnTo>
                  <a:lnTo>
                    <a:pt x="148" y="32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02" y="22"/>
                  </a:lnTo>
                  <a:lnTo>
                    <a:pt x="88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48" y="15"/>
                  </a:lnTo>
                  <a:lnTo>
                    <a:pt x="36" y="12"/>
                  </a:lnTo>
                  <a:lnTo>
                    <a:pt x="25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7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8" y="25"/>
                  </a:lnTo>
                  <a:lnTo>
                    <a:pt x="45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96" y="31"/>
                  </a:lnTo>
                  <a:lnTo>
                    <a:pt x="114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59" y="44"/>
                  </a:lnTo>
                  <a:lnTo>
                    <a:pt x="188" y="51"/>
                  </a:lnTo>
                  <a:lnTo>
                    <a:pt x="218" y="55"/>
                  </a:lnTo>
                  <a:lnTo>
                    <a:pt x="232" y="56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8" y="57"/>
                  </a:lnTo>
                  <a:lnTo>
                    <a:pt x="250" y="56"/>
                  </a:lnTo>
                  <a:lnTo>
                    <a:pt x="251" y="54"/>
                  </a:lnTo>
                  <a:lnTo>
                    <a:pt x="251" y="53"/>
                  </a:lnTo>
                  <a:lnTo>
                    <a:pt x="251" y="51"/>
                  </a:lnTo>
                  <a:lnTo>
                    <a:pt x="250" y="50"/>
                  </a:lnTo>
                  <a:lnTo>
                    <a:pt x="248" y="48"/>
                  </a:lnTo>
                  <a:lnTo>
                    <a:pt x="246" y="48"/>
                  </a:lnTo>
                  <a:lnTo>
                    <a:pt x="246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89"/>
            <p:cNvSpPr/>
            <p:nvPr/>
          </p:nvSpPr>
          <p:spPr bwMode="auto">
            <a:xfrm>
              <a:off x="4838700" y="3271838"/>
              <a:ext cx="112713" cy="6350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209" y="11"/>
                </a:cxn>
                <a:cxn ang="0">
                  <a:pos x="209" y="11"/>
                </a:cxn>
                <a:cxn ang="0">
                  <a:pos x="211" y="9"/>
                </a:cxn>
                <a:cxn ang="0">
                  <a:pos x="212" y="8"/>
                </a:cxn>
                <a:cxn ang="0">
                  <a:pos x="213" y="7"/>
                </a:cxn>
                <a:cxn ang="0">
                  <a:pos x="213" y="5"/>
                </a:cxn>
                <a:cxn ang="0">
                  <a:pos x="213" y="3"/>
                </a:cxn>
                <a:cxn ang="0">
                  <a:pos x="212" y="2"/>
                </a:cxn>
                <a:cxn ang="0">
                  <a:pos x="211" y="1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13" h="11">
                  <a:moveTo>
                    <a:pt x="20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209" y="11"/>
                  </a:lnTo>
                  <a:lnTo>
                    <a:pt x="209" y="11"/>
                  </a:lnTo>
                  <a:lnTo>
                    <a:pt x="211" y="9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5"/>
                  </a:lnTo>
                  <a:lnTo>
                    <a:pt x="213" y="3"/>
                  </a:lnTo>
                  <a:lnTo>
                    <a:pt x="212" y="2"/>
                  </a:lnTo>
                  <a:lnTo>
                    <a:pt x="211" y="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390"/>
            <p:cNvSpPr/>
            <p:nvPr/>
          </p:nvSpPr>
          <p:spPr bwMode="auto">
            <a:xfrm>
              <a:off x="4260850" y="3252788"/>
              <a:ext cx="73025" cy="128588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27" y="2"/>
                </a:cxn>
                <a:cxn ang="0">
                  <a:pos x="93" y="60"/>
                </a:cxn>
                <a:cxn ang="0">
                  <a:pos x="61" y="118"/>
                </a:cxn>
                <a:cxn ang="0">
                  <a:pos x="30" y="177"/>
                </a:cxn>
                <a:cxn ang="0">
                  <a:pos x="15" y="207"/>
                </a:cxn>
                <a:cxn ang="0">
                  <a:pos x="0" y="237"/>
                </a:cxn>
                <a:cxn ang="0">
                  <a:pos x="0" y="237"/>
                </a:cxn>
                <a:cxn ang="0">
                  <a:pos x="0" y="239"/>
                </a:cxn>
                <a:cxn ang="0">
                  <a:pos x="0" y="241"/>
                </a:cxn>
                <a:cxn ang="0">
                  <a:pos x="2" y="243"/>
                </a:cxn>
                <a:cxn ang="0">
                  <a:pos x="4" y="244"/>
                </a:cxn>
                <a:cxn ang="0">
                  <a:pos x="7" y="244"/>
                </a:cxn>
                <a:cxn ang="0">
                  <a:pos x="8" y="243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23" y="211"/>
                </a:cxn>
                <a:cxn ang="0">
                  <a:pos x="39" y="182"/>
                </a:cxn>
                <a:cxn ang="0">
                  <a:pos x="70" y="123"/>
                </a:cxn>
                <a:cxn ang="0">
                  <a:pos x="102" y="6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3"/>
                </a:cxn>
                <a:cxn ang="0">
                  <a:pos x="135" y="2"/>
                </a:cxn>
                <a:cxn ang="0">
                  <a:pos x="134" y="1"/>
                </a:cxn>
                <a:cxn ang="0">
                  <a:pos x="131" y="0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27" y="2"/>
                </a:cxn>
                <a:cxn ang="0">
                  <a:pos x="127" y="2"/>
                </a:cxn>
              </a:cxnLst>
              <a:rect l="0" t="0" r="r" b="b"/>
              <a:pathLst>
                <a:path w="136" h="244">
                  <a:moveTo>
                    <a:pt x="127" y="2"/>
                  </a:moveTo>
                  <a:lnTo>
                    <a:pt x="127" y="2"/>
                  </a:lnTo>
                  <a:lnTo>
                    <a:pt x="93" y="60"/>
                  </a:lnTo>
                  <a:lnTo>
                    <a:pt x="61" y="118"/>
                  </a:lnTo>
                  <a:lnTo>
                    <a:pt x="30" y="177"/>
                  </a:lnTo>
                  <a:lnTo>
                    <a:pt x="15" y="20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2" y="243"/>
                  </a:lnTo>
                  <a:lnTo>
                    <a:pt x="4" y="244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23" y="211"/>
                  </a:lnTo>
                  <a:lnTo>
                    <a:pt x="39" y="182"/>
                  </a:lnTo>
                  <a:lnTo>
                    <a:pt x="70" y="123"/>
                  </a:lnTo>
                  <a:lnTo>
                    <a:pt x="102" y="6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30" y="0"/>
                  </a:lnTo>
                  <a:lnTo>
                    <a:pt x="128" y="1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391"/>
            <p:cNvSpPr/>
            <p:nvPr/>
          </p:nvSpPr>
          <p:spPr bwMode="auto">
            <a:xfrm>
              <a:off x="4311650" y="3292475"/>
              <a:ext cx="50800" cy="82550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392"/>
            <p:cNvSpPr/>
            <p:nvPr/>
          </p:nvSpPr>
          <p:spPr bwMode="auto">
            <a:xfrm>
              <a:off x="4529138" y="3536950"/>
              <a:ext cx="41275" cy="85725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393"/>
            <p:cNvSpPr/>
            <p:nvPr/>
          </p:nvSpPr>
          <p:spPr bwMode="auto">
            <a:xfrm>
              <a:off x="4592638" y="3511550"/>
              <a:ext cx="31750" cy="57150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394"/>
            <p:cNvSpPr/>
            <p:nvPr/>
          </p:nvSpPr>
          <p:spPr bwMode="auto">
            <a:xfrm>
              <a:off x="4638675" y="3521075"/>
              <a:ext cx="22225" cy="508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395"/>
            <p:cNvSpPr/>
            <p:nvPr/>
          </p:nvSpPr>
          <p:spPr bwMode="auto">
            <a:xfrm>
              <a:off x="4719638" y="3544888"/>
              <a:ext cx="55563" cy="80963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396"/>
            <p:cNvSpPr/>
            <p:nvPr/>
          </p:nvSpPr>
          <p:spPr bwMode="auto">
            <a:xfrm>
              <a:off x="4219575" y="3103563"/>
              <a:ext cx="604838" cy="708025"/>
            </a:xfrm>
            <a:custGeom>
              <a:avLst/>
              <a:gdLst/>
              <a:ahLst/>
              <a:cxnLst>
                <a:cxn ang="0">
                  <a:pos x="691" y="1338"/>
                </a:cxn>
                <a:cxn ang="0">
                  <a:pos x="661" y="1332"/>
                </a:cxn>
                <a:cxn ang="0">
                  <a:pos x="581" y="1332"/>
                </a:cxn>
                <a:cxn ang="0">
                  <a:pos x="509" y="1331"/>
                </a:cxn>
                <a:cxn ang="0">
                  <a:pos x="487" y="1329"/>
                </a:cxn>
                <a:cxn ang="0">
                  <a:pos x="346" y="1332"/>
                </a:cxn>
                <a:cxn ang="0">
                  <a:pos x="227" y="1324"/>
                </a:cxn>
                <a:cxn ang="0">
                  <a:pos x="107" y="1276"/>
                </a:cxn>
                <a:cxn ang="0">
                  <a:pos x="26" y="1174"/>
                </a:cxn>
                <a:cxn ang="0">
                  <a:pos x="14" y="1125"/>
                </a:cxn>
                <a:cxn ang="0">
                  <a:pos x="14" y="1040"/>
                </a:cxn>
                <a:cxn ang="0">
                  <a:pos x="11" y="848"/>
                </a:cxn>
                <a:cxn ang="0">
                  <a:pos x="5" y="639"/>
                </a:cxn>
                <a:cxn ang="0">
                  <a:pos x="0" y="262"/>
                </a:cxn>
                <a:cxn ang="0">
                  <a:pos x="4" y="169"/>
                </a:cxn>
                <a:cxn ang="0">
                  <a:pos x="43" y="68"/>
                </a:cxn>
                <a:cxn ang="0">
                  <a:pos x="174" y="11"/>
                </a:cxn>
                <a:cxn ang="0">
                  <a:pos x="398" y="2"/>
                </a:cxn>
                <a:cxn ang="0">
                  <a:pos x="580" y="8"/>
                </a:cxn>
                <a:cxn ang="0">
                  <a:pos x="893" y="18"/>
                </a:cxn>
                <a:cxn ang="0">
                  <a:pos x="1050" y="43"/>
                </a:cxn>
                <a:cxn ang="0">
                  <a:pos x="1101" y="104"/>
                </a:cxn>
                <a:cxn ang="0">
                  <a:pos x="1104" y="157"/>
                </a:cxn>
                <a:cxn ang="0">
                  <a:pos x="1081" y="159"/>
                </a:cxn>
                <a:cxn ang="0">
                  <a:pos x="1069" y="123"/>
                </a:cxn>
                <a:cxn ang="0">
                  <a:pos x="1017" y="66"/>
                </a:cxn>
                <a:cxn ang="0">
                  <a:pos x="935" y="54"/>
                </a:cxn>
                <a:cxn ang="0">
                  <a:pos x="613" y="49"/>
                </a:cxn>
                <a:cxn ang="0">
                  <a:pos x="445" y="38"/>
                </a:cxn>
                <a:cxn ang="0">
                  <a:pos x="247" y="35"/>
                </a:cxn>
                <a:cxn ang="0">
                  <a:pos x="128" y="61"/>
                </a:cxn>
                <a:cxn ang="0">
                  <a:pos x="59" y="111"/>
                </a:cxn>
                <a:cxn ang="0">
                  <a:pos x="41" y="193"/>
                </a:cxn>
                <a:cxn ang="0">
                  <a:pos x="35" y="262"/>
                </a:cxn>
                <a:cxn ang="0">
                  <a:pos x="39" y="299"/>
                </a:cxn>
                <a:cxn ang="0">
                  <a:pos x="45" y="732"/>
                </a:cxn>
                <a:cxn ang="0">
                  <a:pos x="50" y="996"/>
                </a:cxn>
                <a:cxn ang="0">
                  <a:pos x="49" y="1106"/>
                </a:cxn>
                <a:cxn ang="0">
                  <a:pos x="52" y="1136"/>
                </a:cxn>
                <a:cxn ang="0">
                  <a:pos x="85" y="1207"/>
                </a:cxn>
                <a:cxn ang="0">
                  <a:pos x="189" y="1281"/>
                </a:cxn>
                <a:cxn ang="0">
                  <a:pos x="259" y="1287"/>
                </a:cxn>
                <a:cxn ang="0">
                  <a:pos x="384" y="1298"/>
                </a:cxn>
                <a:cxn ang="0">
                  <a:pos x="466" y="1292"/>
                </a:cxn>
                <a:cxn ang="0">
                  <a:pos x="602" y="1297"/>
                </a:cxn>
                <a:cxn ang="0">
                  <a:pos x="682" y="1297"/>
                </a:cxn>
                <a:cxn ang="0">
                  <a:pos x="713" y="1294"/>
                </a:cxn>
                <a:cxn ang="0">
                  <a:pos x="781" y="1271"/>
                </a:cxn>
                <a:cxn ang="0">
                  <a:pos x="969" y="1143"/>
                </a:cxn>
                <a:cxn ang="0">
                  <a:pos x="1093" y="1056"/>
                </a:cxn>
                <a:cxn ang="0">
                  <a:pos x="1108" y="1031"/>
                </a:cxn>
                <a:cxn ang="0">
                  <a:pos x="1096" y="668"/>
                </a:cxn>
                <a:cxn ang="0">
                  <a:pos x="1112" y="658"/>
                </a:cxn>
                <a:cxn ang="0">
                  <a:pos x="1132" y="676"/>
                </a:cxn>
                <a:cxn ang="0">
                  <a:pos x="1135" y="1062"/>
                </a:cxn>
                <a:cxn ang="0">
                  <a:pos x="1074" y="1111"/>
                </a:cxn>
                <a:cxn ang="0">
                  <a:pos x="931" y="1212"/>
                </a:cxn>
                <a:cxn ang="0">
                  <a:pos x="765" y="1319"/>
                </a:cxn>
                <a:cxn ang="0">
                  <a:pos x="719" y="1332"/>
                </a:cxn>
              </a:cxnLst>
              <a:rect l="0" t="0" r="r" b="b"/>
              <a:pathLst>
                <a:path w="1145" h="1338">
                  <a:moveTo>
                    <a:pt x="707" y="1338"/>
                  </a:moveTo>
                  <a:lnTo>
                    <a:pt x="707" y="1338"/>
                  </a:lnTo>
                  <a:lnTo>
                    <a:pt x="703" y="1338"/>
                  </a:lnTo>
                  <a:lnTo>
                    <a:pt x="700" y="1337"/>
                  </a:lnTo>
                  <a:lnTo>
                    <a:pt x="698" y="1336"/>
                  </a:lnTo>
                  <a:lnTo>
                    <a:pt x="696" y="1337"/>
                  </a:lnTo>
                  <a:lnTo>
                    <a:pt x="696" y="1337"/>
                  </a:lnTo>
                  <a:lnTo>
                    <a:pt x="691" y="1338"/>
                  </a:lnTo>
                  <a:lnTo>
                    <a:pt x="691" y="1338"/>
                  </a:lnTo>
                  <a:lnTo>
                    <a:pt x="685" y="1337"/>
                  </a:lnTo>
                  <a:lnTo>
                    <a:pt x="678" y="1333"/>
                  </a:lnTo>
                  <a:lnTo>
                    <a:pt x="678" y="1333"/>
                  </a:lnTo>
                  <a:lnTo>
                    <a:pt x="675" y="1332"/>
                  </a:lnTo>
                  <a:lnTo>
                    <a:pt x="671" y="1332"/>
                  </a:lnTo>
                  <a:lnTo>
                    <a:pt x="671" y="1332"/>
                  </a:lnTo>
                  <a:lnTo>
                    <a:pt x="661" y="1332"/>
                  </a:lnTo>
                  <a:lnTo>
                    <a:pt x="648" y="1333"/>
                  </a:lnTo>
                  <a:lnTo>
                    <a:pt x="648" y="1333"/>
                  </a:lnTo>
                  <a:lnTo>
                    <a:pt x="638" y="1334"/>
                  </a:lnTo>
                  <a:lnTo>
                    <a:pt x="638" y="1334"/>
                  </a:lnTo>
                  <a:lnTo>
                    <a:pt x="615" y="1334"/>
                  </a:lnTo>
                  <a:lnTo>
                    <a:pt x="615" y="1334"/>
                  </a:lnTo>
                  <a:lnTo>
                    <a:pt x="600" y="1334"/>
                  </a:lnTo>
                  <a:lnTo>
                    <a:pt x="581" y="1332"/>
                  </a:lnTo>
                  <a:lnTo>
                    <a:pt x="581" y="1332"/>
                  </a:lnTo>
                  <a:lnTo>
                    <a:pt x="569" y="1331"/>
                  </a:lnTo>
                  <a:lnTo>
                    <a:pt x="554" y="1329"/>
                  </a:lnTo>
                  <a:lnTo>
                    <a:pt x="554" y="1329"/>
                  </a:lnTo>
                  <a:lnTo>
                    <a:pt x="534" y="1331"/>
                  </a:lnTo>
                  <a:lnTo>
                    <a:pt x="534" y="1331"/>
                  </a:lnTo>
                  <a:lnTo>
                    <a:pt x="513" y="1331"/>
                  </a:lnTo>
                  <a:lnTo>
                    <a:pt x="509" y="1331"/>
                  </a:lnTo>
                  <a:lnTo>
                    <a:pt x="509" y="1331"/>
                  </a:lnTo>
                  <a:lnTo>
                    <a:pt x="503" y="1329"/>
                  </a:lnTo>
                  <a:lnTo>
                    <a:pt x="496" y="1328"/>
                  </a:lnTo>
                  <a:lnTo>
                    <a:pt x="495" y="1327"/>
                  </a:lnTo>
                  <a:lnTo>
                    <a:pt x="492" y="1328"/>
                  </a:lnTo>
                  <a:lnTo>
                    <a:pt x="492" y="1328"/>
                  </a:lnTo>
                  <a:lnTo>
                    <a:pt x="487" y="1329"/>
                  </a:lnTo>
                  <a:lnTo>
                    <a:pt x="487" y="1329"/>
                  </a:lnTo>
                  <a:lnTo>
                    <a:pt x="461" y="1329"/>
                  </a:lnTo>
                  <a:lnTo>
                    <a:pt x="436" y="1332"/>
                  </a:lnTo>
                  <a:lnTo>
                    <a:pt x="436" y="1332"/>
                  </a:lnTo>
                  <a:lnTo>
                    <a:pt x="410" y="1333"/>
                  </a:lnTo>
                  <a:lnTo>
                    <a:pt x="384" y="1334"/>
                  </a:lnTo>
                  <a:lnTo>
                    <a:pt x="384" y="1334"/>
                  </a:lnTo>
                  <a:lnTo>
                    <a:pt x="364" y="1333"/>
                  </a:lnTo>
                  <a:lnTo>
                    <a:pt x="346" y="1332"/>
                  </a:lnTo>
                  <a:lnTo>
                    <a:pt x="346" y="1332"/>
                  </a:lnTo>
                  <a:lnTo>
                    <a:pt x="327" y="1329"/>
                  </a:lnTo>
                  <a:lnTo>
                    <a:pt x="308" y="1329"/>
                  </a:lnTo>
                  <a:lnTo>
                    <a:pt x="308" y="1329"/>
                  </a:lnTo>
                  <a:lnTo>
                    <a:pt x="274" y="1327"/>
                  </a:lnTo>
                  <a:lnTo>
                    <a:pt x="240" y="1325"/>
                  </a:lnTo>
                  <a:lnTo>
                    <a:pt x="227" y="1324"/>
                  </a:lnTo>
                  <a:lnTo>
                    <a:pt x="227" y="1324"/>
                  </a:lnTo>
                  <a:lnTo>
                    <a:pt x="208" y="1322"/>
                  </a:lnTo>
                  <a:lnTo>
                    <a:pt x="191" y="1318"/>
                  </a:lnTo>
                  <a:lnTo>
                    <a:pt x="174" y="1313"/>
                  </a:lnTo>
                  <a:lnTo>
                    <a:pt x="159" y="1307"/>
                  </a:lnTo>
                  <a:lnTo>
                    <a:pt x="159" y="1307"/>
                  </a:lnTo>
                  <a:lnTo>
                    <a:pt x="140" y="1297"/>
                  </a:lnTo>
                  <a:lnTo>
                    <a:pt x="124" y="1287"/>
                  </a:lnTo>
                  <a:lnTo>
                    <a:pt x="107" y="1276"/>
                  </a:lnTo>
                  <a:lnTo>
                    <a:pt x="93" y="1263"/>
                  </a:lnTo>
                  <a:lnTo>
                    <a:pt x="78" y="1249"/>
                  </a:lnTo>
                  <a:lnTo>
                    <a:pt x="65" y="1234"/>
                  </a:lnTo>
                  <a:lnTo>
                    <a:pt x="52" y="1219"/>
                  </a:lnTo>
                  <a:lnTo>
                    <a:pt x="40" y="1201"/>
                  </a:lnTo>
                  <a:lnTo>
                    <a:pt x="40" y="1201"/>
                  </a:lnTo>
                  <a:lnTo>
                    <a:pt x="30" y="1183"/>
                  </a:lnTo>
                  <a:lnTo>
                    <a:pt x="26" y="1174"/>
                  </a:lnTo>
                  <a:lnTo>
                    <a:pt x="22" y="1164"/>
                  </a:lnTo>
                  <a:lnTo>
                    <a:pt x="19" y="1155"/>
                  </a:lnTo>
                  <a:lnTo>
                    <a:pt x="17" y="1146"/>
                  </a:lnTo>
                  <a:lnTo>
                    <a:pt x="15" y="1136"/>
                  </a:lnTo>
                  <a:lnTo>
                    <a:pt x="14" y="1126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3" y="1118"/>
                  </a:lnTo>
                  <a:lnTo>
                    <a:pt x="12" y="1111"/>
                  </a:lnTo>
                  <a:lnTo>
                    <a:pt x="11" y="1096"/>
                  </a:lnTo>
                  <a:lnTo>
                    <a:pt x="12" y="1081"/>
                  </a:lnTo>
                  <a:lnTo>
                    <a:pt x="13" y="1065"/>
                  </a:lnTo>
                  <a:lnTo>
                    <a:pt x="13" y="1065"/>
                  </a:lnTo>
                  <a:lnTo>
                    <a:pt x="14" y="1040"/>
                  </a:lnTo>
                  <a:lnTo>
                    <a:pt x="14" y="1040"/>
                  </a:lnTo>
                  <a:lnTo>
                    <a:pt x="14" y="997"/>
                  </a:lnTo>
                  <a:lnTo>
                    <a:pt x="14" y="997"/>
                  </a:lnTo>
                  <a:lnTo>
                    <a:pt x="14" y="945"/>
                  </a:lnTo>
                  <a:lnTo>
                    <a:pt x="14" y="895"/>
                  </a:lnTo>
                  <a:lnTo>
                    <a:pt x="14" y="895"/>
                  </a:lnTo>
                  <a:lnTo>
                    <a:pt x="13" y="871"/>
                  </a:lnTo>
                  <a:lnTo>
                    <a:pt x="11" y="848"/>
                  </a:lnTo>
                  <a:lnTo>
                    <a:pt x="11" y="848"/>
                  </a:lnTo>
                  <a:lnTo>
                    <a:pt x="8" y="815"/>
                  </a:lnTo>
                  <a:lnTo>
                    <a:pt x="7" y="799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9" y="747"/>
                  </a:lnTo>
                  <a:lnTo>
                    <a:pt x="9" y="711"/>
                  </a:lnTo>
                  <a:lnTo>
                    <a:pt x="7" y="675"/>
                  </a:lnTo>
                  <a:lnTo>
                    <a:pt x="5" y="639"/>
                  </a:lnTo>
                  <a:lnTo>
                    <a:pt x="5" y="639"/>
                  </a:lnTo>
                  <a:lnTo>
                    <a:pt x="2" y="589"/>
                  </a:lnTo>
                  <a:lnTo>
                    <a:pt x="1" y="564"/>
                  </a:lnTo>
                  <a:lnTo>
                    <a:pt x="0" y="53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3" y="243"/>
                  </a:lnTo>
                  <a:lnTo>
                    <a:pt x="3" y="243"/>
                  </a:lnTo>
                  <a:lnTo>
                    <a:pt x="4" y="230"/>
                  </a:lnTo>
                  <a:lnTo>
                    <a:pt x="5" y="219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83"/>
                  </a:lnTo>
                  <a:lnTo>
                    <a:pt x="4" y="169"/>
                  </a:lnTo>
                  <a:lnTo>
                    <a:pt x="5" y="157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2" y="126"/>
                  </a:lnTo>
                  <a:lnTo>
                    <a:pt x="18" y="109"/>
                  </a:lnTo>
                  <a:lnTo>
                    <a:pt x="26" y="93"/>
                  </a:lnTo>
                  <a:lnTo>
                    <a:pt x="34" y="80"/>
                  </a:lnTo>
                  <a:lnTo>
                    <a:pt x="43" y="68"/>
                  </a:lnTo>
                  <a:lnTo>
                    <a:pt x="54" y="58"/>
                  </a:lnTo>
                  <a:lnTo>
                    <a:pt x="68" y="48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100" y="33"/>
                  </a:lnTo>
                  <a:lnTo>
                    <a:pt x="114" y="28"/>
                  </a:lnTo>
                  <a:lnTo>
                    <a:pt x="144" y="19"/>
                  </a:lnTo>
                  <a:lnTo>
                    <a:pt x="174" y="11"/>
                  </a:lnTo>
                  <a:lnTo>
                    <a:pt x="204" y="6"/>
                  </a:lnTo>
                  <a:lnTo>
                    <a:pt x="233" y="3"/>
                  </a:lnTo>
                  <a:lnTo>
                    <a:pt x="262" y="1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58" y="0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441" y="3"/>
                  </a:lnTo>
                  <a:lnTo>
                    <a:pt x="483" y="3"/>
                  </a:lnTo>
                  <a:lnTo>
                    <a:pt x="483" y="3"/>
                  </a:lnTo>
                  <a:lnTo>
                    <a:pt x="507" y="4"/>
                  </a:lnTo>
                  <a:lnTo>
                    <a:pt x="532" y="5"/>
                  </a:lnTo>
                  <a:lnTo>
                    <a:pt x="580" y="8"/>
                  </a:lnTo>
                  <a:lnTo>
                    <a:pt x="580" y="8"/>
                  </a:lnTo>
                  <a:lnTo>
                    <a:pt x="629" y="11"/>
                  </a:lnTo>
                  <a:lnTo>
                    <a:pt x="654" y="12"/>
                  </a:lnTo>
                  <a:lnTo>
                    <a:pt x="678" y="12"/>
                  </a:lnTo>
                  <a:lnTo>
                    <a:pt x="678" y="12"/>
                  </a:lnTo>
                  <a:lnTo>
                    <a:pt x="730" y="14"/>
                  </a:lnTo>
                  <a:lnTo>
                    <a:pt x="783" y="15"/>
                  </a:lnTo>
                  <a:lnTo>
                    <a:pt x="881" y="17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30" y="19"/>
                  </a:lnTo>
                  <a:lnTo>
                    <a:pt x="968" y="22"/>
                  </a:lnTo>
                  <a:lnTo>
                    <a:pt x="985" y="24"/>
                  </a:lnTo>
                  <a:lnTo>
                    <a:pt x="1003" y="27"/>
                  </a:lnTo>
                  <a:lnTo>
                    <a:pt x="1019" y="31"/>
                  </a:lnTo>
                  <a:lnTo>
                    <a:pt x="1035" y="37"/>
                  </a:lnTo>
                  <a:lnTo>
                    <a:pt x="1050" y="43"/>
                  </a:lnTo>
                  <a:lnTo>
                    <a:pt x="1064" y="52"/>
                  </a:lnTo>
                  <a:lnTo>
                    <a:pt x="1075" y="62"/>
                  </a:lnTo>
                  <a:lnTo>
                    <a:pt x="1081" y="68"/>
                  </a:lnTo>
                  <a:lnTo>
                    <a:pt x="1085" y="74"/>
                  </a:lnTo>
                  <a:lnTo>
                    <a:pt x="1090" y="81"/>
                  </a:lnTo>
                  <a:lnTo>
                    <a:pt x="1095" y="89"/>
                  </a:lnTo>
                  <a:lnTo>
                    <a:pt x="1098" y="96"/>
                  </a:lnTo>
                  <a:lnTo>
                    <a:pt x="1101" y="104"/>
                  </a:lnTo>
                  <a:lnTo>
                    <a:pt x="1104" y="114"/>
                  </a:lnTo>
                  <a:lnTo>
                    <a:pt x="1106" y="124"/>
                  </a:lnTo>
                  <a:lnTo>
                    <a:pt x="1107" y="134"/>
                  </a:lnTo>
                  <a:lnTo>
                    <a:pt x="1108" y="145"/>
                  </a:lnTo>
                  <a:lnTo>
                    <a:pt x="1108" y="145"/>
                  </a:lnTo>
                  <a:lnTo>
                    <a:pt x="1107" y="152"/>
                  </a:lnTo>
                  <a:lnTo>
                    <a:pt x="1106" y="154"/>
                  </a:lnTo>
                  <a:lnTo>
                    <a:pt x="1104" y="157"/>
                  </a:lnTo>
                  <a:lnTo>
                    <a:pt x="1104" y="157"/>
                  </a:lnTo>
                  <a:lnTo>
                    <a:pt x="1101" y="159"/>
                  </a:lnTo>
                  <a:lnTo>
                    <a:pt x="1098" y="160"/>
                  </a:lnTo>
                  <a:lnTo>
                    <a:pt x="1095" y="161"/>
                  </a:lnTo>
                  <a:lnTo>
                    <a:pt x="1090" y="162"/>
                  </a:lnTo>
                  <a:lnTo>
                    <a:pt x="1090" y="162"/>
                  </a:lnTo>
                  <a:lnTo>
                    <a:pt x="1084" y="161"/>
                  </a:lnTo>
                  <a:lnTo>
                    <a:pt x="1081" y="159"/>
                  </a:lnTo>
                  <a:lnTo>
                    <a:pt x="1078" y="157"/>
                  </a:lnTo>
                  <a:lnTo>
                    <a:pt x="1076" y="155"/>
                  </a:lnTo>
                  <a:lnTo>
                    <a:pt x="1074" y="152"/>
                  </a:lnTo>
                  <a:lnTo>
                    <a:pt x="1072" y="149"/>
                  </a:lnTo>
                  <a:lnTo>
                    <a:pt x="1072" y="145"/>
                  </a:lnTo>
                  <a:lnTo>
                    <a:pt x="1072" y="145"/>
                  </a:lnTo>
                  <a:lnTo>
                    <a:pt x="1071" y="133"/>
                  </a:lnTo>
                  <a:lnTo>
                    <a:pt x="1069" y="123"/>
                  </a:lnTo>
                  <a:lnTo>
                    <a:pt x="1066" y="114"/>
                  </a:lnTo>
                  <a:lnTo>
                    <a:pt x="1062" y="104"/>
                  </a:lnTo>
                  <a:lnTo>
                    <a:pt x="1056" y="96"/>
                  </a:lnTo>
                  <a:lnTo>
                    <a:pt x="1050" y="89"/>
                  </a:lnTo>
                  <a:lnTo>
                    <a:pt x="1044" y="83"/>
                  </a:lnTo>
                  <a:lnTo>
                    <a:pt x="1036" y="77"/>
                  </a:lnTo>
                  <a:lnTo>
                    <a:pt x="1026" y="71"/>
                  </a:lnTo>
                  <a:lnTo>
                    <a:pt x="1017" y="66"/>
                  </a:lnTo>
                  <a:lnTo>
                    <a:pt x="1006" y="62"/>
                  </a:lnTo>
                  <a:lnTo>
                    <a:pt x="994" y="59"/>
                  </a:lnTo>
                  <a:lnTo>
                    <a:pt x="981" y="57"/>
                  </a:lnTo>
                  <a:lnTo>
                    <a:pt x="968" y="55"/>
                  </a:lnTo>
                  <a:lnTo>
                    <a:pt x="952" y="54"/>
                  </a:lnTo>
                  <a:lnTo>
                    <a:pt x="937" y="54"/>
                  </a:lnTo>
                  <a:lnTo>
                    <a:pt x="935" y="54"/>
                  </a:lnTo>
                  <a:lnTo>
                    <a:pt x="935" y="54"/>
                  </a:lnTo>
                  <a:lnTo>
                    <a:pt x="897" y="53"/>
                  </a:lnTo>
                  <a:lnTo>
                    <a:pt x="861" y="51"/>
                  </a:lnTo>
                  <a:lnTo>
                    <a:pt x="861" y="51"/>
                  </a:lnTo>
                  <a:lnTo>
                    <a:pt x="825" y="50"/>
                  </a:lnTo>
                  <a:lnTo>
                    <a:pt x="788" y="49"/>
                  </a:lnTo>
                  <a:lnTo>
                    <a:pt x="630" y="49"/>
                  </a:lnTo>
                  <a:lnTo>
                    <a:pt x="630" y="49"/>
                  </a:lnTo>
                  <a:lnTo>
                    <a:pt x="613" y="49"/>
                  </a:lnTo>
                  <a:lnTo>
                    <a:pt x="597" y="48"/>
                  </a:lnTo>
                  <a:lnTo>
                    <a:pt x="564" y="45"/>
                  </a:lnTo>
                  <a:lnTo>
                    <a:pt x="564" y="45"/>
                  </a:lnTo>
                  <a:lnTo>
                    <a:pt x="531" y="40"/>
                  </a:lnTo>
                  <a:lnTo>
                    <a:pt x="514" y="39"/>
                  </a:lnTo>
                  <a:lnTo>
                    <a:pt x="497" y="39"/>
                  </a:lnTo>
                  <a:lnTo>
                    <a:pt x="497" y="39"/>
                  </a:lnTo>
                  <a:lnTo>
                    <a:pt x="445" y="38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283" y="33"/>
                  </a:lnTo>
                  <a:lnTo>
                    <a:pt x="247" y="35"/>
                  </a:lnTo>
                  <a:lnTo>
                    <a:pt x="227" y="37"/>
                  </a:lnTo>
                  <a:lnTo>
                    <a:pt x="207" y="40"/>
                  </a:lnTo>
                  <a:lnTo>
                    <a:pt x="188" y="43"/>
                  </a:lnTo>
                  <a:lnTo>
                    <a:pt x="169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47" y="55"/>
                  </a:lnTo>
                  <a:lnTo>
                    <a:pt x="128" y="61"/>
                  </a:lnTo>
                  <a:lnTo>
                    <a:pt x="109" y="68"/>
                  </a:lnTo>
                  <a:lnTo>
                    <a:pt x="101" y="72"/>
                  </a:lnTo>
                  <a:lnTo>
                    <a:pt x="93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70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53" y="120"/>
                  </a:lnTo>
                  <a:lnTo>
                    <a:pt x="49" y="13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2" y="155"/>
                  </a:lnTo>
                  <a:lnTo>
                    <a:pt x="41" y="167"/>
                  </a:lnTo>
                  <a:lnTo>
                    <a:pt x="41" y="181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2" y="209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6" y="251"/>
                  </a:lnTo>
                  <a:lnTo>
                    <a:pt x="35" y="262"/>
                  </a:lnTo>
                  <a:lnTo>
                    <a:pt x="35" y="268"/>
                  </a:lnTo>
                  <a:lnTo>
                    <a:pt x="35" y="273"/>
                  </a:lnTo>
                  <a:lnTo>
                    <a:pt x="37" y="278"/>
                  </a:lnTo>
                  <a:lnTo>
                    <a:pt x="39" y="282"/>
                  </a:lnTo>
                  <a:lnTo>
                    <a:pt x="39" y="282"/>
                  </a:lnTo>
                  <a:lnTo>
                    <a:pt x="41" y="288"/>
                  </a:lnTo>
                  <a:lnTo>
                    <a:pt x="41" y="294"/>
                  </a:lnTo>
                  <a:lnTo>
                    <a:pt x="39" y="299"/>
                  </a:lnTo>
                  <a:lnTo>
                    <a:pt x="38" y="302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7" y="404"/>
                  </a:lnTo>
                  <a:lnTo>
                    <a:pt x="38" y="509"/>
                  </a:lnTo>
                  <a:lnTo>
                    <a:pt x="40" y="620"/>
                  </a:lnTo>
                  <a:lnTo>
                    <a:pt x="45" y="732"/>
                  </a:lnTo>
                  <a:lnTo>
                    <a:pt x="45" y="732"/>
                  </a:lnTo>
                  <a:lnTo>
                    <a:pt x="47" y="788"/>
                  </a:lnTo>
                  <a:lnTo>
                    <a:pt x="49" y="845"/>
                  </a:lnTo>
                  <a:lnTo>
                    <a:pt x="50" y="905"/>
                  </a:lnTo>
                  <a:lnTo>
                    <a:pt x="50" y="965"/>
                  </a:lnTo>
                  <a:lnTo>
                    <a:pt x="50" y="965"/>
                  </a:lnTo>
                  <a:lnTo>
                    <a:pt x="50" y="996"/>
                  </a:lnTo>
                  <a:lnTo>
                    <a:pt x="50" y="996"/>
                  </a:lnTo>
                  <a:lnTo>
                    <a:pt x="50" y="1033"/>
                  </a:lnTo>
                  <a:lnTo>
                    <a:pt x="50" y="1070"/>
                  </a:lnTo>
                  <a:lnTo>
                    <a:pt x="50" y="1075"/>
                  </a:lnTo>
                  <a:lnTo>
                    <a:pt x="50" y="1075"/>
                  </a:lnTo>
                  <a:lnTo>
                    <a:pt x="49" y="1099"/>
                  </a:lnTo>
                  <a:lnTo>
                    <a:pt x="49" y="1099"/>
                  </a:lnTo>
                  <a:lnTo>
                    <a:pt x="50" y="1106"/>
                  </a:lnTo>
                  <a:lnTo>
                    <a:pt x="49" y="1106"/>
                  </a:lnTo>
                  <a:lnTo>
                    <a:pt x="50" y="1116"/>
                  </a:lnTo>
                  <a:lnTo>
                    <a:pt x="50" y="1119"/>
                  </a:lnTo>
                  <a:lnTo>
                    <a:pt x="51" y="1121"/>
                  </a:lnTo>
                  <a:lnTo>
                    <a:pt x="51" y="1121"/>
                  </a:lnTo>
                  <a:lnTo>
                    <a:pt x="52" y="1124"/>
                  </a:lnTo>
                  <a:lnTo>
                    <a:pt x="53" y="1128"/>
                  </a:lnTo>
                  <a:lnTo>
                    <a:pt x="53" y="1132"/>
                  </a:lnTo>
                  <a:lnTo>
                    <a:pt x="52" y="1136"/>
                  </a:lnTo>
                  <a:lnTo>
                    <a:pt x="52" y="1137"/>
                  </a:lnTo>
                  <a:lnTo>
                    <a:pt x="52" y="1138"/>
                  </a:lnTo>
                  <a:lnTo>
                    <a:pt x="52" y="1138"/>
                  </a:lnTo>
                  <a:lnTo>
                    <a:pt x="57" y="1153"/>
                  </a:lnTo>
                  <a:lnTo>
                    <a:pt x="62" y="1167"/>
                  </a:lnTo>
                  <a:lnTo>
                    <a:pt x="69" y="1181"/>
                  </a:lnTo>
                  <a:lnTo>
                    <a:pt x="76" y="1194"/>
                  </a:lnTo>
                  <a:lnTo>
                    <a:pt x="85" y="1207"/>
                  </a:lnTo>
                  <a:lnTo>
                    <a:pt x="96" y="1219"/>
                  </a:lnTo>
                  <a:lnTo>
                    <a:pt x="107" y="1230"/>
                  </a:lnTo>
                  <a:lnTo>
                    <a:pt x="120" y="1242"/>
                  </a:lnTo>
                  <a:lnTo>
                    <a:pt x="133" y="1252"/>
                  </a:lnTo>
                  <a:lnTo>
                    <a:pt x="146" y="1260"/>
                  </a:lnTo>
                  <a:lnTo>
                    <a:pt x="160" y="1269"/>
                  </a:lnTo>
                  <a:lnTo>
                    <a:pt x="174" y="1275"/>
                  </a:lnTo>
                  <a:lnTo>
                    <a:pt x="189" y="1281"/>
                  </a:lnTo>
                  <a:lnTo>
                    <a:pt x="202" y="1285"/>
                  </a:lnTo>
                  <a:lnTo>
                    <a:pt x="217" y="1287"/>
                  </a:lnTo>
                  <a:lnTo>
                    <a:pt x="231" y="1288"/>
                  </a:lnTo>
                  <a:lnTo>
                    <a:pt x="231" y="1288"/>
                  </a:lnTo>
                  <a:lnTo>
                    <a:pt x="240" y="1287"/>
                  </a:lnTo>
                  <a:lnTo>
                    <a:pt x="240" y="1287"/>
                  </a:lnTo>
                  <a:lnTo>
                    <a:pt x="259" y="1287"/>
                  </a:lnTo>
                  <a:lnTo>
                    <a:pt x="259" y="1287"/>
                  </a:lnTo>
                  <a:lnTo>
                    <a:pt x="278" y="1287"/>
                  </a:lnTo>
                  <a:lnTo>
                    <a:pt x="296" y="1289"/>
                  </a:lnTo>
                  <a:lnTo>
                    <a:pt x="332" y="1293"/>
                  </a:lnTo>
                  <a:lnTo>
                    <a:pt x="332" y="1293"/>
                  </a:lnTo>
                  <a:lnTo>
                    <a:pt x="349" y="1296"/>
                  </a:lnTo>
                  <a:lnTo>
                    <a:pt x="349" y="1296"/>
                  </a:lnTo>
                  <a:lnTo>
                    <a:pt x="366" y="1297"/>
                  </a:lnTo>
                  <a:lnTo>
                    <a:pt x="384" y="1298"/>
                  </a:lnTo>
                  <a:lnTo>
                    <a:pt x="384" y="1298"/>
                  </a:lnTo>
                  <a:lnTo>
                    <a:pt x="411" y="1297"/>
                  </a:lnTo>
                  <a:lnTo>
                    <a:pt x="437" y="1295"/>
                  </a:lnTo>
                  <a:lnTo>
                    <a:pt x="437" y="1295"/>
                  </a:lnTo>
                  <a:lnTo>
                    <a:pt x="462" y="1293"/>
                  </a:lnTo>
                  <a:lnTo>
                    <a:pt x="465" y="1293"/>
                  </a:lnTo>
                  <a:lnTo>
                    <a:pt x="466" y="1292"/>
                  </a:lnTo>
                  <a:lnTo>
                    <a:pt x="466" y="1292"/>
                  </a:lnTo>
                  <a:lnTo>
                    <a:pt x="471" y="1289"/>
                  </a:lnTo>
                  <a:lnTo>
                    <a:pt x="476" y="1288"/>
                  </a:lnTo>
                  <a:lnTo>
                    <a:pt x="478" y="1288"/>
                  </a:lnTo>
                  <a:lnTo>
                    <a:pt x="478" y="1288"/>
                  </a:lnTo>
                  <a:lnTo>
                    <a:pt x="528" y="1292"/>
                  </a:lnTo>
                  <a:lnTo>
                    <a:pt x="528" y="1292"/>
                  </a:lnTo>
                  <a:lnTo>
                    <a:pt x="577" y="1295"/>
                  </a:lnTo>
                  <a:lnTo>
                    <a:pt x="602" y="1297"/>
                  </a:lnTo>
                  <a:lnTo>
                    <a:pt x="627" y="1297"/>
                  </a:lnTo>
                  <a:lnTo>
                    <a:pt x="627" y="1297"/>
                  </a:lnTo>
                  <a:lnTo>
                    <a:pt x="645" y="1296"/>
                  </a:lnTo>
                  <a:lnTo>
                    <a:pt x="645" y="1296"/>
                  </a:lnTo>
                  <a:lnTo>
                    <a:pt x="665" y="1296"/>
                  </a:lnTo>
                  <a:lnTo>
                    <a:pt x="665" y="1296"/>
                  </a:lnTo>
                  <a:lnTo>
                    <a:pt x="674" y="1296"/>
                  </a:lnTo>
                  <a:lnTo>
                    <a:pt x="682" y="1297"/>
                  </a:lnTo>
                  <a:lnTo>
                    <a:pt x="690" y="1300"/>
                  </a:lnTo>
                  <a:lnTo>
                    <a:pt x="697" y="1303"/>
                  </a:lnTo>
                  <a:lnTo>
                    <a:pt x="699" y="1304"/>
                  </a:lnTo>
                  <a:lnTo>
                    <a:pt x="703" y="1303"/>
                  </a:lnTo>
                  <a:lnTo>
                    <a:pt x="704" y="1302"/>
                  </a:lnTo>
                  <a:lnTo>
                    <a:pt x="704" y="1302"/>
                  </a:lnTo>
                  <a:lnTo>
                    <a:pt x="708" y="1297"/>
                  </a:lnTo>
                  <a:lnTo>
                    <a:pt x="713" y="1294"/>
                  </a:lnTo>
                  <a:lnTo>
                    <a:pt x="725" y="1289"/>
                  </a:lnTo>
                  <a:lnTo>
                    <a:pt x="736" y="1285"/>
                  </a:lnTo>
                  <a:lnTo>
                    <a:pt x="749" y="1281"/>
                  </a:lnTo>
                  <a:lnTo>
                    <a:pt x="749" y="1281"/>
                  </a:lnTo>
                  <a:lnTo>
                    <a:pt x="765" y="1277"/>
                  </a:lnTo>
                  <a:lnTo>
                    <a:pt x="772" y="1274"/>
                  </a:lnTo>
                  <a:lnTo>
                    <a:pt x="781" y="1271"/>
                  </a:lnTo>
                  <a:lnTo>
                    <a:pt x="781" y="1271"/>
                  </a:lnTo>
                  <a:lnTo>
                    <a:pt x="812" y="1254"/>
                  </a:lnTo>
                  <a:lnTo>
                    <a:pt x="843" y="1233"/>
                  </a:lnTo>
                  <a:lnTo>
                    <a:pt x="875" y="1211"/>
                  </a:lnTo>
                  <a:lnTo>
                    <a:pt x="908" y="1185"/>
                  </a:lnTo>
                  <a:lnTo>
                    <a:pt x="908" y="1185"/>
                  </a:lnTo>
                  <a:lnTo>
                    <a:pt x="922" y="1174"/>
                  </a:lnTo>
                  <a:lnTo>
                    <a:pt x="938" y="1162"/>
                  </a:lnTo>
                  <a:lnTo>
                    <a:pt x="969" y="1143"/>
                  </a:lnTo>
                  <a:lnTo>
                    <a:pt x="969" y="1143"/>
                  </a:lnTo>
                  <a:lnTo>
                    <a:pt x="992" y="1127"/>
                  </a:lnTo>
                  <a:lnTo>
                    <a:pt x="1016" y="1111"/>
                  </a:lnTo>
                  <a:lnTo>
                    <a:pt x="1016" y="1111"/>
                  </a:lnTo>
                  <a:lnTo>
                    <a:pt x="1029" y="1101"/>
                  </a:lnTo>
                  <a:lnTo>
                    <a:pt x="1029" y="1101"/>
                  </a:lnTo>
                  <a:lnTo>
                    <a:pt x="1070" y="1073"/>
                  </a:lnTo>
                  <a:lnTo>
                    <a:pt x="1093" y="1056"/>
                  </a:lnTo>
                  <a:lnTo>
                    <a:pt x="1099" y="1051"/>
                  </a:lnTo>
                  <a:lnTo>
                    <a:pt x="1103" y="1046"/>
                  </a:lnTo>
                  <a:lnTo>
                    <a:pt x="1104" y="1043"/>
                  </a:lnTo>
                  <a:lnTo>
                    <a:pt x="1105" y="1041"/>
                  </a:lnTo>
                  <a:lnTo>
                    <a:pt x="1105" y="1041"/>
                  </a:lnTo>
                  <a:lnTo>
                    <a:pt x="1106" y="1036"/>
                  </a:lnTo>
                  <a:lnTo>
                    <a:pt x="1107" y="1032"/>
                  </a:lnTo>
                  <a:lnTo>
                    <a:pt x="1108" y="1031"/>
                  </a:lnTo>
                  <a:lnTo>
                    <a:pt x="1108" y="1029"/>
                  </a:lnTo>
                  <a:lnTo>
                    <a:pt x="1108" y="1029"/>
                  </a:lnTo>
                  <a:lnTo>
                    <a:pt x="1106" y="946"/>
                  </a:lnTo>
                  <a:lnTo>
                    <a:pt x="1104" y="859"/>
                  </a:lnTo>
                  <a:lnTo>
                    <a:pt x="1100" y="770"/>
                  </a:lnTo>
                  <a:lnTo>
                    <a:pt x="1096" y="676"/>
                  </a:lnTo>
                  <a:lnTo>
                    <a:pt x="1096" y="676"/>
                  </a:lnTo>
                  <a:lnTo>
                    <a:pt x="1096" y="668"/>
                  </a:lnTo>
                  <a:lnTo>
                    <a:pt x="1098" y="666"/>
                  </a:lnTo>
                  <a:lnTo>
                    <a:pt x="1099" y="663"/>
                  </a:lnTo>
                  <a:lnTo>
                    <a:pt x="1099" y="663"/>
                  </a:lnTo>
                  <a:lnTo>
                    <a:pt x="1102" y="661"/>
                  </a:lnTo>
                  <a:lnTo>
                    <a:pt x="1105" y="660"/>
                  </a:lnTo>
                  <a:lnTo>
                    <a:pt x="1108" y="659"/>
                  </a:lnTo>
                  <a:lnTo>
                    <a:pt x="1112" y="658"/>
                  </a:lnTo>
                  <a:lnTo>
                    <a:pt x="1112" y="658"/>
                  </a:lnTo>
                  <a:lnTo>
                    <a:pt x="1118" y="659"/>
                  </a:lnTo>
                  <a:lnTo>
                    <a:pt x="1123" y="661"/>
                  </a:lnTo>
                  <a:lnTo>
                    <a:pt x="1125" y="662"/>
                  </a:lnTo>
                  <a:lnTo>
                    <a:pt x="1128" y="665"/>
                  </a:lnTo>
                  <a:lnTo>
                    <a:pt x="1130" y="668"/>
                  </a:lnTo>
                  <a:lnTo>
                    <a:pt x="1131" y="672"/>
                  </a:lnTo>
                  <a:lnTo>
                    <a:pt x="1132" y="676"/>
                  </a:lnTo>
                  <a:lnTo>
                    <a:pt x="1132" y="676"/>
                  </a:lnTo>
                  <a:lnTo>
                    <a:pt x="1137" y="780"/>
                  </a:lnTo>
                  <a:lnTo>
                    <a:pt x="1140" y="877"/>
                  </a:lnTo>
                  <a:lnTo>
                    <a:pt x="1143" y="967"/>
                  </a:lnTo>
                  <a:lnTo>
                    <a:pt x="1145" y="1053"/>
                  </a:lnTo>
                  <a:lnTo>
                    <a:pt x="1139" y="1053"/>
                  </a:lnTo>
                  <a:lnTo>
                    <a:pt x="1137" y="1057"/>
                  </a:lnTo>
                  <a:lnTo>
                    <a:pt x="1137" y="1057"/>
                  </a:lnTo>
                  <a:lnTo>
                    <a:pt x="1135" y="1062"/>
                  </a:lnTo>
                  <a:lnTo>
                    <a:pt x="1131" y="1067"/>
                  </a:lnTo>
                  <a:lnTo>
                    <a:pt x="1127" y="1072"/>
                  </a:lnTo>
                  <a:lnTo>
                    <a:pt x="1121" y="1076"/>
                  </a:lnTo>
                  <a:lnTo>
                    <a:pt x="1110" y="1085"/>
                  </a:lnTo>
                  <a:lnTo>
                    <a:pt x="1098" y="1093"/>
                  </a:lnTo>
                  <a:lnTo>
                    <a:pt x="1098" y="1093"/>
                  </a:lnTo>
                  <a:lnTo>
                    <a:pt x="1085" y="1101"/>
                  </a:lnTo>
                  <a:lnTo>
                    <a:pt x="1074" y="1111"/>
                  </a:lnTo>
                  <a:lnTo>
                    <a:pt x="1074" y="1111"/>
                  </a:lnTo>
                  <a:lnTo>
                    <a:pt x="1054" y="1125"/>
                  </a:lnTo>
                  <a:lnTo>
                    <a:pt x="1035" y="1139"/>
                  </a:lnTo>
                  <a:lnTo>
                    <a:pt x="995" y="1166"/>
                  </a:lnTo>
                  <a:lnTo>
                    <a:pt x="995" y="1166"/>
                  </a:lnTo>
                  <a:lnTo>
                    <a:pt x="954" y="1194"/>
                  </a:lnTo>
                  <a:lnTo>
                    <a:pt x="954" y="1194"/>
                  </a:lnTo>
                  <a:lnTo>
                    <a:pt x="931" y="1212"/>
                  </a:lnTo>
                  <a:lnTo>
                    <a:pt x="908" y="1229"/>
                  </a:lnTo>
                  <a:lnTo>
                    <a:pt x="908" y="1229"/>
                  </a:lnTo>
                  <a:lnTo>
                    <a:pt x="865" y="1262"/>
                  </a:lnTo>
                  <a:lnTo>
                    <a:pt x="844" y="1277"/>
                  </a:lnTo>
                  <a:lnTo>
                    <a:pt x="822" y="1291"/>
                  </a:lnTo>
                  <a:lnTo>
                    <a:pt x="799" y="1304"/>
                  </a:lnTo>
                  <a:lnTo>
                    <a:pt x="776" y="1315"/>
                  </a:lnTo>
                  <a:lnTo>
                    <a:pt x="765" y="1319"/>
                  </a:lnTo>
                  <a:lnTo>
                    <a:pt x="753" y="1322"/>
                  </a:lnTo>
                  <a:lnTo>
                    <a:pt x="740" y="1325"/>
                  </a:lnTo>
                  <a:lnTo>
                    <a:pt x="729" y="1328"/>
                  </a:lnTo>
                  <a:lnTo>
                    <a:pt x="727" y="1328"/>
                  </a:lnTo>
                  <a:lnTo>
                    <a:pt x="726" y="1329"/>
                  </a:lnTo>
                  <a:lnTo>
                    <a:pt x="726" y="1329"/>
                  </a:lnTo>
                  <a:lnTo>
                    <a:pt x="723" y="1331"/>
                  </a:lnTo>
                  <a:lnTo>
                    <a:pt x="719" y="1332"/>
                  </a:lnTo>
                  <a:lnTo>
                    <a:pt x="712" y="1334"/>
                  </a:lnTo>
                  <a:lnTo>
                    <a:pt x="713" y="1337"/>
                  </a:lnTo>
                  <a:lnTo>
                    <a:pt x="713" y="1337"/>
                  </a:lnTo>
                  <a:lnTo>
                    <a:pt x="710" y="1338"/>
                  </a:lnTo>
                  <a:lnTo>
                    <a:pt x="710" y="1338"/>
                  </a:lnTo>
                  <a:lnTo>
                    <a:pt x="707" y="1338"/>
                  </a:lnTo>
                  <a:lnTo>
                    <a:pt x="707" y="13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397"/>
            <p:cNvSpPr>
              <a:spLocks noEditPoints="1"/>
            </p:cNvSpPr>
            <p:nvPr/>
          </p:nvSpPr>
          <p:spPr bwMode="auto">
            <a:xfrm>
              <a:off x="4422775" y="3170238"/>
              <a:ext cx="542925" cy="473075"/>
            </a:xfrm>
            <a:custGeom>
              <a:avLst/>
              <a:gdLst/>
              <a:ahLst/>
              <a:cxnLst>
                <a:cxn ang="0">
                  <a:pos x="2" y="884"/>
                </a:cxn>
                <a:cxn ang="0">
                  <a:pos x="4" y="861"/>
                </a:cxn>
                <a:cxn ang="0">
                  <a:pos x="45" y="818"/>
                </a:cxn>
                <a:cxn ang="0">
                  <a:pos x="132" y="715"/>
                </a:cxn>
                <a:cxn ang="0">
                  <a:pos x="182" y="635"/>
                </a:cxn>
                <a:cxn ang="0">
                  <a:pos x="192" y="564"/>
                </a:cxn>
                <a:cxn ang="0">
                  <a:pos x="207" y="470"/>
                </a:cxn>
                <a:cxn ang="0">
                  <a:pos x="253" y="351"/>
                </a:cxn>
                <a:cxn ang="0">
                  <a:pos x="358" y="215"/>
                </a:cxn>
                <a:cxn ang="0">
                  <a:pos x="517" y="90"/>
                </a:cxn>
                <a:cxn ang="0">
                  <a:pos x="663" y="24"/>
                </a:cxn>
                <a:cxn ang="0">
                  <a:pos x="817" y="2"/>
                </a:cxn>
                <a:cxn ang="0">
                  <a:pos x="943" y="2"/>
                </a:cxn>
                <a:cxn ang="0">
                  <a:pos x="1002" y="16"/>
                </a:cxn>
                <a:cxn ang="0">
                  <a:pos x="1020" y="26"/>
                </a:cxn>
                <a:cxn ang="0">
                  <a:pos x="1022" y="133"/>
                </a:cxn>
                <a:cxn ang="0">
                  <a:pos x="979" y="246"/>
                </a:cxn>
                <a:cxn ang="0">
                  <a:pos x="962" y="260"/>
                </a:cxn>
                <a:cxn ang="0">
                  <a:pos x="893" y="274"/>
                </a:cxn>
                <a:cxn ang="0">
                  <a:pos x="808" y="306"/>
                </a:cxn>
                <a:cxn ang="0">
                  <a:pos x="918" y="339"/>
                </a:cxn>
                <a:cxn ang="0">
                  <a:pos x="927" y="359"/>
                </a:cxn>
                <a:cxn ang="0">
                  <a:pos x="913" y="390"/>
                </a:cxn>
                <a:cxn ang="0">
                  <a:pos x="814" y="507"/>
                </a:cxn>
                <a:cxn ang="0">
                  <a:pos x="649" y="614"/>
                </a:cxn>
                <a:cxn ang="0">
                  <a:pos x="475" y="674"/>
                </a:cxn>
                <a:cxn ang="0">
                  <a:pos x="252" y="686"/>
                </a:cxn>
                <a:cxn ang="0">
                  <a:pos x="211" y="689"/>
                </a:cxn>
                <a:cxn ang="0">
                  <a:pos x="126" y="777"/>
                </a:cxn>
                <a:cxn ang="0">
                  <a:pos x="53" y="863"/>
                </a:cxn>
                <a:cxn ang="0">
                  <a:pos x="17" y="894"/>
                </a:cxn>
                <a:cxn ang="0">
                  <a:pos x="745" y="48"/>
                </a:cxn>
                <a:cxn ang="0">
                  <a:pos x="624" y="74"/>
                </a:cxn>
                <a:cxn ang="0">
                  <a:pos x="505" y="137"/>
                </a:cxn>
                <a:cxn ang="0">
                  <a:pos x="419" y="211"/>
                </a:cxn>
                <a:cxn ang="0">
                  <a:pos x="291" y="355"/>
                </a:cxn>
                <a:cxn ang="0">
                  <a:pos x="241" y="484"/>
                </a:cxn>
                <a:cxn ang="0">
                  <a:pos x="228" y="573"/>
                </a:cxn>
                <a:cxn ang="0">
                  <a:pos x="224" y="646"/>
                </a:cxn>
                <a:cxn ang="0">
                  <a:pos x="307" y="651"/>
                </a:cxn>
                <a:cxn ang="0">
                  <a:pos x="441" y="639"/>
                </a:cxn>
                <a:cxn ang="0">
                  <a:pos x="535" y="627"/>
                </a:cxn>
                <a:cxn ang="0">
                  <a:pos x="630" y="583"/>
                </a:cxn>
                <a:cxn ang="0">
                  <a:pos x="705" y="540"/>
                </a:cxn>
                <a:cxn ang="0">
                  <a:pos x="803" y="471"/>
                </a:cxn>
                <a:cxn ang="0">
                  <a:pos x="872" y="385"/>
                </a:cxn>
                <a:cxn ang="0">
                  <a:pos x="826" y="349"/>
                </a:cxn>
                <a:cxn ang="0">
                  <a:pos x="717" y="321"/>
                </a:cxn>
                <a:cxn ang="0">
                  <a:pos x="657" y="300"/>
                </a:cxn>
                <a:cxn ang="0">
                  <a:pos x="647" y="280"/>
                </a:cxn>
                <a:cxn ang="0">
                  <a:pos x="659" y="257"/>
                </a:cxn>
                <a:cxn ang="0">
                  <a:pos x="843" y="243"/>
                </a:cxn>
                <a:cxn ang="0">
                  <a:pos x="959" y="205"/>
                </a:cxn>
                <a:cxn ang="0">
                  <a:pos x="990" y="94"/>
                </a:cxn>
                <a:cxn ang="0">
                  <a:pos x="979" y="41"/>
                </a:cxn>
                <a:cxn ang="0">
                  <a:pos x="974" y="45"/>
                </a:cxn>
                <a:cxn ang="0">
                  <a:pos x="957" y="41"/>
                </a:cxn>
              </a:cxnLst>
              <a:rect l="0" t="0" r="r" b="b"/>
              <a:pathLst>
                <a:path w="1026" h="894">
                  <a:moveTo>
                    <a:pt x="17" y="894"/>
                  </a:moveTo>
                  <a:lnTo>
                    <a:pt x="17" y="894"/>
                  </a:lnTo>
                  <a:lnTo>
                    <a:pt x="11" y="893"/>
                  </a:lnTo>
                  <a:lnTo>
                    <a:pt x="8" y="892"/>
                  </a:lnTo>
                  <a:lnTo>
                    <a:pt x="6" y="891"/>
                  </a:lnTo>
                  <a:lnTo>
                    <a:pt x="3" y="887"/>
                  </a:lnTo>
                  <a:lnTo>
                    <a:pt x="2" y="884"/>
                  </a:lnTo>
                  <a:lnTo>
                    <a:pt x="1" y="881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1" y="869"/>
                  </a:lnTo>
                  <a:lnTo>
                    <a:pt x="1" y="866"/>
                  </a:lnTo>
                  <a:lnTo>
                    <a:pt x="4" y="861"/>
                  </a:lnTo>
                  <a:lnTo>
                    <a:pt x="7" y="857"/>
                  </a:lnTo>
                  <a:lnTo>
                    <a:pt x="10" y="856"/>
                  </a:lnTo>
                  <a:lnTo>
                    <a:pt x="12" y="855"/>
                  </a:lnTo>
                  <a:lnTo>
                    <a:pt x="13" y="854"/>
                  </a:lnTo>
                  <a:lnTo>
                    <a:pt x="13" y="854"/>
                  </a:lnTo>
                  <a:lnTo>
                    <a:pt x="29" y="836"/>
                  </a:lnTo>
                  <a:lnTo>
                    <a:pt x="45" y="818"/>
                  </a:lnTo>
                  <a:lnTo>
                    <a:pt x="45" y="818"/>
                  </a:lnTo>
                  <a:lnTo>
                    <a:pt x="69" y="791"/>
                  </a:lnTo>
                  <a:lnTo>
                    <a:pt x="82" y="777"/>
                  </a:lnTo>
                  <a:lnTo>
                    <a:pt x="93" y="761"/>
                  </a:lnTo>
                  <a:lnTo>
                    <a:pt x="93" y="761"/>
                  </a:lnTo>
                  <a:lnTo>
                    <a:pt x="112" y="738"/>
                  </a:lnTo>
                  <a:lnTo>
                    <a:pt x="132" y="715"/>
                  </a:lnTo>
                  <a:lnTo>
                    <a:pt x="153" y="692"/>
                  </a:lnTo>
                  <a:lnTo>
                    <a:pt x="176" y="670"/>
                  </a:lnTo>
                  <a:lnTo>
                    <a:pt x="188" y="658"/>
                  </a:lnTo>
                  <a:lnTo>
                    <a:pt x="187" y="655"/>
                  </a:lnTo>
                  <a:lnTo>
                    <a:pt x="187" y="655"/>
                  </a:lnTo>
                  <a:lnTo>
                    <a:pt x="184" y="645"/>
                  </a:lnTo>
                  <a:lnTo>
                    <a:pt x="182" y="635"/>
                  </a:lnTo>
                  <a:lnTo>
                    <a:pt x="181" y="627"/>
                  </a:lnTo>
                  <a:lnTo>
                    <a:pt x="181" y="621"/>
                  </a:lnTo>
                  <a:lnTo>
                    <a:pt x="181" y="621"/>
                  </a:lnTo>
                  <a:lnTo>
                    <a:pt x="183" y="603"/>
                  </a:lnTo>
                  <a:lnTo>
                    <a:pt x="187" y="586"/>
                  </a:lnTo>
                  <a:lnTo>
                    <a:pt x="187" y="586"/>
                  </a:lnTo>
                  <a:lnTo>
                    <a:pt x="192" y="564"/>
                  </a:lnTo>
                  <a:lnTo>
                    <a:pt x="193" y="553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196" y="524"/>
                  </a:lnTo>
                  <a:lnTo>
                    <a:pt x="198" y="506"/>
                  </a:lnTo>
                  <a:lnTo>
                    <a:pt x="202" y="489"/>
                  </a:lnTo>
                  <a:lnTo>
                    <a:pt x="207" y="470"/>
                  </a:lnTo>
                  <a:lnTo>
                    <a:pt x="212" y="452"/>
                  </a:lnTo>
                  <a:lnTo>
                    <a:pt x="218" y="432"/>
                  </a:lnTo>
                  <a:lnTo>
                    <a:pt x="225" y="412"/>
                  </a:lnTo>
                  <a:lnTo>
                    <a:pt x="233" y="392"/>
                  </a:lnTo>
                  <a:lnTo>
                    <a:pt x="233" y="392"/>
                  </a:lnTo>
                  <a:lnTo>
                    <a:pt x="243" y="371"/>
                  </a:lnTo>
                  <a:lnTo>
                    <a:pt x="253" y="351"/>
                  </a:lnTo>
                  <a:lnTo>
                    <a:pt x="264" y="332"/>
                  </a:lnTo>
                  <a:lnTo>
                    <a:pt x="276" y="313"/>
                  </a:lnTo>
                  <a:lnTo>
                    <a:pt x="289" y="296"/>
                  </a:lnTo>
                  <a:lnTo>
                    <a:pt x="302" y="278"/>
                  </a:lnTo>
                  <a:lnTo>
                    <a:pt x="315" y="261"/>
                  </a:lnTo>
                  <a:lnTo>
                    <a:pt x="329" y="245"/>
                  </a:lnTo>
                  <a:lnTo>
                    <a:pt x="358" y="215"/>
                  </a:lnTo>
                  <a:lnTo>
                    <a:pt x="388" y="188"/>
                  </a:lnTo>
                  <a:lnTo>
                    <a:pt x="417" y="162"/>
                  </a:lnTo>
                  <a:lnTo>
                    <a:pt x="446" y="140"/>
                  </a:lnTo>
                  <a:lnTo>
                    <a:pt x="446" y="140"/>
                  </a:lnTo>
                  <a:lnTo>
                    <a:pt x="464" y="126"/>
                  </a:lnTo>
                  <a:lnTo>
                    <a:pt x="481" y="114"/>
                  </a:lnTo>
                  <a:lnTo>
                    <a:pt x="517" y="90"/>
                  </a:lnTo>
                  <a:lnTo>
                    <a:pt x="555" y="69"/>
                  </a:lnTo>
                  <a:lnTo>
                    <a:pt x="592" y="49"/>
                  </a:lnTo>
                  <a:lnTo>
                    <a:pt x="592" y="49"/>
                  </a:lnTo>
                  <a:lnTo>
                    <a:pt x="609" y="40"/>
                  </a:lnTo>
                  <a:lnTo>
                    <a:pt x="627" y="34"/>
                  </a:lnTo>
                  <a:lnTo>
                    <a:pt x="645" y="28"/>
                  </a:lnTo>
                  <a:lnTo>
                    <a:pt x="663" y="24"/>
                  </a:lnTo>
                  <a:lnTo>
                    <a:pt x="681" y="20"/>
                  </a:lnTo>
                  <a:lnTo>
                    <a:pt x="699" y="17"/>
                  </a:lnTo>
                  <a:lnTo>
                    <a:pt x="737" y="11"/>
                  </a:lnTo>
                  <a:lnTo>
                    <a:pt x="745" y="10"/>
                  </a:lnTo>
                  <a:lnTo>
                    <a:pt x="745" y="10"/>
                  </a:lnTo>
                  <a:lnTo>
                    <a:pt x="782" y="5"/>
                  </a:lnTo>
                  <a:lnTo>
                    <a:pt x="817" y="2"/>
                  </a:lnTo>
                  <a:lnTo>
                    <a:pt x="84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902" y="0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43" y="2"/>
                  </a:lnTo>
                  <a:lnTo>
                    <a:pt x="943" y="2"/>
                  </a:lnTo>
                  <a:lnTo>
                    <a:pt x="959" y="3"/>
                  </a:lnTo>
                  <a:lnTo>
                    <a:pt x="975" y="5"/>
                  </a:lnTo>
                  <a:lnTo>
                    <a:pt x="982" y="6"/>
                  </a:lnTo>
                  <a:lnTo>
                    <a:pt x="990" y="8"/>
                  </a:lnTo>
                  <a:lnTo>
                    <a:pt x="997" y="11"/>
                  </a:lnTo>
                  <a:lnTo>
                    <a:pt x="1002" y="16"/>
                  </a:lnTo>
                  <a:lnTo>
                    <a:pt x="1003" y="16"/>
                  </a:lnTo>
                  <a:lnTo>
                    <a:pt x="1005" y="17"/>
                  </a:lnTo>
                  <a:lnTo>
                    <a:pt x="1005" y="17"/>
                  </a:lnTo>
                  <a:lnTo>
                    <a:pt x="1010" y="18"/>
                  </a:lnTo>
                  <a:lnTo>
                    <a:pt x="1016" y="21"/>
                  </a:lnTo>
                  <a:lnTo>
                    <a:pt x="1018" y="24"/>
                  </a:lnTo>
                  <a:lnTo>
                    <a:pt x="1020" y="26"/>
                  </a:lnTo>
                  <a:lnTo>
                    <a:pt x="1022" y="30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6" y="61"/>
                  </a:lnTo>
                  <a:lnTo>
                    <a:pt x="1026" y="86"/>
                  </a:lnTo>
                  <a:lnTo>
                    <a:pt x="1025" y="110"/>
                  </a:lnTo>
                  <a:lnTo>
                    <a:pt x="1022" y="133"/>
                  </a:lnTo>
                  <a:lnTo>
                    <a:pt x="1022" y="133"/>
                  </a:lnTo>
                  <a:lnTo>
                    <a:pt x="1016" y="154"/>
                  </a:lnTo>
                  <a:lnTo>
                    <a:pt x="1010" y="174"/>
                  </a:lnTo>
                  <a:lnTo>
                    <a:pt x="1002" y="193"/>
                  </a:lnTo>
                  <a:lnTo>
                    <a:pt x="994" y="213"/>
                  </a:lnTo>
                  <a:lnTo>
                    <a:pt x="994" y="213"/>
                  </a:lnTo>
                  <a:lnTo>
                    <a:pt x="979" y="246"/>
                  </a:lnTo>
                  <a:lnTo>
                    <a:pt x="979" y="246"/>
                  </a:lnTo>
                  <a:lnTo>
                    <a:pt x="976" y="251"/>
                  </a:lnTo>
                  <a:lnTo>
                    <a:pt x="973" y="254"/>
                  </a:lnTo>
                  <a:lnTo>
                    <a:pt x="969" y="256"/>
                  </a:lnTo>
                  <a:lnTo>
                    <a:pt x="966" y="257"/>
                  </a:lnTo>
                  <a:lnTo>
                    <a:pt x="963" y="258"/>
                  </a:lnTo>
                  <a:lnTo>
                    <a:pt x="962" y="260"/>
                  </a:lnTo>
                  <a:lnTo>
                    <a:pt x="962" y="260"/>
                  </a:lnTo>
                  <a:lnTo>
                    <a:pt x="960" y="262"/>
                  </a:lnTo>
                  <a:lnTo>
                    <a:pt x="956" y="266"/>
                  </a:lnTo>
                  <a:lnTo>
                    <a:pt x="952" y="268"/>
                  </a:lnTo>
                  <a:lnTo>
                    <a:pt x="947" y="269"/>
                  </a:lnTo>
                  <a:lnTo>
                    <a:pt x="947" y="269"/>
                  </a:lnTo>
                  <a:lnTo>
                    <a:pt x="893" y="274"/>
                  </a:lnTo>
                  <a:lnTo>
                    <a:pt x="841" y="279"/>
                  </a:lnTo>
                  <a:lnTo>
                    <a:pt x="841" y="279"/>
                  </a:lnTo>
                  <a:lnTo>
                    <a:pt x="780" y="286"/>
                  </a:lnTo>
                  <a:lnTo>
                    <a:pt x="779" y="298"/>
                  </a:lnTo>
                  <a:lnTo>
                    <a:pt x="779" y="298"/>
                  </a:lnTo>
                  <a:lnTo>
                    <a:pt x="795" y="302"/>
                  </a:lnTo>
                  <a:lnTo>
                    <a:pt x="808" y="306"/>
                  </a:lnTo>
                  <a:lnTo>
                    <a:pt x="808" y="306"/>
                  </a:lnTo>
                  <a:lnTo>
                    <a:pt x="833" y="316"/>
                  </a:lnTo>
                  <a:lnTo>
                    <a:pt x="858" y="324"/>
                  </a:lnTo>
                  <a:lnTo>
                    <a:pt x="887" y="333"/>
                  </a:lnTo>
                  <a:lnTo>
                    <a:pt x="915" y="338"/>
                  </a:lnTo>
                  <a:lnTo>
                    <a:pt x="915" y="338"/>
                  </a:lnTo>
                  <a:lnTo>
                    <a:pt x="918" y="339"/>
                  </a:lnTo>
                  <a:lnTo>
                    <a:pt x="921" y="341"/>
                  </a:lnTo>
                  <a:lnTo>
                    <a:pt x="924" y="343"/>
                  </a:lnTo>
                  <a:lnTo>
                    <a:pt x="925" y="345"/>
                  </a:lnTo>
                  <a:lnTo>
                    <a:pt x="925" y="345"/>
                  </a:lnTo>
                  <a:lnTo>
                    <a:pt x="928" y="349"/>
                  </a:lnTo>
                  <a:lnTo>
                    <a:pt x="928" y="353"/>
                  </a:lnTo>
                  <a:lnTo>
                    <a:pt x="927" y="359"/>
                  </a:lnTo>
                  <a:lnTo>
                    <a:pt x="924" y="363"/>
                  </a:lnTo>
                  <a:lnTo>
                    <a:pt x="923" y="364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22" y="369"/>
                  </a:lnTo>
                  <a:lnTo>
                    <a:pt x="922" y="369"/>
                  </a:lnTo>
                  <a:lnTo>
                    <a:pt x="913" y="390"/>
                  </a:lnTo>
                  <a:lnTo>
                    <a:pt x="902" y="409"/>
                  </a:lnTo>
                  <a:lnTo>
                    <a:pt x="889" y="428"/>
                  </a:lnTo>
                  <a:lnTo>
                    <a:pt x="877" y="445"/>
                  </a:lnTo>
                  <a:lnTo>
                    <a:pt x="862" y="462"/>
                  </a:lnTo>
                  <a:lnTo>
                    <a:pt x="847" y="478"/>
                  </a:lnTo>
                  <a:lnTo>
                    <a:pt x="831" y="493"/>
                  </a:lnTo>
                  <a:lnTo>
                    <a:pt x="814" y="507"/>
                  </a:lnTo>
                  <a:lnTo>
                    <a:pt x="796" y="521"/>
                  </a:lnTo>
                  <a:lnTo>
                    <a:pt x="779" y="534"/>
                  </a:lnTo>
                  <a:lnTo>
                    <a:pt x="742" y="559"/>
                  </a:lnTo>
                  <a:lnTo>
                    <a:pt x="703" y="583"/>
                  </a:lnTo>
                  <a:lnTo>
                    <a:pt x="664" y="605"/>
                  </a:lnTo>
                  <a:lnTo>
                    <a:pt x="649" y="614"/>
                  </a:lnTo>
                  <a:lnTo>
                    <a:pt x="649" y="614"/>
                  </a:lnTo>
                  <a:lnTo>
                    <a:pt x="625" y="627"/>
                  </a:lnTo>
                  <a:lnTo>
                    <a:pt x="601" y="637"/>
                  </a:lnTo>
                  <a:lnTo>
                    <a:pt x="576" y="648"/>
                  </a:lnTo>
                  <a:lnTo>
                    <a:pt x="552" y="656"/>
                  </a:lnTo>
                  <a:lnTo>
                    <a:pt x="526" y="662"/>
                  </a:lnTo>
                  <a:lnTo>
                    <a:pt x="501" y="668"/>
                  </a:lnTo>
                  <a:lnTo>
                    <a:pt x="475" y="674"/>
                  </a:lnTo>
                  <a:lnTo>
                    <a:pt x="449" y="677"/>
                  </a:lnTo>
                  <a:lnTo>
                    <a:pt x="423" y="680"/>
                  </a:lnTo>
                  <a:lnTo>
                    <a:pt x="398" y="682"/>
                  </a:lnTo>
                  <a:lnTo>
                    <a:pt x="348" y="685"/>
                  </a:lnTo>
                  <a:lnTo>
                    <a:pt x="298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25" y="686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9"/>
                  </a:lnTo>
                  <a:lnTo>
                    <a:pt x="215" y="690"/>
                  </a:lnTo>
                  <a:lnTo>
                    <a:pt x="215" y="690"/>
                  </a:lnTo>
                  <a:lnTo>
                    <a:pt x="211" y="689"/>
                  </a:lnTo>
                  <a:lnTo>
                    <a:pt x="208" y="689"/>
                  </a:lnTo>
                  <a:lnTo>
                    <a:pt x="199" y="697"/>
                  </a:lnTo>
                  <a:lnTo>
                    <a:pt x="199" y="697"/>
                  </a:lnTo>
                  <a:lnTo>
                    <a:pt x="178" y="719"/>
                  </a:lnTo>
                  <a:lnTo>
                    <a:pt x="156" y="742"/>
                  </a:lnTo>
                  <a:lnTo>
                    <a:pt x="135" y="766"/>
                  </a:lnTo>
                  <a:lnTo>
                    <a:pt x="126" y="777"/>
                  </a:lnTo>
                  <a:lnTo>
                    <a:pt x="117" y="789"/>
                  </a:lnTo>
                  <a:lnTo>
                    <a:pt x="117" y="789"/>
                  </a:lnTo>
                  <a:lnTo>
                    <a:pt x="106" y="804"/>
                  </a:lnTo>
                  <a:lnTo>
                    <a:pt x="96" y="817"/>
                  </a:lnTo>
                  <a:lnTo>
                    <a:pt x="72" y="842"/>
                  </a:lnTo>
                  <a:lnTo>
                    <a:pt x="72" y="842"/>
                  </a:lnTo>
                  <a:lnTo>
                    <a:pt x="53" y="863"/>
                  </a:lnTo>
                  <a:lnTo>
                    <a:pt x="43" y="874"/>
                  </a:lnTo>
                  <a:lnTo>
                    <a:pt x="34" y="885"/>
                  </a:lnTo>
                  <a:lnTo>
                    <a:pt x="34" y="885"/>
                  </a:lnTo>
                  <a:lnTo>
                    <a:pt x="31" y="888"/>
                  </a:lnTo>
                  <a:lnTo>
                    <a:pt x="27" y="892"/>
                  </a:lnTo>
                  <a:lnTo>
                    <a:pt x="22" y="894"/>
                  </a:lnTo>
                  <a:lnTo>
                    <a:pt x="17" y="894"/>
                  </a:lnTo>
                  <a:lnTo>
                    <a:pt x="17" y="894"/>
                  </a:lnTo>
                  <a:close/>
                  <a:moveTo>
                    <a:pt x="884" y="36"/>
                  </a:moveTo>
                  <a:lnTo>
                    <a:pt x="884" y="36"/>
                  </a:lnTo>
                  <a:lnTo>
                    <a:pt x="861" y="37"/>
                  </a:lnTo>
                  <a:lnTo>
                    <a:pt x="861" y="37"/>
                  </a:lnTo>
                  <a:lnTo>
                    <a:pt x="782" y="43"/>
                  </a:lnTo>
                  <a:lnTo>
                    <a:pt x="745" y="48"/>
                  </a:lnTo>
                  <a:lnTo>
                    <a:pt x="709" y="53"/>
                  </a:lnTo>
                  <a:lnTo>
                    <a:pt x="709" y="53"/>
                  </a:lnTo>
                  <a:lnTo>
                    <a:pt x="692" y="55"/>
                  </a:lnTo>
                  <a:lnTo>
                    <a:pt x="676" y="59"/>
                  </a:lnTo>
                  <a:lnTo>
                    <a:pt x="658" y="63"/>
                  </a:lnTo>
                  <a:lnTo>
                    <a:pt x="640" y="68"/>
                  </a:lnTo>
                  <a:lnTo>
                    <a:pt x="624" y="74"/>
                  </a:lnTo>
                  <a:lnTo>
                    <a:pt x="606" y="82"/>
                  </a:lnTo>
                  <a:lnTo>
                    <a:pt x="589" y="90"/>
                  </a:lnTo>
                  <a:lnTo>
                    <a:pt x="571" y="98"/>
                  </a:lnTo>
                  <a:lnTo>
                    <a:pt x="555" y="106"/>
                  </a:lnTo>
                  <a:lnTo>
                    <a:pt x="538" y="117"/>
                  </a:lnTo>
                  <a:lnTo>
                    <a:pt x="522" y="127"/>
                  </a:lnTo>
                  <a:lnTo>
                    <a:pt x="505" y="137"/>
                  </a:lnTo>
                  <a:lnTo>
                    <a:pt x="490" y="149"/>
                  </a:lnTo>
                  <a:lnTo>
                    <a:pt x="474" y="161"/>
                  </a:lnTo>
                  <a:lnTo>
                    <a:pt x="460" y="17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19" y="211"/>
                  </a:lnTo>
                  <a:lnTo>
                    <a:pt x="419" y="211"/>
                  </a:lnTo>
                  <a:lnTo>
                    <a:pt x="396" y="234"/>
                  </a:lnTo>
                  <a:lnTo>
                    <a:pt x="372" y="256"/>
                  </a:lnTo>
                  <a:lnTo>
                    <a:pt x="349" y="279"/>
                  </a:lnTo>
                  <a:lnTo>
                    <a:pt x="328" y="304"/>
                  </a:lnTo>
                  <a:lnTo>
                    <a:pt x="309" y="329"/>
                  </a:lnTo>
                  <a:lnTo>
                    <a:pt x="300" y="342"/>
                  </a:lnTo>
                  <a:lnTo>
                    <a:pt x="291" y="355"/>
                  </a:lnTo>
                  <a:lnTo>
                    <a:pt x="283" y="370"/>
                  </a:lnTo>
                  <a:lnTo>
                    <a:pt x="276" y="384"/>
                  </a:lnTo>
                  <a:lnTo>
                    <a:pt x="269" y="400"/>
                  </a:lnTo>
                  <a:lnTo>
                    <a:pt x="262" y="415"/>
                  </a:lnTo>
                  <a:lnTo>
                    <a:pt x="262" y="415"/>
                  </a:lnTo>
                  <a:lnTo>
                    <a:pt x="251" y="449"/>
                  </a:lnTo>
                  <a:lnTo>
                    <a:pt x="241" y="484"/>
                  </a:lnTo>
                  <a:lnTo>
                    <a:pt x="237" y="501"/>
                  </a:lnTo>
                  <a:lnTo>
                    <a:pt x="233" y="519"/>
                  </a:lnTo>
                  <a:lnTo>
                    <a:pt x="231" y="536"/>
                  </a:lnTo>
                  <a:lnTo>
                    <a:pt x="230" y="555"/>
                  </a:lnTo>
                  <a:lnTo>
                    <a:pt x="230" y="555"/>
                  </a:lnTo>
                  <a:lnTo>
                    <a:pt x="230" y="564"/>
                  </a:lnTo>
                  <a:lnTo>
                    <a:pt x="228" y="573"/>
                  </a:lnTo>
                  <a:lnTo>
                    <a:pt x="223" y="592"/>
                  </a:lnTo>
                  <a:lnTo>
                    <a:pt x="221" y="599"/>
                  </a:lnTo>
                  <a:lnTo>
                    <a:pt x="221" y="599"/>
                  </a:lnTo>
                  <a:lnTo>
                    <a:pt x="220" y="609"/>
                  </a:lnTo>
                  <a:lnTo>
                    <a:pt x="221" y="620"/>
                  </a:lnTo>
                  <a:lnTo>
                    <a:pt x="224" y="645"/>
                  </a:lnTo>
                  <a:lnTo>
                    <a:pt x="224" y="646"/>
                  </a:lnTo>
                  <a:lnTo>
                    <a:pt x="226" y="648"/>
                  </a:lnTo>
                  <a:lnTo>
                    <a:pt x="228" y="650"/>
                  </a:lnTo>
                  <a:lnTo>
                    <a:pt x="230" y="650"/>
                  </a:lnTo>
                  <a:lnTo>
                    <a:pt x="230" y="650"/>
                  </a:lnTo>
                  <a:lnTo>
                    <a:pt x="262" y="651"/>
                  </a:lnTo>
                  <a:lnTo>
                    <a:pt x="262" y="651"/>
                  </a:lnTo>
                  <a:lnTo>
                    <a:pt x="307" y="651"/>
                  </a:lnTo>
                  <a:lnTo>
                    <a:pt x="307" y="651"/>
                  </a:lnTo>
                  <a:lnTo>
                    <a:pt x="339" y="651"/>
                  </a:lnTo>
                  <a:lnTo>
                    <a:pt x="372" y="649"/>
                  </a:lnTo>
                  <a:lnTo>
                    <a:pt x="406" y="646"/>
                  </a:lnTo>
                  <a:lnTo>
                    <a:pt x="423" y="644"/>
                  </a:lnTo>
                  <a:lnTo>
                    <a:pt x="441" y="639"/>
                  </a:lnTo>
                  <a:lnTo>
                    <a:pt x="441" y="639"/>
                  </a:lnTo>
                  <a:lnTo>
                    <a:pt x="461" y="636"/>
                  </a:lnTo>
                  <a:lnTo>
                    <a:pt x="481" y="635"/>
                  </a:lnTo>
                  <a:lnTo>
                    <a:pt x="481" y="635"/>
                  </a:lnTo>
                  <a:lnTo>
                    <a:pt x="509" y="632"/>
                  </a:lnTo>
                  <a:lnTo>
                    <a:pt x="523" y="630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51" y="621"/>
                  </a:lnTo>
                  <a:lnTo>
                    <a:pt x="565" y="615"/>
                  </a:lnTo>
                  <a:lnTo>
                    <a:pt x="594" y="601"/>
                  </a:lnTo>
                  <a:lnTo>
                    <a:pt x="594" y="601"/>
                  </a:lnTo>
                  <a:lnTo>
                    <a:pt x="611" y="592"/>
                  </a:lnTo>
                  <a:lnTo>
                    <a:pt x="630" y="583"/>
                  </a:lnTo>
                  <a:lnTo>
                    <a:pt x="630" y="583"/>
                  </a:lnTo>
                  <a:lnTo>
                    <a:pt x="640" y="578"/>
                  </a:lnTo>
                  <a:lnTo>
                    <a:pt x="652" y="572"/>
                  </a:lnTo>
                  <a:lnTo>
                    <a:pt x="674" y="559"/>
                  </a:lnTo>
                  <a:lnTo>
                    <a:pt x="674" y="559"/>
                  </a:lnTo>
                  <a:lnTo>
                    <a:pt x="692" y="549"/>
                  </a:lnTo>
                  <a:lnTo>
                    <a:pt x="692" y="549"/>
                  </a:lnTo>
                  <a:lnTo>
                    <a:pt x="705" y="540"/>
                  </a:lnTo>
                  <a:lnTo>
                    <a:pt x="705" y="540"/>
                  </a:lnTo>
                  <a:lnTo>
                    <a:pt x="726" y="529"/>
                  </a:lnTo>
                  <a:lnTo>
                    <a:pt x="746" y="517"/>
                  </a:lnTo>
                  <a:lnTo>
                    <a:pt x="764" y="504"/>
                  </a:lnTo>
                  <a:lnTo>
                    <a:pt x="783" y="490"/>
                  </a:lnTo>
                  <a:lnTo>
                    <a:pt x="783" y="490"/>
                  </a:lnTo>
                  <a:lnTo>
                    <a:pt x="803" y="471"/>
                  </a:lnTo>
                  <a:lnTo>
                    <a:pt x="820" y="453"/>
                  </a:lnTo>
                  <a:lnTo>
                    <a:pt x="837" y="433"/>
                  </a:lnTo>
                  <a:lnTo>
                    <a:pt x="851" y="413"/>
                  </a:lnTo>
                  <a:lnTo>
                    <a:pt x="851" y="413"/>
                  </a:lnTo>
                  <a:lnTo>
                    <a:pt x="865" y="396"/>
                  </a:lnTo>
                  <a:lnTo>
                    <a:pt x="865" y="396"/>
                  </a:lnTo>
                  <a:lnTo>
                    <a:pt x="872" y="385"/>
                  </a:lnTo>
                  <a:lnTo>
                    <a:pt x="880" y="375"/>
                  </a:lnTo>
                  <a:lnTo>
                    <a:pt x="884" y="368"/>
                  </a:lnTo>
                  <a:lnTo>
                    <a:pt x="876" y="366"/>
                  </a:lnTo>
                  <a:lnTo>
                    <a:pt x="876" y="366"/>
                  </a:lnTo>
                  <a:lnTo>
                    <a:pt x="851" y="359"/>
                  </a:lnTo>
                  <a:lnTo>
                    <a:pt x="826" y="349"/>
                  </a:lnTo>
                  <a:lnTo>
                    <a:pt x="826" y="349"/>
                  </a:lnTo>
                  <a:lnTo>
                    <a:pt x="805" y="342"/>
                  </a:lnTo>
                  <a:lnTo>
                    <a:pt x="782" y="335"/>
                  </a:lnTo>
                  <a:lnTo>
                    <a:pt x="782" y="335"/>
                  </a:lnTo>
                  <a:lnTo>
                    <a:pt x="759" y="330"/>
                  </a:lnTo>
                  <a:lnTo>
                    <a:pt x="736" y="324"/>
                  </a:lnTo>
                  <a:lnTo>
                    <a:pt x="736" y="324"/>
                  </a:lnTo>
                  <a:lnTo>
                    <a:pt x="717" y="321"/>
                  </a:lnTo>
                  <a:lnTo>
                    <a:pt x="698" y="317"/>
                  </a:lnTo>
                  <a:lnTo>
                    <a:pt x="681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63" y="305"/>
                  </a:lnTo>
                  <a:lnTo>
                    <a:pt x="660" y="302"/>
                  </a:lnTo>
                  <a:lnTo>
                    <a:pt x="657" y="300"/>
                  </a:lnTo>
                  <a:lnTo>
                    <a:pt x="656" y="297"/>
                  </a:lnTo>
                  <a:lnTo>
                    <a:pt x="655" y="293"/>
                  </a:lnTo>
                  <a:lnTo>
                    <a:pt x="655" y="290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49" y="285"/>
                  </a:lnTo>
                  <a:lnTo>
                    <a:pt x="647" y="280"/>
                  </a:lnTo>
                  <a:lnTo>
                    <a:pt x="646" y="274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9" y="265"/>
                  </a:lnTo>
                  <a:lnTo>
                    <a:pt x="652" y="260"/>
                  </a:lnTo>
                  <a:lnTo>
                    <a:pt x="656" y="257"/>
                  </a:lnTo>
                  <a:lnTo>
                    <a:pt x="659" y="257"/>
                  </a:lnTo>
                  <a:lnTo>
                    <a:pt x="663" y="256"/>
                  </a:lnTo>
                  <a:lnTo>
                    <a:pt x="663" y="256"/>
                  </a:lnTo>
                  <a:lnTo>
                    <a:pt x="709" y="255"/>
                  </a:lnTo>
                  <a:lnTo>
                    <a:pt x="753" y="252"/>
                  </a:lnTo>
                  <a:lnTo>
                    <a:pt x="798" y="248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92" y="238"/>
                  </a:lnTo>
                  <a:lnTo>
                    <a:pt x="942" y="234"/>
                  </a:lnTo>
                  <a:lnTo>
                    <a:pt x="946" y="234"/>
                  </a:lnTo>
                  <a:lnTo>
                    <a:pt x="947" y="229"/>
                  </a:lnTo>
                  <a:lnTo>
                    <a:pt x="947" y="229"/>
                  </a:lnTo>
                  <a:lnTo>
                    <a:pt x="959" y="205"/>
                  </a:lnTo>
                  <a:lnTo>
                    <a:pt x="959" y="205"/>
                  </a:lnTo>
                  <a:lnTo>
                    <a:pt x="967" y="188"/>
                  </a:lnTo>
                  <a:lnTo>
                    <a:pt x="974" y="171"/>
                  </a:lnTo>
                  <a:lnTo>
                    <a:pt x="980" y="153"/>
                  </a:lnTo>
                  <a:lnTo>
                    <a:pt x="985" y="135"/>
                  </a:lnTo>
                  <a:lnTo>
                    <a:pt x="985" y="135"/>
                  </a:lnTo>
                  <a:lnTo>
                    <a:pt x="987" y="115"/>
                  </a:lnTo>
                  <a:lnTo>
                    <a:pt x="990" y="94"/>
                  </a:lnTo>
                  <a:lnTo>
                    <a:pt x="990" y="73"/>
                  </a:lnTo>
                  <a:lnTo>
                    <a:pt x="988" y="52"/>
                  </a:lnTo>
                  <a:lnTo>
                    <a:pt x="988" y="50"/>
                  </a:lnTo>
                  <a:lnTo>
                    <a:pt x="985" y="48"/>
                  </a:lnTo>
                  <a:lnTo>
                    <a:pt x="985" y="48"/>
                  </a:lnTo>
                  <a:lnTo>
                    <a:pt x="982" y="46"/>
                  </a:lnTo>
                  <a:lnTo>
                    <a:pt x="979" y="41"/>
                  </a:lnTo>
                  <a:lnTo>
                    <a:pt x="971" y="48"/>
                  </a:lnTo>
                  <a:lnTo>
                    <a:pt x="971" y="48"/>
                  </a:lnTo>
                  <a:lnTo>
                    <a:pt x="971" y="47"/>
                  </a:lnTo>
                  <a:lnTo>
                    <a:pt x="971" y="47"/>
                  </a:lnTo>
                  <a:lnTo>
                    <a:pt x="973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67" y="43"/>
                  </a:lnTo>
                  <a:lnTo>
                    <a:pt x="967" y="43"/>
                  </a:lnTo>
                  <a:lnTo>
                    <a:pt x="962" y="41"/>
                  </a:lnTo>
                  <a:lnTo>
                    <a:pt x="957" y="41"/>
                  </a:lnTo>
                  <a:lnTo>
                    <a:pt x="957" y="41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21" y="37"/>
                  </a:lnTo>
                  <a:lnTo>
                    <a:pt x="884" y="36"/>
                  </a:lnTo>
                  <a:lnTo>
                    <a:pt x="884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398"/>
            <p:cNvSpPr/>
            <p:nvPr/>
          </p:nvSpPr>
          <p:spPr bwMode="auto">
            <a:xfrm>
              <a:off x="4587875" y="3630613"/>
              <a:ext cx="239713" cy="161925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399"/>
            <p:cNvSpPr/>
            <p:nvPr/>
          </p:nvSpPr>
          <p:spPr bwMode="auto">
            <a:xfrm>
              <a:off x="4329113" y="3263900"/>
              <a:ext cx="242888" cy="22225"/>
            </a:xfrm>
            <a:custGeom>
              <a:avLst/>
              <a:gdLst/>
              <a:ahLst/>
              <a:cxnLst>
                <a:cxn ang="0">
                  <a:pos x="189" y="42"/>
                </a:cxn>
                <a:cxn ang="0">
                  <a:pos x="174" y="42"/>
                </a:cxn>
                <a:cxn ang="0">
                  <a:pos x="116" y="40"/>
                </a:cxn>
                <a:cxn ang="0">
                  <a:pos x="43" y="38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5" y="29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61" y="3"/>
                </a:cxn>
                <a:cxn ang="0">
                  <a:pos x="106" y="4"/>
                </a:cxn>
                <a:cxn ang="0">
                  <a:pos x="189" y="7"/>
                </a:cxn>
                <a:cxn ang="0">
                  <a:pos x="218" y="8"/>
                </a:cxn>
                <a:cxn ang="0">
                  <a:pos x="257" y="7"/>
                </a:cxn>
                <a:cxn ang="0">
                  <a:pos x="300" y="6"/>
                </a:cxn>
                <a:cxn ang="0">
                  <a:pos x="393" y="4"/>
                </a:cxn>
                <a:cxn ang="0">
                  <a:pos x="424" y="4"/>
                </a:cxn>
                <a:cxn ang="0">
                  <a:pos x="447" y="6"/>
                </a:cxn>
                <a:cxn ang="0">
                  <a:pos x="454" y="9"/>
                </a:cxn>
                <a:cxn ang="0">
                  <a:pos x="458" y="13"/>
                </a:cxn>
                <a:cxn ang="0">
                  <a:pos x="459" y="22"/>
                </a:cxn>
                <a:cxn ang="0">
                  <a:pos x="457" y="29"/>
                </a:cxn>
                <a:cxn ang="0">
                  <a:pos x="453" y="35"/>
                </a:cxn>
                <a:cxn ang="0">
                  <a:pos x="448" y="40"/>
                </a:cxn>
                <a:cxn ang="0">
                  <a:pos x="439" y="41"/>
                </a:cxn>
                <a:cxn ang="0">
                  <a:pos x="439" y="41"/>
                </a:cxn>
                <a:cxn ang="0">
                  <a:pos x="436" y="41"/>
                </a:cxn>
                <a:cxn ang="0">
                  <a:pos x="424" y="39"/>
                </a:cxn>
                <a:cxn ang="0">
                  <a:pos x="372" y="38"/>
                </a:cxn>
                <a:cxn ang="0">
                  <a:pos x="322" y="38"/>
                </a:cxn>
                <a:cxn ang="0">
                  <a:pos x="268" y="40"/>
                </a:cxn>
                <a:cxn ang="0">
                  <a:pos x="189" y="42"/>
                </a:cxn>
              </a:cxnLst>
              <a:rect l="0" t="0" r="r" b="b"/>
              <a:pathLst>
                <a:path w="459" h="42">
                  <a:moveTo>
                    <a:pt x="189" y="42"/>
                  </a:moveTo>
                  <a:lnTo>
                    <a:pt x="189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68" y="39"/>
                  </a:lnTo>
                  <a:lnTo>
                    <a:pt x="43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1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47" y="5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57" y="7"/>
                  </a:lnTo>
                  <a:lnTo>
                    <a:pt x="300" y="6"/>
                  </a:lnTo>
                  <a:lnTo>
                    <a:pt x="300" y="6"/>
                  </a:lnTo>
                  <a:lnTo>
                    <a:pt x="347" y="4"/>
                  </a:lnTo>
                  <a:lnTo>
                    <a:pt x="393" y="4"/>
                  </a:lnTo>
                  <a:lnTo>
                    <a:pt x="393" y="4"/>
                  </a:lnTo>
                  <a:lnTo>
                    <a:pt x="424" y="4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51" y="7"/>
                  </a:lnTo>
                  <a:lnTo>
                    <a:pt x="454" y="9"/>
                  </a:lnTo>
                  <a:lnTo>
                    <a:pt x="456" y="11"/>
                  </a:lnTo>
                  <a:lnTo>
                    <a:pt x="458" y="13"/>
                  </a:lnTo>
                  <a:lnTo>
                    <a:pt x="459" y="18"/>
                  </a:lnTo>
                  <a:lnTo>
                    <a:pt x="459" y="22"/>
                  </a:lnTo>
                  <a:lnTo>
                    <a:pt x="459" y="22"/>
                  </a:lnTo>
                  <a:lnTo>
                    <a:pt x="457" y="29"/>
                  </a:lnTo>
                  <a:lnTo>
                    <a:pt x="456" y="32"/>
                  </a:lnTo>
                  <a:lnTo>
                    <a:pt x="453" y="35"/>
                  </a:lnTo>
                  <a:lnTo>
                    <a:pt x="451" y="38"/>
                  </a:lnTo>
                  <a:lnTo>
                    <a:pt x="448" y="40"/>
                  </a:lnTo>
                  <a:lnTo>
                    <a:pt x="444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6" y="41"/>
                  </a:lnTo>
                  <a:lnTo>
                    <a:pt x="436" y="41"/>
                  </a:lnTo>
                  <a:lnTo>
                    <a:pt x="424" y="39"/>
                  </a:lnTo>
                  <a:lnTo>
                    <a:pt x="410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22" y="38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26" y="41"/>
                  </a:lnTo>
                  <a:lnTo>
                    <a:pt x="189" y="42"/>
                  </a:lnTo>
                  <a:lnTo>
                    <a:pt x="189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400"/>
            <p:cNvSpPr/>
            <p:nvPr/>
          </p:nvSpPr>
          <p:spPr bwMode="auto">
            <a:xfrm>
              <a:off x="4335463" y="3346450"/>
              <a:ext cx="173038" cy="1905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401"/>
            <p:cNvSpPr/>
            <p:nvPr/>
          </p:nvSpPr>
          <p:spPr bwMode="auto">
            <a:xfrm>
              <a:off x="4332288" y="3421063"/>
              <a:ext cx="63500" cy="23813"/>
            </a:xfrm>
            <a:custGeom>
              <a:avLst/>
              <a:gdLst/>
              <a:ahLst/>
              <a:cxnLst>
                <a:cxn ang="0">
                  <a:pos x="79" y="44"/>
                </a:cxn>
                <a:cxn ang="0">
                  <a:pos x="61" y="40"/>
                </a:cxn>
                <a:cxn ang="0">
                  <a:pos x="57" y="39"/>
                </a:cxn>
                <a:cxn ang="0">
                  <a:pos x="54" y="37"/>
                </a:cxn>
                <a:cxn ang="0">
                  <a:pos x="53" y="36"/>
                </a:cxn>
                <a:cxn ang="0">
                  <a:pos x="44" y="35"/>
                </a:cxn>
                <a:cxn ang="0">
                  <a:pos x="40" y="35"/>
                </a:cxn>
                <a:cxn ang="0">
                  <a:pos x="3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7" y="1"/>
                </a:cxn>
                <a:cxn ang="0">
                  <a:pos x="29" y="1"/>
                </a:cxn>
                <a:cxn ang="0">
                  <a:pos x="45" y="0"/>
                </a:cxn>
                <a:cxn ang="0">
                  <a:pos x="57" y="1"/>
                </a:cxn>
                <a:cxn ang="0">
                  <a:pos x="67" y="3"/>
                </a:cxn>
                <a:cxn ang="0">
                  <a:pos x="74" y="6"/>
                </a:cxn>
                <a:cxn ang="0">
                  <a:pos x="102" y="6"/>
                </a:cxn>
                <a:cxn ang="0">
                  <a:pos x="110" y="8"/>
                </a:cxn>
                <a:cxn ang="0">
                  <a:pos x="115" y="13"/>
                </a:cxn>
                <a:cxn ang="0">
                  <a:pos x="118" y="18"/>
                </a:cxn>
                <a:cxn ang="0">
                  <a:pos x="119" y="25"/>
                </a:cxn>
                <a:cxn ang="0">
                  <a:pos x="117" y="34"/>
                </a:cxn>
                <a:cxn ang="0">
                  <a:pos x="112" y="39"/>
                </a:cxn>
                <a:cxn ang="0">
                  <a:pos x="106" y="43"/>
                </a:cxn>
                <a:cxn ang="0">
                  <a:pos x="102" y="43"/>
                </a:cxn>
                <a:cxn ang="0">
                  <a:pos x="90" y="43"/>
                </a:cxn>
                <a:cxn ang="0">
                  <a:pos x="79" y="44"/>
                </a:cxn>
              </a:cxnLst>
              <a:rect l="0" t="0" r="r" b="b"/>
              <a:pathLst>
                <a:path w="119" h="44">
                  <a:moveTo>
                    <a:pt x="79" y="44"/>
                  </a:moveTo>
                  <a:lnTo>
                    <a:pt x="79" y="44"/>
                  </a:lnTo>
                  <a:lnTo>
                    <a:pt x="69" y="43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7" y="39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1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5" y="13"/>
                  </a:lnTo>
                  <a:lnTo>
                    <a:pt x="117" y="15"/>
                  </a:lnTo>
                  <a:lnTo>
                    <a:pt x="118" y="18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31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2" y="39"/>
                  </a:lnTo>
                  <a:lnTo>
                    <a:pt x="110" y="40"/>
                  </a:lnTo>
                  <a:lnTo>
                    <a:pt x="106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79" y="44"/>
                  </a:lnTo>
                  <a:lnTo>
                    <a:pt x="7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402"/>
            <p:cNvSpPr/>
            <p:nvPr/>
          </p:nvSpPr>
          <p:spPr bwMode="auto">
            <a:xfrm>
              <a:off x="4427538" y="3421063"/>
              <a:ext cx="68263" cy="22225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18" y="42"/>
                </a:cxn>
                <a:cxn ang="0">
                  <a:pos x="14" y="42"/>
                </a:cxn>
                <a:cxn ang="0">
                  <a:pos x="10" y="39"/>
                </a:cxn>
                <a:cxn ang="0">
                  <a:pos x="7" y="38"/>
                </a:cxn>
                <a:cxn ang="0">
                  <a:pos x="4" y="36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7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4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42" y="4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89" y="1"/>
                </a:cxn>
                <a:cxn ang="0">
                  <a:pos x="113" y="0"/>
                </a:cxn>
                <a:cxn ang="0">
                  <a:pos x="113" y="0"/>
                </a:cxn>
                <a:cxn ang="0">
                  <a:pos x="117" y="1"/>
                </a:cxn>
                <a:cxn ang="0">
                  <a:pos x="120" y="2"/>
                </a:cxn>
                <a:cxn ang="0">
                  <a:pos x="123" y="4"/>
                </a:cxn>
                <a:cxn ang="0">
                  <a:pos x="125" y="6"/>
                </a:cxn>
                <a:cxn ang="0">
                  <a:pos x="127" y="8"/>
                </a:cxn>
                <a:cxn ang="0">
                  <a:pos x="128" y="12"/>
                </a:cxn>
                <a:cxn ang="0">
                  <a:pos x="129" y="19"/>
                </a:cxn>
                <a:cxn ang="0">
                  <a:pos x="129" y="19"/>
                </a:cxn>
                <a:cxn ang="0">
                  <a:pos x="128" y="25"/>
                </a:cxn>
                <a:cxn ang="0">
                  <a:pos x="127" y="28"/>
                </a:cxn>
                <a:cxn ang="0">
                  <a:pos x="125" y="31"/>
                </a:cxn>
                <a:cxn ang="0">
                  <a:pos x="123" y="33"/>
                </a:cxn>
                <a:cxn ang="0">
                  <a:pos x="120" y="35"/>
                </a:cxn>
                <a:cxn ang="0">
                  <a:pos x="117" y="36"/>
                </a:cxn>
                <a:cxn ang="0">
                  <a:pos x="113" y="36"/>
                </a:cxn>
                <a:cxn ang="0">
                  <a:pos x="113" y="36"/>
                </a:cxn>
                <a:cxn ang="0">
                  <a:pos x="88" y="37"/>
                </a:cxn>
                <a:cxn ang="0">
                  <a:pos x="64" y="39"/>
                </a:cxn>
                <a:cxn ang="0">
                  <a:pos x="64" y="39"/>
                </a:cxn>
                <a:cxn ang="0">
                  <a:pos x="42" y="41"/>
                </a:cxn>
                <a:cxn ang="0">
                  <a:pos x="18" y="42"/>
                </a:cxn>
                <a:cxn ang="0">
                  <a:pos x="18" y="42"/>
                </a:cxn>
              </a:cxnLst>
              <a:rect l="0" t="0" r="r" b="b"/>
              <a:pathLst>
                <a:path w="129" h="42">
                  <a:moveTo>
                    <a:pt x="18" y="42"/>
                  </a:moveTo>
                  <a:lnTo>
                    <a:pt x="18" y="42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42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89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2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7" y="8"/>
                  </a:lnTo>
                  <a:lnTo>
                    <a:pt x="128" y="12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28" y="25"/>
                  </a:lnTo>
                  <a:lnTo>
                    <a:pt x="127" y="28"/>
                  </a:lnTo>
                  <a:lnTo>
                    <a:pt x="125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17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88" y="37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42" y="41"/>
                  </a:lnTo>
                  <a:lnTo>
                    <a:pt x="18" y="42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403"/>
            <p:cNvSpPr/>
            <p:nvPr/>
          </p:nvSpPr>
          <p:spPr bwMode="auto">
            <a:xfrm>
              <a:off x="4335463" y="3495675"/>
              <a:ext cx="128588" cy="20638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404"/>
            <p:cNvSpPr/>
            <p:nvPr/>
          </p:nvSpPr>
          <p:spPr bwMode="auto">
            <a:xfrm>
              <a:off x="4332288" y="3560763"/>
              <a:ext cx="77788" cy="1905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405"/>
            <p:cNvSpPr/>
            <p:nvPr/>
          </p:nvSpPr>
          <p:spPr bwMode="auto">
            <a:xfrm>
              <a:off x="4329113" y="3621088"/>
              <a:ext cx="66675" cy="2063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407"/>
            <p:cNvSpPr/>
            <p:nvPr/>
          </p:nvSpPr>
          <p:spPr bwMode="auto">
            <a:xfrm>
              <a:off x="4535488" y="3187700"/>
              <a:ext cx="396875" cy="330200"/>
            </a:xfrm>
            <a:custGeom>
              <a:avLst/>
              <a:gdLst/>
              <a:ahLst/>
              <a:cxnLst>
                <a:cxn ang="0">
                  <a:pos x="12" y="623"/>
                </a:cxn>
                <a:cxn ang="0">
                  <a:pos x="2" y="616"/>
                </a:cxn>
                <a:cxn ang="0">
                  <a:pos x="0" y="610"/>
                </a:cxn>
                <a:cxn ang="0">
                  <a:pos x="1" y="602"/>
                </a:cxn>
                <a:cxn ang="0">
                  <a:pos x="16" y="580"/>
                </a:cxn>
                <a:cxn ang="0">
                  <a:pos x="37" y="561"/>
                </a:cxn>
                <a:cxn ang="0">
                  <a:pos x="58" y="541"/>
                </a:cxn>
                <a:cxn ang="0">
                  <a:pos x="137" y="452"/>
                </a:cxn>
                <a:cxn ang="0">
                  <a:pos x="181" y="404"/>
                </a:cxn>
                <a:cxn ang="0">
                  <a:pos x="252" y="340"/>
                </a:cxn>
                <a:cxn ang="0">
                  <a:pos x="328" y="280"/>
                </a:cxn>
                <a:cxn ang="0">
                  <a:pos x="479" y="173"/>
                </a:cxn>
                <a:cxn ang="0">
                  <a:pos x="552" y="122"/>
                </a:cxn>
                <a:cxn ang="0">
                  <a:pos x="606" y="80"/>
                </a:cxn>
                <a:cxn ang="0">
                  <a:pos x="636" y="59"/>
                </a:cxn>
                <a:cxn ang="0">
                  <a:pos x="657" y="45"/>
                </a:cxn>
                <a:cxn ang="0">
                  <a:pos x="692" y="23"/>
                </a:cxn>
                <a:cxn ang="0">
                  <a:pos x="697" y="21"/>
                </a:cxn>
                <a:cxn ang="0">
                  <a:pos x="722" y="6"/>
                </a:cxn>
                <a:cxn ang="0">
                  <a:pos x="727" y="2"/>
                </a:cxn>
                <a:cxn ang="0">
                  <a:pos x="733" y="0"/>
                </a:cxn>
                <a:cxn ang="0">
                  <a:pos x="748" y="7"/>
                </a:cxn>
                <a:cxn ang="0">
                  <a:pos x="752" y="16"/>
                </a:cxn>
                <a:cxn ang="0">
                  <a:pos x="748" y="32"/>
                </a:cxn>
                <a:cxn ang="0">
                  <a:pos x="736" y="41"/>
                </a:cxn>
                <a:cxn ang="0">
                  <a:pos x="694" y="67"/>
                </a:cxn>
                <a:cxn ang="0">
                  <a:pos x="668" y="82"/>
                </a:cxn>
                <a:cxn ang="0">
                  <a:pos x="639" y="101"/>
                </a:cxn>
                <a:cxn ang="0">
                  <a:pos x="593" y="139"/>
                </a:cxn>
                <a:cxn ang="0">
                  <a:pos x="539" y="176"/>
                </a:cxn>
                <a:cxn ang="0">
                  <a:pos x="472" y="218"/>
                </a:cxn>
                <a:cxn ang="0">
                  <a:pos x="392" y="275"/>
                </a:cxn>
                <a:cxn ang="0">
                  <a:pos x="358" y="305"/>
                </a:cxn>
                <a:cxn ang="0">
                  <a:pos x="296" y="354"/>
                </a:cxn>
                <a:cxn ang="0">
                  <a:pos x="209" y="427"/>
                </a:cxn>
                <a:cxn ang="0">
                  <a:pos x="183" y="454"/>
                </a:cxn>
                <a:cxn ang="0">
                  <a:pos x="140" y="502"/>
                </a:cxn>
                <a:cxn ang="0">
                  <a:pos x="100" y="550"/>
                </a:cxn>
                <a:cxn ang="0">
                  <a:pos x="65" y="586"/>
                </a:cxn>
                <a:cxn ang="0">
                  <a:pos x="56" y="592"/>
                </a:cxn>
                <a:cxn ang="0">
                  <a:pos x="40" y="604"/>
                </a:cxn>
                <a:cxn ang="0">
                  <a:pos x="33" y="616"/>
                </a:cxn>
                <a:cxn ang="0">
                  <a:pos x="17" y="623"/>
                </a:cxn>
              </a:cxnLst>
              <a:rect l="0" t="0" r="r" b="b"/>
              <a:pathLst>
                <a:path w="752" h="623">
                  <a:moveTo>
                    <a:pt x="17" y="623"/>
                  </a:moveTo>
                  <a:lnTo>
                    <a:pt x="17" y="623"/>
                  </a:lnTo>
                  <a:lnTo>
                    <a:pt x="12" y="623"/>
                  </a:lnTo>
                  <a:lnTo>
                    <a:pt x="8" y="621"/>
                  </a:lnTo>
                  <a:lnTo>
                    <a:pt x="4" y="619"/>
                  </a:lnTo>
                  <a:lnTo>
                    <a:pt x="2" y="616"/>
                  </a:lnTo>
                  <a:lnTo>
                    <a:pt x="2" y="616"/>
                  </a:lnTo>
                  <a:lnTo>
                    <a:pt x="0" y="613"/>
                  </a:lnTo>
                  <a:lnTo>
                    <a:pt x="0" y="610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1" y="602"/>
                  </a:lnTo>
                  <a:lnTo>
                    <a:pt x="4" y="596"/>
                  </a:lnTo>
                  <a:lnTo>
                    <a:pt x="8" y="590"/>
                  </a:lnTo>
                  <a:lnTo>
                    <a:pt x="16" y="580"/>
                  </a:lnTo>
                  <a:lnTo>
                    <a:pt x="26" y="570"/>
                  </a:lnTo>
                  <a:lnTo>
                    <a:pt x="37" y="561"/>
                  </a:lnTo>
                  <a:lnTo>
                    <a:pt x="37" y="561"/>
                  </a:lnTo>
                  <a:lnTo>
                    <a:pt x="47" y="552"/>
                  </a:lnTo>
                  <a:lnTo>
                    <a:pt x="58" y="541"/>
                  </a:lnTo>
                  <a:lnTo>
                    <a:pt x="58" y="541"/>
                  </a:lnTo>
                  <a:lnTo>
                    <a:pt x="78" y="520"/>
                  </a:lnTo>
                  <a:lnTo>
                    <a:pt x="98" y="498"/>
                  </a:lnTo>
                  <a:lnTo>
                    <a:pt x="137" y="452"/>
                  </a:lnTo>
                  <a:lnTo>
                    <a:pt x="137" y="452"/>
                  </a:lnTo>
                  <a:lnTo>
                    <a:pt x="158" y="428"/>
                  </a:lnTo>
                  <a:lnTo>
                    <a:pt x="181" y="404"/>
                  </a:lnTo>
                  <a:lnTo>
                    <a:pt x="203" y="381"/>
                  </a:lnTo>
                  <a:lnTo>
                    <a:pt x="228" y="361"/>
                  </a:lnTo>
                  <a:lnTo>
                    <a:pt x="252" y="340"/>
                  </a:lnTo>
                  <a:lnTo>
                    <a:pt x="278" y="319"/>
                  </a:lnTo>
                  <a:lnTo>
                    <a:pt x="328" y="280"/>
                  </a:lnTo>
                  <a:lnTo>
                    <a:pt x="328" y="280"/>
                  </a:lnTo>
                  <a:lnTo>
                    <a:pt x="378" y="243"/>
                  </a:lnTo>
                  <a:lnTo>
                    <a:pt x="428" y="207"/>
                  </a:lnTo>
                  <a:lnTo>
                    <a:pt x="479" y="173"/>
                  </a:lnTo>
                  <a:lnTo>
                    <a:pt x="527" y="141"/>
                  </a:lnTo>
                  <a:lnTo>
                    <a:pt x="527" y="141"/>
                  </a:lnTo>
                  <a:lnTo>
                    <a:pt x="552" y="122"/>
                  </a:lnTo>
                  <a:lnTo>
                    <a:pt x="577" y="102"/>
                  </a:lnTo>
                  <a:lnTo>
                    <a:pt x="577" y="102"/>
                  </a:lnTo>
                  <a:lnTo>
                    <a:pt x="606" y="80"/>
                  </a:lnTo>
                  <a:lnTo>
                    <a:pt x="621" y="69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46" y="52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74" y="32"/>
                  </a:lnTo>
                  <a:lnTo>
                    <a:pt x="683" y="27"/>
                  </a:lnTo>
                  <a:lnTo>
                    <a:pt x="692" y="23"/>
                  </a:lnTo>
                  <a:lnTo>
                    <a:pt x="692" y="23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710" y="15"/>
                  </a:lnTo>
                  <a:lnTo>
                    <a:pt x="717" y="10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8" y="1"/>
                  </a:lnTo>
                  <a:lnTo>
                    <a:pt x="743" y="3"/>
                  </a:lnTo>
                  <a:lnTo>
                    <a:pt x="748" y="7"/>
                  </a:lnTo>
                  <a:lnTo>
                    <a:pt x="751" y="13"/>
                  </a:lnTo>
                  <a:lnTo>
                    <a:pt x="751" y="13"/>
                  </a:lnTo>
                  <a:lnTo>
                    <a:pt x="752" y="16"/>
                  </a:lnTo>
                  <a:lnTo>
                    <a:pt x="752" y="21"/>
                  </a:lnTo>
                  <a:lnTo>
                    <a:pt x="751" y="26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41" y="37"/>
                  </a:lnTo>
                  <a:lnTo>
                    <a:pt x="736" y="41"/>
                  </a:lnTo>
                  <a:lnTo>
                    <a:pt x="723" y="51"/>
                  </a:lnTo>
                  <a:lnTo>
                    <a:pt x="708" y="59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80" y="75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54" y="91"/>
                  </a:lnTo>
                  <a:lnTo>
                    <a:pt x="639" y="101"/>
                  </a:lnTo>
                  <a:lnTo>
                    <a:pt x="612" y="122"/>
                  </a:lnTo>
                  <a:lnTo>
                    <a:pt x="612" y="122"/>
                  </a:lnTo>
                  <a:lnTo>
                    <a:pt x="593" y="139"/>
                  </a:lnTo>
                  <a:lnTo>
                    <a:pt x="573" y="153"/>
                  </a:lnTo>
                  <a:lnTo>
                    <a:pt x="573" y="153"/>
                  </a:lnTo>
                  <a:lnTo>
                    <a:pt x="539" y="176"/>
                  </a:lnTo>
                  <a:lnTo>
                    <a:pt x="505" y="196"/>
                  </a:lnTo>
                  <a:lnTo>
                    <a:pt x="505" y="196"/>
                  </a:lnTo>
                  <a:lnTo>
                    <a:pt x="472" y="218"/>
                  </a:lnTo>
                  <a:lnTo>
                    <a:pt x="439" y="239"/>
                  </a:lnTo>
                  <a:lnTo>
                    <a:pt x="408" y="263"/>
                  </a:lnTo>
                  <a:lnTo>
                    <a:pt x="392" y="275"/>
                  </a:lnTo>
                  <a:lnTo>
                    <a:pt x="378" y="287"/>
                  </a:lnTo>
                  <a:lnTo>
                    <a:pt x="378" y="287"/>
                  </a:lnTo>
                  <a:lnTo>
                    <a:pt x="358" y="305"/>
                  </a:lnTo>
                  <a:lnTo>
                    <a:pt x="338" y="322"/>
                  </a:lnTo>
                  <a:lnTo>
                    <a:pt x="296" y="354"/>
                  </a:lnTo>
                  <a:lnTo>
                    <a:pt x="296" y="354"/>
                  </a:lnTo>
                  <a:lnTo>
                    <a:pt x="267" y="377"/>
                  </a:lnTo>
                  <a:lnTo>
                    <a:pt x="238" y="401"/>
                  </a:lnTo>
                  <a:lnTo>
                    <a:pt x="209" y="427"/>
                  </a:lnTo>
                  <a:lnTo>
                    <a:pt x="196" y="440"/>
                  </a:lnTo>
                  <a:lnTo>
                    <a:pt x="183" y="454"/>
                  </a:lnTo>
                  <a:lnTo>
                    <a:pt x="183" y="454"/>
                  </a:lnTo>
                  <a:lnTo>
                    <a:pt x="161" y="478"/>
                  </a:lnTo>
                  <a:lnTo>
                    <a:pt x="140" y="502"/>
                  </a:lnTo>
                  <a:lnTo>
                    <a:pt x="140" y="502"/>
                  </a:lnTo>
                  <a:lnTo>
                    <a:pt x="104" y="545"/>
                  </a:lnTo>
                  <a:lnTo>
                    <a:pt x="100" y="550"/>
                  </a:lnTo>
                  <a:lnTo>
                    <a:pt x="100" y="550"/>
                  </a:lnTo>
                  <a:lnTo>
                    <a:pt x="82" y="568"/>
                  </a:lnTo>
                  <a:lnTo>
                    <a:pt x="74" y="578"/>
                  </a:lnTo>
                  <a:lnTo>
                    <a:pt x="65" y="586"/>
                  </a:lnTo>
                  <a:lnTo>
                    <a:pt x="65" y="586"/>
                  </a:lnTo>
                  <a:lnTo>
                    <a:pt x="56" y="592"/>
                  </a:lnTo>
                  <a:lnTo>
                    <a:pt x="56" y="592"/>
                  </a:lnTo>
                  <a:lnTo>
                    <a:pt x="50" y="596"/>
                  </a:lnTo>
                  <a:lnTo>
                    <a:pt x="44" y="600"/>
                  </a:lnTo>
                  <a:lnTo>
                    <a:pt x="40" y="604"/>
                  </a:lnTo>
                  <a:lnTo>
                    <a:pt x="36" y="611"/>
                  </a:lnTo>
                  <a:lnTo>
                    <a:pt x="36" y="611"/>
                  </a:lnTo>
                  <a:lnTo>
                    <a:pt x="33" y="616"/>
                  </a:lnTo>
                  <a:lnTo>
                    <a:pt x="29" y="620"/>
                  </a:lnTo>
                  <a:lnTo>
                    <a:pt x="24" y="622"/>
                  </a:lnTo>
                  <a:lnTo>
                    <a:pt x="17" y="623"/>
                  </a:lnTo>
                  <a:lnTo>
                    <a:pt x="17" y="6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040435" y="700587"/>
            <a:ext cx="624297" cy="597268"/>
          </a:xfrm>
          <a:prstGeom prst="rect">
            <a:avLst/>
          </a:prstGeom>
        </p:spPr>
      </p:pic>
      <p:grpSp>
        <p:nvGrpSpPr>
          <p:cNvPr id="115" name="Group 4"/>
          <p:cNvGrpSpPr>
            <a:grpSpLocks noChangeAspect="1"/>
          </p:cNvGrpSpPr>
          <p:nvPr/>
        </p:nvGrpSpPr>
        <p:grpSpPr bwMode="auto">
          <a:xfrm>
            <a:off x="843989" y="2457123"/>
            <a:ext cx="737306" cy="833875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6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86309" y="1084124"/>
            <a:ext cx="3663167" cy="4193132"/>
            <a:chOff x="229" y="627"/>
            <a:chExt cx="1887" cy="216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1346" y="627"/>
              <a:ext cx="737" cy="621"/>
            </a:xfrm>
            <a:custGeom>
              <a:avLst/>
              <a:gdLst>
                <a:gd name="T0" fmla="*/ 0 w 89"/>
                <a:gd name="T1" fmla="*/ 71 h 75"/>
                <a:gd name="T2" fmla="*/ 6 w 89"/>
                <a:gd name="T3" fmla="*/ 70 h 75"/>
                <a:gd name="T4" fmla="*/ 9 w 89"/>
                <a:gd name="T5" fmla="*/ 67 h 75"/>
                <a:gd name="T6" fmla="*/ 9 w 89"/>
                <a:gd name="T7" fmla="*/ 53 h 75"/>
                <a:gd name="T8" fmla="*/ 7 w 89"/>
                <a:gd name="T9" fmla="*/ 23 h 75"/>
                <a:gd name="T10" fmla="*/ 42 w 89"/>
                <a:gd name="T11" fmla="*/ 1 h 75"/>
                <a:gd name="T12" fmla="*/ 70 w 89"/>
                <a:gd name="T13" fmla="*/ 4 h 75"/>
                <a:gd name="T14" fmla="*/ 88 w 89"/>
                <a:gd name="T15" fmla="*/ 20 h 75"/>
                <a:gd name="T16" fmla="*/ 89 w 89"/>
                <a:gd name="T17" fmla="*/ 36 h 75"/>
                <a:gd name="T18" fmla="*/ 74 w 89"/>
                <a:gd name="T19" fmla="*/ 65 h 75"/>
                <a:gd name="T20" fmla="*/ 51 w 89"/>
                <a:gd name="T21" fmla="*/ 73 h 75"/>
                <a:gd name="T22" fmla="*/ 10 w 89"/>
                <a:gd name="T23" fmla="*/ 73 h 75"/>
                <a:gd name="T24" fmla="*/ 0 w 89"/>
                <a:gd name="T25" fmla="*/ 71 h 75"/>
                <a:gd name="T26" fmla="*/ 50 w 89"/>
                <a:gd name="T27" fmla="*/ 70 h 75"/>
                <a:gd name="T28" fmla="*/ 72 w 89"/>
                <a:gd name="T29" fmla="*/ 63 h 75"/>
                <a:gd name="T30" fmla="*/ 86 w 89"/>
                <a:gd name="T31" fmla="*/ 31 h 75"/>
                <a:gd name="T32" fmla="*/ 85 w 89"/>
                <a:gd name="T33" fmla="*/ 20 h 75"/>
                <a:gd name="T34" fmla="*/ 65 w 89"/>
                <a:gd name="T35" fmla="*/ 5 h 75"/>
                <a:gd name="T36" fmla="*/ 40 w 89"/>
                <a:gd name="T37" fmla="*/ 3 h 75"/>
                <a:gd name="T38" fmla="*/ 11 w 89"/>
                <a:gd name="T39" fmla="*/ 19 h 75"/>
                <a:gd name="T40" fmla="*/ 10 w 89"/>
                <a:gd name="T41" fmla="*/ 46 h 75"/>
                <a:gd name="T42" fmla="*/ 11 w 89"/>
                <a:gd name="T43" fmla="*/ 66 h 75"/>
                <a:gd name="T44" fmla="*/ 8 w 89"/>
                <a:gd name="T45" fmla="*/ 70 h 75"/>
                <a:gd name="T46" fmla="*/ 50 w 89"/>
                <a:gd name="T47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75">
                  <a:moveTo>
                    <a:pt x="0" y="71"/>
                  </a:moveTo>
                  <a:cubicBezTo>
                    <a:pt x="1" y="69"/>
                    <a:pt x="3" y="70"/>
                    <a:pt x="6" y="70"/>
                  </a:cubicBezTo>
                  <a:cubicBezTo>
                    <a:pt x="7" y="68"/>
                    <a:pt x="8" y="68"/>
                    <a:pt x="9" y="67"/>
                  </a:cubicBezTo>
                  <a:cubicBezTo>
                    <a:pt x="11" y="63"/>
                    <a:pt x="9" y="57"/>
                    <a:pt x="9" y="53"/>
                  </a:cubicBezTo>
                  <a:cubicBezTo>
                    <a:pt x="7" y="45"/>
                    <a:pt x="6" y="33"/>
                    <a:pt x="7" y="23"/>
                  </a:cubicBezTo>
                  <a:cubicBezTo>
                    <a:pt x="9" y="9"/>
                    <a:pt x="27" y="1"/>
                    <a:pt x="42" y="1"/>
                  </a:cubicBezTo>
                  <a:cubicBezTo>
                    <a:pt x="53" y="0"/>
                    <a:pt x="62" y="1"/>
                    <a:pt x="70" y="4"/>
                  </a:cubicBezTo>
                  <a:cubicBezTo>
                    <a:pt x="77" y="7"/>
                    <a:pt x="86" y="13"/>
                    <a:pt x="88" y="20"/>
                  </a:cubicBezTo>
                  <a:cubicBezTo>
                    <a:pt x="89" y="25"/>
                    <a:pt x="89" y="31"/>
                    <a:pt x="89" y="36"/>
                  </a:cubicBezTo>
                  <a:cubicBezTo>
                    <a:pt x="88" y="47"/>
                    <a:pt x="81" y="59"/>
                    <a:pt x="74" y="65"/>
                  </a:cubicBezTo>
                  <a:cubicBezTo>
                    <a:pt x="69" y="70"/>
                    <a:pt x="60" y="72"/>
                    <a:pt x="51" y="73"/>
                  </a:cubicBezTo>
                  <a:cubicBezTo>
                    <a:pt x="37" y="74"/>
                    <a:pt x="23" y="75"/>
                    <a:pt x="10" y="73"/>
                  </a:cubicBezTo>
                  <a:cubicBezTo>
                    <a:pt x="7" y="73"/>
                    <a:pt x="3" y="74"/>
                    <a:pt x="0" y="71"/>
                  </a:cubicBezTo>
                  <a:close/>
                  <a:moveTo>
                    <a:pt x="50" y="70"/>
                  </a:moveTo>
                  <a:cubicBezTo>
                    <a:pt x="59" y="69"/>
                    <a:pt x="67" y="68"/>
                    <a:pt x="72" y="63"/>
                  </a:cubicBezTo>
                  <a:cubicBezTo>
                    <a:pt x="79" y="56"/>
                    <a:pt x="87" y="44"/>
                    <a:pt x="86" y="31"/>
                  </a:cubicBezTo>
                  <a:cubicBezTo>
                    <a:pt x="86" y="28"/>
                    <a:pt x="86" y="23"/>
                    <a:pt x="85" y="20"/>
                  </a:cubicBezTo>
                  <a:cubicBezTo>
                    <a:pt x="83" y="14"/>
                    <a:pt x="73" y="7"/>
                    <a:pt x="65" y="5"/>
                  </a:cubicBezTo>
                  <a:cubicBezTo>
                    <a:pt x="58" y="3"/>
                    <a:pt x="49" y="2"/>
                    <a:pt x="40" y="3"/>
                  </a:cubicBezTo>
                  <a:cubicBezTo>
                    <a:pt x="28" y="4"/>
                    <a:pt x="14" y="10"/>
                    <a:pt x="11" y="19"/>
                  </a:cubicBezTo>
                  <a:cubicBezTo>
                    <a:pt x="8" y="25"/>
                    <a:pt x="9" y="37"/>
                    <a:pt x="10" y="46"/>
                  </a:cubicBezTo>
                  <a:cubicBezTo>
                    <a:pt x="10" y="52"/>
                    <a:pt x="13" y="60"/>
                    <a:pt x="11" y="66"/>
                  </a:cubicBezTo>
                  <a:cubicBezTo>
                    <a:pt x="11" y="68"/>
                    <a:pt x="9" y="69"/>
                    <a:pt x="8" y="70"/>
                  </a:cubicBezTo>
                  <a:cubicBezTo>
                    <a:pt x="22" y="72"/>
                    <a:pt x="36" y="71"/>
                    <a:pt x="5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876" y="1008"/>
              <a:ext cx="240" cy="264"/>
            </a:xfrm>
            <a:custGeom>
              <a:avLst/>
              <a:gdLst>
                <a:gd name="T0" fmla="*/ 28 w 29"/>
                <a:gd name="T1" fmla="*/ 0 h 32"/>
                <a:gd name="T2" fmla="*/ 29 w 29"/>
                <a:gd name="T3" fmla="*/ 1 h 32"/>
                <a:gd name="T4" fmla="*/ 17 w 29"/>
                <a:gd name="T5" fmla="*/ 20 h 32"/>
                <a:gd name="T6" fmla="*/ 0 w 29"/>
                <a:gd name="T7" fmla="*/ 32 h 32"/>
                <a:gd name="T8" fmla="*/ 28 w 2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28" y="0"/>
                  </a:moveTo>
                  <a:cubicBezTo>
                    <a:pt x="28" y="0"/>
                    <a:pt x="29" y="0"/>
                    <a:pt x="29" y="1"/>
                  </a:cubicBezTo>
                  <a:cubicBezTo>
                    <a:pt x="26" y="8"/>
                    <a:pt x="22" y="14"/>
                    <a:pt x="17" y="20"/>
                  </a:cubicBezTo>
                  <a:cubicBezTo>
                    <a:pt x="13" y="25"/>
                    <a:pt x="8" y="31"/>
                    <a:pt x="0" y="32"/>
                  </a:cubicBezTo>
                  <a:cubicBezTo>
                    <a:pt x="13" y="26"/>
                    <a:pt x="21" y="13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41" y="1910"/>
              <a:ext cx="124" cy="240"/>
            </a:xfrm>
            <a:custGeom>
              <a:avLst/>
              <a:gdLst>
                <a:gd name="T0" fmla="*/ 0 w 15"/>
                <a:gd name="T1" fmla="*/ 0 h 29"/>
                <a:gd name="T2" fmla="*/ 1 w 15"/>
                <a:gd name="T3" fmla="*/ 0 h 29"/>
                <a:gd name="T4" fmla="*/ 15 w 15"/>
                <a:gd name="T5" fmla="*/ 29 h 29"/>
                <a:gd name="T6" fmla="*/ 0 w 1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12"/>
                    <a:pt x="9" y="20"/>
                    <a:pt x="15" y="29"/>
                  </a:cubicBezTo>
                  <a:cubicBezTo>
                    <a:pt x="7" y="22"/>
                    <a:pt x="2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97" y="1906"/>
              <a:ext cx="49" cy="91"/>
            </a:xfrm>
            <a:custGeom>
              <a:avLst/>
              <a:gdLst>
                <a:gd name="T0" fmla="*/ 0 w 6"/>
                <a:gd name="T1" fmla="*/ 0 h 11"/>
                <a:gd name="T2" fmla="*/ 1 w 6"/>
                <a:gd name="T3" fmla="*/ 0 h 11"/>
                <a:gd name="T4" fmla="*/ 6 w 6"/>
                <a:gd name="T5" fmla="*/ 11 h 11"/>
                <a:gd name="T6" fmla="*/ 0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4"/>
                    <a:pt x="5" y="7"/>
                    <a:pt x="6" y="11"/>
                  </a:cubicBezTo>
                  <a:cubicBezTo>
                    <a:pt x="3" y="9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1181" y="1662"/>
              <a:ext cx="24" cy="41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1 h 5"/>
                <a:gd name="T4" fmla="*/ 0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0"/>
                    <a:pt x="1" y="1"/>
                    <a:pt x="3" y="1"/>
                  </a:cubicBezTo>
                  <a:cubicBezTo>
                    <a:pt x="3" y="3"/>
                    <a:pt x="1" y="4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1487" y="2150"/>
              <a:ext cx="190" cy="290"/>
            </a:xfrm>
            <a:custGeom>
              <a:avLst/>
              <a:gdLst>
                <a:gd name="T0" fmla="*/ 23 w 23"/>
                <a:gd name="T1" fmla="*/ 0 h 35"/>
                <a:gd name="T2" fmla="*/ 6 w 23"/>
                <a:gd name="T3" fmla="*/ 26 h 35"/>
                <a:gd name="T4" fmla="*/ 1 w 23"/>
                <a:gd name="T5" fmla="*/ 35 h 35"/>
                <a:gd name="T6" fmla="*/ 2 w 23"/>
                <a:gd name="T7" fmla="*/ 30 h 35"/>
                <a:gd name="T8" fmla="*/ 11 w 23"/>
                <a:gd name="T9" fmla="*/ 16 h 35"/>
                <a:gd name="T10" fmla="*/ 23 w 23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5">
                  <a:moveTo>
                    <a:pt x="23" y="0"/>
                  </a:moveTo>
                  <a:cubicBezTo>
                    <a:pt x="18" y="9"/>
                    <a:pt x="12" y="17"/>
                    <a:pt x="6" y="26"/>
                  </a:cubicBezTo>
                  <a:cubicBezTo>
                    <a:pt x="5" y="29"/>
                    <a:pt x="4" y="33"/>
                    <a:pt x="1" y="35"/>
                  </a:cubicBezTo>
                  <a:cubicBezTo>
                    <a:pt x="0" y="33"/>
                    <a:pt x="2" y="31"/>
                    <a:pt x="2" y="30"/>
                  </a:cubicBezTo>
                  <a:cubicBezTo>
                    <a:pt x="5" y="26"/>
                    <a:pt x="8" y="21"/>
                    <a:pt x="11" y="16"/>
                  </a:cubicBezTo>
                  <a:cubicBezTo>
                    <a:pt x="15" y="10"/>
                    <a:pt x="18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1570" y="2150"/>
              <a:ext cx="165" cy="240"/>
            </a:xfrm>
            <a:custGeom>
              <a:avLst/>
              <a:gdLst>
                <a:gd name="T0" fmla="*/ 20 w 20"/>
                <a:gd name="T1" fmla="*/ 1 h 29"/>
                <a:gd name="T2" fmla="*/ 16 w 20"/>
                <a:gd name="T3" fmla="*/ 8 h 29"/>
                <a:gd name="T4" fmla="*/ 7 w 20"/>
                <a:gd name="T5" fmla="*/ 23 h 29"/>
                <a:gd name="T6" fmla="*/ 1 w 20"/>
                <a:gd name="T7" fmla="*/ 29 h 29"/>
                <a:gd name="T8" fmla="*/ 0 w 20"/>
                <a:gd name="T9" fmla="*/ 28 h 29"/>
                <a:gd name="T10" fmla="*/ 4 w 20"/>
                <a:gd name="T11" fmla="*/ 21 h 29"/>
                <a:gd name="T12" fmla="*/ 19 w 20"/>
                <a:gd name="T13" fmla="*/ 0 h 29"/>
                <a:gd name="T14" fmla="*/ 20 w 20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9">
                  <a:moveTo>
                    <a:pt x="20" y="1"/>
                  </a:moveTo>
                  <a:cubicBezTo>
                    <a:pt x="20" y="3"/>
                    <a:pt x="17" y="5"/>
                    <a:pt x="16" y="8"/>
                  </a:cubicBezTo>
                  <a:cubicBezTo>
                    <a:pt x="13" y="13"/>
                    <a:pt x="10" y="19"/>
                    <a:pt x="7" y="23"/>
                  </a:cubicBezTo>
                  <a:cubicBezTo>
                    <a:pt x="5" y="25"/>
                    <a:pt x="3" y="28"/>
                    <a:pt x="1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5"/>
                    <a:pt x="3" y="23"/>
                    <a:pt x="4" y="21"/>
                  </a:cubicBezTo>
                  <a:cubicBezTo>
                    <a:pt x="9" y="15"/>
                    <a:pt x="13" y="6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255" y="2282"/>
              <a:ext cx="149" cy="67"/>
            </a:xfrm>
            <a:custGeom>
              <a:avLst/>
              <a:gdLst>
                <a:gd name="T0" fmla="*/ 10 w 18"/>
                <a:gd name="T1" fmla="*/ 5 h 8"/>
                <a:gd name="T2" fmla="*/ 18 w 18"/>
                <a:gd name="T3" fmla="*/ 7 h 8"/>
                <a:gd name="T4" fmla="*/ 9 w 18"/>
                <a:gd name="T5" fmla="*/ 7 h 8"/>
                <a:gd name="T6" fmla="*/ 0 w 18"/>
                <a:gd name="T7" fmla="*/ 2 h 8"/>
                <a:gd name="T8" fmla="*/ 8 w 18"/>
                <a:gd name="T9" fmla="*/ 2 h 8"/>
                <a:gd name="T10" fmla="*/ 10 w 1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0" y="5"/>
                  </a:moveTo>
                  <a:cubicBezTo>
                    <a:pt x="13" y="6"/>
                    <a:pt x="17" y="5"/>
                    <a:pt x="18" y="7"/>
                  </a:cubicBezTo>
                  <a:cubicBezTo>
                    <a:pt x="15" y="8"/>
                    <a:pt x="12" y="7"/>
                    <a:pt x="9" y="7"/>
                  </a:cubicBezTo>
                  <a:cubicBezTo>
                    <a:pt x="8" y="3"/>
                    <a:pt x="4" y="3"/>
                    <a:pt x="0" y="2"/>
                  </a:cubicBezTo>
                  <a:cubicBezTo>
                    <a:pt x="0" y="0"/>
                    <a:pt x="6" y="1"/>
                    <a:pt x="8" y="2"/>
                  </a:cubicBezTo>
                  <a:cubicBezTo>
                    <a:pt x="9" y="3"/>
                    <a:pt x="9" y="4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205" y="2316"/>
              <a:ext cx="199" cy="82"/>
            </a:xfrm>
            <a:custGeom>
              <a:avLst/>
              <a:gdLst>
                <a:gd name="T0" fmla="*/ 24 w 24"/>
                <a:gd name="T1" fmla="*/ 8 h 10"/>
                <a:gd name="T2" fmla="*/ 18 w 24"/>
                <a:gd name="T3" fmla="*/ 6 h 10"/>
                <a:gd name="T4" fmla="*/ 8 w 24"/>
                <a:gd name="T5" fmla="*/ 2 h 10"/>
                <a:gd name="T6" fmla="*/ 0 w 24"/>
                <a:gd name="T7" fmla="*/ 2 h 10"/>
                <a:gd name="T8" fmla="*/ 8 w 24"/>
                <a:gd name="T9" fmla="*/ 0 h 10"/>
                <a:gd name="T10" fmla="*/ 15 w 24"/>
                <a:gd name="T11" fmla="*/ 4 h 10"/>
                <a:gd name="T12" fmla="*/ 24 w 24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8"/>
                  </a:moveTo>
                  <a:cubicBezTo>
                    <a:pt x="22" y="10"/>
                    <a:pt x="20" y="7"/>
                    <a:pt x="18" y="6"/>
                  </a:cubicBezTo>
                  <a:cubicBezTo>
                    <a:pt x="13" y="7"/>
                    <a:pt x="11" y="3"/>
                    <a:pt x="8" y="2"/>
                  </a:cubicBezTo>
                  <a:cubicBezTo>
                    <a:pt x="5" y="1"/>
                    <a:pt x="3" y="2"/>
                    <a:pt x="0" y="2"/>
                  </a:cubicBezTo>
                  <a:cubicBezTo>
                    <a:pt x="1" y="0"/>
                    <a:pt x="5" y="0"/>
                    <a:pt x="8" y="0"/>
                  </a:cubicBezTo>
                  <a:cubicBezTo>
                    <a:pt x="9" y="1"/>
                    <a:pt x="12" y="3"/>
                    <a:pt x="15" y="4"/>
                  </a:cubicBezTo>
                  <a:cubicBezTo>
                    <a:pt x="19" y="5"/>
                    <a:pt x="22" y="5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058" y="1140"/>
              <a:ext cx="41" cy="33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3"/>
                    <a:pt x="0" y="4"/>
                  </a:cubicBezTo>
                  <a:cubicBezTo>
                    <a:pt x="1" y="3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792" y="1595"/>
              <a:ext cx="827" cy="456"/>
            </a:xfrm>
            <a:custGeom>
              <a:avLst/>
              <a:gdLst>
                <a:gd name="T0" fmla="*/ 32 w 100"/>
                <a:gd name="T1" fmla="*/ 28 h 55"/>
                <a:gd name="T2" fmla="*/ 41 w 100"/>
                <a:gd name="T3" fmla="*/ 25 h 55"/>
                <a:gd name="T4" fmla="*/ 46 w 100"/>
                <a:gd name="T5" fmla="*/ 28 h 55"/>
                <a:gd name="T6" fmla="*/ 50 w 100"/>
                <a:gd name="T7" fmla="*/ 31 h 55"/>
                <a:gd name="T8" fmla="*/ 45 w 100"/>
                <a:gd name="T9" fmla="*/ 40 h 55"/>
                <a:gd name="T10" fmla="*/ 59 w 100"/>
                <a:gd name="T11" fmla="*/ 23 h 55"/>
                <a:gd name="T12" fmla="*/ 61 w 100"/>
                <a:gd name="T13" fmla="*/ 6 h 55"/>
                <a:gd name="T14" fmla="*/ 95 w 100"/>
                <a:gd name="T15" fmla="*/ 7 h 55"/>
                <a:gd name="T16" fmla="*/ 98 w 100"/>
                <a:gd name="T17" fmla="*/ 55 h 55"/>
                <a:gd name="T18" fmla="*/ 3 w 100"/>
                <a:gd name="T19" fmla="*/ 34 h 55"/>
                <a:gd name="T20" fmla="*/ 38 w 100"/>
                <a:gd name="T21" fmla="*/ 6 h 55"/>
                <a:gd name="T22" fmla="*/ 15 w 100"/>
                <a:gd name="T23" fmla="*/ 5 h 55"/>
                <a:gd name="T24" fmla="*/ 13 w 100"/>
                <a:gd name="T25" fmla="*/ 9 h 55"/>
                <a:gd name="T26" fmla="*/ 87 w 100"/>
                <a:gd name="T27" fmla="*/ 8 h 55"/>
                <a:gd name="T28" fmla="*/ 23 w 100"/>
                <a:gd name="T29" fmla="*/ 12 h 55"/>
                <a:gd name="T30" fmla="*/ 60 w 100"/>
                <a:gd name="T31" fmla="*/ 10 h 55"/>
                <a:gd name="T32" fmla="*/ 68 w 100"/>
                <a:gd name="T33" fmla="*/ 12 h 55"/>
                <a:gd name="T34" fmla="*/ 74 w 100"/>
                <a:gd name="T35" fmla="*/ 13 h 55"/>
                <a:gd name="T36" fmla="*/ 74 w 100"/>
                <a:gd name="T37" fmla="*/ 13 h 55"/>
                <a:gd name="T38" fmla="*/ 66 w 100"/>
                <a:gd name="T39" fmla="*/ 23 h 55"/>
                <a:gd name="T40" fmla="*/ 86 w 100"/>
                <a:gd name="T41" fmla="*/ 12 h 55"/>
                <a:gd name="T42" fmla="*/ 62 w 100"/>
                <a:gd name="T43" fmla="*/ 14 h 55"/>
                <a:gd name="T44" fmla="*/ 15 w 100"/>
                <a:gd name="T45" fmla="*/ 12 h 55"/>
                <a:gd name="T46" fmla="*/ 8 w 100"/>
                <a:gd name="T47" fmla="*/ 12 h 55"/>
                <a:gd name="T48" fmla="*/ 11 w 100"/>
                <a:gd name="T49" fmla="*/ 12 h 55"/>
                <a:gd name="T50" fmla="*/ 17 w 100"/>
                <a:gd name="T51" fmla="*/ 31 h 55"/>
                <a:gd name="T52" fmla="*/ 24 w 100"/>
                <a:gd name="T53" fmla="*/ 19 h 55"/>
                <a:gd name="T54" fmla="*/ 78 w 100"/>
                <a:gd name="T55" fmla="*/ 13 h 55"/>
                <a:gd name="T56" fmla="*/ 70 w 100"/>
                <a:gd name="T57" fmla="*/ 26 h 55"/>
                <a:gd name="T58" fmla="*/ 18 w 100"/>
                <a:gd name="T59" fmla="*/ 16 h 55"/>
                <a:gd name="T60" fmla="*/ 64 w 100"/>
                <a:gd name="T61" fmla="*/ 20 h 55"/>
                <a:gd name="T62" fmla="*/ 90 w 100"/>
                <a:gd name="T63" fmla="*/ 23 h 55"/>
                <a:gd name="T64" fmla="*/ 20 w 100"/>
                <a:gd name="T65" fmla="*/ 22 h 55"/>
                <a:gd name="T66" fmla="*/ 78 w 100"/>
                <a:gd name="T67" fmla="*/ 30 h 55"/>
                <a:gd name="T68" fmla="*/ 5 w 100"/>
                <a:gd name="T69" fmla="*/ 26 h 55"/>
                <a:gd name="T70" fmla="*/ 80 w 100"/>
                <a:gd name="T71" fmla="*/ 39 h 55"/>
                <a:gd name="T72" fmla="*/ 80 w 100"/>
                <a:gd name="T73" fmla="*/ 39 h 55"/>
                <a:gd name="T74" fmla="*/ 71 w 100"/>
                <a:gd name="T75" fmla="*/ 43 h 55"/>
                <a:gd name="T76" fmla="*/ 58 w 100"/>
                <a:gd name="T77" fmla="*/ 35 h 55"/>
                <a:gd name="T78" fmla="*/ 16 w 100"/>
                <a:gd name="T79" fmla="*/ 42 h 55"/>
                <a:gd name="T80" fmla="*/ 13 w 100"/>
                <a:gd name="T81" fmla="*/ 44 h 55"/>
                <a:gd name="T82" fmla="*/ 23 w 100"/>
                <a:gd name="T83" fmla="*/ 41 h 55"/>
                <a:gd name="T84" fmla="*/ 61 w 100"/>
                <a:gd name="T85" fmla="*/ 38 h 55"/>
                <a:gd name="T86" fmla="*/ 64 w 100"/>
                <a:gd name="T87" fmla="*/ 43 h 55"/>
                <a:gd name="T88" fmla="*/ 80 w 100"/>
                <a:gd name="T89" fmla="*/ 46 h 55"/>
                <a:gd name="T90" fmla="*/ 9 w 100"/>
                <a:gd name="T91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" h="55">
                  <a:moveTo>
                    <a:pt x="33" y="19"/>
                  </a:moveTo>
                  <a:cubicBezTo>
                    <a:pt x="35" y="18"/>
                    <a:pt x="38" y="15"/>
                    <a:pt x="40" y="14"/>
                  </a:cubicBezTo>
                  <a:cubicBezTo>
                    <a:pt x="43" y="21"/>
                    <a:pt x="34" y="23"/>
                    <a:pt x="32" y="28"/>
                  </a:cubicBezTo>
                  <a:cubicBezTo>
                    <a:pt x="35" y="26"/>
                    <a:pt x="38" y="22"/>
                    <a:pt x="41" y="21"/>
                  </a:cubicBezTo>
                  <a:cubicBezTo>
                    <a:pt x="42" y="24"/>
                    <a:pt x="40" y="25"/>
                    <a:pt x="39" y="26"/>
                  </a:cubicBezTo>
                  <a:cubicBezTo>
                    <a:pt x="39" y="27"/>
                    <a:pt x="41" y="24"/>
                    <a:pt x="41" y="25"/>
                  </a:cubicBezTo>
                  <a:cubicBezTo>
                    <a:pt x="42" y="27"/>
                    <a:pt x="41" y="30"/>
                    <a:pt x="43" y="31"/>
                  </a:cubicBezTo>
                  <a:cubicBezTo>
                    <a:pt x="44" y="31"/>
                    <a:pt x="44" y="30"/>
                    <a:pt x="44" y="28"/>
                  </a:cubicBezTo>
                  <a:cubicBezTo>
                    <a:pt x="45" y="28"/>
                    <a:pt x="45" y="29"/>
                    <a:pt x="46" y="28"/>
                  </a:cubicBezTo>
                  <a:cubicBezTo>
                    <a:pt x="48" y="26"/>
                    <a:pt x="50" y="23"/>
                    <a:pt x="52" y="22"/>
                  </a:cubicBezTo>
                  <a:cubicBezTo>
                    <a:pt x="53" y="24"/>
                    <a:pt x="53" y="25"/>
                    <a:pt x="53" y="27"/>
                  </a:cubicBezTo>
                  <a:cubicBezTo>
                    <a:pt x="53" y="29"/>
                    <a:pt x="51" y="30"/>
                    <a:pt x="50" y="31"/>
                  </a:cubicBezTo>
                  <a:cubicBezTo>
                    <a:pt x="51" y="31"/>
                    <a:pt x="52" y="28"/>
                    <a:pt x="54" y="28"/>
                  </a:cubicBezTo>
                  <a:cubicBezTo>
                    <a:pt x="55" y="31"/>
                    <a:pt x="52" y="33"/>
                    <a:pt x="50" y="36"/>
                  </a:cubicBezTo>
                  <a:cubicBezTo>
                    <a:pt x="48" y="37"/>
                    <a:pt x="46" y="39"/>
                    <a:pt x="45" y="40"/>
                  </a:cubicBezTo>
                  <a:cubicBezTo>
                    <a:pt x="52" y="36"/>
                    <a:pt x="57" y="29"/>
                    <a:pt x="62" y="23"/>
                  </a:cubicBezTo>
                  <a:cubicBezTo>
                    <a:pt x="60" y="23"/>
                    <a:pt x="59" y="26"/>
                    <a:pt x="57" y="27"/>
                  </a:cubicBezTo>
                  <a:cubicBezTo>
                    <a:pt x="57" y="27"/>
                    <a:pt x="58" y="23"/>
                    <a:pt x="59" y="23"/>
                  </a:cubicBezTo>
                  <a:cubicBezTo>
                    <a:pt x="58" y="22"/>
                    <a:pt x="58" y="21"/>
                    <a:pt x="58" y="20"/>
                  </a:cubicBezTo>
                  <a:cubicBezTo>
                    <a:pt x="59" y="17"/>
                    <a:pt x="59" y="10"/>
                    <a:pt x="60" y="7"/>
                  </a:cubicBezTo>
                  <a:cubicBezTo>
                    <a:pt x="60" y="6"/>
                    <a:pt x="60" y="6"/>
                    <a:pt x="61" y="6"/>
                  </a:cubicBezTo>
                  <a:cubicBezTo>
                    <a:pt x="60" y="5"/>
                    <a:pt x="60" y="4"/>
                    <a:pt x="60" y="3"/>
                  </a:cubicBezTo>
                  <a:cubicBezTo>
                    <a:pt x="69" y="2"/>
                    <a:pt x="77" y="3"/>
                    <a:pt x="85" y="4"/>
                  </a:cubicBezTo>
                  <a:cubicBezTo>
                    <a:pt x="88" y="5"/>
                    <a:pt x="93" y="5"/>
                    <a:pt x="95" y="7"/>
                  </a:cubicBezTo>
                  <a:cubicBezTo>
                    <a:pt x="98" y="9"/>
                    <a:pt x="99" y="17"/>
                    <a:pt x="100" y="22"/>
                  </a:cubicBezTo>
                  <a:cubicBezTo>
                    <a:pt x="100" y="28"/>
                    <a:pt x="99" y="35"/>
                    <a:pt x="99" y="41"/>
                  </a:cubicBezTo>
                  <a:cubicBezTo>
                    <a:pt x="99" y="46"/>
                    <a:pt x="100" y="51"/>
                    <a:pt x="98" y="55"/>
                  </a:cubicBezTo>
                  <a:cubicBezTo>
                    <a:pt x="97" y="55"/>
                    <a:pt x="96" y="54"/>
                    <a:pt x="96" y="53"/>
                  </a:cubicBezTo>
                  <a:cubicBezTo>
                    <a:pt x="66" y="52"/>
                    <a:pt x="36" y="47"/>
                    <a:pt x="3" y="48"/>
                  </a:cubicBezTo>
                  <a:cubicBezTo>
                    <a:pt x="2" y="44"/>
                    <a:pt x="3" y="38"/>
                    <a:pt x="3" y="34"/>
                  </a:cubicBezTo>
                  <a:cubicBezTo>
                    <a:pt x="2" y="25"/>
                    <a:pt x="0" y="13"/>
                    <a:pt x="4" y="8"/>
                  </a:cubicBezTo>
                  <a:cubicBezTo>
                    <a:pt x="9" y="0"/>
                    <a:pt x="25" y="2"/>
                    <a:pt x="37" y="0"/>
                  </a:cubicBezTo>
                  <a:cubicBezTo>
                    <a:pt x="37" y="2"/>
                    <a:pt x="38" y="4"/>
                    <a:pt x="38" y="6"/>
                  </a:cubicBezTo>
                  <a:cubicBezTo>
                    <a:pt x="39" y="8"/>
                    <a:pt x="40" y="12"/>
                    <a:pt x="40" y="13"/>
                  </a:cubicBezTo>
                  <a:cubicBezTo>
                    <a:pt x="38" y="15"/>
                    <a:pt x="35" y="17"/>
                    <a:pt x="33" y="19"/>
                  </a:cubicBezTo>
                  <a:close/>
                  <a:moveTo>
                    <a:pt x="15" y="5"/>
                  </a:moveTo>
                  <a:cubicBezTo>
                    <a:pt x="16" y="5"/>
                    <a:pt x="18" y="5"/>
                    <a:pt x="19" y="4"/>
                  </a:cubicBezTo>
                  <a:cubicBezTo>
                    <a:pt x="18" y="4"/>
                    <a:pt x="16" y="4"/>
                    <a:pt x="15" y="5"/>
                  </a:cubicBezTo>
                  <a:close/>
                  <a:moveTo>
                    <a:pt x="13" y="9"/>
                  </a:moveTo>
                  <a:cubicBezTo>
                    <a:pt x="17" y="7"/>
                    <a:pt x="24" y="7"/>
                    <a:pt x="27" y="5"/>
                  </a:cubicBezTo>
                  <a:cubicBezTo>
                    <a:pt x="22" y="6"/>
                    <a:pt x="16" y="6"/>
                    <a:pt x="13" y="9"/>
                  </a:cubicBezTo>
                  <a:close/>
                  <a:moveTo>
                    <a:pt x="87" y="8"/>
                  </a:moveTo>
                  <a:cubicBezTo>
                    <a:pt x="87" y="9"/>
                    <a:pt x="88" y="9"/>
                    <a:pt x="89" y="8"/>
                  </a:cubicBezTo>
                  <a:cubicBezTo>
                    <a:pt x="88" y="8"/>
                    <a:pt x="87" y="7"/>
                    <a:pt x="87" y="8"/>
                  </a:cubicBezTo>
                  <a:close/>
                  <a:moveTo>
                    <a:pt x="23" y="12"/>
                  </a:moveTo>
                  <a:cubicBezTo>
                    <a:pt x="25" y="11"/>
                    <a:pt x="28" y="10"/>
                    <a:pt x="29" y="8"/>
                  </a:cubicBezTo>
                  <a:cubicBezTo>
                    <a:pt x="26" y="9"/>
                    <a:pt x="24" y="10"/>
                    <a:pt x="23" y="12"/>
                  </a:cubicBezTo>
                  <a:close/>
                  <a:moveTo>
                    <a:pt x="60" y="10"/>
                  </a:moveTo>
                  <a:cubicBezTo>
                    <a:pt x="61" y="10"/>
                    <a:pt x="62" y="10"/>
                    <a:pt x="62" y="9"/>
                  </a:cubicBezTo>
                  <a:cubicBezTo>
                    <a:pt x="62" y="9"/>
                    <a:pt x="60" y="9"/>
                    <a:pt x="60" y="10"/>
                  </a:cubicBezTo>
                  <a:close/>
                  <a:moveTo>
                    <a:pt x="68" y="12"/>
                  </a:moveTo>
                  <a:cubicBezTo>
                    <a:pt x="70" y="11"/>
                    <a:pt x="73" y="10"/>
                    <a:pt x="74" y="9"/>
                  </a:cubicBezTo>
                  <a:cubicBezTo>
                    <a:pt x="72" y="10"/>
                    <a:pt x="68" y="10"/>
                    <a:pt x="68" y="12"/>
                  </a:cubicBezTo>
                  <a:close/>
                  <a:moveTo>
                    <a:pt x="74" y="13"/>
                  </a:moveTo>
                  <a:cubicBezTo>
                    <a:pt x="75" y="12"/>
                    <a:pt x="79" y="11"/>
                    <a:pt x="77" y="11"/>
                  </a:cubicBezTo>
                  <a:cubicBezTo>
                    <a:pt x="75" y="11"/>
                    <a:pt x="71" y="13"/>
                    <a:pt x="69" y="15"/>
                  </a:cubicBezTo>
                  <a:cubicBezTo>
                    <a:pt x="70" y="14"/>
                    <a:pt x="72" y="13"/>
                    <a:pt x="74" y="13"/>
                  </a:cubicBezTo>
                  <a:close/>
                  <a:moveTo>
                    <a:pt x="86" y="12"/>
                  </a:moveTo>
                  <a:cubicBezTo>
                    <a:pt x="87" y="12"/>
                    <a:pt x="88" y="11"/>
                    <a:pt x="87" y="11"/>
                  </a:cubicBezTo>
                  <a:cubicBezTo>
                    <a:pt x="81" y="15"/>
                    <a:pt x="70" y="18"/>
                    <a:pt x="66" y="23"/>
                  </a:cubicBezTo>
                  <a:cubicBezTo>
                    <a:pt x="68" y="22"/>
                    <a:pt x="69" y="20"/>
                    <a:pt x="71" y="20"/>
                  </a:cubicBezTo>
                  <a:cubicBezTo>
                    <a:pt x="71" y="21"/>
                    <a:pt x="70" y="21"/>
                    <a:pt x="71" y="21"/>
                  </a:cubicBezTo>
                  <a:cubicBezTo>
                    <a:pt x="75" y="18"/>
                    <a:pt x="82" y="15"/>
                    <a:pt x="86" y="12"/>
                  </a:cubicBezTo>
                  <a:close/>
                  <a:moveTo>
                    <a:pt x="62" y="14"/>
                  </a:moveTo>
                  <a:cubicBezTo>
                    <a:pt x="63" y="13"/>
                    <a:pt x="64" y="13"/>
                    <a:pt x="65" y="11"/>
                  </a:cubicBezTo>
                  <a:cubicBezTo>
                    <a:pt x="63" y="12"/>
                    <a:pt x="62" y="13"/>
                    <a:pt x="62" y="14"/>
                  </a:cubicBezTo>
                  <a:close/>
                  <a:moveTo>
                    <a:pt x="7" y="24"/>
                  </a:moveTo>
                  <a:cubicBezTo>
                    <a:pt x="9" y="21"/>
                    <a:pt x="11" y="17"/>
                    <a:pt x="13" y="15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2" y="15"/>
                    <a:pt x="10" y="20"/>
                    <a:pt x="7" y="24"/>
                  </a:cubicBezTo>
                  <a:close/>
                  <a:moveTo>
                    <a:pt x="5" y="17"/>
                  </a:moveTo>
                  <a:cubicBezTo>
                    <a:pt x="6" y="16"/>
                    <a:pt x="8" y="14"/>
                    <a:pt x="8" y="12"/>
                  </a:cubicBezTo>
                  <a:cubicBezTo>
                    <a:pt x="7" y="14"/>
                    <a:pt x="4" y="15"/>
                    <a:pt x="5" y="17"/>
                  </a:cubicBezTo>
                  <a:close/>
                  <a:moveTo>
                    <a:pt x="5" y="21"/>
                  </a:moveTo>
                  <a:cubicBezTo>
                    <a:pt x="8" y="19"/>
                    <a:pt x="10" y="15"/>
                    <a:pt x="11" y="12"/>
                  </a:cubicBezTo>
                  <a:cubicBezTo>
                    <a:pt x="9" y="14"/>
                    <a:pt x="7" y="18"/>
                    <a:pt x="5" y="21"/>
                  </a:cubicBezTo>
                  <a:close/>
                  <a:moveTo>
                    <a:pt x="24" y="19"/>
                  </a:moveTo>
                  <a:cubicBezTo>
                    <a:pt x="21" y="22"/>
                    <a:pt x="20" y="27"/>
                    <a:pt x="17" y="31"/>
                  </a:cubicBezTo>
                  <a:cubicBezTo>
                    <a:pt x="19" y="27"/>
                    <a:pt x="22" y="25"/>
                    <a:pt x="24" y="21"/>
                  </a:cubicBezTo>
                  <a:cubicBezTo>
                    <a:pt x="27" y="18"/>
                    <a:pt x="32" y="14"/>
                    <a:pt x="34" y="12"/>
                  </a:cubicBezTo>
                  <a:cubicBezTo>
                    <a:pt x="31" y="15"/>
                    <a:pt x="26" y="16"/>
                    <a:pt x="24" y="19"/>
                  </a:cubicBezTo>
                  <a:close/>
                  <a:moveTo>
                    <a:pt x="78" y="13"/>
                  </a:moveTo>
                  <a:cubicBezTo>
                    <a:pt x="76" y="14"/>
                    <a:pt x="72" y="15"/>
                    <a:pt x="72" y="16"/>
                  </a:cubicBezTo>
                  <a:cubicBezTo>
                    <a:pt x="74" y="15"/>
                    <a:pt x="76" y="14"/>
                    <a:pt x="78" y="13"/>
                  </a:cubicBezTo>
                  <a:close/>
                  <a:moveTo>
                    <a:pt x="70" y="26"/>
                  </a:moveTo>
                  <a:cubicBezTo>
                    <a:pt x="76" y="22"/>
                    <a:pt x="83" y="18"/>
                    <a:pt x="88" y="14"/>
                  </a:cubicBezTo>
                  <a:cubicBezTo>
                    <a:pt x="83" y="18"/>
                    <a:pt x="73" y="20"/>
                    <a:pt x="70" y="26"/>
                  </a:cubicBezTo>
                  <a:close/>
                  <a:moveTo>
                    <a:pt x="12" y="24"/>
                  </a:moveTo>
                  <a:cubicBezTo>
                    <a:pt x="11" y="27"/>
                    <a:pt x="9" y="29"/>
                    <a:pt x="8" y="32"/>
                  </a:cubicBezTo>
                  <a:cubicBezTo>
                    <a:pt x="11" y="27"/>
                    <a:pt x="15" y="22"/>
                    <a:pt x="18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6" y="19"/>
                    <a:pt x="14" y="21"/>
                    <a:pt x="12" y="24"/>
                  </a:cubicBezTo>
                  <a:close/>
                  <a:moveTo>
                    <a:pt x="64" y="20"/>
                  </a:moveTo>
                  <a:cubicBezTo>
                    <a:pt x="66" y="19"/>
                    <a:pt x="67" y="19"/>
                    <a:pt x="68" y="17"/>
                  </a:cubicBezTo>
                  <a:cubicBezTo>
                    <a:pt x="66" y="18"/>
                    <a:pt x="64" y="19"/>
                    <a:pt x="64" y="20"/>
                  </a:cubicBezTo>
                  <a:close/>
                  <a:moveTo>
                    <a:pt x="90" y="23"/>
                  </a:moveTo>
                  <a:cubicBezTo>
                    <a:pt x="91" y="21"/>
                    <a:pt x="95" y="20"/>
                    <a:pt x="94" y="18"/>
                  </a:cubicBezTo>
                  <a:cubicBezTo>
                    <a:pt x="93" y="19"/>
                    <a:pt x="91" y="21"/>
                    <a:pt x="90" y="23"/>
                  </a:cubicBezTo>
                  <a:close/>
                  <a:moveTo>
                    <a:pt x="20" y="22"/>
                  </a:moveTo>
                  <a:cubicBezTo>
                    <a:pt x="20" y="21"/>
                    <a:pt x="22" y="20"/>
                    <a:pt x="21" y="19"/>
                  </a:cubicBezTo>
                  <a:cubicBezTo>
                    <a:pt x="21" y="20"/>
                    <a:pt x="19" y="21"/>
                    <a:pt x="20" y="22"/>
                  </a:cubicBezTo>
                  <a:close/>
                  <a:moveTo>
                    <a:pt x="78" y="30"/>
                  </a:moveTo>
                  <a:cubicBezTo>
                    <a:pt x="79" y="28"/>
                    <a:pt x="83" y="26"/>
                    <a:pt x="84" y="24"/>
                  </a:cubicBezTo>
                  <a:cubicBezTo>
                    <a:pt x="82" y="26"/>
                    <a:pt x="77" y="27"/>
                    <a:pt x="78" y="30"/>
                  </a:cubicBezTo>
                  <a:close/>
                  <a:moveTo>
                    <a:pt x="5" y="26"/>
                  </a:moveTo>
                  <a:cubicBezTo>
                    <a:pt x="5" y="26"/>
                    <a:pt x="7" y="25"/>
                    <a:pt x="6" y="24"/>
                  </a:cubicBezTo>
                  <a:cubicBezTo>
                    <a:pt x="6" y="25"/>
                    <a:pt x="4" y="25"/>
                    <a:pt x="5" y="26"/>
                  </a:cubicBezTo>
                  <a:close/>
                  <a:moveTo>
                    <a:pt x="80" y="39"/>
                  </a:moveTo>
                  <a:cubicBezTo>
                    <a:pt x="84" y="36"/>
                    <a:pt x="88" y="33"/>
                    <a:pt x="92" y="30"/>
                  </a:cubicBezTo>
                  <a:cubicBezTo>
                    <a:pt x="93" y="29"/>
                    <a:pt x="95" y="27"/>
                    <a:pt x="94" y="26"/>
                  </a:cubicBezTo>
                  <a:cubicBezTo>
                    <a:pt x="90" y="30"/>
                    <a:pt x="84" y="35"/>
                    <a:pt x="80" y="39"/>
                  </a:cubicBezTo>
                  <a:close/>
                  <a:moveTo>
                    <a:pt x="71" y="43"/>
                  </a:moveTo>
                  <a:cubicBezTo>
                    <a:pt x="76" y="37"/>
                    <a:pt x="85" y="32"/>
                    <a:pt x="90" y="26"/>
                  </a:cubicBezTo>
                  <a:cubicBezTo>
                    <a:pt x="84" y="32"/>
                    <a:pt x="75" y="36"/>
                    <a:pt x="71" y="43"/>
                  </a:cubicBezTo>
                  <a:close/>
                  <a:moveTo>
                    <a:pt x="58" y="35"/>
                  </a:moveTo>
                  <a:cubicBezTo>
                    <a:pt x="60" y="32"/>
                    <a:pt x="63" y="30"/>
                    <a:pt x="66" y="27"/>
                  </a:cubicBezTo>
                  <a:cubicBezTo>
                    <a:pt x="63" y="29"/>
                    <a:pt x="60" y="33"/>
                    <a:pt x="58" y="35"/>
                  </a:cubicBezTo>
                  <a:close/>
                  <a:moveTo>
                    <a:pt x="13" y="44"/>
                  </a:moveTo>
                  <a:cubicBezTo>
                    <a:pt x="15" y="44"/>
                    <a:pt x="17" y="44"/>
                    <a:pt x="17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9" y="37"/>
                    <a:pt x="24" y="34"/>
                    <a:pt x="26" y="29"/>
                  </a:cubicBezTo>
                  <a:cubicBezTo>
                    <a:pt x="25" y="29"/>
                    <a:pt x="25" y="28"/>
                    <a:pt x="24" y="28"/>
                  </a:cubicBezTo>
                  <a:cubicBezTo>
                    <a:pt x="21" y="33"/>
                    <a:pt x="17" y="38"/>
                    <a:pt x="13" y="44"/>
                  </a:cubicBezTo>
                  <a:close/>
                  <a:moveTo>
                    <a:pt x="23" y="41"/>
                  </a:moveTo>
                  <a:cubicBezTo>
                    <a:pt x="26" y="38"/>
                    <a:pt x="29" y="34"/>
                    <a:pt x="31" y="31"/>
                  </a:cubicBezTo>
                  <a:cubicBezTo>
                    <a:pt x="28" y="34"/>
                    <a:pt x="25" y="37"/>
                    <a:pt x="23" y="41"/>
                  </a:cubicBezTo>
                  <a:close/>
                  <a:moveTo>
                    <a:pt x="61" y="38"/>
                  </a:moveTo>
                  <a:cubicBezTo>
                    <a:pt x="64" y="36"/>
                    <a:pt x="66" y="33"/>
                    <a:pt x="68" y="31"/>
                  </a:cubicBezTo>
                  <a:cubicBezTo>
                    <a:pt x="66" y="32"/>
                    <a:pt x="62" y="36"/>
                    <a:pt x="61" y="38"/>
                  </a:cubicBezTo>
                  <a:close/>
                  <a:moveTo>
                    <a:pt x="64" y="43"/>
                  </a:moveTo>
                  <a:cubicBezTo>
                    <a:pt x="65" y="43"/>
                    <a:pt x="65" y="41"/>
                    <a:pt x="65" y="41"/>
                  </a:cubicBezTo>
                  <a:cubicBezTo>
                    <a:pt x="65" y="42"/>
                    <a:pt x="64" y="42"/>
                    <a:pt x="64" y="43"/>
                  </a:cubicBezTo>
                  <a:close/>
                  <a:moveTo>
                    <a:pt x="80" y="46"/>
                  </a:moveTo>
                  <a:cubicBezTo>
                    <a:pt x="82" y="46"/>
                    <a:pt x="84" y="42"/>
                    <a:pt x="85" y="42"/>
                  </a:cubicBezTo>
                  <a:cubicBezTo>
                    <a:pt x="83" y="43"/>
                    <a:pt x="81" y="45"/>
                    <a:pt x="80" y="46"/>
                  </a:cubicBezTo>
                  <a:close/>
                  <a:moveTo>
                    <a:pt x="8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10" y="42"/>
                    <a:pt x="9" y="42"/>
                  </a:cubicBezTo>
                  <a:cubicBezTo>
                    <a:pt x="9" y="43"/>
                    <a:pt x="8" y="43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1164" y="1686"/>
              <a:ext cx="58" cy="133"/>
            </a:xfrm>
            <a:custGeom>
              <a:avLst/>
              <a:gdLst>
                <a:gd name="T0" fmla="*/ 3 w 7"/>
                <a:gd name="T1" fmla="*/ 5 h 16"/>
                <a:gd name="T2" fmla="*/ 1 w 7"/>
                <a:gd name="T3" fmla="*/ 7 h 16"/>
                <a:gd name="T4" fmla="*/ 5 w 7"/>
                <a:gd name="T5" fmla="*/ 0 h 16"/>
                <a:gd name="T6" fmla="*/ 7 w 7"/>
                <a:gd name="T7" fmla="*/ 8 h 16"/>
                <a:gd name="T8" fmla="*/ 0 w 7"/>
                <a:gd name="T9" fmla="*/ 16 h 16"/>
                <a:gd name="T10" fmla="*/ 3 w 7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3" y="5"/>
                  </a:moveTo>
                  <a:cubicBezTo>
                    <a:pt x="3" y="6"/>
                    <a:pt x="2" y="8"/>
                    <a:pt x="1" y="7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3"/>
                    <a:pt x="6" y="6"/>
                    <a:pt x="7" y="8"/>
                  </a:cubicBezTo>
                  <a:cubicBezTo>
                    <a:pt x="5" y="11"/>
                    <a:pt x="2" y="14"/>
                    <a:pt x="0" y="16"/>
                  </a:cubicBezTo>
                  <a:cubicBezTo>
                    <a:pt x="0" y="12"/>
                    <a:pt x="1" y="7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982" y="1057"/>
              <a:ext cx="356" cy="547"/>
            </a:xfrm>
            <a:custGeom>
              <a:avLst/>
              <a:gdLst>
                <a:gd name="T0" fmla="*/ 30 w 43"/>
                <a:gd name="T1" fmla="*/ 2 h 66"/>
                <a:gd name="T2" fmla="*/ 39 w 43"/>
                <a:gd name="T3" fmla="*/ 53 h 66"/>
                <a:gd name="T4" fmla="*/ 11 w 43"/>
                <a:gd name="T5" fmla="*/ 52 h 66"/>
                <a:gd name="T6" fmla="*/ 20 w 43"/>
                <a:gd name="T7" fmla="*/ 0 h 66"/>
                <a:gd name="T8" fmla="*/ 14 w 43"/>
                <a:gd name="T9" fmla="*/ 8 h 66"/>
                <a:gd name="T10" fmla="*/ 16 w 43"/>
                <a:gd name="T11" fmla="*/ 7 h 66"/>
                <a:gd name="T12" fmla="*/ 14 w 43"/>
                <a:gd name="T13" fmla="*/ 7 h 66"/>
                <a:gd name="T14" fmla="*/ 15 w 43"/>
                <a:gd name="T15" fmla="*/ 27 h 66"/>
                <a:gd name="T16" fmla="*/ 21 w 43"/>
                <a:gd name="T17" fmla="*/ 13 h 66"/>
                <a:gd name="T18" fmla="*/ 24 w 43"/>
                <a:gd name="T19" fmla="*/ 5 h 66"/>
                <a:gd name="T20" fmla="*/ 11 w 43"/>
                <a:gd name="T21" fmla="*/ 25 h 66"/>
                <a:gd name="T22" fmla="*/ 17 w 43"/>
                <a:gd name="T23" fmla="*/ 9 h 66"/>
                <a:gd name="T24" fmla="*/ 20 w 43"/>
                <a:gd name="T25" fmla="*/ 34 h 66"/>
                <a:gd name="T26" fmla="*/ 25 w 43"/>
                <a:gd name="T27" fmla="*/ 22 h 66"/>
                <a:gd name="T28" fmla="*/ 20 w 43"/>
                <a:gd name="T29" fmla="*/ 34 h 66"/>
                <a:gd name="T30" fmla="*/ 6 w 43"/>
                <a:gd name="T31" fmla="*/ 15 h 66"/>
                <a:gd name="T32" fmla="*/ 6 w 43"/>
                <a:gd name="T33" fmla="*/ 18 h 66"/>
                <a:gd name="T34" fmla="*/ 29 w 43"/>
                <a:gd name="T35" fmla="*/ 18 h 66"/>
                <a:gd name="T36" fmla="*/ 14 w 43"/>
                <a:gd name="T37" fmla="*/ 44 h 66"/>
                <a:gd name="T38" fmla="*/ 21 w 43"/>
                <a:gd name="T39" fmla="*/ 25 h 66"/>
                <a:gd name="T40" fmla="*/ 14 w 43"/>
                <a:gd name="T41" fmla="*/ 44 h 66"/>
                <a:gd name="T42" fmla="*/ 31 w 43"/>
                <a:gd name="T43" fmla="*/ 20 h 66"/>
                <a:gd name="T44" fmla="*/ 18 w 43"/>
                <a:gd name="T45" fmla="*/ 53 h 66"/>
                <a:gd name="T46" fmla="*/ 32 w 43"/>
                <a:gd name="T47" fmla="*/ 26 h 66"/>
                <a:gd name="T48" fmla="*/ 34 w 43"/>
                <a:gd name="T49" fmla="*/ 20 h 66"/>
                <a:gd name="T50" fmla="*/ 25 w 43"/>
                <a:gd name="T51" fmla="*/ 29 h 66"/>
                <a:gd name="T52" fmla="*/ 25 w 43"/>
                <a:gd name="T53" fmla="*/ 29 h 66"/>
                <a:gd name="T54" fmla="*/ 35 w 43"/>
                <a:gd name="T55" fmla="*/ 25 h 66"/>
                <a:gd name="T56" fmla="*/ 37 w 43"/>
                <a:gd name="T57" fmla="*/ 34 h 66"/>
                <a:gd name="T58" fmla="*/ 37 w 43"/>
                <a:gd name="T59" fmla="*/ 34 h 66"/>
                <a:gd name="T60" fmla="*/ 13 w 43"/>
                <a:gd name="T61" fmla="*/ 39 h 66"/>
                <a:gd name="T62" fmla="*/ 26 w 43"/>
                <a:gd name="T63" fmla="*/ 50 h 66"/>
                <a:gd name="T64" fmla="*/ 26 w 43"/>
                <a:gd name="T65" fmla="*/ 50 h 66"/>
                <a:gd name="T66" fmla="*/ 27 w 43"/>
                <a:gd name="T67" fmla="*/ 36 h 66"/>
                <a:gd name="T68" fmla="*/ 21 w 43"/>
                <a:gd name="T69" fmla="*/ 55 h 66"/>
                <a:gd name="T70" fmla="*/ 33 w 43"/>
                <a:gd name="T71" fmla="*/ 41 h 66"/>
                <a:gd name="T72" fmla="*/ 33 w 43"/>
                <a:gd name="T73" fmla="*/ 41 h 66"/>
                <a:gd name="T74" fmla="*/ 12 w 43"/>
                <a:gd name="T75" fmla="*/ 44 h 66"/>
                <a:gd name="T76" fmla="*/ 11 w 43"/>
                <a:gd name="T77" fmla="*/ 41 h 66"/>
                <a:gd name="T78" fmla="*/ 36 w 43"/>
                <a:gd name="T79" fmla="*/ 43 h 66"/>
                <a:gd name="T80" fmla="*/ 36 w 43"/>
                <a:gd name="T81" fmla="*/ 53 h 66"/>
                <a:gd name="T82" fmla="*/ 36 w 43"/>
                <a:gd name="T83" fmla="*/ 53 h 66"/>
                <a:gd name="T84" fmla="*/ 13 w 43"/>
                <a:gd name="T85" fmla="*/ 47 h 66"/>
                <a:gd name="T86" fmla="*/ 13 w 43"/>
                <a:gd name="T87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6">
                  <a:moveTo>
                    <a:pt x="20" y="0"/>
                  </a:moveTo>
                  <a:cubicBezTo>
                    <a:pt x="24" y="0"/>
                    <a:pt x="28" y="1"/>
                    <a:pt x="30" y="2"/>
                  </a:cubicBezTo>
                  <a:cubicBezTo>
                    <a:pt x="37" y="6"/>
                    <a:pt x="40" y="16"/>
                    <a:pt x="42" y="26"/>
                  </a:cubicBezTo>
                  <a:cubicBezTo>
                    <a:pt x="43" y="35"/>
                    <a:pt x="43" y="46"/>
                    <a:pt x="39" y="53"/>
                  </a:cubicBezTo>
                  <a:cubicBezTo>
                    <a:pt x="36" y="59"/>
                    <a:pt x="29" y="66"/>
                    <a:pt x="20" y="62"/>
                  </a:cubicBezTo>
                  <a:cubicBezTo>
                    <a:pt x="17" y="60"/>
                    <a:pt x="13" y="55"/>
                    <a:pt x="11" y="52"/>
                  </a:cubicBezTo>
                  <a:cubicBezTo>
                    <a:pt x="8" y="48"/>
                    <a:pt x="3" y="37"/>
                    <a:pt x="2" y="31"/>
                  </a:cubicBezTo>
                  <a:cubicBezTo>
                    <a:pt x="0" y="14"/>
                    <a:pt x="7" y="3"/>
                    <a:pt x="20" y="0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8"/>
                  </a:cubicBezTo>
                  <a:cubicBezTo>
                    <a:pt x="12" y="13"/>
                    <a:pt x="9" y="19"/>
                    <a:pt x="9" y="25"/>
                  </a:cubicBezTo>
                  <a:cubicBezTo>
                    <a:pt x="11" y="19"/>
                    <a:pt x="14" y="12"/>
                    <a:pt x="16" y="7"/>
                  </a:cubicBezTo>
                  <a:cubicBezTo>
                    <a:pt x="16" y="6"/>
                    <a:pt x="18" y="5"/>
                    <a:pt x="17" y="4"/>
                  </a:cubicBezTo>
                  <a:cubicBezTo>
                    <a:pt x="16" y="5"/>
                    <a:pt x="14" y="5"/>
                    <a:pt x="14" y="7"/>
                  </a:cubicBezTo>
                  <a:close/>
                  <a:moveTo>
                    <a:pt x="13" y="31"/>
                  </a:moveTo>
                  <a:cubicBezTo>
                    <a:pt x="13" y="30"/>
                    <a:pt x="14" y="28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7" y="23"/>
                    <a:pt x="18" y="17"/>
                    <a:pt x="21" y="13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1" y="9"/>
                    <a:pt x="24" y="7"/>
                    <a:pt x="24" y="5"/>
                  </a:cubicBezTo>
                  <a:cubicBezTo>
                    <a:pt x="17" y="10"/>
                    <a:pt x="16" y="23"/>
                    <a:pt x="13" y="31"/>
                  </a:cubicBezTo>
                  <a:close/>
                  <a:moveTo>
                    <a:pt x="11" y="25"/>
                  </a:moveTo>
                  <a:cubicBezTo>
                    <a:pt x="13" y="19"/>
                    <a:pt x="16" y="15"/>
                    <a:pt x="18" y="10"/>
                  </a:cubicBezTo>
                  <a:cubicBezTo>
                    <a:pt x="17" y="10"/>
                    <a:pt x="18" y="9"/>
                    <a:pt x="17" y="9"/>
                  </a:cubicBezTo>
                  <a:cubicBezTo>
                    <a:pt x="15" y="14"/>
                    <a:pt x="12" y="19"/>
                    <a:pt x="11" y="25"/>
                  </a:cubicBezTo>
                  <a:close/>
                  <a:moveTo>
                    <a:pt x="20" y="34"/>
                  </a:moveTo>
                  <a:cubicBezTo>
                    <a:pt x="20" y="34"/>
                    <a:pt x="21" y="34"/>
                    <a:pt x="21" y="34"/>
                  </a:cubicBezTo>
                  <a:cubicBezTo>
                    <a:pt x="22" y="30"/>
                    <a:pt x="23" y="26"/>
                    <a:pt x="25" y="22"/>
                  </a:cubicBezTo>
                  <a:cubicBezTo>
                    <a:pt x="24" y="18"/>
                    <a:pt x="28" y="15"/>
                    <a:pt x="29" y="12"/>
                  </a:cubicBezTo>
                  <a:cubicBezTo>
                    <a:pt x="24" y="18"/>
                    <a:pt x="23" y="27"/>
                    <a:pt x="20" y="34"/>
                  </a:cubicBezTo>
                  <a:close/>
                  <a:moveTo>
                    <a:pt x="6" y="18"/>
                  </a:moveTo>
                  <a:cubicBezTo>
                    <a:pt x="6" y="17"/>
                    <a:pt x="7" y="15"/>
                    <a:pt x="6" y="15"/>
                  </a:cubicBezTo>
                  <a:cubicBezTo>
                    <a:pt x="4" y="20"/>
                    <a:pt x="5" y="30"/>
                    <a:pt x="7" y="35"/>
                  </a:cubicBezTo>
                  <a:cubicBezTo>
                    <a:pt x="5" y="30"/>
                    <a:pt x="5" y="23"/>
                    <a:pt x="6" y="18"/>
                  </a:cubicBezTo>
                  <a:close/>
                  <a:moveTo>
                    <a:pt x="27" y="21"/>
                  </a:moveTo>
                  <a:cubicBezTo>
                    <a:pt x="28" y="21"/>
                    <a:pt x="29" y="18"/>
                    <a:pt x="29" y="18"/>
                  </a:cubicBezTo>
                  <a:cubicBezTo>
                    <a:pt x="28" y="19"/>
                    <a:pt x="27" y="21"/>
                    <a:pt x="27" y="21"/>
                  </a:cubicBezTo>
                  <a:close/>
                  <a:moveTo>
                    <a:pt x="14" y="44"/>
                  </a:moveTo>
                  <a:cubicBezTo>
                    <a:pt x="14" y="45"/>
                    <a:pt x="15" y="43"/>
                    <a:pt x="14" y="43"/>
                  </a:cubicBezTo>
                  <a:cubicBezTo>
                    <a:pt x="17" y="37"/>
                    <a:pt x="19" y="31"/>
                    <a:pt x="21" y="25"/>
                  </a:cubicBezTo>
                  <a:cubicBezTo>
                    <a:pt x="22" y="23"/>
                    <a:pt x="24" y="20"/>
                    <a:pt x="22" y="18"/>
                  </a:cubicBezTo>
                  <a:cubicBezTo>
                    <a:pt x="20" y="27"/>
                    <a:pt x="17" y="35"/>
                    <a:pt x="14" y="44"/>
                  </a:cubicBezTo>
                  <a:close/>
                  <a:moveTo>
                    <a:pt x="31" y="20"/>
                  </a:moveTo>
                  <a:cubicBezTo>
                    <a:pt x="31" y="19"/>
                    <a:pt x="31" y="19"/>
                    <a:pt x="31" y="20"/>
                  </a:cubicBezTo>
                  <a:cubicBezTo>
                    <a:pt x="27" y="27"/>
                    <a:pt x="24" y="37"/>
                    <a:pt x="21" y="44"/>
                  </a:cubicBezTo>
                  <a:cubicBezTo>
                    <a:pt x="20" y="47"/>
                    <a:pt x="18" y="50"/>
                    <a:pt x="18" y="53"/>
                  </a:cubicBezTo>
                  <a:cubicBezTo>
                    <a:pt x="22" y="41"/>
                    <a:pt x="28" y="32"/>
                    <a:pt x="31" y="20"/>
                  </a:cubicBezTo>
                  <a:close/>
                  <a:moveTo>
                    <a:pt x="32" y="26"/>
                  </a:moveTo>
                  <a:cubicBezTo>
                    <a:pt x="31" y="28"/>
                    <a:pt x="32" y="25"/>
                    <a:pt x="33" y="25"/>
                  </a:cubicBezTo>
                  <a:cubicBezTo>
                    <a:pt x="33" y="23"/>
                    <a:pt x="34" y="22"/>
                    <a:pt x="34" y="20"/>
                  </a:cubicBezTo>
                  <a:cubicBezTo>
                    <a:pt x="33" y="22"/>
                    <a:pt x="32" y="24"/>
                    <a:pt x="32" y="26"/>
                  </a:cubicBezTo>
                  <a:close/>
                  <a:moveTo>
                    <a:pt x="25" y="29"/>
                  </a:moveTo>
                  <a:cubicBezTo>
                    <a:pt x="25" y="27"/>
                    <a:pt x="27" y="26"/>
                    <a:pt x="26" y="24"/>
                  </a:cubicBezTo>
                  <a:cubicBezTo>
                    <a:pt x="26" y="26"/>
                    <a:pt x="24" y="28"/>
                    <a:pt x="25" y="29"/>
                  </a:cubicBezTo>
                  <a:close/>
                  <a:moveTo>
                    <a:pt x="35" y="27"/>
                  </a:moveTo>
                  <a:cubicBezTo>
                    <a:pt x="35" y="27"/>
                    <a:pt x="36" y="25"/>
                    <a:pt x="35" y="25"/>
                  </a:cubicBezTo>
                  <a:cubicBezTo>
                    <a:pt x="35" y="26"/>
                    <a:pt x="34" y="26"/>
                    <a:pt x="35" y="27"/>
                  </a:cubicBezTo>
                  <a:close/>
                  <a:moveTo>
                    <a:pt x="37" y="34"/>
                  </a:moveTo>
                  <a:cubicBezTo>
                    <a:pt x="37" y="33"/>
                    <a:pt x="38" y="30"/>
                    <a:pt x="37" y="30"/>
                  </a:cubicBezTo>
                  <a:cubicBezTo>
                    <a:pt x="37" y="31"/>
                    <a:pt x="36" y="33"/>
                    <a:pt x="37" y="34"/>
                  </a:cubicBezTo>
                  <a:close/>
                  <a:moveTo>
                    <a:pt x="14" y="34"/>
                  </a:moveTo>
                  <a:cubicBezTo>
                    <a:pt x="14" y="36"/>
                    <a:pt x="13" y="37"/>
                    <a:pt x="13" y="39"/>
                  </a:cubicBezTo>
                  <a:cubicBezTo>
                    <a:pt x="13" y="37"/>
                    <a:pt x="15" y="35"/>
                    <a:pt x="14" y="34"/>
                  </a:cubicBezTo>
                  <a:close/>
                  <a:moveTo>
                    <a:pt x="26" y="50"/>
                  </a:moveTo>
                  <a:cubicBezTo>
                    <a:pt x="29" y="46"/>
                    <a:pt x="31" y="39"/>
                    <a:pt x="33" y="34"/>
                  </a:cubicBezTo>
                  <a:cubicBezTo>
                    <a:pt x="31" y="39"/>
                    <a:pt x="28" y="45"/>
                    <a:pt x="26" y="50"/>
                  </a:cubicBezTo>
                  <a:close/>
                  <a:moveTo>
                    <a:pt x="26" y="40"/>
                  </a:moveTo>
                  <a:cubicBezTo>
                    <a:pt x="26" y="39"/>
                    <a:pt x="28" y="36"/>
                    <a:pt x="27" y="36"/>
                  </a:cubicBezTo>
                  <a:cubicBezTo>
                    <a:pt x="25" y="40"/>
                    <a:pt x="23" y="46"/>
                    <a:pt x="21" y="50"/>
                  </a:cubicBezTo>
                  <a:cubicBezTo>
                    <a:pt x="21" y="52"/>
                    <a:pt x="19" y="54"/>
                    <a:pt x="21" y="55"/>
                  </a:cubicBezTo>
                  <a:cubicBezTo>
                    <a:pt x="22" y="50"/>
                    <a:pt x="24" y="44"/>
                    <a:pt x="26" y="40"/>
                  </a:cubicBezTo>
                  <a:close/>
                  <a:moveTo>
                    <a:pt x="33" y="41"/>
                  </a:moveTo>
                  <a:cubicBezTo>
                    <a:pt x="34" y="40"/>
                    <a:pt x="36" y="38"/>
                    <a:pt x="35" y="38"/>
                  </a:cubicBezTo>
                  <a:cubicBezTo>
                    <a:pt x="35" y="39"/>
                    <a:pt x="33" y="40"/>
                    <a:pt x="33" y="41"/>
                  </a:cubicBezTo>
                  <a:close/>
                  <a:moveTo>
                    <a:pt x="11" y="41"/>
                  </a:moveTo>
                  <a:cubicBezTo>
                    <a:pt x="11" y="42"/>
                    <a:pt x="11" y="43"/>
                    <a:pt x="12" y="44"/>
                  </a:cubicBezTo>
                  <a:cubicBezTo>
                    <a:pt x="12" y="43"/>
                    <a:pt x="13" y="40"/>
                    <a:pt x="13" y="40"/>
                  </a:cubicBezTo>
                  <a:cubicBezTo>
                    <a:pt x="12" y="41"/>
                    <a:pt x="12" y="41"/>
                    <a:pt x="11" y="41"/>
                  </a:cubicBezTo>
                  <a:close/>
                  <a:moveTo>
                    <a:pt x="33" y="49"/>
                  </a:moveTo>
                  <a:cubicBezTo>
                    <a:pt x="34" y="48"/>
                    <a:pt x="36" y="45"/>
                    <a:pt x="36" y="43"/>
                  </a:cubicBezTo>
                  <a:cubicBezTo>
                    <a:pt x="35" y="45"/>
                    <a:pt x="34" y="47"/>
                    <a:pt x="33" y="49"/>
                  </a:cubicBezTo>
                  <a:close/>
                  <a:moveTo>
                    <a:pt x="36" y="53"/>
                  </a:moveTo>
                  <a:cubicBezTo>
                    <a:pt x="37" y="50"/>
                    <a:pt x="39" y="47"/>
                    <a:pt x="38" y="44"/>
                  </a:cubicBezTo>
                  <a:cubicBezTo>
                    <a:pt x="38" y="47"/>
                    <a:pt x="35" y="50"/>
                    <a:pt x="36" y="53"/>
                  </a:cubicBezTo>
                  <a:close/>
                  <a:moveTo>
                    <a:pt x="13" y="46"/>
                  </a:moveTo>
                  <a:cubicBezTo>
                    <a:pt x="13" y="46"/>
                    <a:pt x="13" y="47"/>
                    <a:pt x="13" y="47"/>
                  </a:cubicBezTo>
                  <a:cubicBezTo>
                    <a:pt x="13" y="47"/>
                    <a:pt x="14" y="46"/>
                    <a:pt x="14" y="45"/>
                  </a:cubicBezTo>
                  <a:cubicBezTo>
                    <a:pt x="13" y="45"/>
                    <a:pt x="13" y="46"/>
                    <a:pt x="1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229" y="1695"/>
              <a:ext cx="1746" cy="1092"/>
            </a:xfrm>
            <a:custGeom>
              <a:avLst/>
              <a:gdLst>
                <a:gd name="T0" fmla="*/ 207 w 211"/>
                <a:gd name="T1" fmla="*/ 51 h 132"/>
                <a:gd name="T2" fmla="*/ 99 w 211"/>
                <a:gd name="T3" fmla="*/ 99 h 132"/>
                <a:gd name="T4" fmla="*/ 8 w 211"/>
                <a:gd name="T5" fmla="*/ 120 h 132"/>
                <a:gd name="T6" fmla="*/ 19 w 211"/>
                <a:gd name="T7" fmla="*/ 64 h 132"/>
                <a:gd name="T8" fmla="*/ 86 w 211"/>
                <a:gd name="T9" fmla="*/ 47 h 132"/>
                <a:gd name="T10" fmla="*/ 85 w 211"/>
                <a:gd name="T11" fmla="*/ 51 h 132"/>
                <a:gd name="T12" fmla="*/ 125 w 211"/>
                <a:gd name="T13" fmla="*/ 53 h 132"/>
                <a:gd name="T14" fmla="*/ 159 w 211"/>
                <a:gd name="T15" fmla="*/ 71 h 132"/>
                <a:gd name="T16" fmla="*/ 149 w 211"/>
                <a:gd name="T17" fmla="*/ 91 h 132"/>
                <a:gd name="T18" fmla="*/ 98 w 211"/>
                <a:gd name="T19" fmla="*/ 96 h 132"/>
                <a:gd name="T20" fmla="*/ 95 w 211"/>
                <a:gd name="T21" fmla="*/ 41 h 132"/>
                <a:gd name="T22" fmla="*/ 44 w 211"/>
                <a:gd name="T23" fmla="*/ 63 h 132"/>
                <a:gd name="T24" fmla="*/ 49 w 211"/>
                <a:gd name="T25" fmla="*/ 4 h 132"/>
                <a:gd name="T26" fmla="*/ 33 w 211"/>
                <a:gd name="T27" fmla="*/ 10 h 132"/>
                <a:gd name="T28" fmla="*/ 32 w 211"/>
                <a:gd name="T29" fmla="*/ 9 h 132"/>
                <a:gd name="T30" fmla="*/ 39 w 211"/>
                <a:gd name="T31" fmla="*/ 15 h 132"/>
                <a:gd name="T32" fmla="*/ 30 w 211"/>
                <a:gd name="T33" fmla="*/ 27 h 132"/>
                <a:gd name="T34" fmla="*/ 39 w 211"/>
                <a:gd name="T35" fmla="*/ 36 h 132"/>
                <a:gd name="T36" fmla="*/ 39 w 211"/>
                <a:gd name="T37" fmla="*/ 36 h 132"/>
                <a:gd name="T38" fmla="*/ 25 w 211"/>
                <a:gd name="T39" fmla="*/ 20 h 132"/>
                <a:gd name="T40" fmla="*/ 32 w 211"/>
                <a:gd name="T41" fmla="*/ 46 h 132"/>
                <a:gd name="T42" fmla="*/ 32 w 211"/>
                <a:gd name="T43" fmla="*/ 46 h 132"/>
                <a:gd name="T44" fmla="*/ 37 w 211"/>
                <a:gd name="T45" fmla="*/ 55 h 132"/>
                <a:gd name="T46" fmla="*/ 53 w 211"/>
                <a:gd name="T47" fmla="*/ 22 h 132"/>
                <a:gd name="T48" fmla="*/ 43 w 211"/>
                <a:gd name="T49" fmla="*/ 32 h 132"/>
                <a:gd name="T50" fmla="*/ 55 w 211"/>
                <a:gd name="T51" fmla="*/ 36 h 132"/>
                <a:gd name="T52" fmla="*/ 32 w 211"/>
                <a:gd name="T53" fmla="*/ 41 h 132"/>
                <a:gd name="T54" fmla="*/ 44 w 211"/>
                <a:gd name="T55" fmla="*/ 52 h 132"/>
                <a:gd name="T56" fmla="*/ 39 w 211"/>
                <a:gd name="T57" fmla="*/ 57 h 132"/>
                <a:gd name="T58" fmla="*/ 52 w 211"/>
                <a:gd name="T59" fmla="*/ 43 h 132"/>
                <a:gd name="T60" fmla="*/ 30 w 211"/>
                <a:gd name="T61" fmla="*/ 43 h 132"/>
                <a:gd name="T62" fmla="*/ 54 w 211"/>
                <a:gd name="T63" fmla="*/ 55 h 132"/>
                <a:gd name="T64" fmla="*/ 32 w 211"/>
                <a:gd name="T65" fmla="*/ 49 h 132"/>
                <a:gd name="T66" fmla="*/ 77 w 211"/>
                <a:gd name="T67" fmla="*/ 68 h 132"/>
                <a:gd name="T68" fmla="*/ 123 w 211"/>
                <a:gd name="T69" fmla="*/ 56 h 132"/>
                <a:gd name="T70" fmla="*/ 146 w 211"/>
                <a:gd name="T71" fmla="*/ 88 h 132"/>
                <a:gd name="T72" fmla="*/ 87 w 211"/>
                <a:gd name="T73" fmla="*/ 76 h 132"/>
                <a:gd name="T74" fmla="*/ 28 w 211"/>
                <a:gd name="T75" fmla="*/ 76 h 132"/>
                <a:gd name="T76" fmla="*/ 8 w 211"/>
                <a:gd name="T77" fmla="*/ 88 h 132"/>
                <a:gd name="T78" fmla="*/ 33 w 211"/>
                <a:gd name="T79" fmla="*/ 81 h 132"/>
                <a:gd name="T80" fmla="*/ 30 w 211"/>
                <a:gd name="T81" fmla="*/ 80 h 132"/>
                <a:gd name="T82" fmla="*/ 44 w 211"/>
                <a:gd name="T83" fmla="*/ 84 h 132"/>
                <a:gd name="T84" fmla="*/ 93 w 211"/>
                <a:gd name="T85" fmla="*/ 88 h 132"/>
                <a:gd name="T86" fmla="*/ 50 w 211"/>
                <a:gd name="T87" fmla="*/ 87 h 132"/>
                <a:gd name="T88" fmla="*/ 59 w 211"/>
                <a:gd name="T89" fmla="*/ 98 h 132"/>
                <a:gd name="T90" fmla="*/ 44 w 211"/>
                <a:gd name="T91" fmla="*/ 101 h 132"/>
                <a:gd name="T92" fmla="*/ 58 w 211"/>
                <a:gd name="T93" fmla="*/ 102 h 132"/>
                <a:gd name="T94" fmla="*/ 34 w 211"/>
                <a:gd name="T95" fmla="*/ 104 h 132"/>
                <a:gd name="T96" fmla="*/ 86 w 211"/>
                <a:gd name="T97" fmla="*/ 110 h 132"/>
                <a:gd name="T98" fmla="*/ 40 w 211"/>
                <a:gd name="T99" fmla="*/ 116 h 132"/>
                <a:gd name="T100" fmla="*/ 89 w 211"/>
                <a:gd name="T101" fmla="*/ 113 h 132"/>
                <a:gd name="T102" fmla="*/ 95 w 211"/>
                <a:gd name="T103" fmla="*/ 120 h 132"/>
                <a:gd name="T104" fmla="*/ 15 w 211"/>
                <a:gd name="T105" fmla="*/ 120 h 132"/>
                <a:gd name="T106" fmla="*/ 47 w 211"/>
                <a:gd name="T107" fmla="*/ 122 h 132"/>
                <a:gd name="T108" fmla="*/ 78 w 211"/>
                <a:gd name="T109" fmla="*/ 1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132">
                  <a:moveTo>
                    <a:pt x="61" y="35"/>
                  </a:moveTo>
                  <a:cubicBezTo>
                    <a:pt x="94" y="39"/>
                    <a:pt x="131" y="42"/>
                    <a:pt x="167" y="43"/>
                  </a:cubicBezTo>
                  <a:cubicBezTo>
                    <a:pt x="182" y="44"/>
                    <a:pt x="196" y="47"/>
                    <a:pt x="211" y="47"/>
                  </a:cubicBezTo>
                  <a:cubicBezTo>
                    <a:pt x="211" y="49"/>
                    <a:pt x="208" y="50"/>
                    <a:pt x="207" y="51"/>
                  </a:cubicBezTo>
                  <a:cubicBezTo>
                    <a:pt x="203" y="55"/>
                    <a:pt x="200" y="60"/>
                    <a:pt x="197" y="65"/>
                  </a:cubicBezTo>
                  <a:cubicBezTo>
                    <a:pt x="186" y="78"/>
                    <a:pt x="175" y="91"/>
                    <a:pt x="164" y="104"/>
                  </a:cubicBezTo>
                  <a:cubicBezTo>
                    <a:pt x="160" y="102"/>
                    <a:pt x="152" y="102"/>
                    <a:pt x="145" y="102"/>
                  </a:cubicBezTo>
                  <a:cubicBezTo>
                    <a:pt x="129" y="102"/>
                    <a:pt x="112" y="100"/>
                    <a:pt x="99" y="99"/>
                  </a:cubicBezTo>
                  <a:cubicBezTo>
                    <a:pt x="99" y="107"/>
                    <a:pt x="102" y="112"/>
                    <a:pt x="102" y="121"/>
                  </a:cubicBezTo>
                  <a:cubicBezTo>
                    <a:pt x="96" y="125"/>
                    <a:pt x="88" y="128"/>
                    <a:pt x="80" y="130"/>
                  </a:cubicBezTo>
                  <a:cubicBezTo>
                    <a:pt x="70" y="132"/>
                    <a:pt x="56" y="130"/>
                    <a:pt x="44" y="129"/>
                  </a:cubicBezTo>
                  <a:cubicBezTo>
                    <a:pt x="30" y="128"/>
                    <a:pt x="17" y="124"/>
                    <a:pt x="8" y="120"/>
                  </a:cubicBezTo>
                  <a:cubicBezTo>
                    <a:pt x="6" y="113"/>
                    <a:pt x="3" y="102"/>
                    <a:pt x="2" y="92"/>
                  </a:cubicBezTo>
                  <a:cubicBezTo>
                    <a:pt x="2" y="90"/>
                    <a:pt x="2" y="89"/>
                    <a:pt x="2" y="87"/>
                  </a:cubicBezTo>
                  <a:cubicBezTo>
                    <a:pt x="2" y="80"/>
                    <a:pt x="0" y="74"/>
                    <a:pt x="4" y="69"/>
                  </a:cubicBezTo>
                  <a:cubicBezTo>
                    <a:pt x="6" y="66"/>
                    <a:pt x="14" y="65"/>
                    <a:pt x="19" y="64"/>
                  </a:cubicBezTo>
                  <a:cubicBezTo>
                    <a:pt x="24" y="64"/>
                    <a:pt x="29" y="65"/>
                    <a:pt x="34" y="66"/>
                  </a:cubicBezTo>
                  <a:cubicBezTo>
                    <a:pt x="46" y="67"/>
                    <a:pt x="58" y="66"/>
                    <a:pt x="70" y="67"/>
                  </a:cubicBezTo>
                  <a:cubicBezTo>
                    <a:pt x="73" y="64"/>
                    <a:pt x="75" y="61"/>
                    <a:pt x="78" y="57"/>
                  </a:cubicBezTo>
                  <a:cubicBezTo>
                    <a:pt x="81" y="53"/>
                    <a:pt x="83" y="49"/>
                    <a:pt x="86" y="47"/>
                  </a:cubicBezTo>
                  <a:cubicBezTo>
                    <a:pt x="85" y="51"/>
                    <a:pt x="82" y="54"/>
                    <a:pt x="79" y="58"/>
                  </a:cubicBezTo>
                  <a:cubicBezTo>
                    <a:pt x="77" y="61"/>
                    <a:pt x="74" y="64"/>
                    <a:pt x="72" y="67"/>
                  </a:cubicBezTo>
                  <a:cubicBezTo>
                    <a:pt x="75" y="67"/>
                    <a:pt x="76" y="64"/>
                    <a:pt x="77" y="62"/>
                  </a:cubicBezTo>
                  <a:cubicBezTo>
                    <a:pt x="80" y="59"/>
                    <a:pt x="82" y="55"/>
                    <a:pt x="85" y="51"/>
                  </a:cubicBezTo>
                  <a:cubicBezTo>
                    <a:pt x="87" y="50"/>
                    <a:pt x="89" y="47"/>
                    <a:pt x="90" y="47"/>
                  </a:cubicBezTo>
                  <a:cubicBezTo>
                    <a:pt x="91" y="46"/>
                    <a:pt x="93" y="48"/>
                    <a:pt x="94" y="48"/>
                  </a:cubicBezTo>
                  <a:cubicBezTo>
                    <a:pt x="97" y="49"/>
                    <a:pt x="100" y="49"/>
                    <a:pt x="101" y="49"/>
                  </a:cubicBezTo>
                  <a:cubicBezTo>
                    <a:pt x="110" y="49"/>
                    <a:pt x="120" y="48"/>
                    <a:pt x="125" y="53"/>
                  </a:cubicBezTo>
                  <a:cubicBezTo>
                    <a:pt x="135" y="48"/>
                    <a:pt x="153" y="52"/>
                    <a:pt x="166" y="52"/>
                  </a:cubicBezTo>
                  <a:cubicBezTo>
                    <a:pt x="167" y="52"/>
                    <a:pt x="169" y="51"/>
                    <a:pt x="171" y="52"/>
                  </a:cubicBezTo>
                  <a:cubicBezTo>
                    <a:pt x="171" y="54"/>
                    <a:pt x="168" y="55"/>
                    <a:pt x="167" y="56"/>
                  </a:cubicBezTo>
                  <a:cubicBezTo>
                    <a:pt x="164" y="61"/>
                    <a:pt x="162" y="66"/>
                    <a:pt x="159" y="71"/>
                  </a:cubicBezTo>
                  <a:cubicBezTo>
                    <a:pt x="164" y="65"/>
                    <a:pt x="167" y="56"/>
                    <a:pt x="175" y="51"/>
                  </a:cubicBezTo>
                  <a:cubicBezTo>
                    <a:pt x="175" y="52"/>
                    <a:pt x="173" y="54"/>
                    <a:pt x="172" y="56"/>
                  </a:cubicBezTo>
                  <a:cubicBezTo>
                    <a:pt x="168" y="60"/>
                    <a:pt x="165" y="65"/>
                    <a:pt x="162" y="70"/>
                  </a:cubicBezTo>
                  <a:cubicBezTo>
                    <a:pt x="157" y="77"/>
                    <a:pt x="154" y="85"/>
                    <a:pt x="149" y="91"/>
                  </a:cubicBezTo>
                  <a:cubicBezTo>
                    <a:pt x="135" y="92"/>
                    <a:pt x="125" y="79"/>
                    <a:pt x="112" y="85"/>
                  </a:cubicBezTo>
                  <a:cubicBezTo>
                    <a:pt x="110" y="85"/>
                    <a:pt x="110" y="86"/>
                    <a:pt x="108" y="87"/>
                  </a:cubicBezTo>
                  <a:cubicBezTo>
                    <a:pt x="104" y="86"/>
                    <a:pt x="101" y="83"/>
                    <a:pt x="97" y="82"/>
                  </a:cubicBezTo>
                  <a:cubicBezTo>
                    <a:pt x="97" y="86"/>
                    <a:pt x="98" y="91"/>
                    <a:pt x="98" y="96"/>
                  </a:cubicBezTo>
                  <a:cubicBezTo>
                    <a:pt x="117" y="100"/>
                    <a:pt x="143" y="97"/>
                    <a:pt x="163" y="101"/>
                  </a:cubicBezTo>
                  <a:cubicBezTo>
                    <a:pt x="177" y="84"/>
                    <a:pt x="192" y="67"/>
                    <a:pt x="205" y="49"/>
                  </a:cubicBezTo>
                  <a:cubicBezTo>
                    <a:pt x="193" y="50"/>
                    <a:pt x="179" y="47"/>
                    <a:pt x="166" y="46"/>
                  </a:cubicBezTo>
                  <a:cubicBezTo>
                    <a:pt x="142" y="46"/>
                    <a:pt x="118" y="43"/>
                    <a:pt x="95" y="41"/>
                  </a:cubicBezTo>
                  <a:cubicBezTo>
                    <a:pt x="89" y="41"/>
                    <a:pt x="83" y="40"/>
                    <a:pt x="78" y="39"/>
                  </a:cubicBezTo>
                  <a:cubicBezTo>
                    <a:pt x="72" y="38"/>
                    <a:pt x="66" y="39"/>
                    <a:pt x="61" y="37"/>
                  </a:cubicBezTo>
                  <a:cubicBezTo>
                    <a:pt x="61" y="46"/>
                    <a:pt x="59" y="57"/>
                    <a:pt x="53" y="60"/>
                  </a:cubicBezTo>
                  <a:cubicBezTo>
                    <a:pt x="51" y="62"/>
                    <a:pt x="47" y="63"/>
                    <a:pt x="44" y="63"/>
                  </a:cubicBezTo>
                  <a:cubicBezTo>
                    <a:pt x="34" y="63"/>
                    <a:pt x="30" y="56"/>
                    <a:pt x="26" y="48"/>
                  </a:cubicBezTo>
                  <a:cubicBezTo>
                    <a:pt x="24" y="44"/>
                    <a:pt x="21" y="38"/>
                    <a:pt x="21" y="33"/>
                  </a:cubicBezTo>
                  <a:cubicBezTo>
                    <a:pt x="20" y="24"/>
                    <a:pt x="22" y="14"/>
                    <a:pt x="26" y="8"/>
                  </a:cubicBezTo>
                  <a:cubicBezTo>
                    <a:pt x="31" y="3"/>
                    <a:pt x="41" y="0"/>
                    <a:pt x="49" y="4"/>
                  </a:cubicBezTo>
                  <a:cubicBezTo>
                    <a:pt x="53" y="6"/>
                    <a:pt x="56" y="12"/>
                    <a:pt x="58" y="17"/>
                  </a:cubicBezTo>
                  <a:cubicBezTo>
                    <a:pt x="60" y="23"/>
                    <a:pt x="61" y="29"/>
                    <a:pt x="61" y="35"/>
                  </a:cubicBezTo>
                  <a:close/>
                  <a:moveTo>
                    <a:pt x="32" y="9"/>
                  </a:moveTo>
                  <a:cubicBezTo>
                    <a:pt x="33" y="9"/>
                    <a:pt x="33" y="9"/>
                    <a:pt x="33" y="10"/>
                  </a:cubicBezTo>
                  <a:cubicBezTo>
                    <a:pt x="30" y="15"/>
                    <a:pt x="28" y="21"/>
                    <a:pt x="27" y="27"/>
                  </a:cubicBezTo>
                  <a:cubicBezTo>
                    <a:pt x="29" y="21"/>
                    <a:pt x="32" y="14"/>
                    <a:pt x="34" y="9"/>
                  </a:cubicBezTo>
                  <a:cubicBezTo>
                    <a:pt x="35" y="8"/>
                    <a:pt x="36" y="7"/>
                    <a:pt x="36" y="6"/>
                  </a:cubicBezTo>
                  <a:cubicBezTo>
                    <a:pt x="35" y="7"/>
                    <a:pt x="33" y="7"/>
                    <a:pt x="32" y="9"/>
                  </a:cubicBezTo>
                  <a:close/>
                  <a:moveTo>
                    <a:pt x="31" y="33"/>
                  </a:moveTo>
                  <a:cubicBezTo>
                    <a:pt x="32" y="32"/>
                    <a:pt x="32" y="30"/>
                    <a:pt x="33" y="29"/>
                  </a:cubicBezTo>
                  <a:cubicBezTo>
                    <a:pt x="33" y="29"/>
                    <a:pt x="33" y="30"/>
                    <a:pt x="34" y="30"/>
                  </a:cubicBezTo>
                  <a:cubicBezTo>
                    <a:pt x="35" y="25"/>
                    <a:pt x="37" y="19"/>
                    <a:pt x="39" y="15"/>
                  </a:cubicBezTo>
                  <a:cubicBezTo>
                    <a:pt x="39" y="14"/>
                    <a:pt x="38" y="14"/>
                    <a:pt x="38" y="13"/>
                  </a:cubicBezTo>
                  <a:cubicBezTo>
                    <a:pt x="40" y="11"/>
                    <a:pt x="42" y="9"/>
                    <a:pt x="43" y="7"/>
                  </a:cubicBezTo>
                  <a:cubicBezTo>
                    <a:pt x="36" y="12"/>
                    <a:pt x="34" y="25"/>
                    <a:pt x="31" y="33"/>
                  </a:cubicBezTo>
                  <a:close/>
                  <a:moveTo>
                    <a:pt x="30" y="27"/>
                  </a:moveTo>
                  <a:cubicBezTo>
                    <a:pt x="32" y="22"/>
                    <a:pt x="34" y="17"/>
                    <a:pt x="36" y="12"/>
                  </a:cubicBezTo>
                  <a:cubicBezTo>
                    <a:pt x="36" y="12"/>
                    <a:pt x="36" y="11"/>
                    <a:pt x="36" y="11"/>
                  </a:cubicBezTo>
                  <a:cubicBezTo>
                    <a:pt x="34" y="16"/>
                    <a:pt x="31" y="21"/>
                    <a:pt x="30" y="27"/>
                  </a:cubicBezTo>
                  <a:close/>
                  <a:moveTo>
                    <a:pt x="39" y="3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1" y="32"/>
                    <a:pt x="42" y="28"/>
                    <a:pt x="44" y="24"/>
                  </a:cubicBezTo>
                  <a:cubicBezTo>
                    <a:pt x="43" y="20"/>
                    <a:pt x="47" y="17"/>
                    <a:pt x="48" y="14"/>
                  </a:cubicBezTo>
                  <a:cubicBezTo>
                    <a:pt x="43" y="20"/>
                    <a:pt x="42" y="29"/>
                    <a:pt x="39" y="36"/>
                  </a:cubicBezTo>
                  <a:close/>
                  <a:moveTo>
                    <a:pt x="25" y="20"/>
                  </a:moveTo>
                  <a:cubicBezTo>
                    <a:pt x="25" y="19"/>
                    <a:pt x="26" y="17"/>
                    <a:pt x="25" y="17"/>
                  </a:cubicBezTo>
                  <a:cubicBezTo>
                    <a:pt x="23" y="23"/>
                    <a:pt x="23" y="32"/>
                    <a:pt x="25" y="37"/>
                  </a:cubicBezTo>
                  <a:cubicBezTo>
                    <a:pt x="24" y="33"/>
                    <a:pt x="24" y="25"/>
                    <a:pt x="25" y="20"/>
                  </a:cubicBezTo>
                  <a:close/>
                  <a:moveTo>
                    <a:pt x="46" y="24"/>
                  </a:moveTo>
                  <a:cubicBezTo>
                    <a:pt x="46" y="23"/>
                    <a:pt x="48" y="20"/>
                    <a:pt x="47" y="20"/>
                  </a:cubicBezTo>
                  <a:cubicBezTo>
                    <a:pt x="47" y="21"/>
                    <a:pt x="46" y="23"/>
                    <a:pt x="46" y="24"/>
                  </a:cubicBezTo>
                  <a:close/>
                  <a:moveTo>
                    <a:pt x="32" y="46"/>
                  </a:moveTo>
                  <a:cubicBezTo>
                    <a:pt x="33" y="47"/>
                    <a:pt x="33" y="45"/>
                    <a:pt x="33" y="45"/>
                  </a:cubicBezTo>
                  <a:cubicBezTo>
                    <a:pt x="36" y="39"/>
                    <a:pt x="38" y="33"/>
                    <a:pt x="40" y="27"/>
                  </a:cubicBezTo>
                  <a:cubicBezTo>
                    <a:pt x="41" y="25"/>
                    <a:pt x="42" y="22"/>
                    <a:pt x="41" y="20"/>
                  </a:cubicBezTo>
                  <a:cubicBezTo>
                    <a:pt x="38" y="29"/>
                    <a:pt x="35" y="37"/>
                    <a:pt x="32" y="46"/>
                  </a:cubicBezTo>
                  <a:close/>
                  <a:moveTo>
                    <a:pt x="50" y="22"/>
                  </a:moveTo>
                  <a:cubicBezTo>
                    <a:pt x="50" y="21"/>
                    <a:pt x="50" y="21"/>
                    <a:pt x="50" y="22"/>
                  </a:cubicBezTo>
                  <a:cubicBezTo>
                    <a:pt x="45" y="29"/>
                    <a:pt x="43" y="39"/>
                    <a:pt x="39" y="46"/>
                  </a:cubicBezTo>
                  <a:cubicBezTo>
                    <a:pt x="38" y="49"/>
                    <a:pt x="36" y="52"/>
                    <a:pt x="37" y="55"/>
                  </a:cubicBezTo>
                  <a:cubicBezTo>
                    <a:pt x="40" y="43"/>
                    <a:pt x="47" y="34"/>
                    <a:pt x="50" y="22"/>
                  </a:cubicBezTo>
                  <a:close/>
                  <a:moveTo>
                    <a:pt x="50" y="28"/>
                  </a:moveTo>
                  <a:cubicBezTo>
                    <a:pt x="50" y="30"/>
                    <a:pt x="51" y="28"/>
                    <a:pt x="51" y="27"/>
                  </a:cubicBezTo>
                  <a:cubicBezTo>
                    <a:pt x="52" y="25"/>
                    <a:pt x="53" y="24"/>
                    <a:pt x="53" y="22"/>
                  </a:cubicBezTo>
                  <a:cubicBezTo>
                    <a:pt x="51" y="24"/>
                    <a:pt x="51" y="27"/>
                    <a:pt x="50" y="28"/>
                  </a:cubicBezTo>
                  <a:close/>
                  <a:moveTo>
                    <a:pt x="43" y="32"/>
                  </a:moveTo>
                  <a:cubicBezTo>
                    <a:pt x="43" y="30"/>
                    <a:pt x="45" y="28"/>
                    <a:pt x="45" y="26"/>
                  </a:cubicBezTo>
                  <a:cubicBezTo>
                    <a:pt x="44" y="28"/>
                    <a:pt x="43" y="30"/>
                    <a:pt x="43" y="32"/>
                  </a:cubicBezTo>
                  <a:close/>
                  <a:moveTo>
                    <a:pt x="53" y="29"/>
                  </a:moveTo>
                  <a:cubicBezTo>
                    <a:pt x="54" y="29"/>
                    <a:pt x="54" y="27"/>
                    <a:pt x="54" y="27"/>
                  </a:cubicBezTo>
                  <a:cubicBezTo>
                    <a:pt x="54" y="28"/>
                    <a:pt x="53" y="28"/>
                    <a:pt x="53" y="29"/>
                  </a:cubicBezTo>
                  <a:close/>
                  <a:moveTo>
                    <a:pt x="55" y="36"/>
                  </a:moveTo>
                  <a:cubicBezTo>
                    <a:pt x="56" y="35"/>
                    <a:pt x="56" y="32"/>
                    <a:pt x="55" y="32"/>
                  </a:cubicBezTo>
                  <a:cubicBezTo>
                    <a:pt x="55" y="33"/>
                    <a:pt x="54" y="35"/>
                    <a:pt x="55" y="36"/>
                  </a:cubicBezTo>
                  <a:close/>
                  <a:moveTo>
                    <a:pt x="33" y="36"/>
                  </a:moveTo>
                  <a:cubicBezTo>
                    <a:pt x="33" y="38"/>
                    <a:pt x="31" y="39"/>
                    <a:pt x="32" y="41"/>
                  </a:cubicBezTo>
                  <a:cubicBezTo>
                    <a:pt x="32" y="39"/>
                    <a:pt x="33" y="37"/>
                    <a:pt x="33" y="36"/>
                  </a:cubicBezTo>
                  <a:close/>
                  <a:moveTo>
                    <a:pt x="44" y="52"/>
                  </a:moveTo>
                  <a:cubicBezTo>
                    <a:pt x="48" y="48"/>
                    <a:pt x="50" y="41"/>
                    <a:pt x="52" y="36"/>
                  </a:cubicBezTo>
                  <a:cubicBezTo>
                    <a:pt x="49" y="41"/>
                    <a:pt x="47" y="47"/>
                    <a:pt x="44" y="52"/>
                  </a:cubicBezTo>
                  <a:close/>
                  <a:moveTo>
                    <a:pt x="44" y="42"/>
                  </a:moveTo>
                  <a:cubicBezTo>
                    <a:pt x="45" y="41"/>
                    <a:pt x="47" y="38"/>
                    <a:pt x="46" y="38"/>
                  </a:cubicBezTo>
                  <a:cubicBezTo>
                    <a:pt x="44" y="43"/>
                    <a:pt x="41" y="48"/>
                    <a:pt x="40" y="52"/>
                  </a:cubicBezTo>
                  <a:cubicBezTo>
                    <a:pt x="39" y="54"/>
                    <a:pt x="38" y="56"/>
                    <a:pt x="39" y="57"/>
                  </a:cubicBezTo>
                  <a:cubicBezTo>
                    <a:pt x="40" y="52"/>
                    <a:pt x="42" y="46"/>
                    <a:pt x="44" y="42"/>
                  </a:cubicBezTo>
                  <a:close/>
                  <a:moveTo>
                    <a:pt x="52" y="43"/>
                  </a:moveTo>
                  <a:cubicBezTo>
                    <a:pt x="53" y="42"/>
                    <a:pt x="54" y="40"/>
                    <a:pt x="54" y="40"/>
                  </a:cubicBezTo>
                  <a:cubicBezTo>
                    <a:pt x="54" y="41"/>
                    <a:pt x="52" y="42"/>
                    <a:pt x="52" y="43"/>
                  </a:cubicBezTo>
                  <a:close/>
                  <a:moveTo>
                    <a:pt x="30" y="43"/>
                  </a:moveTo>
                  <a:cubicBezTo>
                    <a:pt x="30" y="44"/>
                    <a:pt x="30" y="45"/>
                    <a:pt x="31" y="46"/>
                  </a:cubicBezTo>
                  <a:cubicBezTo>
                    <a:pt x="30" y="45"/>
                    <a:pt x="32" y="42"/>
                    <a:pt x="31" y="42"/>
                  </a:cubicBezTo>
                  <a:cubicBezTo>
                    <a:pt x="31" y="43"/>
                    <a:pt x="30" y="43"/>
                    <a:pt x="30" y="43"/>
                  </a:cubicBezTo>
                  <a:close/>
                  <a:moveTo>
                    <a:pt x="52" y="51"/>
                  </a:moveTo>
                  <a:cubicBezTo>
                    <a:pt x="53" y="50"/>
                    <a:pt x="54" y="47"/>
                    <a:pt x="54" y="45"/>
                  </a:cubicBezTo>
                  <a:cubicBezTo>
                    <a:pt x="53" y="47"/>
                    <a:pt x="52" y="49"/>
                    <a:pt x="52" y="51"/>
                  </a:cubicBezTo>
                  <a:close/>
                  <a:moveTo>
                    <a:pt x="54" y="55"/>
                  </a:moveTo>
                  <a:cubicBezTo>
                    <a:pt x="56" y="52"/>
                    <a:pt x="57" y="49"/>
                    <a:pt x="57" y="46"/>
                  </a:cubicBezTo>
                  <a:cubicBezTo>
                    <a:pt x="56" y="49"/>
                    <a:pt x="53" y="52"/>
                    <a:pt x="54" y="55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9"/>
                    <a:pt x="32" y="49"/>
                  </a:cubicBezTo>
                  <a:cubicBezTo>
                    <a:pt x="32" y="49"/>
                    <a:pt x="32" y="48"/>
                    <a:pt x="32" y="47"/>
                  </a:cubicBezTo>
                  <a:cubicBezTo>
                    <a:pt x="32" y="47"/>
                    <a:pt x="32" y="48"/>
                    <a:pt x="31" y="48"/>
                  </a:cubicBezTo>
                  <a:close/>
                  <a:moveTo>
                    <a:pt x="91" y="49"/>
                  </a:moveTo>
                  <a:cubicBezTo>
                    <a:pt x="86" y="55"/>
                    <a:pt x="81" y="61"/>
                    <a:pt x="77" y="68"/>
                  </a:cubicBezTo>
                  <a:cubicBezTo>
                    <a:pt x="82" y="68"/>
                    <a:pt x="87" y="68"/>
                    <a:pt x="91" y="70"/>
                  </a:cubicBezTo>
                  <a:cubicBezTo>
                    <a:pt x="94" y="72"/>
                    <a:pt x="95" y="76"/>
                    <a:pt x="97" y="79"/>
                  </a:cubicBezTo>
                  <a:cubicBezTo>
                    <a:pt x="101" y="80"/>
                    <a:pt x="104" y="82"/>
                    <a:pt x="107" y="84"/>
                  </a:cubicBezTo>
                  <a:cubicBezTo>
                    <a:pt x="112" y="74"/>
                    <a:pt x="117" y="64"/>
                    <a:pt x="123" y="56"/>
                  </a:cubicBezTo>
                  <a:cubicBezTo>
                    <a:pt x="117" y="48"/>
                    <a:pt x="100" y="52"/>
                    <a:pt x="91" y="49"/>
                  </a:cubicBezTo>
                  <a:close/>
                  <a:moveTo>
                    <a:pt x="125" y="56"/>
                  </a:moveTo>
                  <a:cubicBezTo>
                    <a:pt x="121" y="65"/>
                    <a:pt x="115" y="73"/>
                    <a:pt x="112" y="82"/>
                  </a:cubicBezTo>
                  <a:cubicBezTo>
                    <a:pt x="126" y="78"/>
                    <a:pt x="134" y="87"/>
                    <a:pt x="146" y="88"/>
                  </a:cubicBezTo>
                  <a:cubicBezTo>
                    <a:pt x="152" y="78"/>
                    <a:pt x="157" y="66"/>
                    <a:pt x="163" y="57"/>
                  </a:cubicBezTo>
                  <a:cubicBezTo>
                    <a:pt x="164" y="56"/>
                    <a:pt x="165" y="56"/>
                    <a:pt x="164" y="55"/>
                  </a:cubicBezTo>
                  <a:cubicBezTo>
                    <a:pt x="150" y="55"/>
                    <a:pt x="136" y="50"/>
                    <a:pt x="125" y="56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6"/>
                    <a:pt x="89" y="76"/>
                  </a:cubicBezTo>
                  <a:cubicBezTo>
                    <a:pt x="89" y="75"/>
                    <a:pt x="87" y="76"/>
                    <a:pt x="87" y="76"/>
                  </a:cubicBezTo>
                  <a:close/>
                  <a:moveTo>
                    <a:pt x="31" y="77"/>
                  </a:moveTo>
                  <a:cubicBezTo>
                    <a:pt x="30" y="77"/>
                    <a:pt x="29" y="77"/>
                    <a:pt x="28" y="76"/>
                  </a:cubicBezTo>
                  <a:cubicBezTo>
                    <a:pt x="28" y="78"/>
                    <a:pt x="30" y="77"/>
                    <a:pt x="31" y="77"/>
                  </a:cubicBezTo>
                  <a:close/>
                  <a:moveTo>
                    <a:pt x="8" y="88"/>
                  </a:moveTo>
                  <a:cubicBezTo>
                    <a:pt x="12" y="85"/>
                    <a:pt x="17" y="81"/>
                    <a:pt x="20" y="77"/>
                  </a:cubicBezTo>
                  <a:cubicBezTo>
                    <a:pt x="16" y="81"/>
                    <a:pt x="10" y="84"/>
                    <a:pt x="8" y="88"/>
                  </a:cubicBezTo>
                  <a:close/>
                  <a:moveTo>
                    <a:pt x="79" y="79"/>
                  </a:moveTo>
                  <a:cubicBezTo>
                    <a:pt x="82" y="78"/>
                    <a:pt x="79" y="78"/>
                    <a:pt x="78" y="79"/>
                  </a:cubicBezTo>
                  <a:cubicBezTo>
                    <a:pt x="79" y="79"/>
                    <a:pt x="79" y="79"/>
                    <a:pt x="79" y="79"/>
                  </a:cubicBezTo>
                  <a:close/>
                  <a:moveTo>
                    <a:pt x="33" y="81"/>
                  </a:moveTo>
                  <a:cubicBezTo>
                    <a:pt x="36" y="81"/>
                    <a:pt x="41" y="80"/>
                    <a:pt x="44" y="80"/>
                  </a:cubicBezTo>
                  <a:cubicBezTo>
                    <a:pt x="40" y="80"/>
                    <a:pt x="36" y="80"/>
                    <a:pt x="33" y="81"/>
                  </a:cubicBezTo>
                  <a:close/>
                  <a:moveTo>
                    <a:pt x="28" y="81"/>
                  </a:moveTo>
                  <a:cubicBezTo>
                    <a:pt x="29" y="81"/>
                    <a:pt x="29" y="81"/>
                    <a:pt x="30" y="80"/>
                  </a:cubicBezTo>
                  <a:cubicBezTo>
                    <a:pt x="29" y="80"/>
                    <a:pt x="28" y="81"/>
                    <a:pt x="28" y="81"/>
                  </a:cubicBezTo>
                  <a:close/>
                  <a:moveTo>
                    <a:pt x="44" y="84"/>
                  </a:moveTo>
                  <a:cubicBezTo>
                    <a:pt x="47" y="84"/>
                    <a:pt x="49" y="83"/>
                    <a:pt x="52" y="82"/>
                  </a:cubicBezTo>
                  <a:cubicBezTo>
                    <a:pt x="49" y="83"/>
                    <a:pt x="46" y="83"/>
                    <a:pt x="44" y="84"/>
                  </a:cubicBezTo>
                  <a:close/>
                  <a:moveTo>
                    <a:pt x="13" y="96"/>
                  </a:moveTo>
                  <a:cubicBezTo>
                    <a:pt x="16" y="92"/>
                    <a:pt x="22" y="89"/>
                    <a:pt x="24" y="85"/>
                  </a:cubicBezTo>
                  <a:cubicBezTo>
                    <a:pt x="21" y="89"/>
                    <a:pt x="16" y="93"/>
                    <a:pt x="13" y="96"/>
                  </a:cubicBezTo>
                  <a:close/>
                  <a:moveTo>
                    <a:pt x="93" y="88"/>
                  </a:moveTo>
                  <a:cubicBezTo>
                    <a:pt x="92" y="88"/>
                    <a:pt x="93" y="86"/>
                    <a:pt x="92" y="86"/>
                  </a:cubicBezTo>
                  <a:cubicBezTo>
                    <a:pt x="92" y="87"/>
                    <a:pt x="92" y="89"/>
                    <a:pt x="93" y="88"/>
                  </a:cubicBezTo>
                  <a:close/>
                  <a:moveTo>
                    <a:pt x="42" y="88"/>
                  </a:moveTo>
                  <a:cubicBezTo>
                    <a:pt x="45" y="89"/>
                    <a:pt x="48" y="87"/>
                    <a:pt x="50" y="87"/>
                  </a:cubicBezTo>
                  <a:cubicBezTo>
                    <a:pt x="48" y="87"/>
                    <a:pt x="44" y="87"/>
                    <a:pt x="42" y="88"/>
                  </a:cubicBezTo>
                  <a:close/>
                  <a:moveTo>
                    <a:pt x="59" y="98"/>
                  </a:moveTo>
                  <a:cubicBezTo>
                    <a:pt x="66" y="97"/>
                    <a:pt x="72" y="96"/>
                    <a:pt x="78" y="95"/>
                  </a:cubicBezTo>
                  <a:cubicBezTo>
                    <a:pt x="72" y="96"/>
                    <a:pt x="63" y="95"/>
                    <a:pt x="59" y="98"/>
                  </a:cubicBezTo>
                  <a:close/>
                  <a:moveTo>
                    <a:pt x="44" y="101"/>
                  </a:moveTo>
                  <a:cubicBezTo>
                    <a:pt x="40" y="104"/>
                    <a:pt x="37" y="107"/>
                    <a:pt x="35" y="110"/>
                  </a:cubicBezTo>
                  <a:cubicBezTo>
                    <a:pt x="38" y="108"/>
                    <a:pt x="41" y="106"/>
                    <a:pt x="44" y="104"/>
                  </a:cubicBezTo>
                  <a:cubicBezTo>
                    <a:pt x="44" y="103"/>
                    <a:pt x="44" y="102"/>
                    <a:pt x="44" y="101"/>
                  </a:cubicBezTo>
                  <a:cubicBezTo>
                    <a:pt x="47" y="101"/>
                    <a:pt x="49" y="98"/>
                    <a:pt x="52" y="99"/>
                  </a:cubicBezTo>
                  <a:cubicBezTo>
                    <a:pt x="52" y="99"/>
                    <a:pt x="54" y="98"/>
                    <a:pt x="54" y="98"/>
                  </a:cubicBezTo>
                  <a:cubicBezTo>
                    <a:pt x="49" y="98"/>
                    <a:pt x="46" y="99"/>
                    <a:pt x="44" y="101"/>
                  </a:cubicBezTo>
                  <a:close/>
                  <a:moveTo>
                    <a:pt x="58" y="102"/>
                  </a:moveTo>
                  <a:cubicBezTo>
                    <a:pt x="64" y="101"/>
                    <a:pt x="73" y="101"/>
                    <a:pt x="79" y="100"/>
                  </a:cubicBezTo>
                  <a:cubicBezTo>
                    <a:pt x="72" y="100"/>
                    <a:pt x="63" y="100"/>
                    <a:pt x="58" y="102"/>
                  </a:cubicBezTo>
                  <a:close/>
                  <a:moveTo>
                    <a:pt x="30" y="107"/>
                  </a:moveTo>
                  <a:cubicBezTo>
                    <a:pt x="31" y="107"/>
                    <a:pt x="33" y="106"/>
                    <a:pt x="34" y="104"/>
                  </a:cubicBezTo>
                  <a:cubicBezTo>
                    <a:pt x="36" y="103"/>
                    <a:pt x="38" y="102"/>
                    <a:pt x="39" y="101"/>
                  </a:cubicBezTo>
                  <a:cubicBezTo>
                    <a:pt x="35" y="102"/>
                    <a:pt x="34" y="106"/>
                    <a:pt x="30" y="107"/>
                  </a:cubicBezTo>
                  <a:close/>
                  <a:moveTo>
                    <a:pt x="84" y="110"/>
                  </a:moveTo>
                  <a:cubicBezTo>
                    <a:pt x="85" y="110"/>
                    <a:pt x="86" y="110"/>
                    <a:pt x="86" y="110"/>
                  </a:cubicBezTo>
                  <a:cubicBezTo>
                    <a:pt x="86" y="110"/>
                    <a:pt x="87" y="109"/>
                    <a:pt x="86" y="109"/>
                  </a:cubicBezTo>
                  <a:cubicBezTo>
                    <a:pt x="86" y="110"/>
                    <a:pt x="84" y="109"/>
                    <a:pt x="84" y="110"/>
                  </a:cubicBezTo>
                  <a:close/>
                  <a:moveTo>
                    <a:pt x="45" y="114"/>
                  </a:moveTo>
                  <a:cubicBezTo>
                    <a:pt x="43" y="114"/>
                    <a:pt x="39" y="113"/>
                    <a:pt x="40" y="116"/>
                  </a:cubicBezTo>
                  <a:cubicBezTo>
                    <a:pt x="41" y="117"/>
                    <a:pt x="44" y="116"/>
                    <a:pt x="45" y="115"/>
                  </a:cubicBezTo>
                  <a:cubicBezTo>
                    <a:pt x="56" y="113"/>
                    <a:pt x="68" y="112"/>
                    <a:pt x="80" y="112"/>
                  </a:cubicBezTo>
                  <a:cubicBezTo>
                    <a:pt x="68" y="110"/>
                    <a:pt x="55" y="112"/>
                    <a:pt x="45" y="114"/>
                  </a:cubicBezTo>
                  <a:close/>
                  <a:moveTo>
                    <a:pt x="89" y="113"/>
                  </a:moveTo>
                  <a:cubicBezTo>
                    <a:pt x="89" y="113"/>
                    <a:pt x="89" y="113"/>
                    <a:pt x="89" y="112"/>
                  </a:cubicBezTo>
                  <a:cubicBezTo>
                    <a:pt x="89" y="112"/>
                    <a:pt x="88" y="112"/>
                    <a:pt x="88" y="112"/>
                  </a:cubicBezTo>
                  <a:cubicBezTo>
                    <a:pt x="88" y="113"/>
                    <a:pt x="88" y="113"/>
                    <a:pt x="89" y="113"/>
                  </a:cubicBezTo>
                  <a:close/>
                  <a:moveTo>
                    <a:pt x="95" y="120"/>
                  </a:moveTo>
                  <a:cubicBezTo>
                    <a:pt x="97" y="120"/>
                    <a:pt x="97" y="119"/>
                    <a:pt x="98" y="119"/>
                  </a:cubicBezTo>
                  <a:cubicBezTo>
                    <a:pt x="97" y="117"/>
                    <a:pt x="97" y="115"/>
                    <a:pt x="97" y="114"/>
                  </a:cubicBezTo>
                  <a:cubicBezTo>
                    <a:pt x="96" y="115"/>
                    <a:pt x="95" y="117"/>
                    <a:pt x="95" y="120"/>
                  </a:cubicBezTo>
                  <a:close/>
                  <a:moveTo>
                    <a:pt x="15" y="120"/>
                  </a:moveTo>
                  <a:cubicBezTo>
                    <a:pt x="15" y="120"/>
                    <a:pt x="14" y="119"/>
                    <a:pt x="13" y="119"/>
                  </a:cubicBezTo>
                  <a:cubicBezTo>
                    <a:pt x="13" y="120"/>
                    <a:pt x="15" y="120"/>
                    <a:pt x="15" y="120"/>
                  </a:cubicBezTo>
                  <a:close/>
                  <a:moveTo>
                    <a:pt x="52" y="122"/>
                  </a:moveTo>
                  <a:cubicBezTo>
                    <a:pt x="50" y="122"/>
                    <a:pt x="49" y="122"/>
                    <a:pt x="47" y="122"/>
                  </a:cubicBezTo>
                  <a:cubicBezTo>
                    <a:pt x="48" y="123"/>
                    <a:pt x="51" y="123"/>
                    <a:pt x="52" y="122"/>
                  </a:cubicBezTo>
                  <a:close/>
                  <a:moveTo>
                    <a:pt x="78" y="127"/>
                  </a:moveTo>
                  <a:cubicBezTo>
                    <a:pt x="74" y="127"/>
                    <a:pt x="67" y="126"/>
                    <a:pt x="62" y="127"/>
                  </a:cubicBezTo>
                  <a:cubicBezTo>
                    <a:pt x="68" y="127"/>
                    <a:pt x="73" y="128"/>
                    <a:pt x="7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4DE7630-4468-206C-31D3-0E40522A40CA}"/>
              </a:ext>
            </a:extLst>
          </p:cNvPr>
          <p:cNvSpPr/>
          <p:nvPr/>
        </p:nvSpPr>
        <p:spPr>
          <a:xfrm>
            <a:off x="9254351" y="41273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EE80BD-4365-964A-98DC-1EDF94B7791C}"/>
              </a:ext>
            </a:extLst>
          </p:cNvPr>
          <p:cNvGrpSpPr/>
          <p:nvPr/>
        </p:nvGrpSpPr>
        <p:grpSpPr>
          <a:xfrm>
            <a:off x="5046411" y="4700552"/>
            <a:ext cx="3545322" cy="314481"/>
            <a:chOff x="4414802" y="4745227"/>
            <a:chExt cx="3545322" cy="31448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AD026E3-8CD7-D5EF-1DFA-791F6C964E7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AF991615-3CB6-1CB4-8472-6B98F73F3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4" name="Group 16">
                <a:extLst>
                  <a:ext uri="{FF2B5EF4-FFF2-40B4-BE49-F238E27FC236}">
                    <a16:creationId xmlns:a16="http://schemas.microsoft.com/office/drawing/2014/main" id="{7C671125-E342-B8B6-40C7-EDF95DACDC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65" name="Freeform 17">
                  <a:extLst>
                    <a:ext uri="{FF2B5EF4-FFF2-40B4-BE49-F238E27FC236}">
                      <a16:creationId xmlns:a16="http://schemas.microsoft.com/office/drawing/2014/main" id="{1C8380FA-45A0-DDDA-1BA1-81FCEE11D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8">
                  <a:extLst>
                    <a:ext uri="{FF2B5EF4-FFF2-40B4-BE49-F238E27FC236}">
                      <a16:creationId xmlns:a16="http://schemas.microsoft.com/office/drawing/2014/main" id="{99A2FBB3-8EA9-0466-CA4B-434EC393A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6503909-E488-FE69-B739-8B6816E39C5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54" name="Oval 10">
                <a:extLst>
                  <a:ext uri="{FF2B5EF4-FFF2-40B4-BE49-F238E27FC236}">
                    <a16:creationId xmlns:a16="http://schemas.microsoft.com/office/drawing/2014/main" id="{05451FA7-34EB-D7C4-62DF-33A120E53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202E76CB-80E8-D21A-AC27-A1FF72C0E545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61" name="Freeform 12">
                  <a:extLst>
                    <a:ext uri="{FF2B5EF4-FFF2-40B4-BE49-F238E27FC236}">
                      <a16:creationId xmlns:a16="http://schemas.microsoft.com/office/drawing/2014/main" id="{67256871-1BEE-4036-2F44-0073BB2E6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B1D29E6C-8E7E-9313-7173-7A14DE405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CA845A80-45C1-E22A-6937-CF5FCDDDD1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49D4C52-4260-6EAB-3D21-C8276120B820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7F7F7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49784" y="2007837"/>
            <a:ext cx="1685925" cy="2036836"/>
            <a:chOff x="1896819" y="2046289"/>
            <a:chExt cx="1685925" cy="2036836"/>
          </a:xfrm>
        </p:grpSpPr>
        <p:sp>
          <p:nvSpPr>
            <p:cNvPr id="5" name="MH_Other_1"/>
            <p:cNvSpPr/>
            <p:nvPr/>
          </p:nvSpPr>
          <p:spPr>
            <a:xfrm>
              <a:off x="1896819" y="2046289"/>
              <a:ext cx="1685925" cy="1978025"/>
            </a:xfrm>
            <a:custGeom>
              <a:avLst/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998636" y="2146434"/>
              <a:ext cx="1463040" cy="1463040"/>
            </a:xfrm>
            <a:prstGeom prst="ellipse">
              <a:avLst/>
            </a:prstGeom>
            <a:noFill/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1998636" y="2635191"/>
              <a:ext cx="143790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keywords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 flipH="1">
              <a:off x="2517649" y="3684345"/>
              <a:ext cx="39988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32679" y="2007837"/>
            <a:ext cx="1685925" cy="2036836"/>
            <a:chOff x="4102829" y="2046289"/>
            <a:chExt cx="1685925" cy="2036836"/>
          </a:xfrm>
        </p:grpSpPr>
        <p:sp>
          <p:nvSpPr>
            <p:cNvPr id="10" name="MH_Other_2"/>
            <p:cNvSpPr/>
            <p:nvPr/>
          </p:nvSpPr>
          <p:spPr>
            <a:xfrm>
              <a:off x="4102829" y="2046289"/>
              <a:ext cx="1685925" cy="1978025"/>
            </a:xfrm>
            <a:custGeom>
              <a:avLst/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215970" y="2146434"/>
              <a:ext cx="1463040" cy="1463040"/>
            </a:xfrm>
            <a:prstGeom prst="ellipse">
              <a:avLst/>
            </a:prstGeom>
            <a:noFill/>
            <a:ln w="5715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4190877" y="2635191"/>
              <a:ext cx="143790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keywords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4758016" y="3684345"/>
              <a:ext cx="39988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2444" y="2007837"/>
            <a:ext cx="1685925" cy="2036836"/>
            <a:chOff x="6369013" y="2046289"/>
            <a:chExt cx="1685925" cy="2036836"/>
          </a:xfrm>
        </p:grpSpPr>
        <p:sp>
          <p:nvSpPr>
            <p:cNvPr id="15" name="MH_Other_3"/>
            <p:cNvSpPr/>
            <p:nvPr/>
          </p:nvSpPr>
          <p:spPr>
            <a:xfrm>
              <a:off x="6369013" y="2046289"/>
              <a:ext cx="1685925" cy="1978025"/>
            </a:xfrm>
            <a:custGeom>
              <a:avLst/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472168" y="2146434"/>
              <a:ext cx="1463040" cy="1463040"/>
            </a:xfrm>
            <a:prstGeom prst="ellipse">
              <a:avLst/>
            </a:prstGeom>
            <a:noFill/>
            <a:ln w="571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6510668" y="2635191"/>
              <a:ext cx="143790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keywords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029681" y="3684345"/>
              <a:ext cx="39988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66613" y="2007837"/>
            <a:ext cx="1684338" cy="2036836"/>
            <a:chOff x="8610869" y="2046289"/>
            <a:chExt cx="1684338" cy="2036836"/>
          </a:xfrm>
        </p:grpSpPr>
        <p:sp>
          <p:nvSpPr>
            <p:cNvPr id="20" name="MH_Other_4"/>
            <p:cNvSpPr/>
            <p:nvPr/>
          </p:nvSpPr>
          <p:spPr>
            <a:xfrm>
              <a:off x="8610869" y="2046289"/>
              <a:ext cx="1684338" cy="1978025"/>
            </a:xfrm>
            <a:custGeom>
              <a:avLst/>
              <a:gdLst>
                <a:gd name="connsiteX0" fmla="*/ 1505188 w 1685110"/>
                <a:gd name="connsiteY0" fmla="*/ 1871330 h 1976954"/>
                <a:gd name="connsiteX1" fmla="*/ 1558001 w 1685110"/>
                <a:gd name="connsiteY1" fmla="*/ 1924142 h 1976954"/>
                <a:gd name="connsiteX2" fmla="*/ 1505188 w 1685110"/>
                <a:gd name="connsiteY2" fmla="*/ 1976954 h 1976954"/>
                <a:gd name="connsiteX3" fmla="*/ 1452376 w 1685110"/>
                <a:gd name="connsiteY3" fmla="*/ 1924142 h 1976954"/>
                <a:gd name="connsiteX4" fmla="*/ 1505188 w 1685110"/>
                <a:gd name="connsiteY4" fmla="*/ 1871330 h 1976954"/>
                <a:gd name="connsiteX5" fmla="*/ 179922 w 1685110"/>
                <a:gd name="connsiteY5" fmla="*/ 1871330 h 1976954"/>
                <a:gd name="connsiteX6" fmla="*/ 232734 w 1685110"/>
                <a:gd name="connsiteY6" fmla="*/ 1924142 h 1976954"/>
                <a:gd name="connsiteX7" fmla="*/ 179922 w 1685110"/>
                <a:gd name="connsiteY7" fmla="*/ 1976954 h 1976954"/>
                <a:gd name="connsiteX8" fmla="*/ 127109 w 1685110"/>
                <a:gd name="connsiteY8" fmla="*/ 1924142 h 1976954"/>
                <a:gd name="connsiteX9" fmla="*/ 179922 w 1685110"/>
                <a:gd name="connsiteY9" fmla="*/ 1871330 h 1976954"/>
                <a:gd name="connsiteX10" fmla="*/ 851064 w 1685110"/>
                <a:gd name="connsiteY10" fmla="*/ 0 h 1976954"/>
                <a:gd name="connsiteX11" fmla="*/ 1685110 w 1685110"/>
                <a:gd name="connsiteY11" fmla="*/ 834045 h 1976954"/>
                <a:gd name="connsiteX12" fmla="*/ 1317387 w 1685110"/>
                <a:gd name="connsiteY12" fmla="*/ 1525648 h 1976954"/>
                <a:gd name="connsiteX13" fmla="*/ 1204499 w 1685110"/>
                <a:gd name="connsiteY13" fmla="*/ 1586922 h 1976954"/>
                <a:gd name="connsiteX14" fmla="*/ 1205188 w 1685110"/>
                <a:gd name="connsiteY14" fmla="*/ 1587411 h 1976954"/>
                <a:gd name="connsiteX15" fmla="*/ 1096842 w 1685110"/>
                <a:gd name="connsiteY15" fmla="*/ 1920952 h 1976954"/>
                <a:gd name="connsiteX16" fmla="*/ 1437117 w 1685110"/>
                <a:gd name="connsiteY16" fmla="*/ 1940344 h 1976954"/>
                <a:gd name="connsiteX17" fmla="*/ 1439652 w 1685110"/>
                <a:gd name="connsiteY17" fmla="*/ 1959201 h 1976954"/>
                <a:gd name="connsiteX18" fmla="*/ 1078909 w 1685110"/>
                <a:gd name="connsiteY18" fmla="*/ 1931784 h 1976954"/>
                <a:gd name="connsiteX19" fmla="*/ 1188163 w 1685110"/>
                <a:gd name="connsiteY19" fmla="*/ 1575316 h 1976954"/>
                <a:gd name="connsiteX20" fmla="*/ 1189182 w 1685110"/>
                <a:gd name="connsiteY20" fmla="*/ 1576040 h 1976954"/>
                <a:gd name="connsiteX21" fmla="*/ 1307912 w 1685110"/>
                <a:gd name="connsiteY21" fmla="*/ 1511596 h 1976954"/>
                <a:gd name="connsiteX22" fmla="*/ 1668162 w 1685110"/>
                <a:gd name="connsiteY22" fmla="*/ 834045 h 1976954"/>
                <a:gd name="connsiteX23" fmla="*/ 851064 w 1685110"/>
                <a:gd name="connsiteY23" fmla="*/ 16948 h 1976954"/>
                <a:gd name="connsiteX24" fmla="*/ 842681 w 1685110"/>
                <a:gd name="connsiteY24" fmla="*/ 17793 h 1976954"/>
                <a:gd name="connsiteX25" fmla="*/ 842681 w 1685110"/>
                <a:gd name="connsiteY25" fmla="*/ 845 h 1976954"/>
                <a:gd name="connsiteX26" fmla="*/ 834046 w 1685110"/>
                <a:gd name="connsiteY26" fmla="*/ 0 h 1976954"/>
                <a:gd name="connsiteX27" fmla="*/ 842429 w 1685110"/>
                <a:gd name="connsiteY27" fmla="*/ 845 h 1976954"/>
                <a:gd name="connsiteX28" fmla="*/ 842429 w 1685110"/>
                <a:gd name="connsiteY28" fmla="*/ 17793 h 1976954"/>
                <a:gd name="connsiteX29" fmla="*/ 834046 w 1685110"/>
                <a:gd name="connsiteY29" fmla="*/ 16948 h 1976954"/>
                <a:gd name="connsiteX30" fmla="*/ 16948 w 1685110"/>
                <a:gd name="connsiteY30" fmla="*/ 834045 h 1976954"/>
                <a:gd name="connsiteX31" fmla="*/ 377198 w 1685110"/>
                <a:gd name="connsiteY31" fmla="*/ 1511596 h 1976954"/>
                <a:gd name="connsiteX32" fmla="*/ 495928 w 1685110"/>
                <a:gd name="connsiteY32" fmla="*/ 1576040 h 1976954"/>
                <a:gd name="connsiteX33" fmla="*/ 496947 w 1685110"/>
                <a:gd name="connsiteY33" fmla="*/ 1575316 h 1976954"/>
                <a:gd name="connsiteX34" fmla="*/ 606201 w 1685110"/>
                <a:gd name="connsiteY34" fmla="*/ 1931784 h 1976954"/>
                <a:gd name="connsiteX35" fmla="*/ 245458 w 1685110"/>
                <a:gd name="connsiteY35" fmla="*/ 1959201 h 1976954"/>
                <a:gd name="connsiteX36" fmla="*/ 247993 w 1685110"/>
                <a:gd name="connsiteY36" fmla="*/ 1940344 h 1976954"/>
                <a:gd name="connsiteX37" fmla="*/ 588268 w 1685110"/>
                <a:gd name="connsiteY37" fmla="*/ 1920952 h 1976954"/>
                <a:gd name="connsiteX38" fmla="*/ 479922 w 1685110"/>
                <a:gd name="connsiteY38" fmla="*/ 1587411 h 1976954"/>
                <a:gd name="connsiteX39" fmla="*/ 480611 w 1685110"/>
                <a:gd name="connsiteY39" fmla="*/ 1586922 h 1976954"/>
                <a:gd name="connsiteX40" fmla="*/ 367723 w 1685110"/>
                <a:gd name="connsiteY40" fmla="*/ 1525648 h 1976954"/>
                <a:gd name="connsiteX41" fmla="*/ 0 w 1685110"/>
                <a:gd name="connsiteY41" fmla="*/ 834045 h 1976954"/>
                <a:gd name="connsiteX42" fmla="*/ 834046 w 1685110"/>
                <a:gd name="connsiteY42" fmla="*/ 0 h 19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5110" h="1976954">
                  <a:moveTo>
                    <a:pt x="1505188" y="1871330"/>
                  </a:moveTo>
                  <a:cubicBezTo>
                    <a:pt x="1534356" y="1871330"/>
                    <a:pt x="1558001" y="1894974"/>
                    <a:pt x="1558001" y="1924142"/>
                  </a:cubicBezTo>
                  <a:cubicBezTo>
                    <a:pt x="1558001" y="1953309"/>
                    <a:pt x="1534356" y="1976954"/>
                    <a:pt x="1505188" y="1976954"/>
                  </a:cubicBezTo>
                  <a:cubicBezTo>
                    <a:pt x="1476021" y="1976954"/>
                    <a:pt x="1452376" y="1953309"/>
                    <a:pt x="1452376" y="1924142"/>
                  </a:cubicBezTo>
                  <a:cubicBezTo>
                    <a:pt x="1452376" y="1894974"/>
                    <a:pt x="1476021" y="1871330"/>
                    <a:pt x="1505188" y="1871330"/>
                  </a:cubicBezTo>
                  <a:close/>
                  <a:moveTo>
                    <a:pt x="179922" y="1871330"/>
                  </a:moveTo>
                  <a:cubicBezTo>
                    <a:pt x="209089" y="1871330"/>
                    <a:pt x="232734" y="1894974"/>
                    <a:pt x="232734" y="1924142"/>
                  </a:cubicBezTo>
                  <a:cubicBezTo>
                    <a:pt x="232734" y="1953309"/>
                    <a:pt x="209089" y="1976954"/>
                    <a:pt x="179922" y="1976954"/>
                  </a:cubicBezTo>
                  <a:cubicBezTo>
                    <a:pt x="150754" y="1976954"/>
                    <a:pt x="127109" y="1953309"/>
                    <a:pt x="127109" y="1924142"/>
                  </a:cubicBezTo>
                  <a:cubicBezTo>
                    <a:pt x="127109" y="1894974"/>
                    <a:pt x="150754" y="1871330"/>
                    <a:pt x="179922" y="1871330"/>
                  </a:cubicBezTo>
                  <a:close/>
                  <a:moveTo>
                    <a:pt x="851064" y="0"/>
                  </a:moveTo>
                  <a:cubicBezTo>
                    <a:pt x="1311695" y="0"/>
                    <a:pt x="1685110" y="373414"/>
                    <a:pt x="1685110" y="834045"/>
                  </a:cubicBezTo>
                  <a:cubicBezTo>
                    <a:pt x="1685110" y="1121940"/>
                    <a:pt x="1539245" y="1375765"/>
                    <a:pt x="1317387" y="1525648"/>
                  </a:cubicBezTo>
                  <a:lnTo>
                    <a:pt x="1204499" y="1586922"/>
                  </a:lnTo>
                  <a:lnTo>
                    <a:pt x="1205188" y="1587411"/>
                  </a:lnTo>
                  <a:cubicBezTo>
                    <a:pt x="1003994" y="1690931"/>
                    <a:pt x="953417" y="1846629"/>
                    <a:pt x="1096842" y="1920952"/>
                  </a:cubicBezTo>
                  <a:cubicBezTo>
                    <a:pt x="1177477" y="1962738"/>
                    <a:pt x="1305257" y="1970020"/>
                    <a:pt x="1437117" y="1940344"/>
                  </a:cubicBezTo>
                  <a:lnTo>
                    <a:pt x="1439652" y="1959201"/>
                  </a:lnTo>
                  <a:cubicBezTo>
                    <a:pt x="1299336" y="1990374"/>
                    <a:pt x="1163385" y="1980041"/>
                    <a:pt x="1078909" y="1931784"/>
                  </a:cubicBezTo>
                  <a:cubicBezTo>
                    <a:pt x="934232" y="1849137"/>
                    <a:pt x="984601" y="1684798"/>
                    <a:pt x="1188163" y="1575316"/>
                  </a:cubicBezTo>
                  <a:lnTo>
                    <a:pt x="1189182" y="1576040"/>
                  </a:lnTo>
                  <a:lnTo>
                    <a:pt x="1307912" y="1511596"/>
                  </a:lnTo>
                  <a:cubicBezTo>
                    <a:pt x="1525261" y="1364757"/>
                    <a:pt x="1668162" y="1116089"/>
                    <a:pt x="1668162" y="834045"/>
                  </a:cubicBezTo>
                  <a:cubicBezTo>
                    <a:pt x="1668162" y="382774"/>
                    <a:pt x="1302335" y="16948"/>
                    <a:pt x="851064" y="16948"/>
                  </a:cubicBezTo>
                  <a:lnTo>
                    <a:pt x="842681" y="17793"/>
                  </a:lnTo>
                  <a:lnTo>
                    <a:pt x="842681" y="845"/>
                  </a:lnTo>
                  <a:close/>
                  <a:moveTo>
                    <a:pt x="834046" y="0"/>
                  </a:moveTo>
                  <a:lnTo>
                    <a:pt x="842429" y="845"/>
                  </a:lnTo>
                  <a:lnTo>
                    <a:pt x="842429" y="17793"/>
                  </a:lnTo>
                  <a:lnTo>
                    <a:pt x="834046" y="16948"/>
                  </a:lnTo>
                  <a:cubicBezTo>
                    <a:pt x="382775" y="16948"/>
                    <a:pt x="16948" y="382774"/>
                    <a:pt x="16948" y="834045"/>
                  </a:cubicBezTo>
                  <a:cubicBezTo>
                    <a:pt x="16948" y="1116089"/>
                    <a:pt x="159849" y="1364757"/>
                    <a:pt x="377198" y="1511596"/>
                  </a:cubicBezTo>
                  <a:lnTo>
                    <a:pt x="495928" y="1576040"/>
                  </a:lnTo>
                  <a:lnTo>
                    <a:pt x="496947" y="1575316"/>
                  </a:lnTo>
                  <a:cubicBezTo>
                    <a:pt x="700509" y="1684798"/>
                    <a:pt x="750878" y="1849137"/>
                    <a:pt x="606201" y="1931784"/>
                  </a:cubicBezTo>
                  <a:cubicBezTo>
                    <a:pt x="521725" y="1980041"/>
                    <a:pt x="385774" y="1990374"/>
                    <a:pt x="245458" y="1959201"/>
                  </a:cubicBezTo>
                  <a:lnTo>
                    <a:pt x="247993" y="1940344"/>
                  </a:lnTo>
                  <a:cubicBezTo>
                    <a:pt x="379853" y="1970020"/>
                    <a:pt x="507633" y="1962738"/>
                    <a:pt x="588268" y="1920952"/>
                  </a:cubicBezTo>
                  <a:cubicBezTo>
                    <a:pt x="731693" y="1846629"/>
                    <a:pt x="681116" y="1690931"/>
                    <a:pt x="479922" y="1587411"/>
                  </a:cubicBezTo>
                  <a:lnTo>
                    <a:pt x="480611" y="1586922"/>
                  </a:lnTo>
                  <a:lnTo>
                    <a:pt x="367723" y="1525648"/>
                  </a:lnTo>
                  <a:cubicBezTo>
                    <a:pt x="145865" y="1375765"/>
                    <a:pt x="0" y="1121940"/>
                    <a:pt x="0" y="834045"/>
                  </a:cubicBezTo>
                  <a:cubicBezTo>
                    <a:pt x="0" y="373414"/>
                    <a:pt x="373415" y="0"/>
                    <a:pt x="83404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709880" y="2146434"/>
              <a:ext cx="1463040" cy="1463040"/>
            </a:xfrm>
            <a:prstGeom prst="ellipse">
              <a:avLst/>
            </a:prstGeom>
            <a:noFill/>
            <a:ln w="5715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8758006" y="2635191"/>
              <a:ext cx="1437907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keywords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9277019" y="3684345"/>
              <a:ext cx="39988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37" name="TextBox 176"/>
          <p:cNvSpPr txBox="1"/>
          <p:nvPr/>
        </p:nvSpPr>
        <p:spPr>
          <a:xfrm>
            <a:off x="1315813" y="4239627"/>
            <a:ext cx="235386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177"/>
          <p:cNvSpPr txBox="1"/>
          <p:nvPr/>
        </p:nvSpPr>
        <p:spPr>
          <a:xfrm>
            <a:off x="1359357" y="4626876"/>
            <a:ext cx="2266778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TextBox 176"/>
          <p:cNvSpPr txBox="1"/>
          <p:nvPr/>
        </p:nvSpPr>
        <p:spPr>
          <a:xfrm>
            <a:off x="3721158" y="4239627"/>
            <a:ext cx="235386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177"/>
          <p:cNvSpPr txBox="1"/>
          <p:nvPr/>
        </p:nvSpPr>
        <p:spPr>
          <a:xfrm>
            <a:off x="3742252" y="4626876"/>
            <a:ext cx="2266778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Box 176"/>
          <p:cNvSpPr txBox="1"/>
          <p:nvPr/>
        </p:nvSpPr>
        <p:spPr>
          <a:xfrm>
            <a:off x="6126503" y="4239627"/>
            <a:ext cx="235386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177"/>
          <p:cNvSpPr txBox="1"/>
          <p:nvPr/>
        </p:nvSpPr>
        <p:spPr>
          <a:xfrm>
            <a:off x="6073208" y="4626876"/>
            <a:ext cx="2266778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6" name="TextBox 176"/>
          <p:cNvSpPr txBox="1"/>
          <p:nvPr/>
        </p:nvSpPr>
        <p:spPr>
          <a:xfrm>
            <a:off x="8531849" y="4239627"/>
            <a:ext cx="235386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77"/>
          <p:cNvSpPr txBox="1"/>
          <p:nvPr/>
        </p:nvSpPr>
        <p:spPr>
          <a:xfrm>
            <a:off x="8575393" y="4626876"/>
            <a:ext cx="2266778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4712206" y="1797504"/>
            <a:ext cx="2178163" cy="3564527"/>
            <a:chOff x="3270" y="1510"/>
            <a:chExt cx="762" cy="12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1071450" y="247240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1071450" y="295788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1071450" y="344336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1071450" y="392884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1071450" y="4414321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7387409" y="247240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7387409" y="295788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7387409" y="344336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7387409" y="3928840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文本框 79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 txBox="1"/>
          <p:nvPr/>
        </p:nvSpPr>
        <p:spPr>
          <a:xfrm>
            <a:off x="7387409" y="4414321"/>
            <a:ext cx="3495149" cy="346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 defTabSz="1219200">
              <a:lnSpc>
                <a:spcPct val="121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Fill in the description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6113" y="1556792"/>
            <a:ext cx="1872208" cy="3005227"/>
            <a:chOff x="1919536" y="1844824"/>
            <a:chExt cx="2102544" cy="3374956"/>
          </a:xfrm>
        </p:grpSpPr>
        <p:sp>
          <p:nvSpPr>
            <p:cNvPr id="2" name="任意多边形: 形状 1"/>
            <p:cNvSpPr/>
            <p:nvPr/>
          </p:nvSpPr>
          <p:spPr>
            <a:xfrm>
              <a:off x="2182567" y="2366959"/>
              <a:ext cx="1563933" cy="2124082"/>
            </a:xfrm>
            <a:custGeom>
              <a:avLst/>
              <a:gdLst>
                <a:gd name="connsiteX0" fmla="*/ 5008 w 1563933"/>
                <a:gd name="connsiteY0" fmla="*/ 6357 h 2124082"/>
                <a:gd name="connsiteX1" fmla="*/ 132008 w 1563933"/>
                <a:gd name="connsiteY1" fmla="*/ 28582 h 2124082"/>
                <a:gd name="connsiteX2" fmla="*/ 268533 w 1563933"/>
                <a:gd name="connsiteY2" fmla="*/ 31757 h 2124082"/>
                <a:gd name="connsiteX3" fmla="*/ 293933 w 1563933"/>
                <a:gd name="connsiteY3" fmla="*/ 38107 h 2124082"/>
                <a:gd name="connsiteX4" fmla="*/ 325683 w 1563933"/>
                <a:gd name="connsiteY4" fmla="*/ 41282 h 2124082"/>
                <a:gd name="connsiteX5" fmla="*/ 474908 w 1563933"/>
                <a:gd name="connsiteY5" fmla="*/ 38107 h 2124082"/>
                <a:gd name="connsiteX6" fmla="*/ 576508 w 1563933"/>
                <a:gd name="connsiteY6" fmla="*/ 28582 h 2124082"/>
                <a:gd name="connsiteX7" fmla="*/ 738433 w 1563933"/>
                <a:gd name="connsiteY7" fmla="*/ 25407 h 2124082"/>
                <a:gd name="connsiteX8" fmla="*/ 757483 w 1563933"/>
                <a:gd name="connsiteY8" fmla="*/ 22232 h 2124082"/>
                <a:gd name="connsiteX9" fmla="*/ 801933 w 1563933"/>
                <a:gd name="connsiteY9" fmla="*/ 15882 h 2124082"/>
                <a:gd name="connsiteX10" fmla="*/ 824158 w 1563933"/>
                <a:gd name="connsiteY10" fmla="*/ 9532 h 2124082"/>
                <a:gd name="connsiteX11" fmla="*/ 878133 w 1563933"/>
                <a:gd name="connsiteY11" fmla="*/ 3182 h 2124082"/>
                <a:gd name="connsiteX12" fmla="*/ 887658 w 1563933"/>
                <a:gd name="connsiteY12" fmla="*/ 7 h 2124082"/>
                <a:gd name="connsiteX13" fmla="*/ 951158 w 1563933"/>
                <a:gd name="connsiteY13" fmla="*/ 3182 h 2124082"/>
                <a:gd name="connsiteX14" fmla="*/ 982908 w 1563933"/>
                <a:gd name="connsiteY14" fmla="*/ 15882 h 2124082"/>
                <a:gd name="connsiteX15" fmla="*/ 1014658 w 1563933"/>
                <a:gd name="connsiteY15" fmla="*/ 31757 h 2124082"/>
                <a:gd name="connsiteX16" fmla="*/ 1046408 w 1563933"/>
                <a:gd name="connsiteY16" fmla="*/ 44457 h 2124082"/>
                <a:gd name="connsiteX17" fmla="*/ 1074983 w 1563933"/>
                <a:gd name="connsiteY17" fmla="*/ 53982 h 2124082"/>
                <a:gd name="connsiteX18" fmla="*/ 1138483 w 1563933"/>
                <a:gd name="connsiteY18" fmla="*/ 44457 h 2124082"/>
                <a:gd name="connsiteX19" fmla="*/ 1148008 w 1563933"/>
                <a:gd name="connsiteY19" fmla="*/ 41282 h 2124082"/>
                <a:gd name="connsiteX20" fmla="*/ 1157533 w 1563933"/>
                <a:gd name="connsiteY20" fmla="*/ 38107 h 2124082"/>
                <a:gd name="connsiteX21" fmla="*/ 1214683 w 1563933"/>
                <a:gd name="connsiteY21" fmla="*/ 41282 h 2124082"/>
                <a:gd name="connsiteX22" fmla="*/ 1236908 w 1563933"/>
                <a:gd name="connsiteY22" fmla="*/ 44457 h 2124082"/>
                <a:gd name="connsiteX23" fmla="*/ 1398833 w 1563933"/>
                <a:gd name="connsiteY23" fmla="*/ 47632 h 2124082"/>
                <a:gd name="connsiteX24" fmla="*/ 1459158 w 1563933"/>
                <a:gd name="connsiteY24" fmla="*/ 41282 h 2124082"/>
                <a:gd name="connsiteX25" fmla="*/ 1471858 w 1563933"/>
                <a:gd name="connsiteY25" fmla="*/ 38107 h 2124082"/>
                <a:gd name="connsiteX26" fmla="*/ 1487733 w 1563933"/>
                <a:gd name="connsiteY26" fmla="*/ 34932 h 2124082"/>
                <a:gd name="connsiteX27" fmla="*/ 1538533 w 1563933"/>
                <a:gd name="connsiteY27" fmla="*/ 38107 h 2124082"/>
                <a:gd name="connsiteX28" fmla="*/ 1544883 w 1563933"/>
                <a:gd name="connsiteY28" fmla="*/ 47632 h 2124082"/>
                <a:gd name="connsiteX29" fmla="*/ 1551233 w 1563933"/>
                <a:gd name="connsiteY29" fmla="*/ 66682 h 2124082"/>
                <a:gd name="connsiteX30" fmla="*/ 1554408 w 1563933"/>
                <a:gd name="connsiteY30" fmla="*/ 76207 h 2124082"/>
                <a:gd name="connsiteX31" fmla="*/ 1563933 w 1563933"/>
                <a:gd name="connsiteY31" fmla="*/ 95257 h 2124082"/>
                <a:gd name="connsiteX32" fmla="*/ 1560758 w 1563933"/>
                <a:gd name="connsiteY32" fmla="*/ 114307 h 2124082"/>
                <a:gd name="connsiteX33" fmla="*/ 1557583 w 1563933"/>
                <a:gd name="connsiteY33" fmla="*/ 123832 h 2124082"/>
                <a:gd name="connsiteX34" fmla="*/ 1551233 w 1563933"/>
                <a:gd name="connsiteY34" fmla="*/ 228607 h 2124082"/>
                <a:gd name="connsiteX35" fmla="*/ 1548058 w 1563933"/>
                <a:gd name="connsiteY35" fmla="*/ 254007 h 2124082"/>
                <a:gd name="connsiteX36" fmla="*/ 1538533 w 1563933"/>
                <a:gd name="connsiteY36" fmla="*/ 387357 h 2124082"/>
                <a:gd name="connsiteX37" fmla="*/ 1535358 w 1563933"/>
                <a:gd name="connsiteY37" fmla="*/ 406407 h 2124082"/>
                <a:gd name="connsiteX38" fmla="*/ 1538533 w 1563933"/>
                <a:gd name="connsiteY38" fmla="*/ 520707 h 2124082"/>
                <a:gd name="connsiteX39" fmla="*/ 1541708 w 1563933"/>
                <a:gd name="connsiteY39" fmla="*/ 542932 h 2124082"/>
                <a:gd name="connsiteX40" fmla="*/ 1544883 w 1563933"/>
                <a:gd name="connsiteY40" fmla="*/ 581032 h 2124082"/>
                <a:gd name="connsiteX41" fmla="*/ 1541708 w 1563933"/>
                <a:gd name="connsiteY41" fmla="*/ 787407 h 2124082"/>
                <a:gd name="connsiteX42" fmla="*/ 1535358 w 1563933"/>
                <a:gd name="connsiteY42" fmla="*/ 860432 h 2124082"/>
                <a:gd name="connsiteX43" fmla="*/ 1532183 w 1563933"/>
                <a:gd name="connsiteY43" fmla="*/ 892182 h 2124082"/>
                <a:gd name="connsiteX44" fmla="*/ 1529008 w 1563933"/>
                <a:gd name="connsiteY44" fmla="*/ 1009657 h 2124082"/>
                <a:gd name="connsiteX45" fmla="*/ 1525833 w 1563933"/>
                <a:gd name="connsiteY45" fmla="*/ 1022357 h 2124082"/>
                <a:gd name="connsiteX46" fmla="*/ 1519483 w 1563933"/>
                <a:gd name="connsiteY46" fmla="*/ 1196982 h 2124082"/>
                <a:gd name="connsiteX47" fmla="*/ 1513133 w 1563933"/>
                <a:gd name="connsiteY47" fmla="*/ 1333507 h 2124082"/>
                <a:gd name="connsiteX48" fmla="*/ 1513133 w 1563933"/>
                <a:gd name="connsiteY48" fmla="*/ 1597032 h 2124082"/>
                <a:gd name="connsiteX49" fmla="*/ 1506783 w 1563933"/>
                <a:gd name="connsiteY49" fmla="*/ 1711332 h 2124082"/>
                <a:gd name="connsiteX50" fmla="*/ 1503608 w 1563933"/>
                <a:gd name="connsiteY50" fmla="*/ 1733557 h 2124082"/>
                <a:gd name="connsiteX51" fmla="*/ 1497258 w 1563933"/>
                <a:gd name="connsiteY51" fmla="*/ 1844682 h 2124082"/>
                <a:gd name="connsiteX52" fmla="*/ 1490908 w 1563933"/>
                <a:gd name="connsiteY52" fmla="*/ 1927232 h 2124082"/>
                <a:gd name="connsiteX53" fmla="*/ 1494083 w 1563933"/>
                <a:gd name="connsiteY53" fmla="*/ 2060582 h 2124082"/>
                <a:gd name="connsiteX54" fmla="*/ 1500433 w 1563933"/>
                <a:gd name="connsiteY54" fmla="*/ 2079632 h 2124082"/>
                <a:gd name="connsiteX55" fmla="*/ 1503608 w 1563933"/>
                <a:gd name="connsiteY55" fmla="*/ 2089157 h 2124082"/>
                <a:gd name="connsiteX56" fmla="*/ 1494083 w 1563933"/>
                <a:gd name="connsiteY56" fmla="*/ 2095507 h 2124082"/>
                <a:gd name="connsiteX57" fmla="*/ 1484558 w 1563933"/>
                <a:gd name="connsiteY57" fmla="*/ 2098682 h 2124082"/>
                <a:gd name="connsiteX58" fmla="*/ 1386133 w 1563933"/>
                <a:gd name="connsiteY58" fmla="*/ 2105032 h 2124082"/>
                <a:gd name="connsiteX59" fmla="*/ 1275008 w 1563933"/>
                <a:gd name="connsiteY59" fmla="*/ 2101857 h 2124082"/>
                <a:gd name="connsiteX60" fmla="*/ 1240083 w 1563933"/>
                <a:gd name="connsiteY60" fmla="*/ 2098682 h 2124082"/>
                <a:gd name="connsiteX61" fmla="*/ 1195633 w 1563933"/>
                <a:gd name="connsiteY61" fmla="*/ 2095507 h 2124082"/>
                <a:gd name="connsiteX62" fmla="*/ 1094033 w 1563933"/>
                <a:gd name="connsiteY62" fmla="*/ 2089157 h 2124082"/>
                <a:gd name="connsiteX63" fmla="*/ 1071808 w 1563933"/>
                <a:gd name="connsiteY63" fmla="*/ 2079632 h 2124082"/>
                <a:gd name="connsiteX64" fmla="*/ 1052758 w 1563933"/>
                <a:gd name="connsiteY64" fmla="*/ 2076457 h 2124082"/>
                <a:gd name="connsiteX65" fmla="*/ 909883 w 1563933"/>
                <a:gd name="connsiteY65" fmla="*/ 2079632 h 2124082"/>
                <a:gd name="connsiteX66" fmla="*/ 874958 w 1563933"/>
                <a:gd name="connsiteY66" fmla="*/ 2082807 h 2124082"/>
                <a:gd name="connsiteX67" fmla="*/ 820983 w 1563933"/>
                <a:gd name="connsiteY67" fmla="*/ 2085982 h 2124082"/>
                <a:gd name="connsiteX68" fmla="*/ 795583 w 1563933"/>
                <a:gd name="connsiteY68" fmla="*/ 2092332 h 2124082"/>
                <a:gd name="connsiteX69" fmla="*/ 782883 w 1563933"/>
                <a:gd name="connsiteY69" fmla="*/ 2095507 h 2124082"/>
                <a:gd name="connsiteX70" fmla="*/ 767008 w 1563933"/>
                <a:gd name="connsiteY70" fmla="*/ 2098682 h 2124082"/>
                <a:gd name="connsiteX71" fmla="*/ 738433 w 1563933"/>
                <a:gd name="connsiteY71" fmla="*/ 2105032 h 2124082"/>
                <a:gd name="connsiteX72" fmla="*/ 709858 w 1563933"/>
                <a:gd name="connsiteY72" fmla="*/ 2108207 h 2124082"/>
                <a:gd name="connsiteX73" fmla="*/ 684458 w 1563933"/>
                <a:gd name="connsiteY73" fmla="*/ 2111382 h 2124082"/>
                <a:gd name="connsiteX74" fmla="*/ 652708 w 1563933"/>
                <a:gd name="connsiteY74" fmla="*/ 2117732 h 2124082"/>
                <a:gd name="connsiteX75" fmla="*/ 605083 w 1563933"/>
                <a:gd name="connsiteY75" fmla="*/ 2124082 h 2124082"/>
                <a:gd name="connsiteX76" fmla="*/ 436808 w 1563933"/>
                <a:gd name="connsiteY76" fmla="*/ 2120907 h 2124082"/>
                <a:gd name="connsiteX77" fmla="*/ 116133 w 1563933"/>
                <a:gd name="connsiteY77" fmla="*/ 2117732 h 2124082"/>
                <a:gd name="connsiteX78" fmla="*/ 97083 w 1563933"/>
                <a:gd name="connsiteY78" fmla="*/ 2111382 h 2124082"/>
                <a:gd name="connsiteX79" fmla="*/ 87558 w 1563933"/>
                <a:gd name="connsiteY79" fmla="*/ 2108207 h 2124082"/>
                <a:gd name="connsiteX80" fmla="*/ 65333 w 1563933"/>
                <a:gd name="connsiteY80" fmla="*/ 2101857 h 2124082"/>
                <a:gd name="connsiteX81" fmla="*/ 43108 w 1563933"/>
                <a:gd name="connsiteY81" fmla="*/ 2098682 h 2124082"/>
                <a:gd name="connsiteX82" fmla="*/ 33583 w 1563933"/>
                <a:gd name="connsiteY82" fmla="*/ 2092332 h 2124082"/>
                <a:gd name="connsiteX83" fmla="*/ 24058 w 1563933"/>
                <a:gd name="connsiteY83" fmla="*/ 2089157 h 2124082"/>
                <a:gd name="connsiteX84" fmla="*/ 20883 w 1563933"/>
                <a:gd name="connsiteY84" fmla="*/ 2079632 h 2124082"/>
                <a:gd name="connsiteX85" fmla="*/ 17708 w 1563933"/>
                <a:gd name="connsiteY85" fmla="*/ 2006607 h 2124082"/>
                <a:gd name="connsiteX86" fmla="*/ 14533 w 1563933"/>
                <a:gd name="connsiteY86" fmla="*/ 1997082 h 2124082"/>
                <a:gd name="connsiteX87" fmla="*/ 11358 w 1563933"/>
                <a:gd name="connsiteY87" fmla="*/ 1981207 h 2124082"/>
                <a:gd name="connsiteX88" fmla="*/ 14533 w 1563933"/>
                <a:gd name="connsiteY88" fmla="*/ 1685932 h 2124082"/>
                <a:gd name="connsiteX89" fmla="*/ 17708 w 1563933"/>
                <a:gd name="connsiteY89" fmla="*/ 1673232 h 2124082"/>
                <a:gd name="connsiteX90" fmla="*/ 27233 w 1563933"/>
                <a:gd name="connsiteY90" fmla="*/ 1574807 h 2124082"/>
                <a:gd name="connsiteX91" fmla="*/ 30408 w 1563933"/>
                <a:gd name="connsiteY91" fmla="*/ 1558932 h 2124082"/>
                <a:gd name="connsiteX92" fmla="*/ 30408 w 1563933"/>
                <a:gd name="connsiteY92" fmla="*/ 1139832 h 2124082"/>
                <a:gd name="connsiteX93" fmla="*/ 27233 w 1563933"/>
                <a:gd name="connsiteY93" fmla="*/ 1117607 h 2124082"/>
                <a:gd name="connsiteX94" fmla="*/ 24058 w 1563933"/>
                <a:gd name="connsiteY94" fmla="*/ 1085857 h 2124082"/>
                <a:gd name="connsiteX95" fmla="*/ 20883 w 1563933"/>
                <a:gd name="connsiteY95" fmla="*/ 847732 h 2124082"/>
                <a:gd name="connsiteX96" fmla="*/ 17708 w 1563933"/>
                <a:gd name="connsiteY96" fmla="*/ 825507 h 2124082"/>
                <a:gd name="connsiteX97" fmla="*/ 11358 w 1563933"/>
                <a:gd name="connsiteY97" fmla="*/ 806457 h 2124082"/>
                <a:gd name="connsiteX98" fmla="*/ 8183 w 1563933"/>
                <a:gd name="connsiteY98" fmla="*/ 768357 h 2124082"/>
                <a:gd name="connsiteX99" fmla="*/ 5008 w 1563933"/>
                <a:gd name="connsiteY99" fmla="*/ 755657 h 2124082"/>
                <a:gd name="connsiteX100" fmla="*/ 1833 w 1563933"/>
                <a:gd name="connsiteY100" fmla="*/ 692157 h 2124082"/>
                <a:gd name="connsiteX101" fmla="*/ 5008 w 1563933"/>
                <a:gd name="connsiteY101" fmla="*/ 561982 h 2124082"/>
                <a:gd name="connsiteX102" fmla="*/ 8183 w 1563933"/>
                <a:gd name="connsiteY102" fmla="*/ 546107 h 2124082"/>
                <a:gd name="connsiteX103" fmla="*/ 11358 w 1563933"/>
                <a:gd name="connsiteY103" fmla="*/ 431807 h 2124082"/>
                <a:gd name="connsiteX104" fmla="*/ 17708 w 1563933"/>
                <a:gd name="connsiteY104" fmla="*/ 403232 h 2124082"/>
                <a:gd name="connsiteX105" fmla="*/ 20883 w 1563933"/>
                <a:gd name="connsiteY105" fmla="*/ 393707 h 2124082"/>
                <a:gd name="connsiteX106" fmla="*/ 24058 w 1563933"/>
                <a:gd name="connsiteY106" fmla="*/ 377832 h 2124082"/>
                <a:gd name="connsiteX107" fmla="*/ 27233 w 1563933"/>
                <a:gd name="connsiteY107" fmla="*/ 339732 h 2124082"/>
                <a:gd name="connsiteX108" fmla="*/ 30408 w 1563933"/>
                <a:gd name="connsiteY108" fmla="*/ 317507 h 2124082"/>
                <a:gd name="connsiteX109" fmla="*/ 27233 w 1563933"/>
                <a:gd name="connsiteY109" fmla="*/ 180982 h 2124082"/>
                <a:gd name="connsiteX110" fmla="*/ 24058 w 1563933"/>
                <a:gd name="connsiteY110" fmla="*/ 79382 h 2124082"/>
                <a:gd name="connsiteX111" fmla="*/ 5008 w 1563933"/>
                <a:gd name="connsiteY111" fmla="*/ 6357 h 21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563933" h="2124082">
                  <a:moveTo>
                    <a:pt x="5008" y="6357"/>
                  </a:moveTo>
                  <a:cubicBezTo>
                    <a:pt x="23000" y="-2110"/>
                    <a:pt x="89230" y="24459"/>
                    <a:pt x="132008" y="28582"/>
                  </a:cubicBezTo>
                  <a:cubicBezTo>
                    <a:pt x="177319" y="32949"/>
                    <a:pt x="223091" y="29084"/>
                    <a:pt x="268533" y="31757"/>
                  </a:cubicBezTo>
                  <a:cubicBezTo>
                    <a:pt x="277245" y="32269"/>
                    <a:pt x="285249" y="37239"/>
                    <a:pt x="293933" y="38107"/>
                  </a:cubicBezTo>
                  <a:lnTo>
                    <a:pt x="325683" y="41282"/>
                  </a:lnTo>
                  <a:cubicBezTo>
                    <a:pt x="375425" y="40224"/>
                    <a:pt x="425206" y="40366"/>
                    <a:pt x="474908" y="38107"/>
                  </a:cubicBezTo>
                  <a:cubicBezTo>
                    <a:pt x="571290" y="33726"/>
                    <a:pt x="499831" y="30978"/>
                    <a:pt x="576508" y="28582"/>
                  </a:cubicBezTo>
                  <a:cubicBezTo>
                    <a:pt x="630467" y="26896"/>
                    <a:pt x="684458" y="26465"/>
                    <a:pt x="738433" y="25407"/>
                  </a:cubicBezTo>
                  <a:lnTo>
                    <a:pt x="757483" y="22232"/>
                  </a:lnTo>
                  <a:cubicBezTo>
                    <a:pt x="772285" y="20012"/>
                    <a:pt x="787542" y="19994"/>
                    <a:pt x="801933" y="15882"/>
                  </a:cubicBezTo>
                  <a:cubicBezTo>
                    <a:pt x="809341" y="13765"/>
                    <a:pt x="816624" y="11146"/>
                    <a:pt x="824158" y="9532"/>
                  </a:cubicBezTo>
                  <a:cubicBezTo>
                    <a:pt x="836441" y="6900"/>
                    <a:pt x="868032" y="4192"/>
                    <a:pt x="878133" y="3182"/>
                  </a:cubicBezTo>
                  <a:cubicBezTo>
                    <a:pt x="881308" y="2124"/>
                    <a:pt x="884311" y="7"/>
                    <a:pt x="887658" y="7"/>
                  </a:cubicBezTo>
                  <a:cubicBezTo>
                    <a:pt x="908851" y="7"/>
                    <a:pt x="930253" y="-302"/>
                    <a:pt x="951158" y="3182"/>
                  </a:cubicBezTo>
                  <a:cubicBezTo>
                    <a:pt x="962402" y="5056"/>
                    <a:pt x="972713" y="10784"/>
                    <a:pt x="982908" y="15882"/>
                  </a:cubicBezTo>
                  <a:cubicBezTo>
                    <a:pt x="993491" y="21174"/>
                    <a:pt x="1003672" y="27363"/>
                    <a:pt x="1014658" y="31757"/>
                  </a:cubicBezTo>
                  <a:cubicBezTo>
                    <a:pt x="1025241" y="35990"/>
                    <a:pt x="1036213" y="39359"/>
                    <a:pt x="1046408" y="44457"/>
                  </a:cubicBezTo>
                  <a:cubicBezTo>
                    <a:pt x="1063935" y="53220"/>
                    <a:pt x="1054467" y="49879"/>
                    <a:pt x="1074983" y="53982"/>
                  </a:cubicBezTo>
                  <a:cubicBezTo>
                    <a:pt x="1126109" y="50330"/>
                    <a:pt x="1105341" y="55504"/>
                    <a:pt x="1138483" y="44457"/>
                  </a:cubicBezTo>
                  <a:lnTo>
                    <a:pt x="1148008" y="41282"/>
                  </a:lnTo>
                  <a:lnTo>
                    <a:pt x="1157533" y="38107"/>
                  </a:lnTo>
                  <a:cubicBezTo>
                    <a:pt x="1176583" y="39165"/>
                    <a:pt x="1195664" y="39761"/>
                    <a:pt x="1214683" y="41282"/>
                  </a:cubicBezTo>
                  <a:cubicBezTo>
                    <a:pt x="1222143" y="41879"/>
                    <a:pt x="1229429" y="44199"/>
                    <a:pt x="1236908" y="44457"/>
                  </a:cubicBezTo>
                  <a:cubicBezTo>
                    <a:pt x="1290861" y="46317"/>
                    <a:pt x="1344858" y="46574"/>
                    <a:pt x="1398833" y="47632"/>
                  </a:cubicBezTo>
                  <a:cubicBezTo>
                    <a:pt x="1414376" y="46219"/>
                    <a:pt x="1442508" y="44057"/>
                    <a:pt x="1459158" y="41282"/>
                  </a:cubicBezTo>
                  <a:cubicBezTo>
                    <a:pt x="1463462" y="40565"/>
                    <a:pt x="1467598" y="39054"/>
                    <a:pt x="1471858" y="38107"/>
                  </a:cubicBezTo>
                  <a:cubicBezTo>
                    <a:pt x="1477126" y="36936"/>
                    <a:pt x="1482441" y="35990"/>
                    <a:pt x="1487733" y="34932"/>
                  </a:cubicBezTo>
                  <a:cubicBezTo>
                    <a:pt x="1504666" y="35990"/>
                    <a:pt x="1521971" y="34426"/>
                    <a:pt x="1538533" y="38107"/>
                  </a:cubicBezTo>
                  <a:cubicBezTo>
                    <a:pt x="1542258" y="38935"/>
                    <a:pt x="1543333" y="44145"/>
                    <a:pt x="1544883" y="47632"/>
                  </a:cubicBezTo>
                  <a:cubicBezTo>
                    <a:pt x="1547601" y="53749"/>
                    <a:pt x="1549116" y="60332"/>
                    <a:pt x="1551233" y="66682"/>
                  </a:cubicBezTo>
                  <a:cubicBezTo>
                    <a:pt x="1552291" y="69857"/>
                    <a:pt x="1552552" y="73422"/>
                    <a:pt x="1554408" y="76207"/>
                  </a:cubicBezTo>
                  <a:cubicBezTo>
                    <a:pt x="1562614" y="88517"/>
                    <a:pt x="1559551" y="82112"/>
                    <a:pt x="1563933" y="95257"/>
                  </a:cubicBezTo>
                  <a:cubicBezTo>
                    <a:pt x="1562875" y="101607"/>
                    <a:pt x="1562155" y="108023"/>
                    <a:pt x="1560758" y="114307"/>
                  </a:cubicBezTo>
                  <a:cubicBezTo>
                    <a:pt x="1560032" y="117574"/>
                    <a:pt x="1557953" y="120506"/>
                    <a:pt x="1557583" y="123832"/>
                  </a:cubicBezTo>
                  <a:cubicBezTo>
                    <a:pt x="1555576" y="141899"/>
                    <a:pt x="1552368" y="213846"/>
                    <a:pt x="1551233" y="228607"/>
                  </a:cubicBezTo>
                  <a:cubicBezTo>
                    <a:pt x="1550579" y="237114"/>
                    <a:pt x="1549116" y="245540"/>
                    <a:pt x="1548058" y="254007"/>
                  </a:cubicBezTo>
                  <a:cubicBezTo>
                    <a:pt x="1546449" y="281363"/>
                    <a:pt x="1541719" y="368243"/>
                    <a:pt x="1538533" y="387357"/>
                  </a:cubicBezTo>
                  <a:lnTo>
                    <a:pt x="1535358" y="406407"/>
                  </a:lnTo>
                  <a:cubicBezTo>
                    <a:pt x="1536416" y="444507"/>
                    <a:pt x="1536762" y="482633"/>
                    <a:pt x="1538533" y="520707"/>
                  </a:cubicBezTo>
                  <a:cubicBezTo>
                    <a:pt x="1538881" y="528182"/>
                    <a:pt x="1540925" y="535490"/>
                    <a:pt x="1541708" y="542932"/>
                  </a:cubicBezTo>
                  <a:cubicBezTo>
                    <a:pt x="1543042" y="555606"/>
                    <a:pt x="1543825" y="568332"/>
                    <a:pt x="1544883" y="581032"/>
                  </a:cubicBezTo>
                  <a:cubicBezTo>
                    <a:pt x="1543825" y="649824"/>
                    <a:pt x="1543449" y="718629"/>
                    <a:pt x="1541708" y="787407"/>
                  </a:cubicBezTo>
                  <a:cubicBezTo>
                    <a:pt x="1541005" y="815178"/>
                    <a:pt x="1538138" y="834021"/>
                    <a:pt x="1535358" y="860432"/>
                  </a:cubicBezTo>
                  <a:cubicBezTo>
                    <a:pt x="1534245" y="871010"/>
                    <a:pt x="1533241" y="881599"/>
                    <a:pt x="1532183" y="892182"/>
                  </a:cubicBezTo>
                  <a:cubicBezTo>
                    <a:pt x="1531125" y="931340"/>
                    <a:pt x="1530917" y="970531"/>
                    <a:pt x="1529008" y="1009657"/>
                  </a:cubicBezTo>
                  <a:cubicBezTo>
                    <a:pt x="1528795" y="1014015"/>
                    <a:pt x="1526055" y="1017999"/>
                    <a:pt x="1525833" y="1022357"/>
                  </a:cubicBezTo>
                  <a:cubicBezTo>
                    <a:pt x="1522875" y="1080529"/>
                    <a:pt x="1522189" y="1138798"/>
                    <a:pt x="1519483" y="1196982"/>
                  </a:cubicBezTo>
                  <a:lnTo>
                    <a:pt x="1513133" y="1333507"/>
                  </a:lnTo>
                  <a:cubicBezTo>
                    <a:pt x="1518044" y="1466103"/>
                    <a:pt x="1517768" y="1416273"/>
                    <a:pt x="1513133" y="1597032"/>
                  </a:cubicBezTo>
                  <a:cubicBezTo>
                    <a:pt x="1512511" y="1621272"/>
                    <a:pt x="1509561" y="1682160"/>
                    <a:pt x="1506783" y="1711332"/>
                  </a:cubicBezTo>
                  <a:cubicBezTo>
                    <a:pt x="1506073" y="1718782"/>
                    <a:pt x="1504666" y="1726149"/>
                    <a:pt x="1503608" y="1733557"/>
                  </a:cubicBezTo>
                  <a:cubicBezTo>
                    <a:pt x="1501491" y="1770599"/>
                    <a:pt x="1500104" y="1807689"/>
                    <a:pt x="1497258" y="1844682"/>
                  </a:cubicBezTo>
                  <a:lnTo>
                    <a:pt x="1490908" y="1927232"/>
                  </a:lnTo>
                  <a:cubicBezTo>
                    <a:pt x="1491966" y="1971682"/>
                    <a:pt x="1491309" y="2016206"/>
                    <a:pt x="1494083" y="2060582"/>
                  </a:cubicBezTo>
                  <a:cubicBezTo>
                    <a:pt x="1494501" y="2067262"/>
                    <a:pt x="1498316" y="2073282"/>
                    <a:pt x="1500433" y="2079632"/>
                  </a:cubicBezTo>
                  <a:lnTo>
                    <a:pt x="1503608" y="2089157"/>
                  </a:lnTo>
                  <a:cubicBezTo>
                    <a:pt x="1500433" y="2091274"/>
                    <a:pt x="1497496" y="2093800"/>
                    <a:pt x="1494083" y="2095507"/>
                  </a:cubicBezTo>
                  <a:cubicBezTo>
                    <a:pt x="1491090" y="2097004"/>
                    <a:pt x="1487825" y="2097956"/>
                    <a:pt x="1484558" y="2098682"/>
                  </a:cubicBezTo>
                  <a:cubicBezTo>
                    <a:pt x="1453160" y="2105659"/>
                    <a:pt x="1415296" y="2103865"/>
                    <a:pt x="1386133" y="2105032"/>
                  </a:cubicBezTo>
                  <a:lnTo>
                    <a:pt x="1275008" y="2101857"/>
                  </a:lnTo>
                  <a:cubicBezTo>
                    <a:pt x="1263329" y="2101349"/>
                    <a:pt x="1251735" y="2099614"/>
                    <a:pt x="1240083" y="2098682"/>
                  </a:cubicBezTo>
                  <a:lnTo>
                    <a:pt x="1195633" y="2095507"/>
                  </a:lnTo>
                  <a:cubicBezTo>
                    <a:pt x="1155898" y="2082262"/>
                    <a:pt x="1199324" y="2095738"/>
                    <a:pt x="1094033" y="2089157"/>
                  </a:cubicBezTo>
                  <a:cubicBezTo>
                    <a:pt x="1086655" y="2088696"/>
                    <a:pt x="1078115" y="2081524"/>
                    <a:pt x="1071808" y="2079632"/>
                  </a:cubicBezTo>
                  <a:cubicBezTo>
                    <a:pt x="1065642" y="2077782"/>
                    <a:pt x="1059108" y="2077515"/>
                    <a:pt x="1052758" y="2076457"/>
                  </a:cubicBezTo>
                  <a:lnTo>
                    <a:pt x="909883" y="2079632"/>
                  </a:lnTo>
                  <a:cubicBezTo>
                    <a:pt x="898201" y="2080049"/>
                    <a:pt x="886618" y="2081974"/>
                    <a:pt x="874958" y="2082807"/>
                  </a:cubicBezTo>
                  <a:cubicBezTo>
                    <a:pt x="856981" y="2084091"/>
                    <a:pt x="838975" y="2084924"/>
                    <a:pt x="820983" y="2085982"/>
                  </a:cubicBezTo>
                  <a:lnTo>
                    <a:pt x="795583" y="2092332"/>
                  </a:lnTo>
                  <a:cubicBezTo>
                    <a:pt x="791350" y="2093390"/>
                    <a:pt x="787162" y="2094651"/>
                    <a:pt x="782883" y="2095507"/>
                  </a:cubicBezTo>
                  <a:cubicBezTo>
                    <a:pt x="777591" y="2096565"/>
                    <a:pt x="772276" y="2097511"/>
                    <a:pt x="767008" y="2098682"/>
                  </a:cubicBezTo>
                  <a:cubicBezTo>
                    <a:pt x="754529" y="2101455"/>
                    <a:pt x="751839" y="2103117"/>
                    <a:pt x="738433" y="2105032"/>
                  </a:cubicBezTo>
                  <a:cubicBezTo>
                    <a:pt x="728946" y="2106387"/>
                    <a:pt x="719376" y="2107087"/>
                    <a:pt x="709858" y="2108207"/>
                  </a:cubicBezTo>
                  <a:lnTo>
                    <a:pt x="684458" y="2111382"/>
                  </a:lnTo>
                  <a:cubicBezTo>
                    <a:pt x="646379" y="2116822"/>
                    <a:pt x="681635" y="2111947"/>
                    <a:pt x="652708" y="2117732"/>
                  </a:cubicBezTo>
                  <a:cubicBezTo>
                    <a:pt x="634893" y="2121295"/>
                    <a:pt x="624144" y="2121964"/>
                    <a:pt x="605083" y="2124082"/>
                  </a:cubicBezTo>
                  <a:lnTo>
                    <a:pt x="436808" y="2120907"/>
                  </a:lnTo>
                  <a:lnTo>
                    <a:pt x="116133" y="2117732"/>
                  </a:lnTo>
                  <a:cubicBezTo>
                    <a:pt x="109442" y="2117544"/>
                    <a:pt x="103433" y="2113499"/>
                    <a:pt x="97083" y="2111382"/>
                  </a:cubicBezTo>
                  <a:lnTo>
                    <a:pt x="87558" y="2108207"/>
                  </a:lnTo>
                  <a:cubicBezTo>
                    <a:pt x="79397" y="2105487"/>
                    <a:pt x="74104" y="2103452"/>
                    <a:pt x="65333" y="2101857"/>
                  </a:cubicBezTo>
                  <a:cubicBezTo>
                    <a:pt x="57970" y="2100518"/>
                    <a:pt x="50516" y="2099740"/>
                    <a:pt x="43108" y="2098682"/>
                  </a:cubicBezTo>
                  <a:cubicBezTo>
                    <a:pt x="39933" y="2096565"/>
                    <a:pt x="36996" y="2094039"/>
                    <a:pt x="33583" y="2092332"/>
                  </a:cubicBezTo>
                  <a:cubicBezTo>
                    <a:pt x="30590" y="2090835"/>
                    <a:pt x="26425" y="2091524"/>
                    <a:pt x="24058" y="2089157"/>
                  </a:cubicBezTo>
                  <a:cubicBezTo>
                    <a:pt x="21691" y="2086790"/>
                    <a:pt x="21941" y="2082807"/>
                    <a:pt x="20883" y="2079632"/>
                  </a:cubicBezTo>
                  <a:cubicBezTo>
                    <a:pt x="19825" y="2055290"/>
                    <a:pt x="19577" y="2030900"/>
                    <a:pt x="17708" y="2006607"/>
                  </a:cubicBezTo>
                  <a:cubicBezTo>
                    <a:pt x="17451" y="2003270"/>
                    <a:pt x="15345" y="2000329"/>
                    <a:pt x="14533" y="1997082"/>
                  </a:cubicBezTo>
                  <a:cubicBezTo>
                    <a:pt x="13224" y="1991847"/>
                    <a:pt x="12416" y="1986499"/>
                    <a:pt x="11358" y="1981207"/>
                  </a:cubicBezTo>
                  <a:cubicBezTo>
                    <a:pt x="12416" y="1882782"/>
                    <a:pt x="12504" y="1784342"/>
                    <a:pt x="14533" y="1685932"/>
                  </a:cubicBezTo>
                  <a:cubicBezTo>
                    <a:pt x="14623" y="1681569"/>
                    <a:pt x="17208" y="1677567"/>
                    <a:pt x="17708" y="1673232"/>
                  </a:cubicBezTo>
                  <a:cubicBezTo>
                    <a:pt x="18178" y="1669160"/>
                    <a:pt x="24242" y="1595742"/>
                    <a:pt x="27233" y="1574807"/>
                  </a:cubicBezTo>
                  <a:cubicBezTo>
                    <a:pt x="27996" y="1569465"/>
                    <a:pt x="29350" y="1564224"/>
                    <a:pt x="30408" y="1558932"/>
                  </a:cubicBezTo>
                  <a:cubicBezTo>
                    <a:pt x="43884" y="1397223"/>
                    <a:pt x="36145" y="1504110"/>
                    <a:pt x="30408" y="1139832"/>
                  </a:cubicBezTo>
                  <a:cubicBezTo>
                    <a:pt x="30290" y="1132349"/>
                    <a:pt x="28107" y="1125039"/>
                    <a:pt x="27233" y="1117607"/>
                  </a:cubicBezTo>
                  <a:cubicBezTo>
                    <a:pt x="25990" y="1107044"/>
                    <a:pt x="25116" y="1096440"/>
                    <a:pt x="24058" y="1085857"/>
                  </a:cubicBezTo>
                  <a:cubicBezTo>
                    <a:pt x="23000" y="1006482"/>
                    <a:pt x="22819" y="927090"/>
                    <a:pt x="20883" y="847732"/>
                  </a:cubicBezTo>
                  <a:cubicBezTo>
                    <a:pt x="20701" y="840251"/>
                    <a:pt x="19391" y="832799"/>
                    <a:pt x="17708" y="825507"/>
                  </a:cubicBezTo>
                  <a:cubicBezTo>
                    <a:pt x="16203" y="818985"/>
                    <a:pt x="13475" y="812807"/>
                    <a:pt x="11358" y="806457"/>
                  </a:cubicBezTo>
                  <a:cubicBezTo>
                    <a:pt x="10300" y="793757"/>
                    <a:pt x="9764" y="781003"/>
                    <a:pt x="8183" y="768357"/>
                  </a:cubicBezTo>
                  <a:cubicBezTo>
                    <a:pt x="7642" y="764027"/>
                    <a:pt x="5370" y="760006"/>
                    <a:pt x="5008" y="755657"/>
                  </a:cubicBezTo>
                  <a:cubicBezTo>
                    <a:pt x="3248" y="734537"/>
                    <a:pt x="2891" y="713324"/>
                    <a:pt x="1833" y="692157"/>
                  </a:cubicBezTo>
                  <a:cubicBezTo>
                    <a:pt x="2891" y="648765"/>
                    <a:pt x="3123" y="605346"/>
                    <a:pt x="5008" y="561982"/>
                  </a:cubicBezTo>
                  <a:cubicBezTo>
                    <a:pt x="5242" y="556591"/>
                    <a:pt x="7920" y="551497"/>
                    <a:pt x="8183" y="546107"/>
                  </a:cubicBezTo>
                  <a:cubicBezTo>
                    <a:pt x="10040" y="508038"/>
                    <a:pt x="9501" y="469876"/>
                    <a:pt x="11358" y="431807"/>
                  </a:cubicBezTo>
                  <a:cubicBezTo>
                    <a:pt x="11551" y="427859"/>
                    <a:pt x="16328" y="408063"/>
                    <a:pt x="17708" y="403232"/>
                  </a:cubicBezTo>
                  <a:cubicBezTo>
                    <a:pt x="18627" y="400014"/>
                    <a:pt x="20071" y="396954"/>
                    <a:pt x="20883" y="393707"/>
                  </a:cubicBezTo>
                  <a:cubicBezTo>
                    <a:pt x="22192" y="388472"/>
                    <a:pt x="23000" y="383124"/>
                    <a:pt x="24058" y="377832"/>
                  </a:cubicBezTo>
                  <a:cubicBezTo>
                    <a:pt x="25116" y="365132"/>
                    <a:pt x="25899" y="352406"/>
                    <a:pt x="27233" y="339732"/>
                  </a:cubicBezTo>
                  <a:cubicBezTo>
                    <a:pt x="28016" y="332290"/>
                    <a:pt x="30408" y="324991"/>
                    <a:pt x="30408" y="317507"/>
                  </a:cubicBezTo>
                  <a:cubicBezTo>
                    <a:pt x="30408" y="271986"/>
                    <a:pt x="28446" y="226486"/>
                    <a:pt x="27233" y="180982"/>
                  </a:cubicBezTo>
                  <a:cubicBezTo>
                    <a:pt x="26330" y="147111"/>
                    <a:pt x="25336" y="113241"/>
                    <a:pt x="24058" y="79382"/>
                  </a:cubicBezTo>
                  <a:cubicBezTo>
                    <a:pt x="23219" y="57148"/>
                    <a:pt x="-12984" y="14824"/>
                    <a:pt x="5008" y="6357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919536" y="1844824"/>
              <a:ext cx="2102544" cy="3374956"/>
            </a:xfrm>
            <a:custGeom>
              <a:avLst/>
              <a:gdLst>
                <a:gd name="T0" fmla="*/ 261 w 271"/>
                <a:gd name="T1" fmla="*/ 98 h 437"/>
                <a:gd name="T2" fmla="*/ 235 w 271"/>
                <a:gd name="T3" fmla="*/ 7 h 437"/>
                <a:gd name="T4" fmla="*/ 183 w 271"/>
                <a:gd name="T5" fmla="*/ 6 h 437"/>
                <a:gd name="T6" fmla="*/ 96 w 271"/>
                <a:gd name="T7" fmla="*/ 8 h 437"/>
                <a:gd name="T8" fmla="*/ 1 w 271"/>
                <a:gd name="T9" fmla="*/ 43 h 437"/>
                <a:gd name="T10" fmla="*/ 3 w 271"/>
                <a:gd name="T11" fmla="*/ 48 h 437"/>
                <a:gd name="T12" fmla="*/ 15 w 271"/>
                <a:gd name="T13" fmla="*/ 196 h 437"/>
                <a:gd name="T14" fmla="*/ 11 w 271"/>
                <a:gd name="T15" fmla="*/ 340 h 437"/>
                <a:gd name="T16" fmla="*/ 36 w 271"/>
                <a:gd name="T17" fmla="*/ 428 h 437"/>
                <a:gd name="T18" fmla="*/ 100 w 271"/>
                <a:gd name="T19" fmla="*/ 430 h 437"/>
                <a:gd name="T20" fmla="*/ 178 w 271"/>
                <a:gd name="T21" fmla="*/ 428 h 437"/>
                <a:gd name="T22" fmla="*/ 258 w 271"/>
                <a:gd name="T23" fmla="*/ 399 h 437"/>
                <a:gd name="T24" fmla="*/ 259 w 271"/>
                <a:gd name="T25" fmla="*/ 333 h 437"/>
                <a:gd name="T26" fmla="*/ 260 w 271"/>
                <a:gd name="T27" fmla="*/ 251 h 437"/>
                <a:gd name="T28" fmla="*/ 261 w 271"/>
                <a:gd name="T29" fmla="*/ 98 h 437"/>
                <a:gd name="T30" fmla="*/ 251 w 271"/>
                <a:gd name="T31" fmla="*/ 66 h 437"/>
                <a:gd name="T32" fmla="*/ 250 w 271"/>
                <a:gd name="T33" fmla="*/ 129 h 437"/>
                <a:gd name="T34" fmla="*/ 250 w 271"/>
                <a:gd name="T35" fmla="*/ 247 h 437"/>
                <a:gd name="T36" fmla="*/ 249 w 271"/>
                <a:gd name="T37" fmla="*/ 365 h 437"/>
                <a:gd name="T38" fmla="*/ 249 w 271"/>
                <a:gd name="T39" fmla="*/ 391 h 437"/>
                <a:gd name="T40" fmla="*/ 236 w 271"/>
                <a:gd name="T41" fmla="*/ 410 h 437"/>
                <a:gd name="T42" fmla="*/ 218 w 271"/>
                <a:gd name="T43" fmla="*/ 417 h 437"/>
                <a:gd name="T44" fmla="*/ 155 w 271"/>
                <a:gd name="T45" fmla="*/ 420 h 437"/>
                <a:gd name="T46" fmla="*/ 100 w 271"/>
                <a:gd name="T47" fmla="*/ 422 h 437"/>
                <a:gd name="T48" fmla="*/ 29 w 271"/>
                <a:gd name="T49" fmla="*/ 410 h 437"/>
                <a:gd name="T50" fmla="*/ 19 w 271"/>
                <a:gd name="T51" fmla="*/ 354 h 437"/>
                <a:gd name="T52" fmla="*/ 22 w 271"/>
                <a:gd name="T53" fmla="*/ 296 h 437"/>
                <a:gd name="T54" fmla="*/ 9 w 271"/>
                <a:gd name="T55" fmla="*/ 44 h 437"/>
                <a:gd name="T56" fmla="*/ 119 w 271"/>
                <a:gd name="T57" fmla="*/ 20 h 437"/>
                <a:gd name="T58" fmla="*/ 165 w 271"/>
                <a:gd name="T59" fmla="*/ 19 h 437"/>
                <a:gd name="T60" fmla="*/ 227 w 271"/>
                <a:gd name="T61" fmla="*/ 14 h 437"/>
                <a:gd name="T62" fmla="*/ 251 w 271"/>
                <a:gd name="T63" fmla="*/ 6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437">
                  <a:moveTo>
                    <a:pt x="261" y="98"/>
                  </a:moveTo>
                  <a:cubicBezTo>
                    <a:pt x="261" y="67"/>
                    <a:pt x="271" y="21"/>
                    <a:pt x="235" y="7"/>
                  </a:cubicBezTo>
                  <a:cubicBezTo>
                    <a:pt x="218" y="0"/>
                    <a:pt x="201" y="3"/>
                    <a:pt x="183" y="6"/>
                  </a:cubicBezTo>
                  <a:cubicBezTo>
                    <a:pt x="153" y="12"/>
                    <a:pt x="126" y="10"/>
                    <a:pt x="96" y="8"/>
                  </a:cubicBezTo>
                  <a:cubicBezTo>
                    <a:pt x="64" y="5"/>
                    <a:pt x="13" y="4"/>
                    <a:pt x="1" y="43"/>
                  </a:cubicBezTo>
                  <a:cubicBezTo>
                    <a:pt x="0" y="45"/>
                    <a:pt x="1" y="47"/>
                    <a:pt x="3" y="48"/>
                  </a:cubicBezTo>
                  <a:cubicBezTo>
                    <a:pt x="8" y="97"/>
                    <a:pt x="13" y="146"/>
                    <a:pt x="15" y="196"/>
                  </a:cubicBezTo>
                  <a:cubicBezTo>
                    <a:pt x="16" y="244"/>
                    <a:pt x="12" y="292"/>
                    <a:pt x="11" y="340"/>
                  </a:cubicBezTo>
                  <a:cubicBezTo>
                    <a:pt x="10" y="365"/>
                    <a:pt x="8" y="414"/>
                    <a:pt x="36" y="428"/>
                  </a:cubicBezTo>
                  <a:cubicBezTo>
                    <a:pt x="53" y="437"/>
                    <a:pt x="81" y="431"/>
                    <a:pt x="100" y="430"/>
                  </a:cubicBezTo>
                  <a:cubicBezTo>
                    <a:pt x="126" y="429"/>
                    <a:pt x="152" y="428"/>
                    <a:pt x="178" y="428"/>
                  </a:cubicBezTo>
                  <a:cubicBezTo>
                    <a:pt x="207" y="427"/>
                    <a:pt x="253" y="437"/>
                    <a:pt x="258" y="399"/>
                  </a:cubicBezTo>
                  <a:cubicBezTo>
                    <a:pt x="262" y="378"/>
                    <a:pt x="259" y="355"/>
                    <a:pt x="259" y="333"/>
                  </a:cubicBezTo>
                  <a:cubicBezTo>
                    <a:pt x="260" y="306"/>
                    <a:pt x="260" y="278"/>
                    <a:pt x="260" y="251"/>
                  </a:cubicBezTo>
                  <a:cubicBezTo>
                    <a:pt x="260" y="200"/>
                    <a:pt x="261" y="149"/>
                    <a:pt x="261" y="98"/>
                  </a:cubicBezTo>
                  <a:close/>
                  <a:moveTo>
                    <a:pt x="251" y="66"/>
                  </a:moveTo>
                  <a:cubicBezTo>
                    <a:pt x="251" y="87"/>
                    <a:pt x="250" y="108"/>
                    <a:pt x="250" y="129"/>
                  </a:cubicBezTo>
                  <a:cubicBezTo>
                    <a:pt x="250" y="168"/>
                    <a:pt x="250" y="208"/>
                    <a:pt x="250" y="247"/>
                  </a:cubicBezTo>
                  <a:cubicBezTo>
                    <a:pt x="249" y="286"/>
                    <a:pt x="249" y="325"/>
                    <a:pt x="249" y="365"/>
                  </a:cubicBezTo>
                  <a:cubicBezTo>
                    <a:pt x="249" y="373"/>
                    <a:pt x="249" y="382"/>
                    <a:pt x="249" y="391"/>
                  </a:cubicBezTo>
                  <a:cubicBezTo>
                    <a:pt x="248" y="404"/>
                    <a:pt x="249" y="403"/>
                    <a:pt x="236" y="410"/>
                  </a:cubicBezTo>
                  <a:cubicBezTo>
                    <a:pt x="224" y="418"/>
                    <a:pt x="228" y="416"/>
                    <a:pt x="218" y="417"/>
                  </a:cubicBezTo>
                  <a:cubicBezTo>
                    <a:pt x="197" y="420"/>
                    <a:pt x="176" y="419"/>
                    <a:pt x="155" y="420"/>
                  </a:cubicBezTo>
                  <a:cubicBezTo>
                    <a:pt x="137" y="420"/>
                    <a:pt x="118" y="421"/>
                    <a:pt x="100" y="422"/>
                  </a:cubicBezTo>
                  <a:cubicBezTo>
                    <a:pt x="78" y="422"/>
                    <a:pt x="44" y="430"/>
                    <a:pt x="29" y="410"/>
                  </a:cubicBezTo>
                  <a:cubicBezTo>
                    <a:pt x="19" y="396"/>
                    <a:pt x="19" y="370"/>
                    <a:pt x="19" y="354"/>
                  </a:cubicBezTo>
                  <a:cubicBezTo>
                    <a:pt x="19" y="335"/>
                    <a:pt x="21" y="316"/>
                    <a:pt x="22" y="296"/>
                  </a:cubicBezTo>
                  <a:cubicBezTo>
                    <a:pt x="27" y="213"/>
                    <a:pt x="25" y="127"/>
                    <a:pt x="9" y="44"/>
                  </a:cubicBezTo>
                  <a:cubicBezTo>
                    <a:pt x="24" y="5"/>
                    <a:pt x="87" y="17"/>
                    <a:pt x="119" y="20"/>
                  </a:cubicBezTo>
                  <a:cubicBezTo>
                    <a:pt x="134" y="21"/>
                    <a:pt x="149" y="21"/>
                    <a:pt x="165" y="19"/>
                  </a:cubicBezTo>
                  <a:cubicBezTo>
                    <a:pt x="185" y="16"/>
                    <a:pt x="206" y="8"/>
                    <a:pt x="227" y="14"/>
                  </a:cubicBezTo>
                  <a:cubicBezTo>
                    <a:pt x="252" y="21"/>
                    <a:pt x="251" y="44"/>
                    <a:pt x="251" y="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671739" y="2107643"/>
              <a:ext cx="449509" cy="116003"/>
            </a:xfrm>
            <a:custGeom>
              <a:avLst/>
              <a:gdLst>
                <a:gd name="T0" fmla="*/ 48 w 58"/>
                <a:gd name="T1" fmla="*/ 0 h 15"/>
                <a:gd name="T2" fmla="*/ 8 w 58"/>
                <a:gd name="T3" fmla="*/ 2 h 15"/>
                <a:gd name="T4" fmla="*/ 8 w 58"/>
                <a:gd name="T5" fmla="*/ 14 h 15"/>
                <a:gd name="T6" fmla="*/ 48 w 58"/>
                <a:gd name="T7" fmla="*/ 15 h 15"/>
                <a:gd name="T8" fmla="*/ 48 w 5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">
                  <a:moveTo>
                    <a:pt x="48" y="0"/>
                  </a:moveTo>
                  <a:cubicBezTo>
                    <a:pt x="35" y="0"/>
                    <a:pt x="21" y="0"/>
                    <a:pt x="8" y="2"/>
                  </a:cubicBezTo>
                  <a:cubicBezTo>
                    <a:pt x="0" y="2"/>
                    <a:pt x="0" y="13"/>
                    <a:pt x="8" y="14"/>
                  </a:cubicBezTo>
                  <a:cubicBezTo>
                    <a:pt x="21" y="15"/>
                    <a:pt x="35" y="15"/>
                    <a:pt x="48" y="15"/>
                  </a:cubicBezTo>
                  <a:cubicBezTo>
                    <a:pt x="58" y="1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80492" y="4594452"/>
              <a:ext cx="425946" cy="338946"/>
            </a:xfrm>
            <a:custGeom>
              <a:avLst/>
              <a:gdLst>
                <a:gd name="T0" fmla="*/ 48 w 55"/>
                <a:gd name="T1" fmla="*/ 11 h 44"/>
                <a:gd name="T2" fmla="*/ 27 w 55"/>
                <a:gd name="T3" fmla="*/ 4 h 44"/>
                <a:gd name="T4" fmla="*/ 4 w 55"/>
                <a:gd name="T5" fmla="*/ 16 h 44"/>
                <a:gd name="T6" fmla="*/ 29 w 55"/>
                <a:gd name="T7" fmla="*/ 42 h 44"/>
                <a:gd name="T8" fmla="*/ 48 w 55"/>
                <a:gd name="T9" fmla="*/ 11 h 44"/>
                <a:gd name="T10" fmla="*/ 26 w 55"/>
                <a:gd name="T11" fmla="*/ 32 h 44"/>
                <a:gd name="T12" fmla="*/ 13 w 55"/>
                <a:gd name="T13" fmla="*/ 19 h 44"/>
                <a:gd name="T14" fmla="*/ 22 w 55"/>
                <a:gd name="T15" fmla="*/ 9 h 44"/>
                <a:gd name="T16" fmla="*/ 21 w 55"/>
                <a:gd name="T17" fmla="*/ 10 h 44"/>
                <a:gd name="T18" fmla="*/ 27 w 55"/>
                <a:gd name="T19" fmla="*/ 14 h 44"/>
                <a:gd name="T20" fmla="*/ 41 w 55"/>
                <a:gd name="T21" fmla="*/ 18 h 44"/>
                <a:gd name="T22" fmla="*/ 26 w 55"/>
                <a:gd name="T2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4">
                  <a:moveTo>
                    <a:pt x="48" y="11"/>
                  </a:moveTo>
                  <a:cubicBezTo>
                    <a:pt x="45" y="4"/>
                    <a:pt x="34" y="0"/>
                    <a:pt x="27" y="4"/>
                  </a:cubicBezTo>
                  <a:cubicBezTo>
                    <a:pt x="18" y="0"/>
                    <a:pt x="6" y="5"/>
                    <a:pt x="4" y="16"/>
                  </a:cubicBezTo>
                  <a:cubicBezTo>
                    <a:pt x="0" y="31"/>
                    <a:pt x="14" y="44"/>
                    <a:pt x="29" y="42"/>
                  </a:cubicBezTo>
                  <a:cubicBezTo>
                    <a:pt x="43" y="40"/>
                    <a:pt x="55" y="25"/>
                    <a:pt x="48" y="11"/>
                  </a:cubicBezTo>
                  <a:close/>
                  <a:moveTo>
                    <a:pt x="26" y="32"/>
                  </a:moveTo>
                  <a:cubicBezTo>
                    <a:pt x="19" y="32"/>
                    <a:pt x="13" y="27"/>
                    <a:pt x="13" y="19"/>
                  </a:cubicBezTo>
                  <a:cubicBezTo>
                    <a:pt x="14" y="14"/>
                    <a:pt x="17" y="11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14"/>
                    <a:pt x="25" y="16"/>
                    <a:pt x="27" y="14"/>
                  </a:cubicBezTo>
                  <a:cubicBezTo>
                    <a:pt x="32" y="9"/>
                    <a:pt x="40" y="10"/>
                    <a:pt x="41" y="18"/>
                  </a:cubicBezTo>
                  <a:cubicBezTo>
                    <a:pt x="42" y="26"/>
                    <a:pt x="34" y="32"/>
                    <a:pt x="26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04659" y="4654101"/>
            <a:ext cx="2475117" cy="979399"/>
            <a:chOff x="1703512" y="4017497"/>
            <a:chExt cx="2749159" cy="979399"/>
          </a:xfrm>
        </p:grpSpPr>
        <p:sp>
          <p:nvSpPr>
            <p:cNvPr id="11" name="TextBox 176"/>
            <p:cNvSpPr txBox="1"/>
            <p:nvPr/>
          </p:nvSpPr>
          <p:spPr>
            <a:xfrm>
              <a:off x="1703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77"/>
            <p:cNvSpPr txBox="1"/>
            <p:nvPr/>
          </p:nvSpPr>
          <p:spPr>
            <a:xfrm>
              <a:off x="1703512" y="4404746"/>
              <a:ext cx="2749159" cy="59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59896" y="1556792"/>
            <a:ext cx="1872208" cy="3005227"/>
            <a:chOff x="1919536" y="1844824"/>
            <a:chExt cx="2102544" cy="3374956"/>
          </a:xfrm>
        </p:grpSpPr>
        <p:sp>
          <p:nvSpPr>
            <p:cNvPr id="14" name="任意多边形: 形状 13"/>
            <p:cNvSpPr/>
            <p:nvPr/>
          </p:nvSpPr>
          <p:spPr>
            <a:xfrm>
              <a:off x="2182567" y="2366959"/>
              <a:ext cx="1563933" cy="2124082"/>
            </a:xfrm>
            <a:custGeom>
              <a:avLst/>
              <a:gdLst>
                <a:gd name="connsiteX0" fmla="*/ 5008 w 1563933"/>
                <a:gd name="connsiteY0" fmla="*/ 6357 h 2124082"/>
                <a:gd name="connsiteX1" fmla="*/ 132008 w 1563933"/>
                <a:gd name="connsiteY1" fmla="*/ 28582 h 2124082"/>
                <a:gd name="connsiteX2" fmla="*/ 268533 w 1563933"/>
                <a:gd name="connsiteY2" fmla="*/ 31757 h 2124082"/>
                <a:gd name="connsiteX3" fmla="*/ 293933 w 1563933"/>
                <a:gd name="connsiteY3" fmla="*/ 38107 h 2124082"/>
                <a:gd name="connsiteX4" fmla="*/ 325683 w 1563933"/>
                <a:gd name="connsiteY4" fmla="*/ 41282 h 2124082"/>
                <a:gd name="connsiteX5" fmla="*/ 474908 w 1563933"/>
                <a:gd name="connsiteY5" fmla="*/ 38107 h 2124082"/>
                <a:gd name="connsiteX6" fmla="*/ 576508 w 1563933"/>
                <a:gd name="connsiteY6" fmla="*/ 28582 h 2124082"/>
                <a:gd name="connsiteX7" fmla="*/ 738433 w 1563933"/>
                <a:gd name="connsiteY7" fmla="*/ 25407 h 2124082"/>
                <a:gd name="connsiteX8" fmla="*/ 757483 w 1563933"/>
                <a:gd name="connsiteY8" fmla="*/ 22232 h 2124082"/>
                <a:gd name="connsiteX9" fmla="*/ 801933 w 1563933"/>
                <a:gd name="connsiteY9" fmla="*/ 15882 h 2124082"/>
                <a:gd name="connsiteX10" fmla="*/ 824158 w 1563933"/>
                <a:gd name="connsiteY10" fmla="*/ 9532 h 2124082"/>
                <a:gd name="connsiteX11" fmla="*/ 878133 w 1563933"/>
                <a:gd name="connsiteY11" fmla="*/ 3182 h 2124082"/>
                <a:gd name="connsiteX12" fmla="*/ 887658 w 1563933"/>
                <a:gd name="connsiteY12" fmla="*/ 7 h 2124082"/>
                <a:gd name="connsiteX13" fmla="*/ 951158 w 1563933"/>
                <a:gd name="connsiteY13" fmla="*/ 3182 h 2124082"/>
                <a:gd name="connsiteX14" fmla="*/ 982908 w 1563933"/>
                <a:gd name="connsiteY14" fmla="*/ 15882 h 2124082"/>
                <a:gd name="connsiteX15" fmla="*/ 1014658 w 1563933"/>
                <a:gd name="connsiteY15" fmla="*/ 31757 h 2124082"/>
                <a:gd name="connsiteX16" fmla="*/ 1046408 w 1563933"/>
                <a:gd name="connsiteY16" fmla="*/ 44457 h 2124082"/>
                <a:gd name="connsiteX17" fmla="*/ 1074983 w 1563933"/>
                <a:gd name="connsiteY17" fmla="*/ 53982 h 2124082"/>
                <a:gd name="connsiteX18" fmla="*/ 1138483 w 1563933"/>
                <a:gd name="connsiteY18" fmla="*/ 44457 h 2124082"/>
                <a:gd name="connsiteX19" fmla="*/ 1148008 w 1563933"/>
                <a:gd name="connsiteY19" fmla="*/ 41282 h 2124082"/>
                <a:gd name="connsiteX20" fmla="*/ 1157533 w 1563933"/>
                <a:gd name="connsiteY20" fmla="*/ 38107 h 2124082"/>
                <a:gd name="connsiteX21" fmla="*/ 1214683 w 1563933"/>
                <a:gd name="connsiteY21" fmla="*/ 41282 h 2124082"/>
                <a:gd name="connsiteX22" fmla="*/ 1236908 w 1563933"/>
                <a:gd name="connsiteY22" fmla="*/ 44457 h 2124082"/>
                <a:gd name="connsiteX23" fmla="*/ 1398833 w 1563933"/>
                <a:gd name="connsiteY23" fmla="*/ 47632 h 2124082"/>
                <a:gd name="connsiteX24" fmla="*/ 1459158 w 1563933"/>
                <a:gd name="connsiteY24" fmla="*/ 41282 h 2124082"/>
                <a:gd name="connsiteX25" fmla="*/ 1471858 w 1563933"/>
                <a:gd name="connsiteY25" fmla="*/ 38107 h 2124082"/>
                <a:gd name="connsiteX26" fmla="*/ 1487733 w 1563933"/>
                <a:gd name="connsiteY26" fmla="*/ 34932 h 2124082"/>
                <a:gd name="connsiteX27" fmla="*/ 1538533 w 1563933"/>
                <a:gd name="connsiteY27" fmla="*/ 38107 h 2124082"/>
                <a:gd name="connsiteX28" fmla="*/ 1544883 w 1563933"/>
                <a:gd name="connsiteY28" fmla="*/ 47632 h 2124082"/>
                <a:gd name="connsiteX29" fmla="*/ 1551233 w 1563933"/>
                <a:gd name="connsiteY29" fmla="*/ 66682 h 2124082"/>
                <a:gd name="connsiteX30" fmla="*/ 1554408 w 1563933"/>
                <a:gd name="connsiteY30" fmla="*/ 76207 h 2124082"/>
                <a:gd name="connsiteX31" fmla="*/ 1563933 w 1563933"/>
                <a:gd name="connsiteY31" fmla="*/ 95257 h 2124082"/>
                <a:gd name="connsiteX32" fmla="*/ 1560758 w 1563933"/>
                <a:gd name="connsiteY32" fmla="*/ 114307 h 2124082"/>
                <a:gd name="connsiteX33" fmla="*/ 1557583 w 1563933"/>
                <a:gd name="connsiteY33" fmla="*/ 123832 h 2124082"/>
                <a:gd name="connsiteX34" fmla="*/ 1551233 w 1563933"/>
                <a:gd name="connsiteY34" fmla="*/ 228607 h 2124082"/>
                <a:gd name="connsiteX35" fmla="*/ 1548058 w 1563933"/>
                <a:gd name="connsiteY35" fmla="*/ 254007 h 2124082"/>
                <a:gd name="connsiteX36" fmla="*/ 1538533 w 1563933"/>
                <a:gd name="connsiteY36" fmla="*/ 387357 h 2124082"/>
                <a:gd name="connsiteX37" fmla="*/ 1535358 w 1563933"/>
                <a:gd name="connsiteY37" fmla="*/ 406407 h 2124082"/>
                <a:gd name="connsiteX38" fmla="*/ 1538533 w 1563933"/>
                <a:gd name="connsiteY38" fmla="*/ 520707 h 2124082"/>
                <a:gd name="connsiteX39" fmla="*/ 1541708 w 1563933"/>
                <a:gd name="connsiteY39" fmla="*/ 542932 h 2124082"/>
                <a:gd name="connsiteX40" fmla="*/ 1544883 w 1563933"/>
                <a:gd name="connsiteY40" fmla="*/ 581032 h 2124082"/>
                <a:gd name="connsiteX41" fmla="*/ 1541708 w 1563933"/>
                <a:gd name="connsiteY41" fmla="*/ 787407 h 2124082"/>
                <a:gd name="connsiteX42" fmla="*/ 1535358 w 1563933"/>
                <a:gd name="connsiteY42" fmla="*/ 860432 h 2124082"/>
                <a:gd name="connsiteX43" fmla="*/ 1532183 w 1563933"/>
                <a:gd name="connsiteY43" fmla="*/ 892182 h 2124082"/>
                <a:gd name="connsiteX44" fmla="*/ 1529008 w 1563933"/>
                <a:gd name="connsiteY44" fmla="*/ 1009657 h 2124082"/>
                <a:gd name="connsiteX45" fmla="*/ 1525833 w 1563933"/>
                <a:gd name="connsiteY45" fmla="*/ 1022357 h 2124082"/>
                <a:gd name="connsiteX46" fmla="*/ 1519483 w 1563933"/>
                <a:gd name="connsiteY46" fmla="*/ 1196982 h 2124082"/>
                <a:gd name="connsiteX47" fmla="*/ 1513133 w 1563933"/>
                <a:gd name="connsiteY47" fmla="*/ 1333507 h 2124082"/>
                <a:gd name="connsiteX48" fmla="*/ 1513133 w 1563933"/>
                <a:gd name="connsiteY48" fmla="*/ 1597032 h 2124082"/>
                <a:gd name="connsiteX49" fmla="*/ 1506783 w 1563933"/>
                <a:gd name="connsiteY49" fmla="*/ 1711332 h 2124082"/>
                <a:gd name="connsiteX50" fmla="*/ 1503608 w 1563933"/>
                <a:gd name="connsiteY50" fmla="*/ 1733557 h 2124082"/>
                <a:gd name="connsiteX51" fmla="*/ 1497258 w 1563933"/>
                <a:gd name="connsiteY51" fmla="*/ 1844682 h 2124082"/>
                <a:gd name="connsiteX52" fmla="*/ 1490908 w 1563933"/>
                <a:gd name="connsiteY52" fmla="*/ 1927232 h 2124082"/>
                <a:gd name="connsiteX53" fmla="*/ 1494083 w 1563933"/>
                <a:gd name="connsiteY53" fmla="*/ 2060582 h 2124082"/>
                <a:gd name="connsiteX54" fmla="*/ 1500433 w 1563933"/>
                <a:gd name="connsiteY54" fmla="*/ 2079632 h 2124082"/>
                <a:gd name="connsiteX55" fmla="*/ 1503608 w 1563933"/>
                <a:gd name="connsiteY55" fmla="*/ 2089157 h 2124082"/>
                <a:gd name="connsiteX56" fmla="*/ 1494083 w 1563933"/>
                <a:gd name="connsiteY56" fmla="*/ 2095507 h 2124082"/>
                <a:gd name="connsiteX57" fmla="*/ 1484558 w 1563933"/>
                <a:gd name="connsiteY57" fmla="*/ 2098682 h 2124082"/>
                <a:gd name="connsiteX58" fmla="*/ 1386133 w 1563933"/>
                <a:gd name="connsiteY58" fmla="*/ 2105032 h 2124082"/>
                <a:gd name="connsiteX59" fmla="*/ 1275008 w 1563933"/>
                <a:gd name="connsiteY59" fmla="*/ 2101857 h 2124082"/>
                <a:gd name="connsiteX60" fmla="*/ 1240083 w 1563933"/>
                <a:gd name="connsiteY60" fmla="*/ 2098682 h 2124082"/>
                <a:gd name="connsiteX61" fmla="*/ 1195633 w 1563933"/>
                <a:gd name="connsiteY61" fmla="*/ 2095507 h 2124082"/>
                <a:gd name="connsiteX62" fmla="*/ 1094033 w 1563933"/>
                <a:gd name="connsiteY62" fmla="*/ 2089157 h 2124082"/>
                <a:gd name="connsiteX63" fmla="*/ 1071808 w 1563933"/>
                <a:gd name="connsiteY63" fmla="*/ 2079632 h 2124082"/>
                <a:gd name="connsiteX64" fmla="*/ 1052758 w 1563933"/>
                <a:gd name="connsiteY64" fmla="*/ 2076457 h 2124082"/>
                <a:gd name="connsiteX65" fmla="*/ 909883 w 1563933"/>
                <a:gd name="connsiteY65" fmla="*/ 2079632 h 2124082"/>
                <a:gd name="connsiteX66" fmla="*/ 874958 w 1563933"/>
                <a:gd name="connsiteY66" fmla="*/ 2082807 h 2124082"/>
                <a:gd name="connsiteX67" fmla="*/ 820983 w 1563933"/>
                <a:gd name="connsiteY67" fmla="*/ 2085982 h 2124082"/>
                <a:gd name="connsiteX68" fmla="*/ 795583 w 1563933"/>
                <a:gd name="connsiteY68" fmla="*/ 2092332 h 2124082"/>
                <a:gd name="connsiteX69" fmla="*/ 782883 w 1563933"/>
                <a:gd name="connsiteY69" fmla="*/ 2095507 h 2124082"/>
                <a:gd name="connsiteX70" fmla="*/ 767008 w 1563933"/>
                <a:gd name="connsiteY70" fmla="*/ 2098682 h 2124082"/>
                <a:gd name="connsiteX71" fmla="*/ 738433 w 1563933"/>
                <a:gd name="connsiteY71" fmla="*/ 2105032 h 2124082"/>
                <a:gd name="connsiteX72" fmla="*/ 709858 w 1563933"/>
                <a:gd name="connsiteY72" fmla="*/ 2108207 h 2124082"/>
                <a:gd name="connsiteX73" fmla="*/ 684458 w 1563933"/>
                <a:gd name="connsiteY73" fmla="*/ 2111382 h 2124082"/>
                <a:gd name="connsiteX74" fmla="*/ 652708 w 1563933"/>
                <a:gd name="connsiteY74" fmla="*/ 2117732 h 2124082"/>
                <a:gd name="connsiteX75" fmla="*/ 605083 w 1563933"/>
                <a:gd name="connsiteY75" fmla="*/ 2124082 h 2124082"/>
                <a:gd name="connsiteX76" fmla="*/ 436808 w 1563933"/>
                <a:gd name="connsiteY76" fmla="*/ 2120907 h 2124082"/>
                <a:gd name="connsiteX77" fmla="*/ 116133 w 1563933"/>
                <a:gd name="connsiteY77" fmla="*/ 2117732 h 2124082"/>
                <a:gd name="connsiteX78" fmla="*/ 97083 w 1563933"/>
                <a:gd name="connsiteY78" fmla="*/ 2111382 h 2124082"/>
                <a:gd name="connsiteX79" fmla="*/ 87558 w 1563933"/>
                <a:gd name="connsiteY79" fmla="*/ 2108207 h 2124082"/>
                <a:gd name="connsiteX80" fmla="*/ 65333 w 1563933"/>
                <a:gd name="connsiteY80" fmla="*/ 2101857 h 2124082"/>
                <a:gd name="connsiteX81" fmla="*/ 43108 w 1563933"/>
                <a:gd name="connsiteY81" fmla="*/ 2098682 h 2124082"/>
                <a:gd name="connsiteX82" fmla="*/ 33583 w 1563933"/>
                <a:gd name="connsiteY82" fmla="*/ 2092332 h 2124082"/>
                <a:gd name="connsiteX83" fmla="*/ 24058 w 1563933"/>
                <a:gd name="connsiteY83" fmla="*/ 2089157 h 2124082"/>
                <a:gd name="connsiteX84" fmla="*/ 20883 w 1563933"/>
                <a:gd name="connsiteY84" fmla="*/ 2079632 h 2124082"/>
                <a:gd name="connsiteX85" fmla="*/ 17708 w 1563933"/>
                <a:gd name="connsiteY85" fmla="*/ 2006607 h 2124082"/>
                <a:gd name="connsiteX86" fmla="*/ 14533 w 1563933"/>
                <a:gd name="connsiteY86" fmla="*/ 1997082 h 2124082"/>
                <a:gd name="connsiteX87" fmla="*/ 11358 w 1563933"/>
                <a:gd name="connsiteY87" fmla="*/ 1981207 h 2124082"/>
                <a:gd name="connsiteX88" fmla="*/ 14533 w 1563933"/>
                <a:gd name="connsiteY88" fmla="*/ 1685932 h 2124082"/>
                <a:gd name="connsiteX89" fmla="*/ 17708 w 1563933"/>
                <a:gd name="connsiteY89" fmla="*/ 1673232 h 2124082"/>
                <a:gd name="connsiteX90" fmla="*/ 27233 w 1563933"/>
                <a:gd name="connsiteY90" fmla="*/ 1574807 h 2124082"/>
                <a:gd name="connsiteX91" fmla="*/ 30408 w 1563933"/>
                <a:gd name="connsiteY91" fmla="*/ 1558932 h 2124082"/>
                <a:gd name="connsiteX92" fmla="*/ 30408 w 1563933"/>
                <a:gd name="connsiteY92" fmla="*/ 1139832 h 2124082"/>
                <a:gd name="connsiteX93" fmla="*/ 27233 w 1563933"/>
                <a:gd name="connsiteY93" fmla="*/ 1117607 h 2124082"/>
                <a:gd name="connsiteX94" fmla="*/ 24058 w 1563933"/>
                <a:gd name="connsiteY94" fmla="*/ 1085857 h 2124082"/>
                <a:gd name="connsiteX95" fmla="*/ 20883 w 1563933"/>
                <a:gd name="connsiteY95" fmla="*/ 847732 h 2124082"/>
                <a:gd name="connsiteX96" fmla="*/ 17708 w 1563933"/>
                <a:gd name="connsiteY96" fmla="*/ 825507 h 2124082"/>
                <a:gd name="connsiteX97" fmla="*/ 11358 w 1563933"/>
                <a:gd name="connsiteY97" fmla="*/ 806457 h 2124082"/>
                <a:gd name="connsiteX98" fmla="*/ 8183 w 1563933"/>
                <a:gd name="connsiteY98" fmla="*/ 768357 h 2124082"/>
                <a:gd name="connsiteX99" fmla="*/ 5008 w 1563933"/>
                <a:gd name="connsiteY99" fmla="*/ 755657 h 2124082"/>
                <a:gd name="connsiteX100" fmla="*/ 1833 w 1563933"/>
                <a:gd name="connsiteY100" fmla="*/ 692157 h 2124082"/>
                <a:gd name="connsiteX101" fmla="*/ 5008 w 1563933"/>
                <a:gd name="connsiteY101" fmla="*/ 561982 h 2124082"/>
                <a:gd name="connsiteX102" fmla="*/ 8183 w 1563933"/>
                <a:gd name="connsiteY102" fmla="*/ 546107 h 2124082"/>
                <a:gd name="connsiteX103" fmla="*/ 11358 w 1563933"/>
                <a:gd name="connsiteY103" fmla="*/ 431807 h 2124082"/>
                <a:gd name="connsiteX104" fmla="*/ 17708 w 1563933"/>
                <a:gd name="connsiteY104" fmla="*/ 403232 h 2124082"/>
                <a:gd name="connsiteX105" fmla="*/ 20883 w 1563933"/>
                <a:gd name="connsiteY105" fmla="*/ 393707 h 2124082"/>
                <a:gd name="connsiteX106" fmla="*/ 24058 w 1563933"/>
                <a:gd name="connsiteY106" fmla="*/ 377832 h 2124082"/>
                <a:gd name="connsiteX107" fmla="*/ 27233 w 1563933"/>
                <a:gd name="connsiteY107" fmla="*/ 339732 h 2124082"/>
                <a:gd name="connsiteX108" fmla="*/ 30408 w 1563933"/>
                <a:gd name="connsiteY108" fmla="*/ 317507 h 2124082"/>
                <a:gd name="connsiteX109" fmla="*/ 27233 w 1563933"/>
                <a:gd name="connsiteY109" fmla="*/ 180982 h 2124082"/>
                <a:gd name="connsiteX110" fmla="*/ 24058 w 1563933"/>
                <a:gd name="connsiteY110" fmla="*/ 79382 h 2124082"/>
                <a:gd name="connsiteX111" fmla="*/ 5008 w 1563933"/>
                <a:gd name="connsiteY111" fmla="*/ 6357 h 21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563933" h="2124082">
                  <a:moveTo>
                    <a:pt x="5008" y="6357"/>
                  </a:moveTo>
                  <a:cubicBezTo>
                    <a:pt x="23000" y="-2110"/>
                    <a:pt x="89230" y="24459"/>
                    <a:pt x="132008" y="28582"/>
                  </a:cubicBezTo>
                  <a:cubicBezTo>
                    <a:pt x="177319" y="32949"/>
                    <a:pt x="223091" y="29084"/>
                    <a:pt x="268533" y="31757"/>
                  </a:cubicBezTo>
                  <a:cubicBezTo>
                    <a:pt x="277245" y="32269"/>
                    <a:pt x="285249" y="37239"/>
                    <a:pt x="293933" y="38107"/>
                  </a:cubicBezTo>
                  <a:lnTo>
                    <a:pt x="325683" y="41282"/>
                  </a:lnTo>
                  <a:cubicBezTo>
                    <a:pt x="375425" y="40224"/>
                    <a:pt x="425206" y="40366"/>
                    <a:pt x="474908" y="38107"/>
                  </a:cubicBezTo>
                  <a:cubicBezTo>
                    <a:pt x="571290" y="33726"/>
                    <a:pt x="499831" y="30978"/>
                    <a:pt x="576508" y="28582"/>
                  </a:cubicBezTo>
                  <a:cubicBezTo>
                    <a:pt x="630467" y="26896"/>
                    <a:pt x="684458" y="26465"/>
                    <a:pt x="738433" y="25407"/>
                  </a:cubicBezTo>
                  <a:lnTo>
                    <a:pt x="757483" y="22232"/>
                  </a:lnTo>
                  <a:cubicBezTo>
                    <a:pt x="772285" y="20012"/>
                    <a:pt x="787542" y="19994"/>
                    <a:pt x="801933" y="15882"/>
                  </a:cubicBezTo>
                  <a:cubicBezTo>
                    <a:pt x="809341" y="13765"/>
                    <a:pt x="816624" y="11146"/>
                    <a:pt x="824158" y="9532"/>
                  </a:cubicBezTo>
                  <a:cubicBezTo>
                    <a:pt x="836441" y="6900"/>
                    <a:pt x="868032" y="4192"/>
                    <a:pt x="878133" y="3182"/>
                  </a:cubicBezTo>
                  <a:cubicBezTo>
                    <a:pt x="881308" y="2124"/>
                    <a:pt x="884311" y="7"/>
                    <a:pt x="887658" y="7"/>
                  </a:cubicBezTo>
                  <a:cubicBezTo>
                    <a:pt x="908851" y="7"/>
                    <a:pt x="930253" y="-302"/>
                    <a:pt x="951158" y="3182"/>
                  </a:cubicBezTo>
                  <a:cubicBezTo>
                    <a:pt x="962402" y="5056"/>
                    <a:pt x="972713" y="10784"/>
                    <a:pt x="982908" y="15882"/>
                  </a:cubicBezTo>
                  <a:cubicBezTo>
                    <a:pt x="993491" y="21174"/>
                    <a:pt x="1003672" y="27363"/>
                    <a:pt x="1014658" y="31757"/>
                  </a:cubicBezTo>
                  <a:cubicBezTo>
                    <a:pt x="1025241" y="35990"/>
                    <a:pt x="1036213" y="39359"/>
                    <a:pt x="1046408" y="44457"/>
                  </a:cubicBezTo>
                  <a:cubicBezTo>
                    <a:pt x="1063935" y="53220"/>
                    <a:pt x="1054467" y="49879"/>
                    <a:pt x="1074983" y="53982"/>
                  </a:cubicBezTo>
                  <a:cubicBezTo>
                    <a:pt x="1126109" y="50330"/>
                    <a:pt x="1105341" y="55504"/>
                    <a:pt x="1138483" y="44457"/>
                  </a:cubicBezTo>
                  <a:lnTo>
                    <a:pt x="1148008" y="41282"/>
                  </a:lnTo>
                  <a:lnTo>
                    <a:pt x="1157533" y="38107"/>
                  </a:lnTo>
                  <a:cubicBezTo>
                    <a:pt x="1176583" y="39165"/>
                    <a:pt x="1195664" y="39761"/>
                    <a:pt x="1214683" y="41282"/>
                  </a:cubicBezTo>
                  <a:cubicBezTo>
                    <a:pt x="1222143" y="41879"/>
                    <a:pt x="1229429" y="44199"/>
                    <a:pt x="1236908" y="44457"/>
                  </a:cubicBezTo>
                  <a:cubicBezTo>
                    <a:pt x="1290861" y="46317"/>
                    <a:pt x="1344858" y="46574"/>
                    <a:pt x="1398833" y="47632"/>
                  </a:cubicBezTo>
                  <a:cubicBezTo>
                    <a:pt x="1414376" y="46219"/>
                    <a:pt x="1442508" y="44057"/>
                    <a:pt x="1459158" y="41282"/>
                  </a:cubicBezTo>
                  <a:cubicBezTo>
                    <a:pt x="1463462" y="40565"/>
                    <a:pt x="1467598" y="39054"/>
                    <a:pt x="1471858" y="38107"/>
                  </a:cubicBezTo>
                  <a:cubicBezTo>
                    <a:pt x="1477126" y="36936"/>
                    <a:pt x="1482441" y="35990"/>
                    <a:pt x="1487733" y="34932"/>
                  </a:cubicBezTo>
                  <a:cubicBezTo>
                    <a:pt x="1504666" y="35990"/>
                    <a:pt x="1521971" y="34426"/>
                    <a:pt x="1538533" y="38107"/>
                  </a:cubicBezTo>
                  <a:cubicBezTo>
                    <a:pt x="1542258" y="38935"/>
                    <a:pt x="1543333" y="44145"/>
                    <a:pt x="1544883" y="47632"/>
                  </a:cubicBezTo>
                  <a:cubicBezTo>
                    <a:pt x="1547601" y="53749"/>
                    <a:pt x="1549116" y="60332"/>
                    <a:pt x="1551233" y="66682"/>
                  </a:cubicBezTo>
                  <a:cubicBezTo>
                    <a:pt x="1552291" y="69857"/>
                    <a:pt x="1552552" y="73422"/>
                    <a:pt x="1554408" y="76207"/>
                  </a:cubicBezTo>
                  <a:cubicBezTo>
                    <a:pt x="1562614" y="88517"/>
                    <a:pt x="1559551" y="82112"/>
                    <a:pt x="1563933" y="95257"/>
                  </a:cubicBezTo>
                  <a:cubicBezTo>
                    <a:pt x="1562875" y="101607"/>
                    <a:pt x="1562155" y="108023"/>
                    <a:pt x="1560758" y="114307"/>
                  </a:cubicBezTo>
                  <a:cubicBezTo>
                    <a:pt x="1560032" y="117574"/>
                    <a:pt x="1557953" y="120506"/>
                    <a:pt x="1557583" y="123832"/>
                  </a:cubicBezTo>
                  <a:cubicBezTo>
                    <a:pt x="1555576" y="141899"/>
                    <a:pt x="1552368" y="213846"/>
                    <a:pt x="1551233" y="228607"/>
                  </a:cubicBezTo>
                  <a:cubicBezTo>
                    <a:pt x="1550579" y="237114"/>
                    <a:pt x="1549116" y="245540"/>
                    <a:pt x="1548058" y="254007"/>
                  </a:cubicBezTo>
                  <a:cubicBezTo>
                    <a:pt x="1546449" y="281363"/>
                    <a:pt x="1541719" y="368243"/>
                    <a:pt x="1538533" y="387357"/>
                  </a:cubicBezTo>
                  <a:lnTo>
                    <a:pt x="1535358" y="406407"/>
                  </a:lnTo>
                  <a:cubicBezTo>
                    <a:pt x="1536416" y="444507"/>
                    <a:pt x="1536762" y="482633"/>
                    <a:pt x="1538533" y="520707"/>
                  </a:cubicBezTo>
                  <a:cubicBezTo>
                    <a:pt x="1538881" y="528182"/>
                    <a:pt x="1540925" y="535490"/>
                    <a:pt x="1541708" y="542932"/>
                  </a:cubicBezTo>
                  <a:cubicBezTo>
                    <a:pt x="1543042" y="555606"/>
                    <a:pt x="1543825" y="568332"/>
                    <a:pt x="1544883" y="581032"/>
                  </a:cubicBezTo>
                  <a:cubicBezTo>
                    <a:pt x="1543825" y="649824"/>
                    <a:pt x="1543449" y="718629"/>
                    <a:pt x="1541708" y="787407"/>
                  </a:cubicBezTo>
                  <a:cubicBezTo>
                    <a:pt x="1541005" y="815178"/>
                    <a:pt x="1538138" y="834021"/>
                    <a:pt x="1535358" y="860432"/>
                  </a:cubicBezTo>
                  <a:cubicBezTo>
                    <a:pt x="1534245" y="871010"/>
                    <a:pt x="1533241" y="881599"/>
                    <a:pt x="1532183" y="892182"/>
                  </a:cubicBezTo>
                  <a:cubicBezTo>
                    <a:pt x="1531125" y="931340"/>
                    <a:pt x="1530917" y="970531"/>
                    <a:pt x="1529008" y="1009657"/>
                  </a:cubicBezTo>
                  <a:cubicBezTo>
                    <a:pt x="1528795" y="1014015"/>
                    <a:pt x="1526055" y="1017999"/>
                    <a:pt x="1525833" y="1022357"/>
                  </a:cubicBezTo>
                  <a:cubicBezTo>
                    <a:pt x="1522875" y="1080529"/>
                    <a:pt x="1522189" y="1138798"/>
                    <a:pt x="1519483" y="1196982"/>
                  </a:cubicBezTo>
                  <a:lnTo>
                    <a:pt x="1513133" y="1333507"/>
                  </a:lnTo>
                  <a:cubicBezTo>
                    <a:pt x="1518044" y="1466103"/>
                    <a:pt x="1517768" y="1416273"/>
                    <a:pt x="1513133" y="1597032"/>
                  </a:cubicBezTo>
                  <a:cubicBezTo>
                    <a:pt x="1512511" y="1621272"/>
                    <a:pt x="1509561" y="1682160"/>
                    <a:pt x="1506783" y="1711332"/>
                  </a:cubicBezTo>
                  <a:cubicBezTo>
                    <a:pt x="1506073" y="1718782"/>
                    <a:pt x="1504666" y="1726149"/>
                    <a:pt x="1503608" y="1733557"/>
                  </a:cubicBezTo>
                  <a:cubicBezTo>
                    <a:pt x="1501491" y="1770599"/>
                    <a:pt x="1500104" y="1807689"/>
                    <a:pt x="1497258" y="1844682"/>
                  </a:cubicBezTo>
                  <a:lnTo>
                    <a:pt x="1490908" y="1927232"/>
                  </a:lnTo>
                  <a:cubicBezTo>
                    <a:pt x="1491966" y="1971682"/>
                    <a:pt x="1491309" y="2016206"/>
                    <a:pt x="1494083" y="2060582"/>
                  </a:cubicBezTo>
                  <a:cubicBezTo>
                    <a:pt x="1494501" y="2067262"/>
                    <a:pt x="1498316" y="2073282"/>
                    <a:pt x="1500433" y="2079632"/>
                  </a:cubicBezTo>
                  <a:lnTo>
                    <a:pt x="1503608" y="2089157"/>
                  </a:lnTo>
                  <a:cubicBezTo>
                    <a:pt x="1500433" y="2091274"/>
                    <a:pt x="1497496" y="2093800"/>
                    <a:pt x="1494083" y="2095507"/>
                  </a:cubicBezTo>
                  <a:cubicBezTo>
                    <a:pt x="1491090" y="2097004"/>
                    <a:pt x="1487825" y="2097956"/>
                    <a:pt x="1484558" y="2098682"/>
                  </a:cubicBezTo>
                  <a:cubicBezTo>
                    <a:pt x="1453160" y="2105659"/>
                    <a:pt x="1415296" y="2103865"/>
                    <a:pt x="1386133" y="2105032"/>
                  </a:cubicBezTo>
                  <a:lnTo>
                    <a:pt x="1275008" y="2101857"/>
                  </a:lnTo>
                  <a:cubicBezTo>
                    <a:pt x="1263329" y="2101349"/>
                    <a:pt x="1251735" y="2099614"/>
                    <a:pt x="1240083" y="2098682"/>
                  </a:cubicBezTo>
                  <a:lnTo>
                    <a:pt x="1195633" y="2095507"/>
                  </a:lnTo>
                  <a:cubicBezTo>
                    <a:pt x="1155898" y="2082262"/>
                    <a:pt x="1199324" y="2095738"/>
                    <a:pt x="1094033" y="2089157"/>
                  </a:cubicBezTo>
                  <a:cubicBezTo>
                    <a:pt x="1086655" y="2088696"/>
                    <a:pt x="1078115" y="2081524"/>
                    <a:pt x="1071808" y="2079632"/>
                  </a:cubicBezTo>
                  <a:cubicBezTo>
                    <a:pt x="1065642" y="2077782"/>
                    <a:pt x="1059108" y="2077515"/>
                    <a:pt x="1052758" y="2076457"/>
                  </a:cubicBezTo>
                  <a:lnTo>
                    <a:pt x="909883" y="2079632"/>
                  </a:lnTo>
                  <a:cubicBezTo>
                    <a:pt x="898201" y="2080049"/>
                    <a:pt x="886618" y="2081974"/>
                    <a:pt x="874958" y="2082807"/>
                  </a:cubicBezTo>
                  <a:cubicBezTo>
                    <a:pt x="856981" y="2084091"/>
                    <a:pt x="838975" y="2084924"/>
                    <a:pt x="820983" y="2085982"/>
                  </a:cubicBezTo>
                  <a:lnTo>
                    <a:pt x="795583" y="2092332"/>
                  </a:lnTo>
                  <a:cubicBezTo>
                    <a:pt x="791350" y="2093390"/>
                    <a:pt x="787162" y="2094651"/>
                    <a:pt x="782883" y="2095507"/>
                  </a:cubicBezTo>
                  <a:cubicBezTo>
                    <a:pt x="777591" y="2096565"/>
                    <a:pt x="772276" y="2097511"/>
                    <a:pt x="767008" y="2098682"/>
                  </a:cubicBezTo>
                  <a:cubicBezTo>
                    <a:pt x="754529" y="2101455"/>
                    <a:pt x="751839" y="2103117"/>
                    <a:pt x="738433" y="2105032"/>
                  </a:cubicBezTo>
                  <a:cubicBezTo>
                    <a:pt x="728946" y="2106387"/>
                    <a:pt x="719376" y="2107087"/>
                    <a:pt x="709858" y="2108207"/>
                  </a:cubicBezTo>
                  <a:lnTo>
                    <a:pt x="684458" y="2111382"/>
                  </a:lnTo>
                  <a:cubicBezTo>
                    <a:pt x="646379" y="2116822"/>
                    <a:pt x="681635" y="2111947"/>
                    <a:pt x="652708" y="2117732"/>
                  </a:cubicBezTo>
                  <a:cubicBezTo>
                    <a:pt x="634893" y="2121295"/>
                    <a:pt x="624144" y="2121964"/>
                    <a:pt x="605083" y="2124082"/>
                  </a:cubicBezTo>
                  <a:lnTo>
                    <a:pt x="436808" y="2120907"/>
                  </a:lnTo>
                  <a:lnTo>
                    <a:pt x="116133" y="2117732"/>
                  </a:lnTo>
                  <a:cubicBezTo>
                    <a:pt x="109442" y="2117544"/>
                    <a:pt x="103433" y="2113499"/>
                    <a:pt x="97083" y="2111382"/>
                  </a:cubicBezTo>
                  <a:lnTo>
                    <a:pt x="87558" y="2108207"/>
                  </a:lnTo>
                  <a:cubicBezTo>
                    <a:pt x="79397" y="2105487"/>
                    <a:pt x="74104" y="2103452"/>
                    <a:pt x="65333" y="2101857"/>
                  </a:cubicBezTo>
                  <a:cubicBezTo>
                    <a:pt x="57970" y="2100518"/>
                    <a:pt x="50516" y="2099740"/>
                    <a:pt x="43108" y="2098682"/>
                  </a:cubicBezTo>
                  <a:cubicBezTo>
                    <a:pt x="39933" y="2096565"/>
                    <a:pt x="36996" y="2094039"/>
                    <a:pt x="33583" y="2092332"/>
                  </a:cubicBezTo>
                  <a:cubicBezTo>
                    <a:pt x="30590" y="2090835"/>
                    <a:pt x="26425" y="2091524"/>
                    <a:pt x="24058" y="2089157"/>
                  </a:cubicBezTo>
                  <a:cubicBezTo>
                    <a:pt x="21691" y="2086790"/>
                    <a:pt x="21941" y="2082807"/>
                    <a:pt x="20883" y="2079632"/>
                  </a:cubicBezTo>
                  <a:cubicBezTo>
                    <a:pt x="19825" y="2055290"/>
                    <a:pt x="19577" y="2030900"/>
                    <a:pt x="17708" y="2006607"/>
                  </a:cubicBezTo>
                  <a:cubicBezTo>
                    <a:pt x="17451" y="2003270"/>
                    <a:pt x="15345" y="2000329"/>
                    <a:pt x="14533" y="1997082"/>
                  </a:cubicBezTo>
                  <a:cubicBezTo>
                    <a:pt x="13224" y="1991847"/>
                    <a:pt x="12416" y="1986499"/>
                    <a:pt x="11358" y="1981207"/>
                  </a:cubicBezTo>
                  <a:cubicBezTo>
                    <a:pt x="12416" y="1882782"/>
                    <a:pt x="12504" y="1784342"/>
                    <a:pt x="14533" y="1685932"/>
                  </a:cubicBezTo>
                  <a:cubicBezTo>
                    <a:pt x="14623" y="1681569"/>
                    <a:pt x="17208" y="1677567"/>
                    <a:pt x="17708" y="1673232"/>
                  </a:cubicBezTo>
                  <a:cubicBezTo>
                    <a:pt x="18178" y="1669160"/>
                    <a:pt x="24242" y="1595742"/>
                    <a:pt x="27233" y="1574807"/>
                  </a:cubicBezTo>
                  <a:cubicBezTo>
                    <a:pt x="27996" y="1569465"/>
                    <a:pt x="29350" y="1564224"/>
                    <a:pt x="30408" y="1558932"/>
                  </a:cubicBezTo>
                  <a:cubicBezTo>
                    <a:pt x="43884" y="1397223"/>
                    <a:pt x="36145" y="1504110"/>
                    <a:pt x="30408" y="1139832"/>
                  </a:cubicBezTo>
                  <a:cubicBezTo>
                    <a:pt x="30290" y="1132349"/>
                    <a:pt x="28107" y="1125039"/>
                    <a:pt x="27233" y="1117607"/>
                  </a:cubicBezTo>
                  <a:cubicBezTo>
                    <a:pt x="25990" y="1107044"/>
                    <a:pt x="25116" y="1096440"/>
                    <a:pt x="24058" y="1085857"/>
                  </a:cubicBezTo>
                  <a:cubicBezTo>
                    <a:pt x="23000" y="1006482"/>
                    <a:pt x="22819" y="927090"/>
                    <a:pt x="20883" y="847732"/>
                  </a:cubicBezTo>
                  <a:cubicBezTo>
                    <a:pt x="20701" y="840251"/>
                    <a:pt x="19391" y="832799"/>
                    <a:pt x="17708" y="825507"/>
                  </a:cubicBezTo>
                  <a:cubicBezTo>
                    <a:pt x="16203" y="818985"/>
                    <a:pt x="13475" y="812807"/>
                    <a:pt x="11358" y="806457"/>
                  </a:cubicBezTo>
                  <a:cubicBezTo>
                    <a:pt x="10300" y="793757"/>
                    <a:pt x="9764" y="781003"/>
                    <a:pt x="8183" y="768357"/>
                  </a:cubicBezTo>
                  <a:cubicBezTo>
                    <a:pt x="7642" y="764027"/>
                    <a:pt x="5370" y="760006"/>
                    <a:pt x="5008" y="755657"/>
                  </a:cubicBezTo>
                  <a:cubicBezTo>
                    <a:pt x="3248" y="734537"/>
                    <a:pt x="2891" y="713324"/>
                    <a:pt x="1833" y="692157"/>
                  </a:cubicBezTo>
                  <a:cubicBezTo>
                    <a:pt x="2891" y="648765"/>
                    <a:pt x="3123" y="605346"/>
                    <a:pt x="5008" y="561982"/>
                  </a:cubicBezTo>
                  <a:cubicBezTo>
                    <a:pt x="5242" y="556591"/>
                    <a:pt x="7920" y="551497"/>
                    <a:pt x="8183" y="546107"/>
                  </a:cubicBezTo>
                  <a:cubicBezTo>
                    <a:pt x="10040" y="508038"/>
                    <a:pt x="9501" y="469876"/>
                    <a:pt x="11358" y="431807"/>
                  </a:cubicBezTo>
                  <a:cubicBezTo>
                    <a:pt x="11551" y="427859"/>
                    <a:pt x="16328" y="408063"/>
                    <a:pt x="17708" y="403232"/>
                  </a:cubicBezTo>
                  <a:cubicBezTo>
                    <a:pt x="18627" y="400014"/>
                    <a:pt x="20071" y="396954"/>
                    <a:pt x="20883" y="393707"/>
                  </a:cubicBezTo>
                  <a:cubicBezTo>
                    <a:pt x="22192" y="388472"/>
                    <a:pt x="23000" y="383124"/>
                    <a:pt x="24058" y="377832"/>
                  </a:cubicBezTo>
                  <a:cubicBezTo>
                    <a:pt x="25116" y="365132"/>
                    <a:pt x="25899" y="352406"/>
                    <a:pt x="27233" y="339732"/>
                  </a:cubicBezTo>
                  <a:cubicBezTo>
                    <a:pt x="28016" y="332290"/>
                    <a:pt x="30408" y="324991"/>
                    <a:pt x="30408" y="317507"/>
                  </a:cubicBezTo>
                  <a:cubicBezTo>
                    <a:pt x="30408" y="271986"/>
                    <a:pt x="28446" y="226486"/>
                    <a:pt x="27233" y="180982"/>
                  </a:cubicBezTo>
                  <a:cubicBezTo>
                    <a:pt x="26330" y="147111"/>
                    <a:pt x="25336" y="113241"/>
                    <a:pt x="24058" y="79382"/>
                  </a:cubicBezTo>
                  <a:cubicBezTo>
                    <a:pt x="23219" y="57148"/>
                    <a:pt x="-12984" y="14824"/>
                    <a:pt x="5008" y="6357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919536" y="1844824"/>
              <a:ext cx="2102544" cy="3374956"/>
            </a:xfrm>
            <a:custGeom>
              <a:avLst/>
              <a:gdLst>
                <a:gd name="T0" fmla="*/ 261 w 271"/>
                <a:gd name="T1" fmla="*/ 98 h 437"/>
                <a:gd name="T2" fmla="*/ 235 w 271"/>
                <a:gd name="T3" fmla="*/ 7 h 437"/>
                <a:gd name="T4" fmla="*/ 183 w 271"/>
                <a:gd name="T5" fmla="*/ 6 h 437"/>
                <a:gd name="T6" fmla="*/ 96 w 271"/>
                <a:gd name="T7" fmla="*/ 8 h 437"/>
                <a:gd name="T8" fmla="*/ 1 w 271"/>
                <a:gd name="T9" fmla="*/ 43 h 437"/>
                <a:gd name="T10" fmla="*/ 3 w 271"/>
                <a:gd name="T11" fmla="*/ 48 h 437"/>
                <a:gd name="T12" fmla="*/ 15 w 271"/>
                <a:gd name="T13" fmla="*/ 196 h 437"/>
                <a:gd name="T14" fmla="*/ 11 w 271"/>
                <a:gd name="T15" fmla="*/ 340 h 437"/>
                <a:gd name="T16" fmla="*/ 36 w 271"/>
                <a:gd name="T17" fmla="*/ 428 h 437"/>
                <a:gd name="T18" fmla="*/ 100 w 271"/>
                <a:gd name="T19" fmla="*/ 430 h 437"/>
                <a:gd name="T20" fmla="*/ 178 w 271"/>
                <a:gd name="T21" fmla="*/ 428 h 437"/>
                <a:gd name="T22" fmla="*/ 258 w 271"/>
                <a:gd name="T23" fmla="*/ 399 h 437"/>
                <a:gd name="T24" fmla="*/ 259 w 271"/>
                <a:gd name="T25" fmla="*/ 333 h 437"/>
                <a:gd name="T26" fmla="*/ 260 w 271"/>
                <a:gd name="T27" fmla="*/ 251 h 437"/>
                <a:gd name="T28" fmla="*/ 261 w 271"/>
                <a:gd name="T29" fmla="*/ 98 h 437"/>
                <a:gd name="T30" fmla="*/ 251 w 271"/>
                <a:gd name="T31" fmla="*/ 66 h 437"/>
                <a:gd name="T32" fmla="*/ 250 w 271"/>
                <a:gd name="T33" fmla="*/ 129 h 437"/>
                <a:gd name="T34" fmla="*/ 250 w 271"/>
                <a:gd name="T35" fmla="*/ 247 h 437"/>
                <a:gd name="T36" fmla="*/ 249 w 271"/>
                <a:gd name="T37" fmla="*/ 365 h 437"/>
                <a:gd name="T38" fmla="*/ 249 w 271"/>
                <a:gd name="T39" fmla="*/ 391 h 437"/>
                <a:gd name="T40" fmla="*/ 236 w 271"/>
                <a:gd name="T41" fmla="*/ 410 h 437"/>
                <a:gd name="T42" fmla="*/ 218 w 271"/>
                <a:gd name="T43" fmla="*/ 417 h 437"/>
                <a:gd name="T44" fmla="*/ 155 w 271"/>
                <a:gd name="T45" fmla="*/ 420 h 437"/>
                <a:gd name="T46" fmla="*/ 100 w 271"/>
                <a:gd name="T47" fmla="*/ 422 h 437"/>
                <a:gd name="T48" fmla="*/ 29 w 271"/>
                <a:gd name="T49" fmla="*/ 410 h 437"/>
                <a:gd name="T50" fmla="*/ 19 w 271"/>
                <a:gd name="T51" fmla="*/ 354 h 437"/>
                <a:gd name="T52" fmla="*/ 22 w 271"/>
                <a:gd name="T53" fmla="*/ 296 h 437"/>
                <a:gd name="T54" fmla="*/ 9 w 271"/>
                <a:gd name="T55" fmla="*/ 44 h 437"/>
                <a:gd name="T56" fmla="*/ 119 w 271"/>
                <a:gd name="T57" fmla="*/ 20 h 437"/>
                <a:gd name="T58" fmla="*/ 165 w 271"/>
                <a:gd name="T59" fmla="*/ 19 h 437"/>
                <a:gd name="T60" fmla="*/ 227 w 271"/>
                <a:gd name="T61" fmla="*/ 14 h 437"/>
                <a:gd name="T62" fmla="*/ 251 w 271"/>
                <a:gd name="T63" fmla="*/ 6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437">
                  <a:moveTo>
                    <a:pt x="261" y="98"/>
                  </a:moveTo>
                  <a:cubicBezTo>
                    <a:pt x="261" y="67"/>
                    <a:pt x="271" y="21"/>
                    <a:pt x="235" y="7"/>
                  </a:cubicBezTo>
                  <a:cubicBezTo>
                    <a:pt x="218" y="0"/>
                    <a:pt x="201" y="3"/>
                    <a:pt x="183" y="6"/>
                  </a:cubicBezTo>
                  <a:cubicBezTo>
                    <a:pt x="153" y="12"/>
                    <a:pt x="126" y="10"/>
                    <a:pt x="96" y="8"/>
                  </a:cubicBezTo>
                  <a:cubicBezTo>
                    <a:pt x="64" y="5"/>
                    <a:pt x="13" y="4"/>
                    <a:pt x="1" y="43"/>
                  </a:cubicBezTo>
                  <a:cubicBezTo>
                    <a:pt x="0" y="45"/>
                    <a:pt x="1" y="47"/>
                    <a:pt x="3" y="48"/>
                  </a:cubicBezTo>
                  <a:cubicBezTo>
                    <a:pt x="8" y="97"/>
                    <a:pt x="13" y="146"/>
                    <a:pt x="15" y="196"/>
                  </a:cubicBezTo>
                  <a:cubicBezTo>
                    <a:pt x="16" y="244"/>
                    <a:pt x="12" y="292"/>
                    <a:pt x="11" y="340"/>
                  </a:cubicBezTo>
                  <a:cubicBezTo>
                    <a:pt x="10" y="365"/>
                    <a:pt x="8" y="414"/>
                    <a:pt x="36" y="428"/>
                  </a:cubicBezTo>
                  <a:cubicBezTo>
                    <a:pt x="53" y="437"/>
                    <a:pt x="81" y="431"/>
                    <a:pt x="100" y="430"/>
                  </a:cubicBezTo>
                  <a:cubicBezTo>
                    <a:pt x="126" y="429"/>
                    <a:pt x="152" y="428"/>
                    <a:pt x="178" y="428"/>
                  </a:cubicBezTo>
                  <a:cubicBezTo>
                    <a:pt x="207" y="427"/>
                    <a:pt x="253" y="437"/>
                    <a:pt x="258" y="399"/>
                  </a:cubicBezTo>
                  <a:cubicBezTo>
                    <a:pt x="262" y="378"/>
                    <a:pt x="259" y="355"/>
                    <a:pt x="259" y="333"/>
                  </a:cubicBezTo>
                  <a:cubicBezTo>
                    <a:pt x="260" y="306"/>
                    <a:pt x="260" y="278"/>
                    <a:pt x="260" y="251"/>
                  </a:cubicBezTo>
                  <a:cubicBezTo>
                    <a:pt x="260" y="200"/>
                    <a:pt x="261" y="149"/>
                    <a:pt x="261" y="98"/>
                  </a:cubicBezTo>
                  <a:close/>
                  <a:moveTo>
                    <a:pt x="251" y="66"/>
                  </a:moveTo>
                  <a:cubicBezTo>
                    <a:pt x="251" y="87"/>
                    <a:pt x="250" y="108"/>
                    <a:pt x="250" y="129"/>
                  </a:cubicBezTo>
                  <a:cubicBezTo>
                    <a:pt x="250" y="168"/>
                    <a:pt x="250" y="208"/>
                    <a:pt x="250" y="247"/>
                  </a:cubicBezTo>
                  <a:cubicBezTo>
                    <a:pt x="249" y="286"/>
                    <a:pt x="249" y="325"/>
                    <a:pt x="249" y="365"/>
                  </a:cubicBezTo>
                  <a:cubicBezTo>
                    <a:pt x="249" y="373"/>
                    <a:pt x="249" y="382"/>
                    <a:pt x="249" y="391"/>
                  </a:cubicBezTo>
                  <a:cubicBezTo>
                    <a:pt x="248" y="404"/>
                    <a:pt x="249" y="403"/>
                    <a:pt x="236" y="410"/>
                  </a:cubicBezTo>
                  <a:cubicBezTo>
                    <a:pt x="224" y="418"/>
                    <a:pt x="228" y="416"/>
                    <a:pt x="218" y="417"/>
                  </a:cubicBezTo>
                  <a:cubicBezTo>
                    <a:pt x="197" y="420"/>
                    <a:pt x="176" y="419"/>
                    <a:pt x="155" y="420"/>
                  </a:cubicBezTo>
                  <a:cubicBezTo>
                    <a:pt x="137" y="420"/>
                    <a:pt x="118" y="421"/>
                    <a:pt x="100" y="422"/>
                  </a:cubicBezTo>
                  <a:cubicBezTo>
                    <a:pt x="78" y="422"/>
                    <a:pt x="44" y="430"/>
                    <a:pt x="29" y="410"/>
                  </a:cubicBezTo>
                  <a:cubicBezTo>
                    <a:pt x="19" y="396"/>
                    <a:pt x="19" y="370"/>
                    <a:pt x="19" y="354"/>
                  </a:cubicBezTo>
                  <a:cubicBezTo>
                    <a:pt x="19" y="335"/>
                    <a:pt x="21" y="316"/>
                    <a:pt x="22" y="296"/>
                  </a:cubicBezTo>
                  <a:cubicBezTo>
                    <a:pt x="27" y="213"/>
                    <a:pt x="25" y="127"/>
                    <a:pt x="9" y="44"/>
                  </a:cubicBezTo>
                  <a:cubicBezTo>
                    <a:pt x="24" y="5"/>
                    <a:pt x="87" y="17"/>
                    <a:pt x="119" y="20"/>
                  </a:cubicBezTo>
                  <a:cubicBezTo>
                    <a:pt x="134" y="21"/>
                    <a:pt x="149" y="21"/>
                    <a:pt x="165" y="19"/>
                  </a:cubicBezTo>
                  <a:cubicBezTo>
                    <a:pt x="185" y="16"/>
                    <a:pt x="206" y="8"/>
                    <a:pt x="227" y="14"/>
                  </a:cubicBezTo>
                  <a:cubicBezTo>
                    <a:pt x="252" y="21"/>
                    <a:pt x="251" y="44"/>
                    <a:pt x="251" y="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2671739" y="2107643"/>
              <a:ext cx="449509" cy="116003"/>
            </a:xfrm>
            <a:custGeom>
              <a:avLst/>
              <a:gdLst>
                <a:gd name="T0" fmla="*/ 48 w 58"/>
                <a:gd name="T1" fmla="*/ 0 h 15"/>
                <a:gd name="T2" fmla="*/ 8 w 58"/>
                <a:gd name="T3" fmla="*/ 2 h 15"/>
                <a:gd name="T4" fmla="*/ 8 w 58"/>
                <a:gd name="T5" fmla="*/ 14 h 15"/>
                <a:gd name="T6" fmla="*/ 48 w 58"/>
                <a:gd name="T7" fmla="*/ 15 h 15"/>
                <a:gd name="T8" fmla="*/ 48 w 5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">
                  <a:moveTo>
                    <a:pt x="48" y="0"/>
                  </a:moveTo>
                  <a:cubicBezTo>
                    <a:pt x="35" y="0"/>
                    <a:pt x="21" y="0"/>
                    <a:pt x="8" y="2"/>
                  </a:cubicBezTo>
                  <a:cubicBezTo>
                    <a:pt x="0" y="2"/>
                    <a:pt x="0" y="13"/>
                    <a:pt x="8" y="14"/>
                  </a:cubicBezTo>
                  <a:cubicBezTo>
                    <a:pt x="21" y="15"/>
                    <a:pt x="35" y="15"/>
                    <a:pt x="48" y="15"/>
                  </a:cubicBezTo>
                  <a:cubicBezTo>
                    <a:pt x="58" y="1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780492" y="4594452"/>
              <a:ext cx="425946" cy="338946"/>
            </a:xfrm>
            <a:custGeom>
              <a:avLst/>
              <a:gdLst>
                <a:gd name="T0" fmla="*/ 48 w 55"/>
                <a:gd name="T1" fmla="*/ 11 h 44"/>
                <a:gd name="T2" fmla="*/ 27 w 55"/>
                <a:gd name="T3" fmla="*/ 4 h 44"/>
                <a:gd name="T4" fmla="*/ 4 w 55"/>
                <a:gd name="T5" fmla="*/ 16 h 44"/>
                <a:gd name="T6" fmla="*/ 29 w 55"/>
                <a:gd name="T7" fmla="*/ 42 h 44"/>
                <a:gd name="T8" fmla="*/ 48 w 55"/>
                <a:gd name="T9" fmla="*/ 11 h 44"/>
                <a:gd name="T10" fmla="*/ 26 w 55"/>
                <a:gd name="T11" fmla="*/ 32 h 44"/>
                <a:gd name="T12" fmla="*/ 13 w 55"/>
                <a:gd name="T13" fmla="*/ 19 h 44"/>
                <a:gd name="T14" fmla="*/ 22 w 55"/>
                <a:gd name="T15" fmla="*/ 9 h 44"/>
                <a:gd name="T16" fmla="*/ 21 w 55"/>
                <a:gd name="T17" fmla="*/ 10 h 44"/>
                <a:gd name="T18" fmla="*/ 27 w 55"/>
                <a:gd name="T19" fmla="*/ 14 h 44"/>
                <a:gd name="T20" fmla="*/ 41 w 55"/>
                <a:gd name="T21" fmla="*/ 18 h 44"/>
                <a:gd name="T22" fmla="*/ 26 w 55"/>
                <a:gd name="T2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4">
                  <a:moveTo>
                    <a:pt x="48" y="11"/>
                  </a:moveTo>
                  <a:cubicBezTo>
                    <a:pt x="45" y="4"/>
                    <a:pt x="34" y="0"/>
                    <a:pt x="27" y="4"/>
                  </a:cubicBezTo>
                  <a:cubicBezTo>
                    <a:pt x="18" y="0"/>
                    <a:pt x="6" y="5"/>
                    <a:pt x="4" y="16"/>
                  </a:cubicBezTo>
                  <a:cubicBezTo>
                    <a:pt x="0" y="31"/>
                    <a:pt x="14" y="44"/>
                    <a:pt x="29" y="42"/>
                  </a:cubicBezTo>
                  <a:cubicBezTo>
                    <a:pt x="43" y="40"/>
                    <a:pt x="55" y="25"/>
                    <a:pt x="48" y="11"/>
                  </a:cubicBezTo>
                  <a:close/>
                  <a:moveTo>
                    <a:pt x="26" y="32"/>
                  </a:moveTo>
                  <a:cubicBezTo>
                    <a:pt x="19" y="32"/>
                    <a:pt x="13" y="27"/>
                    <a:pt x="13" y="19"/>
                  </a:cubicBezTo>
                  <a:cubicBezTo>
                    <a:pt x="14" y="14"/>
                    <a:pt x="17" y="11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14"/>
                    <a:pt x="25" y="16"/>
                    <a:pt x="27" y="14"/>
                  </a:cubicBezTo>
                  <a:cubicBezTo>
                    <a:pt x="32" y="9"/>
                    <a:pt x="40" y="10"/>
                    <a:pt x="41" y="18"/>
                  </a:cubicBezTo>
                  <a:cubicBezTo>
                    <a:pt x="42" y="26"/>
                    <a:pt x="34" y="32"/>
                    <a:pt x="26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41670" y="1556792"/>
            <a:ext cx="1872208" cy="3005227"/>
            <a:chOff x="1919536" y="1844824"/>
            <a:chExt cx="2102544" cy="3374956"/>
          </a:xfrm>
        </p:grpSpPr>
        <p:sp>
          <p:nvSpPr>
            <p:cNvPr id="22" name="任意多边形: 形状 21"/>
            <p:cNvSpPr/>
            <p:nvPr/>
          </p:nvSpPr>
          <p:spPr>
            <a:xfrm>
              <a:off x="2182567" y="2366959"/>
              <a:ext cx="1563933" cy="2124082"/>
            </a:xfrm>
            <a:custGeom>
              <a:avLst/>
              <a:gdLst>
                <a:gd name="connsiteX0" fmla="*/ 5008 w 1563933"/>
                <a:gd name="connsiteY0" fmla="*/ 6357 h 2124082"/>
                <a:gd name="connsiteX1" fmla="*/ 132008 w 1563933"/>
                <a:gd name="connsiteY1" fmla="*/ 28582 h 2124082"/>
                <a:gd name="connsiteX2" fmla="*/ 268533 w 1563933"/>
                <a:gd name="connsiteY2" fmla="*/ 31757 h 2124082"/>
                <a:gd name="connsiteX3" fmla="*/ 293933 w 1563933"/>
                <a:gd name="connsiteY3" fmla="*/ 38107 h 2124082"/>
                <a:gd name="connsiteX4" fmla="*/ 325683 w 1563933"/>
                <a:gd name="connsiteY4" fmla="*/ 41282 h 2124082"/>
                <a:gd name="connsiteX5" fmla="*/ 474908 w 1563933"/>
                <a:gd name="connsiteY5" fmla="*/ 38107 h 2124082"/>
                <a:gd name="connsiteX6" fmla="*/ 576508 w 1563933"/>
                <a:gd name="connsiteY6" fmla="*/ 28582 h 2124082"/>
                <a:gd name="connsiteX7" fmla="*/ 738433 w 1563933"/>
                <a:gd name="connsiteY7" fmla="*/ 25407 h 2124082"/>
                <a:gd name="connsiteX8" fmla="*/ 757483 w 1563933"/>
                <a:gd name="connsiteY8" fmla="*/ 22232 h 2124082"/>
                <a:gd name="connsiteX9" fmla="*/ 801933 w 1563933"/>
                <a:gd name="connsiteY9" fmla="*/ 15882 h 2124082"/>
                <a:gd name="connsiteX10" fmla="*/ 824158 w 1563933"/>
                <a:gd name="connsiteY10" fmla="*/ 9532 h 2124082"/>
                <a:gd name="connsiteX11" fmla="*/ 878133 w 1563933"/>
                <a:gd name="connsiteY11" fmla="*/ 3182 h 2124082"/>
                <a:gd name="connsiteX12" fmla="*/ 887658 w 1563933"/>
                <a:gd name="connsiteY12" fmla="*/ 7 h 2124082"/>
                <a:gd name="connsiteX13" fmla="*/ 951158 w 1563933"/>
                <a:gd name="connsiteY13" fmla="*/ 3182 h 2124082"/>
                <a:gd name="connsiteX14" fmla="*/ 982908 w 1563933"/>
                <a:gd name="connsiteY14" fmla="*/ 15882 h 2124082"/>
                <a:gd name="connsiteX15" fmla="*/ 1014658 w 1563933"/>
                <a:gd name="connsiteY15" fmla="*/ 31757 h 2124082"/>
                <a:gd name="connsiteX16" fmla="*/ 1046408 w 1563933"/>
                <a:gd name="connsiteY16" fmla="*/ 44457 h 2124082"/>
                <a:gd name="connsiteX17" fmla="*/ 1074983 w 1563933"/>
                <a:gd name="connsiteY17" fmla="*/ 53982 h 2124082"/>
                <a:gd name="connsiteX18" fmla="*/ 1138483 w 1563933"/>
                <a:gd name="connsiteY18" fmla="*/ 44457 h 2124082"/>
                <a:gd name="connsiteX19" fmla="*/ 1148008 w 1563933"/>
                <a:gd name="connsiteY19" fmla="*/ 41282 h 2124082"/>
                <a:gd name="connsiteX20" fmla="*/ 1157533 w 1563933"/>
                <a:gd name="connsiteY20" fmla="*/ 38107 h 2124082"/>
                <a:gd name="connsiteX21" fmla="*/ 1214683 w 1563933"/>
                <a:gd name="connsiteY21" fmla="*/ 41282 h 2124082"/>
                <a:gd name="connsiteX22" fmla="*/ 1236908 w 1563933"/>
                <a:gd name="connsiteY22" fmla="*/ 44457 h 2124082"/>
                <a:gd name="connsiteX23" fmla="*/ 1398833 w 1563933"/>
                <a:gd name="connsiteY23" fmla="*/ 47632 h 2124082"/>
                <a:gd name="connsiteX24" fmla="*/ 1459158 w 1563933"/>
                <a:gd name="connsiteY24" fmla="*/ 41282 h 2124082"/>
                <a:gd name="connsiteX25" fmla="*/ 1471858 w 1563933"/>
                <a:gd name="connsiteY25" fmla="*/ 38107 h 2124082"/>
                <a:gd name="connsiteX26" fmla="*/ 1487733 w 1563933"/>
                <a:gd name="connsiteY26" fmla="*/ 34932 h 2124082"/>
                <a:gd name="connsiteX27" fmla="*/ 1538533 w 1563933"/>
                <a:gd name="connsiteY27" fmla="*/ 38107 h 2124082"/>
                <a:gd name="connsiteX28" fmla="*/ 1544883 w 1563933"/>
                <a:gd name="connsiteY28" fmla="*/ 47632 h 2124082"/>
                <a:gd name="connsiteX29" fmla="*/ 1551233 w 1563933"/>
                <a:gd name="connsiteY29" fmla="*/ 66682 h 2124082"/>
                <a:gd name="connsiteX30" fmla="*/ 1554408 w 1563933"/>
                <a:gd name="connsiteY30" fmla="*/ 76207 h 2124082"/>
                <a:gd name="connsiteX31" fmla="*/ 1563933 w 1563933"/>
                <a:gd name="connsiteY31" fmla="*/ 95257 h 2124082"/>
                <a:gd name="connsiteX32" fmla="*/ 1560758 w 1563933"/>
                <a:gd name="connsiteY32" fmla="*/ 114307 h 2124082"/>
                <a:gd name="connsiteX33" fmla="*/ 1557583 w 1563933"/>
                <a:gd name="connsiteY33" fmla="*/ 123832 h 2124082"/>
                <a:gd name="connsiteX34" fmla="*/ 1551233 w 1563933"/>
                <a:gd name="connsiteY34" fmla="*/ 228607 h 2124082"/>
                <a:gd name="connsiteX35" fmla="*/ 1548058 w 1563933"/>
                <a:gd name="connsiteY35" fmla="*/ 254007 h 2124082"/>
                <a:gd name="connsiteX36" fmla="*/ 1538533 w 1563933"/>
                <a:gd name="connsiteY36" fmla="*/ 387357 h 2124082"/>
                <a:gd name="connsiteX37" fmla="*/ 1535358 w 1563933"/>
                <a:gd name="connsiteY37" fmla="*/ 406407 h 2124082"/>
                <a:gd name="connsiteX38" fmla="*/ 1538533 w 1563933"/>
                <a:gd name="connsiteY38" fmla="*/ 520707 h 2124082"/>
                <a:gd name="connsiteX39" fmla="*/ 1541708 w 1563933"/>
                <a:gd name="connsiteY39" fmla="*/ 542932 h 2124082"/>
                <a:gd name="connsiteX40" fmla="*/ 1544883 w 1563933"/>
                <a:gd name="connsiteY40" fmla="*/ 581032 h 2124082"/>
                <a:gd name="connsiteX41" fmla="*/ 1541708 w 1563933"/>
                <a:gd name="connsiteY41" fmla="*/ 787407 h 2124082"/>
                <a:gd name="connsiteX42" fmla="*/ 1535358 w 1563933"/>
                <a:gd name="connsiteY42" fmla="*/ 860432 h 2124082"/>
                <a:gd name="connsiteX43" fmla="*/ 1532183 w 1563933"/>
                <a:gd name="connsiteY43" fmla="*/ 892182 h 2124082"/>
                <a:gd name="connsiteX44" fmla="*/ 1529008 w 1563933"/>
                <a:gd name="connsiteY44" fmla="*/ 1009657 h 2124082"/>
                <a:gd name="connsiteX45" fmla="*/ 1525833 w 1563933"/>
                <a:gd name="connsiteY45" fmla="*/ 1022357 h 2124082"/>
                <a:gd name="connsiteX46" fmla="*/ 1519483 w 1563933"/>
                <a:gd name="connsiteY46" fmla="*/ 1196982 h 2124082"/>
                <a:gd name="connsiteX47" fmla="*/ 1513133 w 1563933"/>
                <a:gd name="connsiteY47" fmla="*/ 1333507 h 2124082"/>
                <a:gd name="connsiteX48" fmla="*/ 1513133 w 1563933"/>
                <a:gd name="connsiteY48" fmla="*/ 1597032 h 2124082"/>
                <a:gd name="connsiteX49" fmla="*/ 1506783 w 1563933"/>
                <a:gd name="connsiteY49" fmla="*/ 1711332 h 2124082"/>
                <a:gd name="connsiteX50" fmla="*/ 1503608 w 1563933"/>
                <a:gd name="connsiteY50" fmla="*/ 1733557 h 2124082"/>
                <a:gd name="connsiteX51" fmla="*/ 1497258 w 1563933"/>
                <a:gd name="connsiteY51" fmla="*/ 1844682 h 2124082"/>
                <a:gd name="connsiteX52" fmla="*/ 1490908 w 1563933"/>
                <a:gd name="connsiteY52" fmla="*/ 1927232 h 2124082"/>
                <a:gd name="connsiteX53" fmla="*/ 1494083 w 1563933"/>
                <a:gd name="connsiteY53" fmla="*/ 2060582 h 2124082"/>
                <a:gd name="connsiteX54" fmla="*/ 1500433 w 1563933"/>
                <a:gd name="connsiteY54" fmla="*/ 2079632 h 2124082"/>
                <a:gd name="connsiteX55" fmla="*/ 1503608 w 1563933"/>
                <a:gd name="connsiteY55" fmla="*/ 2089157 h 2124082"/>
                <a:gd name="connsiteX56" fmla="*/ 1494083 w 1563933"/>
                <a:gd name="connsiteY56" fmla="*/ 2095507 h 2124082"/>
                <a:gd name="connsiteX57" fmla="*/ 1484558 w 1563933"/>
                <a:gd name="connsiteY57" fmla="*/ 2098682 h 2124082"/>
                <a:gd name="connsiteX58" fmla="*/ 1386133 w 1563933"/>
                <a:gd name="connsiteY58" fmla="*/ 2105032 h 2124082"/>
                <a:gd name="connsiteX59" fmla="*/ 1275008 w 1563933"/>
                <a:gd name="connsiteY59" fmla="*/ 2101857 h 2124082"/>
                <a:gd name="connsiteX60" fmla="*/ 1240083 w 1563933"/>
                <a:gd name="connsiteY60" fmla="*/ 2098682 h 2124082"/>
                <a:gd name="connsiteX61" fmla="*/ 1195633 w 1563933"/>
                <a:gd name="connsiteY61" fmla="*/ 2095507 h 2124082"/>
                <a:gd name="connsiteX62" fmla="*/ 1094033 w 1563933"/>
                <a:gd name="connsiteY62" fmla="*/ 2089157 h 2124082"/>
                <a:gd name="connsiteX63" fmla="*/ 1071808 w 1563933"/>
                <a:gd name="connsiteY63" fmla="*/ 2079632 h 2124082"/>
                <a:gd name="connsiteX64" fmla="*/ 1052758 w 1563933"/>
                <a:gd name="connsiteY64" fmla="*/ 2076457 h 2124082"/>
                <a:gd name="connsiteX65" fmla="*/ 909883 w 1563933"/>
                <a:gd name="connsiteY65" fmla="*/ 2079632 h 2124082"/>
                <a:gd name="connsiteX66" fmla="*/ 874958 w 1563933"/>
                <a:gd name="connsiteY66" fmla="*/ 2082807 h 2124082"/>
                <a:gd name="connsiteX67" fmla="*/ 820983 w 1563933"/>
                <a:gd name="connsiteY67" fmla="*/ 2085982 h 2124082"/>
                <a:gd name="connsiteX68" fmla="*/ 795583 w 1563933"/>
                <a:gd name="connsiteY68" fmla="*/ 2092332 h 2124082"/>
                <a:gd name="connsiteX69" fmla="*/ 782883 w 1563933"/>
                <a:gd name="connsiteY69" fmla="*/ 2095507 h 2124082"/>
                <a:gd name="connsiteX70" fmla="*/ 767008 w 1563933"/>
                <a:gd name="connsiteY70" fmla="*/ 2098682 h 2124082"/>
                <a:gd name="connsiteX71" fmla="*/ 738433 w 1563933"/>
                <a:gd name="connsiteY71" fmla="*/ 2105032 h 2124082"/>
                <a:gd name="connsiteX72" fmla="*/ 709858 w 1563933"/>
                <a:gd name="connsiteY72" fmla="*/ 2108207 h 2124082"/>
                <a:gd name="connsiteX73" fmla="*/ 684458 w 1563933"/>
                <a:gd name="connsiteY73" fmla="*/ 2111382 h 2124082"/>
                <a:gd name="connsiteX74" fmla="*/ 652708 w 1563933"/>
                <a:gd name="connsiteY74" fmla="*/ 2117732 h 2124082"/>
                <a:gd name="connsiteX75" fmla="*/ 605083 w 1563933"/>
                <a:gd name="connsiteY75" fmla="*/ 2124082 h 2124082"/>
                <a:gd name="connsiteX76" fmla="*/ 436808 w 1563933"/>
                <a:gd name="connsiteY76" fmla="*/ 2120907 h 2124082"/>
                <a:gd name="connsiteX77" fmla="*/ 116133 w 1563933"/>
                <a:gd name="connsiteY77" fmla="*/ 2117732 h 2124082"/>
                <a:gd name="connsiteX78" fmla="*/ 97083 w 1563933"/>
                <a:gd name="connsiteY78" fmla="*/ 2111382 h 2124082"/>
                <a:gd name="connsiteX79" fmla="*/ 87558 w 1563933"/>
                <a:gd name="connsiteY79" fmla="*/ 2108207 h 2124082"/>
                <a:gd name="connsiteX80" fmla="*/ 65333 w 1563933"/>
                <a:gd name="connsiteY80" fmla="*/ 2101857 h 2124082"/>
                <a:gd name="connsiteX81" fmla="*/ 43108 w 1563933"/>
                <a:gd name="connsiteY81" fmla="*/ 2098682 h 2124082"/>
                <a:gd name="connsiteX82" fmla="*/ 33583 w 1563933"/>
                <a:gd name="connsiteY82" fmla="*/ 2092332 h 2124082"/>
                <a:gd name="connsiteX83" fmla="*/ 24058 w 1563933"/>
                <a:gd name="connsiteY83" fmla="*/ 2089157 h 2124082"/>
                <a:gd name="connsiteX84" fmla="*/ 20883 w 1563933"/>
                <a:gd name="connsiteY84" fmla="*/ 2079632 h 2124082"/>
                <a:gd name="connsiteX85" fmla="*/ 17708 w 1563933"/>
                <a:gd name="connsiteY85" fmla="*/ 2006607 h 2124082"/>
                <a:gd name="connsiteX86" fmla="*/ 14533 w 1563933"/>
                <a:gd name="connsiteY86" fmla="*/ 1997082 h 2124082"/>
                <a:gd name="connsiteX87" fmla="*/ 11358 w 1563933"/>
                <a:gd name="connsiteY87" fmla="*/ 1981207 h 2124082"/>
                <a:gd name="connsiteX88" fmla="*/ 14533 w 1563933"/>
                <a:gd name="connsiteY88" fmla="*/ 1685932 h 2124082"/>
                <a:gd name="connsiteX89" fmla="*/ 17708 w 1563933"/>
                <a:gd name="connsiteY89" fmla="*/ 1673232 h 2124082"/>
                <a:gd name="connsiteX90" fmla="*/ 27233 w 1563933"/>
                <a:gd name="connsiteY90" fmla="*/ 1574807 h 2124082"/>
                <a:gd name="connsiteX91" fmla="*/ 30408 w 1563933"/>
                <a:gd name="connsiteY91" fmla="*/ 1558932 h 2124082"/>
                <a:gd name="connsiteX92" fmla="*/ 30408 w 1563933"/>
                <a:gd name="connsiteY92" fmla="*/ 1139832 h 2124082"/>
                <a:gd name="connsiteX93" fmla="*/ 27233 w 1563933"/>
                <a:gd name="connsiteY93" fmla="*/ 1117607 h 2124082"/>
                <a:gd name="connsiteX94" fmla="*/ 24058 w 1563933"/>
                <a:gd name="connsiteY94" fmla="*/ 1085857 h 2124082"/>
                <a:gd name="connsiteX95" fmla="*/ 20883 w 1563933"/>
                <a:gd name="connsiteY95" fmla="*/ 847732 h 2124082"/>
                <a:gd name="connsiteX96" fmla="*/ 17708 w 1563933"/>
                <a:gd name="connsiteY96" fmla="*/ 825507 h 2124082"/>
                <a:gd name="connsiteX97" fmla="*/ 11358 w 1563933"/>
                <a:gd name="connsiteY97" fmla="*/ 806457 h 2124082"/>
                <a:gd name="connsiteX98" fmla="*/ 8183 w 1563933"/>
                <a:gd name="connsiteY98" fmla="*/ 768357 h 2124082"/>
                <a:gd name="connsiteX99" fmla="*/ 5008 w 1563933"/>
                <a:gd name="connsiteY99" fmla="*/ 755657 h 2124082"/>
                <a:gd name="connsiteX100" fmla="*/ 1833 w 1563933"/>
                <a:gd name="connsiteY100" fmla="*/ 692157 h 2124082"/>
                <a:gd name="connsiteX101" fmla="*/ 5008 w 1563933"/>
                <a:gd name="connsiteY101" fmla="*/ 561982 h 2124082"/>
                <a:gd name="connsiteX102" fmla="*/ 8183 w 1563933"/>
                <a:gd name="connsiteY102" fmla="*/ 546107 h 2124082"/>
                <a:gd name="connsiteX103" fmla="*/ 11358 w 1563933"/>
                <a:gd name="connsiteY103" fmla="*/ 431807 h 2124082"/>
                <a:gd name="connsiteX104" fmla="*/ 17708 w 1563933"/>
                <a:gd name="connsiteY104" fmla="*/ 403232 h 2124082"/>
                <a:gd name="connsiteX105" fmla="*/ 20883 w 1563933"/>
                <a:gd name="connsiteY105" fmla="*/ 393707 h 2124082"/>
                <a:gd name="connsiteX106" fmla="*/ 24058 w 1563933"/>
                <a:gd name="connsiteY106" fmla="*/ 377832 h 2124082"/>
                <a:gd name="connsiteX107" fmla="*/ 27233 w 1563933"/>
                <a:gd name="connsiteY107" fmla="*/ 339732 h 2124082"/>
                <a:gd name="connsiteX108" fmla="*/ 30408 w 1563933"/>
                <a:gd name="connsiteY108" fmla="*/ 317507 h 2124082"/>
                <a:gd name="connsiteX109" fmla="*/ 27233 w 1563933"/>
                <a:gd name="connsiteY109" fmla="*/ 180982 h 2124082"/>
                <a:gd name="connsiteX110" fmla="*/ 24058 w 1563933"/>
                <a:gd name="connsiteY110" fmla="*/ 79382 h 2124082"/>
                <a:gd name="connsiteX111" fmla="*/ 5008 w 1563933"/>
                <a:gd name="connsiteY111" fmla="*/ 6357 h 21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563933" h="2124082">
                  <a:moveTo>
                    <a:pt x="5008" y="6357"/>
                  </a:moveTo>
                  <a:cubicBezTo>
                    <a:pt x="23000" y="-2110"/>
                    <a:pt x="89230" y="24459"/>
                    <a:pt x="132008" y="28582"/>
                  </a:cubicBezTo>
                  <a:cubicBezTo>
                    <a:pt x="177319" y="32949"/>
                    <a:pt x="223091" y="29084"/>
                    <a:pt x="268533" y="31757"/>
                  </a:cubicBezTo>
                  <a:cubicBezTo>
                    <a:pt x="277245" y="32269"/>
                    <a:pt x="285249" y="37239"/>
                    <a:pt x="293933" y="38107"/>
                  </a:cubicBezTo>
                  <a:lnTo>
                    <a:pt x="325683" y="41282"/>
                  </a:lnTo>
                  <a:cubicBezTo>
                    <a:pt x="375425" y="40224"/>
                    <a:pt x="425206" y="40366"/>
                    <a:pt x="474908" y="38107"/>
                  </a:cubicBezTo>
                  <a:cubicBezTo>
                    <a:pt x="571290" y="33726"/>
                    <a:pt x="499831" y="30978"/>
                    <a:pt x="576508" y="28582"/>
                  </a:cubicBezTo>
                  <a:cubicBezTo>
                    <a:pt x="630467" y="26896"/>
                    <a:pt x="684458" y="26465"/>
                    <a:pt x="738433" y="25407"/>
                  </a:cubicBezTo>
                  <a:lnTo>
                    <a:pt x="757483" y="22232"/>
                  </a:lnTo>
                  <a:cubicBezTo>
                    <a:pt x="772285" y="20012"/>
                    <a:pt x="787542" y="19994"/>
                    <a:pt x="801933" y="15882"/>
                  </a:cubicBezTo>
                  <a:cubicBezTo>
                    <a:pt x="809341" y="13765"/>
                    <a:pt x="816624" y="11146"/>
                    <a:pt x="824158" y="9532"/>
                  </a:cubicBezTo>
                  <a:cubicBezTo>
                    <a:pt x="836441" y="6900"/>
                    <a:pt x="868032" y="4192"/>
                    <a:pt x="878133" y="3182"/>
                  </a:cubicBezTo>
                  <a:cubicBezTo>
                    <a:pt x="881308" y="2124"/>
                    <a:pt x="884311" y="7"/>
                    <a:pt x="887658" y="7"/>
                  </a:cubicBezTo>
                  <a:cubicBezTo>
                    <a:pt x="908851" y="7"/>
                    <a:pt x="930253" y="-302"/>
                    <a:pt x="951158" y="3182"/>
                  </a:cubicBezTo>
                  <a:cubicBezTo>
                    <a:pt x="962402" y="5056"/>
                    <a:pt x="972713" y="10784"/>
                    <a:pt x="982908" y="15882"/>
                  </a:cubicBezTo>
                  <a:cubicBezTo>
                    <a:pt x="993491" y="21174"/>
                    <a:pt x="1003672" y="27363"/>
                    <a:pt x="1014658" y="31757"/>
                  </a:cubicBezTo>
                  <a:cubicBezTo>
                    <a:pt x="1025241" y="35990"/>
                    <a:pt x="1036213" y="39359"/>
                    <a:pt x="1046408" y="44457"/>
                  </a:cubicBezTo>
                  <a:cubicBezTo>
                    <a:pt x="1063935" y="53220"/>
                    <a:pt x="1054467" y="49879"/>
                    <a:pt x="1074983" y="53982"/>
                  </a:cubicBezTo>
                  <a:cubicBezTo>
                    <a:pt x="1126109" y="50330"/>
                    <a:pt x="1105341" y="55504"/>
                    <a:pt x="1138483" y="44457"/>
                  </a:cubicBezTo>
                  <a:lnTo>
                    <a:pt x="1148008" y="41282"/>
                  </a:lnTo>
                  <a:lnTo>
                    <a:pt x="1157533" y="38107"/>
                  </a:lnTo>
                  <a:cubicBezTo>
                    <a:pt x="1176583" y="39165"/>
                    <a:pt x="1195664" y="39761"/>
                    <a:pt x="1214683" y="41282"/>
                  </a:cubicBezTo>
                  <a:cubicBezTo>
                    <a:pt x="1222143" y="41879"/>
                    <a:pt x="1229429" y="44199"/>
                    <a:pt x="1236908" y="44457"/>
                  </a:cubicBezTo>
                  <a:cubicBezTo>
                    <a:pt x="1290861" y="46317"/>
                    <a:pt x="1344858" y="46574"/>
                    <a:pt x="1398833" y="47632"/>
                  </a:cubicBezTo>
                  <a:cubicBezTo>
                    <a:pt x="1414376" y="46219"/>
                    <a:pt x="1442508" y="44057"/>
                    <a:pt x="1459158" y="41282"/>
                  </a:cubicBezTo>
                  <a:cubicBezTo>
                    <a:pt x="1463462" y="40565"/>
                    <a:pt x="1467598" y="39054"/>
                    <a:pt x="1471858" y="38107"/>
                  </a:cubicBezTo>
                  <a:cubicBezTo>
                    <a:pt x="1477126" y="36936"/>
                    <a:pt x="1482441" y="35990"/>
                    <a:pt x="1487733" y="34932"/>
                  </a:cubicBezTo>
                  <a:cubicBezTo>
                    <a:pt x="1504666" y="35990"/>
                    <a:pt x="1521971" y="34426"/>
                    <a:pt x="1538533" y="38107"/>
                  </a:cubicBezTo>
                  <a:cubicBezTo>
                    <a:pt x="1542258" y="38935"/>
                    <a:pt x="1543333" y="44145"/>
                    <a:pt x="1544883" y="47632"/>
                  </a:cubicBezTo>
                  <a:cubicBezTo>
                    <a:pt x="1547601" y="53749"/>
                    <a:pt x="1549116" y="60332"/>
                    <a:pt x="1551233" y="66682"/>
                  </a:cubicBezTo>
                  <a:cubicBezTo>
                    <a:pt x="1552291" y="69857"/>
                    <a:pt x="1552552" y="73422"/>
                    <a:pt x="1554408" y="76207"/>
                  </a:cubicBezTo>
                  <a:cubicBezTo>
                    <a:pt x="1562614" y="88517"/>
                    <a:pt x="1559551" y="82112"/>
                    <a:pt x="1563933" y="95257"/>
                  </a:cubicBezTo>
                  <a:cubicBezTo>
                    <a:pt x="1562875" y="101607"/>
                    <a:pt x="1562155" y="108023"/>
                    <a:pt x="1560758" y="114307"/>
                  </a:cubicBezTo>
                  <a:cubicBezTo>
                    <a:pt x="1560032" y="117574"/>
                    <a:pt x="1557953" y="120506"/>
                    <a:pt x="1557583" y="123832"/>
                  </a:cubicBezTo>
                  <a:cubicBezTo>
                    <a:pt x="1555576" y="141899"/>
                    <a:pt x="1552368" y="213846"/>
                    <a:pt x="1551233" y="228607"/>
                  </a:cubicBezTo>
                  <a:cubicBezTo>
                    <a:pt x="1550579" y="237114"/>
                    <a:pt x="1549116" y="245540"/>
                    <a:pt x="1548058" y="254007"/>
                  </a:cubicBezTo>
                  <a:cubicBezTo>
                    <a:pt x="1546449" y="281363"/>
                    <a:pt x="1541719" y="368243"/>
                    <a:pt x="1538533" y="387357"/>
                  </a:cubicBezTo>
                  <a:lnTo>
                    <a:pt x="1535358" y="406407"/>
                  </a:lnTo>
                  <a:cubicBezTo>
                    <a:pt x="1536416" y="444507"/>
                    <a:pt x="1536762" y="482633"/>
                    <a:pt x="1538533" y="520707"/>
                  </a:cubicBezTo>
                  <a:cubicBezTo>
                    <a:pt x="1538881" y="528182"/>
                    <a:pt x="1540925" y="535490"/>
                    <a:pt x="1541708" y="542932"/>
                  </a:cubicBezTo>
                  <a:cubicBezTo>
                    <a:pt x="1543042" y="555606"/>
                    <a:pt x="1543825" y="568332"/>
                    <a:pt x="1544883" y="581032"/>
                  </a:cubicBezTo>
                  <a:cubicBezTo>
                    <a:pt x="1543825" y="649824"/>
                    <a:pt x="1543449" y="718629"/>
                    <a:pt x="1541708" y="787407"/>
                  </a:cubicBezTo>
                  <a:cubicBezTo>
                    <a:pt x="1541005" y="815178"/>
                    <a:pt x="1538138" y="834021"/>
                    <a:pt x="1535358" y="860432"/>
                  </a:cubicBezTo>
                  <a:cubicBezTo>
                    <a:pt x="1534245" y="871010"/>
                    <a:pt x="1533241" y="881599"/>
                    <a:pt x="1532183" y="892182"/>
                  </a:cubicBezTo>
                  <a:cubicBezTo>
                    <a:pt x="1531125" y="931340"/>
                    <a:pt x="1530917" y="970531"/>
                    <a:pt x="1529008" y="1009657"/>
                  </a:cubicBezTo>
                  <a:cubicBezTo>
                    <a:pt x="1528795" y="1014015"/>
                    <a:pt x="1526055" y="1017999"/>
                    <a:pt x="1525833" y="1022357"/>
                  </a:cubicBezTo>
                  <a:cubicBezTo>
                    <a:pt x="1522875" y="1080529"/>
                    <a:pt x="1522189" y="1138798"/>
                    <a:pt x="1519483" y="1196982"/>
                  </a:cubicBezTo>
                  <a:lnTo>
                    <a:pt x="1513133" y="1333507"/>
                  </a:lnTo>
                  <a:cubicBezTo>
                    <a:pt x="1518044" y="1466103"/>
                    <a:pt x="1517768" y="1416273"/>
                    <a:pt x="1513133" y="1597032"/>
                  </a:cubicBezTo>
                  <a:cubicBezTo>
                    <a:pt x="1512511" y="1621272"/>
                    <a:pt x="1509561" y="1682160"/>
                    <a:pt x="1506783" y="1711332"/>
                  </a:cubicBezTo>
                  <a:cubicBezTo>
                    <a:pt x="1506073" y="1718782"/>
                    <a:pt x="1504666" y="1726149"/>
                    <a:pt x="1503608" y="1733557"/>
                  </a:cubicBezTo>
                  <a:cubicBezTo>
                    <a:pt x="1501491" y="1770599"/>
                    <a:pt x="1500104" y="1807689"/>
                    <a:pt x="1497258" y="1844682"/>
                  </a:cubicBezTo>
                  <a:lnTo>
                    <a:pt x="1490908" y="1927232"/>
                  </a:lnTo>
                  <a:cubicBezTo>
                    <a:pt x="1491966" y="1971682"/>
                    <a:pt x="1491309" y="2016206"/>
                    <a:pt x="1494083" y="2060582"/>
                  </a:cubicBezTo>
                  <a:cubicBezTo>
                    <a:pt x="1494501" y="2067262"/>
                    <a:pt x="1498316" y="2073282"/>
                    <a:pt x="1500433" y="2079632"/>
                  </a:cubicBezTo>
                  <a:lnTo>
                    <a:pt x="1503608" y="2089157"/>
                  </a:lnTo>
                  <a:cubicBezTo>
                    <a:pt x="1500433" y="2091274"/>
                    <a:pt x="1497496" y="2093800"/>
                    <a:pt x="1494083" y="2095507"/>
                  </a:cubicBezTo>
                  <a:cubicBezTo>
                    <a:pt x="1491090" y="2097004"/>
                    <a:pt x="1487825" y="2097956"/>
                    <a:pt x="1484558" y="2098682"/>
                  </a:cubicBezTo>
                  <a:cubicBezTo>
                    <a:pt x="1453160" y="2105659"/>
                    <a:pt x="1415296" y="2103865"/>
                    <a:pt x="1386133" y="2105032"/>
                  </a:cubicBezTo>
                  <a:lnTo>
                    <a:pt x="1275008" y="2101857"/>
                  </a:lnTo>
                  <a:cubicBezTo>
                    <a:pt x="1263329" y="2101349"/>
                    <a:pt x="1251735" y="2099614"/>
                    <a:pt x="1240083" y="2098682"/>
                  </a:cubicBezTo>
                  <a:lnTo>
                    <a:pt x="1195633" y="2095507"/>
                  </a:lnTo>
                  <a:cubicBezTo>
                    <a:pt x="1155898" y="2082262"/>
                    <a:pt x="1199324" y="2095738"/>
                    <a:pt x="1094033" y="2089157"/>
                  </a:cubicBezTo>
                  <a:cubicBezTo>
                    <a:pt x="1086655" y="2088696"/>
                    <a:pt x="1078115" y="2081524"/>
                    <a:pt x="1071808" y="2079632"/>
                  </a:cubicBezTo>
                  <a:cubicBezTo>
                    <a:pt x="1065642" y="2077782"/>
                    <a:pt x="1059108" y="2077515"/>
                    <a:pt x="1052758" y="2076457"/>
                  </a:cubicBezTo>
                  <a:lnTo>
                    <a:pt x="909883" y="2079632"/>
                  </a:lnTo>
                  <a:cubicBezTo>
                    <a:pt x="898201" y="2080049"/>
                    <a:pt x="886618" y="2081974"/>
                    <a:pt x="874958" y="2082807"/>
                  </a:cubicBezTo>
                  <a:cubicBezTo>
                    <a:pt x="856981" y="2084091"/>
                    <a:pt x="838975" y="2084924"/>
                    <a:pt x="820983" y="2085982"/>
                  </a:cubicBezTo>
                  <a:lnTo>
                    <a:pt x="795583" y="2092332"/>
                  </a:lnTo>
                  <a:cubicBezTo>
                    <a:pt x="791350" y="2093390"/>
                    <a:pt x="787162" y="2094651"/>
                    <a:pt x="782883" y="2095507"/>
                  </a:cubicBezTo>
                  <a:cubicBezTo>
                    <a:pt x="777591" y="2096565"/>
                    <a:pt x="772276" y="2097511"/>
                    <a:pt x="767008" y="2098682"/>
                  </a:cubicBezTo>
                  <a:cubicBezTo>
                    <a:pt x="754529" y="2101455"/>
                    <a:pt x="751839" y="2103117"/>
                    <a:pt x="738433" y="2105032"/>
                  </a:cubicBezTo>
                  <a:cubicBezTo>
                    <a:pt x="728946" y="2106387"/>
                    <a:pt x="719376" y="2107087"/>
                    <a:pt x="709858" y="2108207"/>
                  </a:cubicBezTo>
                  <a:lnTo>
                    <a:pt x="684458" y="2111382"/>
                  </a:lnTo>
                  <a:cubicBezTo>
                    <a:pt x="646379" y="2116822"/>
                    <a:pt x="681635" y="2111947"/>
                    <a:pt x="652708" y="2117732"/>
                  </a:cubicBezTo>
                  <a:cubicBezTo>
                    <a:pt x="634893" y="2121295"/>
                    <a:pt x="624144" y="2121964"/>
                    <a:pt x="605083" y="2124082"/>
                  </a:cubicBezTo>
                  <a:lnTo>
                    <a:pt x="436808" y="2120907"/>
                  </a:lnTo>
                  <a:lnTo>
                    <a:pt x="116133" y="2117732"/>
                  </a:lnTo>
                  <a:cubicBezTo>
                    <a:pt x="109442" y="2117544"/>
                    <a:pt x="103433" y="2113499"/>
                    <a:pt x="97083" y="2111382"/>
                  </a:cubicBezTo>
                  <a:lnTo>
                    <a:pt x="87558" y="2108207"/>
                  </a:lnTo>
                  <a:cubicBezTo>
                    <a:pt x="79397" y="2105487"/>
                    <a:pt x="74104" y="2103452"/>
                    <a:pt x="65333" y="2101857"/>
                  </a:cubicBezTo>
                  <a:cubicBezTo>
                    <a:pt x="57970" y="2100518"/>
                    <a:pt x="50516" y="2099740"/>
                    <a:pt x="43108" y="2098682"/>
                  </a:cubicBezTo>
                  <a:cubicBezTo>
                    <a:pt x="39933" y="2096565"/>
                    <a:pt x="36996" y="2094039"/>
                    <a:pt x="33583" y="2092332"/>
                  </a:cubicBezTo>
                  <a:cubicBezTo>
                    <a:pt x="30590" y="2090835"/>
                    <a:pt x="26425" y="2091524"/>
                    <a:pt x="24058" y="2089157"/>
                  </a:cubicBezTo>
                  <a:cubicBezTo>
                    <a:pt x="21691" y="2086790"/>
                    <a:pt x="21941" y="2082807"/>
                    <a:pt x="20883" y="2079632"/>
                  </a:cubicBezTo>
                  <a:cubicBezTo>
                    <a:pt x="19825" y="2055290"/>
                    <a:pt x="19577" y="2030900"/>
                    <a:pt x="17708" y="2006607"/>
                  </a:cubicBezTo>
                  <a:cubicBezTo>
                    <a:pt x="17451" y="2003270"/>
                    <a:pt x="15345" y="2000329"/>
                    <a:pt x="14533" y="1997082"/>
                  </a:cubicBezTo>
                  <a:cubicBezTo>
                    <a:pt x="13224" y="1991847"/>
                    <a:pt x="12416" y="1986499"/>
                    <a:pt x="11358" y="1981207"/>
                  </a:cubicBezTo>
                  <a:cubicBezTo>
                    <a:pt x="12416" y="1882782"/>
                    <a:pt x="12504" y="1784342"/>
                    <a:pt x="14533" y="1685932"/>
                  </a:cubicBezTo>
                  <a:cubicBezTo>
                    <a:pt x="14623" y="1681569"/>
                    <a:pt x="17208" y="1677567"/>
                    <a:pt x="17708" y="1673232"/>
                  </a:cubicBezTo>
                  <a:cubicBezTo>
                    <a:pt x="18178" y="1669160"/>
                    <a:pt x="24242" y="1595742"/>
                    <a:pt x="27233" y="1574807"/>
                  </a:cubicBezTo>
                  <a:cubicBezTo>
                    <a:pt x="27996" y="1569465"/>
                    <a:pt x="29350" y="1564224"/>
                    <a:pt x="30408" y="1558932"/>
                  </a:cubicBezTo>
                  <a:cubicBezTo>
                    <a:pt x="43884" y="1397223"/>
                    <a:pt x="36145" y="1504110"/>
                    <a:pt x="30408" y="1139832"/>
                  </a:cubicBezTo>
                  <a:cubicBezTo>
                    <a:pt x="30290" y="1132349"/>
                    <a:pt x="28107" y="1125039"/>
                    <a:pt x="27233" y="1117607"/>
                  </a:cubicBezTo>
                  <a:cubicBezTo>
                    <a:pt x="25990" y="1107044"/>
                    <a:pt x="25116" y="1096440"/>
                    <a:pt x="24058" y="1085857"/>
                  </a:cubicBezTo>
                  <a:cubicBezTo>
                    <a:pt x="23000" y="1006482"/>
                    <a:pt x="22819" y="927090"/>
                    <a:pt x="20883" y="847732"/>
                  </a:cubicBezTo>
                  <a:cubicBezTo>
                    <a:pt x="20701" y="840251"/>
                    <a:pt x="19391" y="832799"/>
                    <a:pt x="17708" y="825507"/>
                  </a:cubicBezTo>
                  <a:cubicBezTo>
                    <a:pt x="16203" y="818985"/>
                    <a:pt x="13475" y="812807"/>
                    <a:pt x="11358" y="806457"/>
                  </a:cubicBezTo>
                  <a:cubicBezTo>
                    <a:pt x="10300" y="793757"/>
                    <a:pt x="9764" y="781003"/>
                    <a:pt x="8183" y="768357"/>
                  </a:cubicBezTo>
                  <a:cubicBezTo>
                    <a:pt x="7642" y="764027"/>
                    <a:pt x="5370" y="760006"/>
                    <a:pt x="5008" y="755657"/>
                  </a:cubicBezTo>
                  <a:cubicBezTo>
                    <a:pt x="3248" y="734537"/>
                    <a:pt x="2891" y="713324"/>
                    <a:pt x="1833" y="692157"/>
                  </a:cubicBezTo>
                  <a:cubicBezTo>
                    <a:pt x="2891" y="648765"/>
                    <a:pt x="3123" y="605346"/>
                    <a:pt x="5008" y="561982"/>
                  </a:cubicBezTo>
                  <a:cubicBezTo>
                    <a:pt x="5242" y="556591"/>
                    <a:pt x="7920" y="551497"/>
                    <a:pt x="8183" y="546107"/>
                  </a:cubicBezTo>
                  <a:cubicBezTo>
                    <a:pt x="10040" y="508038"/>
                    <a:pt x="9501" y="469876"/>
                    <a:pt x="11358" y="431807"/>
                  </a:cubicBezTo>
                  <a:cubicBezTo>
                    <a:pt x="11551" y="427859"/>
                    <a:pt x="16328" y="408063"/>
                    <a:pt x="17708" y="403232"/>
                  </a:cubicBezTo>
                  <a:cubicBezTo>
                    <a:pt x="18627" y="400014"/>
                    <a:pt x="20071" y="396954"/>
                    <a:pt x="20883" y="393707"/>
                  </a:cubicBezTo>
                  <a:cubicBezTo>
                    <a:pt x="22192" y="388472"/>
                    <a:pt x="23000" y="383124"/>
                    <a:pt x="24058" y="377832"/>
                  </a:cubicBezTo>
                  <a:cubicBezTo>
                    <a:pt x="25116" y="365132"/>
                    <a:pt x="25899" y="352406"/>
                    <a:pt x="27233" y="339732"/>
                  </a:cubicBezTo>
                  <a:cubicBezTo>
                    <a:pt x="28016" y="332290"/>
                    <a:pt x="30408" y="324991"/>
                    <a:pt x="30408" y="317507"/>
                  </a:cubicBezTo>
                  <a:cubicBezTo>
                    <a:pt x="30408" y="271986"/>
                    <a:pt x="28446" y="226486"/>
                    <a:pt x="27233" y="180982"/>
                  </a:cubicBezTo>
                  <a:cubicBezTo>
                    <a:pt x="26330" y="147111"/>
                    <a:pt x="25336" y="113241"/>
                    <a:pt x="24058" y="79382"/>
                  </a:cubicBezTo>
                  <a:cubicBezTo>
                    <a:pt x="23219" y="57148"/>
                    <a:pt x="-12984" y="14824"/>
                    <a:pt x="5008" y="6357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919536" y="1844824"/>
              <a:ext cx="2102544" cy="3374956"/>
            </a:xfrm>
            <a:custGeom>
              <a:avLst/>
              <a:gdLst>
                <a:gd name="T0" fmla="*/ 261 w 271"/>
                <a:gd name="T1" fmla="*/ 98 h 437"/>
                <a:gd name="T2" fmla="*/ 235 w 271"/>
                <a:gd name="T3" fmla="*/ 7 h 437"/>
                <a:gd name="T4" fmla="*/ 183 w 271"/>
                <a:gd name="T5" fmla="*/ 6 h 437"/>
                <a:gd name="T6" fmla="*/ 96 w 271"/>
                <a:gd name="T7" fmla="*/ 8 h 437"/>
                <a:gd name="T8" fmla="*/ 1 w 271"/>
                <a:gd name="T9" fmla="*/ 43 h 437"/>
                <a:gd name="T10" fmla="*/ 3 w 271"/>
                <a:gd name="T11" fmla="*/ 48 h 437"/>
                <a:gd name="T12" fmla="*/ 15 w 271"/>
                <a:gd name="T13" fmla="*/ 196 h 437"/>
                <a:gd name="T14" fmla="*/ 11 w 271"/>
                <a:gd name="T15" fmla="*/ 340 h 437"/>
                <a:gd name="T16" fmla="*/ 36 w 271"/>
                <a:gd name="T17" fmla="*/ 428 h 437"/>
                <a:gd name="T18" fmla="*/ 100 w 271"/>
                <a:gd name="T19" fmla="*/ 430 h 437"/>
                <a:gd name="T20" fmla="*/ 178 w 271"/>
                <a:gd name="T21" fmla="*/ 428 h 437"/>
                <a:gd name="T22" fmla="*/ 258 w 271"/>
                <a:gd name="T23" fmla="*/ 399 h 437"/>
                <a:gd name="T24" fmla="*/ 259 w 271"/>
                <a:gd name="T25" fmla="*/ 333 h 437"/>
                <a:gd name="T26" fmla="*/ 260 w 271"/>
                <a:gd name="T27" fmla="*/ 251 h 437"/>
                <a:gd name="T28" fmla="*/ 261 w 271"/>
                <a:gd name="T29" fmla="*/ 98 h 437"/>
                <a:gd name="T30" fmla="*/ 251 w 271"/>
                <a:gd name="T31" fmla="*/ 66 h 437"/>
                <a:gd name="T32" fmla="*/ 250 w 271"/>
                <a:gd name="T33" fmla="*/ 129 h 437"/>
                <a:gd name="T34" fmla="*/ 250 w 271"/>
                <a:gd name="T35" fmla="*/ 247 h 437"/>
                <a:gd name="T36" fmla="*/ 249 w 271"/>
                <a:gd name="T37" fmla="*/ 365 h 437"/>
                <a:gd name="T38" fmla="*/ 249 w 271"/>
                <a:gd name="T39" fmla="*/ 391 h 437"/>
                <a:gd name="T40" fmla="*/ 236 w 271"/>
                <a:gd name="T41" fmla="*/ 410 h 437"/>
                <a:gd name="T42" fmla="*/ 218 w 271"/>
                <a:gd name="T43" fmla="*/ 417 h 437"/>
                <a:gd name="T44" fmla="*/ 155 w 271"/>
                <a:gd name="T45" fmla="*/ 420 h 437"/>
                <a:gd name="T46" fmla="*/ 100 w 271"/>
                <a:gd name="T47" fmla="*/ 422 h 437"/>
                <a:gd name="T48" fmla="*/ 29 w 271"/>
                <a:gd name="T49" fmla="*/ 410 h 437"/>
                <a:gd name="T50" fmla="*/ 19 w 271"/>
                <a:gd name="T51" fmla="*/ 354 h 437"/>
                <a:gd name="T52" fmla="*/ 22 w 271"/>
                <a:gd name="T53" fmla="*/ 296 h 437"/>
                <a:gd name="T54" fmla="*/ 9 w 271"/>
                <a:gd name="T55" fmla="*/ 44 h 437"/>
                <a:gd name="T56" fmla="*/ 119 w 271"/>
                <a:gd name="T57" fmla="*/ 20 h 437"/>
                <a:gd name="T58" fmla="*/ 165 w 271"/>
                <a:gd name="T59" fmla="*/ 19 h 437"/>
                <a:gd name="T60" fmla="*/ 227 w 271"/>
                <a:gd name="T61" fmla="*/ 14 h 437"/>
                <a:gd name="T62" fmla="*/ 251 w 271"/>
                <a:gd name="T63" fmla="*/ 6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437">
                  <a:moveTo>
                    <a:pt x="261" y="98"/>
                  </a:moveTo>
                  <a:cubicBezTo>
                    <a:pt x="261" y="67"/>
                    <a:pt x="271" y="21"/>
                    <a:pt x="235" y="7"/>
                  </a:cubicBezTo>
                  <a:cubicBezTo>
                    <a:pt x="218" y="0"/>
                    <a:pt x="201" y="3"/>
                    <a:pt x="183" y="6"/>
                  </a:cubicBezTo>
                  <a:cubicBezTo>
                    <a:pt x="153" y="12"/>
                    <a:pt x="126" y="10"/>
                    <a:pt x="96" y="8"/>
                  </a:cubicBezTo>
                  <a:cubicBezTo>
                    <a:pt x="64" y="5"/>
                    <a:pt x="13" y="4"/>
                    <a:pt x="1" y="43"/>
                  </a:cubicBezTo>
                  <a:cubicBezTo>
                    <a:pt x="0" y="45"/>
                    <a:pt x="1" y="47"/>
                    <a:pt x="3" y="48"/>
                  </a:cubicBezTo>
                  <a:cubicBezTo>
                    <a:pt x="8" y="97"/>
                    <a:pt x="13" y="146"/>
                    <a:pt x="15" y="196"/>
                  </a:cubicBezTo>
                  <a:cubicBezTo>
                    <a:pt x="16" y="244"/>
                    <a:pt x="12" y="292"/>
                    <a:pt x="11" y="340"/>
                  </a:cubicBezTo>
                  <a:cubicBezTo>
                    <a:pt x="10" y="365"/>
                    <a:pt x="8" y="414"/>
                    <a:pt x="36" y="428"/>
                  </a:cubicBezTo>
                  <a:cubicBezTo>
                    <a:pt x="53" y="437"/>
                    <a:pt x="81" y="431"/>
                    <a:pt x="100" y="430"/>
                  </a:cubicBezTo>
                  <a:cubicBezTo>
                    <a:pt x="126" y="429"/>
                    <a:pt x="152" y="428"/>
                    <a:pt x="178" y="428"/>
                  </a:cubicBezTo>
                  <a:cubicBezTo>
                    <a:pt x="207" y="427"/>
                    <a:pt x="253" y="437"/>
                    <a:pt x="258" y="399"/>
                  </a:cubicBezTo>
                  <a:cubicBezTo>
                    <a:pt x="262" y="378"/>
                    <a:pt x="259" y="355"/>
                    <a:pt x="259" y="333"/>
                  </a:cubicBezTo>
                  <a:cubicBezTo>
                    <a:pt x="260" y="306"/>
                    <a:pt x="260" y="278"/>
                    <a:pt x="260" y="251"/>
                  </a:cubicBezTo>
                  <a:cubicBezTo>
                    <a:pt x="260" y="200"/>
                    <a:pt x="261" y="149"/>
                    <a:pt x="261" y="98"/>
                  </a:cubicBezTo>
                  <a:close/>
                  <a:moveTo>
                    <a:pt x="251" y="66"/>
                  </a:moveTo>
                  <a:cubicBezTo>
                    <a:pt x="251" y="87"/>
                    <a:pt x="250" y="108"/>
                    <a:pt x="250" y="129"/>
                  </a:cubicBezTo>
                  <a:cubicBezTo>
                    <a:pt x="250" y="168"/>
                    <a:pt x="250" y="208"/>
                    <a:pt x="250" y="247"/>
                  </a:cubicBezTo>
                  <a:cubicBezTo>
                    <a:pt x="249" y="286"/>
                    <a:pt x="249" y="325"/>
                    <a:pt x="249" y="365"/>
                  </a:cubicBezTo>
                  <a:cubicBezTo>
                    <a:pt x="249" y="373"/>
                    <a:pt x="249" y="382"/>
                    <a:pt x="249" y="391"/>
                  </a:cubicBezTo>
                  <a:cubicBezTo>
                    <a:pt x="248" y="404"/>
                    <a:pt x="249" y="403"/>
                    <a:pt x="236" y="410"/>
                  </a:cubicBezTo>
                  <a:cubicBezTo>
                    <a:pt x="224" y="418"/>
                    <a:pt x="228" y="416"/>
                    <a:pt x="218" y="417"/>
                  </a:cubicBezTo>
                  <a:cubicBezTo>
                    <a:pt x="197" y="420"/>
                    <a:pt x="176" y="419"/>
                    <a:pt x="155" y="420"/>
                  </a:cubicBezTo>
                  <a:cubicBezTo>
                    <a:pt x="137" y="420"/>
                    <a:pt x="118" y="421"/>
                    <a:pt x="100" y="422"/>
                  </a:cubicBezTo>
                  <a:cubicBezTo>
                    <a:pt x="78" y="422"/>
                    <a:pt x="44" y="430"/>
                    <a:pt x="29" y="410"/>
                  </a:cubicBezTo>
                  <a:cubicBezTo>
                    <a:pt x="19" y="396"/>
                    <a:pt x="19" y="370"/>
                    <a:pt x="19" y="354"/>
                  </a:cubicBezTo>
                  <a:cubicBezTo>
                    <a:pt x="19" y="335"/>
                    <a:pt x="21" y="316"/>
                    <a:pt x="22" y="296"/>
                  </a:cubicBezTo>
                  <a:cubicBezTo>
                    <a:pt x="27" y="213"/>
                    <a:pt x="25" y="127"/>
                    <a:pt x="9" y="44"/>
                  </a:cubicBezTo>
                  <a:cubicBezTo>
                    <a:pt x="24" y="5"/>
                    <a:pt x="87" y="17"/>
                    <a:pt x="119" y="20"/>
                  </a:cubicBezTo>
                  <a:cubicBezTo>
                    <a:pt x="134" y="21"/>
                    <a:pt x="149" y="21"/>
                    <a:pt x="165" y="19"/>
                  </a:cubicBezTo>
                  <a:cubicBezTo>
                    <a:pt x="185" y="16"/>
                    <a:pt x="206" y="8"/>
                    <a:pt x="227" y="14"/>
                  </a:cubicBezTo>
                  <a:cubicBezTo>
                    <a:pt x="252" y="21"/>
                    <a:pt x="251" y="44"/>
                    <a:pt x="251" y="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2671739" y="2107643"/>
              <a:ext cx="449509" cy="116003"/>
            </a:xfrm>
            <a:custGeom>
              <a:avLst/>
              <a:gdLst>
                <a:gd name="T0" fmla="*/ 48 w 58"/>
                <a:gd name="T1" fmla="*/ 0 h 15"/>
                <a:gd name="T2" fmla="*/ 8 w 58"/>
                <a:gd name="T3" fmla="*/ 2 h 15"/>
                <a:gd name="T4" fmla="*/ 8 w 58"/>
                <a:gd name="T5" fmla="*/ 14 h 15"/>
                <a:gd name="T6" fmla="*/ 48 w 58"/>
                <a:gd name="T7" fmla="*/ 15 h 15"/>
                <a:gd name="T8" fmla="*/ 48 w 5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">
                  <a:moveTo>
                    <a:pt x="48" y="0"/>
                  </a:moveTo>
                  <a:cubicBezTo>
                    <a:pt x="35" y="0"/>
                    <a:pt x="21" y="0"/>
                    <a:pt x="8" y="2"/>
                  </a:cubicBezTo>
                  <a:cubicBezTo>
                    <a:pt x="0" y="2"/>
                    <a:pt x="0" y="13"/>
                    <a:pt x="8" y="14"/>
                  </a:cubicBezTo>
                  <a:cubicBezTo>
                    <a:pt x="21" y="15"/>
                    <a:pt x="35" y="15"/>
                    <a:pt x="48" y="15"/>
                  </a:cubicBezTo>
                  <a:cubicBezTo>
                    <a:pt x="58" y="15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2780492" y="4594452"/>
              <a:ext cx="425946" cy="338946"/>
            </a:xfrm>
            <a:custGeom>
              <a:avLst/>
              <a:gdLst>
                <a:gd name="T0" fmla="*/ 48 w 55"/>
                <a:gd name="T1" fmla="*/ 11 h 44"/>
                <a:gd name="T2" fmla="*/ 27 w 55"/>
                <a:gd name="T3" fmla="*/ 4 h 44"/>
                <a:gd name="T4" fmla="*/ 4 w 55"/>
                <a:gd name="T5" fmla="*/ 16 h 44"/>
                <a:gd name="T6" fmla="*/ 29 w 55"/>
                <a:gd name="T7" fmla="*/ 42 h 44"/>
                <a:gd name="T8" fmla="*/ 48 w 55"/>
                <a:gd name="T9" fmla="*/ 11 h 44"/>
                <a:gd name="T10" fmla="*/ 26 w 55"/>
                <a:gd name="T11" fmla="*/ 32 h 44"/>
                <a:gd name="T12" fmla="*/ 13 w 55"/>
                <a:gd name="T13" fmla="*/ 19 h 44"/>
                <a:gd name="T14" fmla="*/ 22 w 55"/>
                <a:gd name="T15" fmla="*/ 9 h 44"/>
                <a:gd name="T16" fmla="*/ 21 w 55"/>
                <a:gd name="T17" fmla="*/ 10 h 44"/>
                <a:gd name="T18" fmla="*/ 27 w 55"/>
                <a:gd name="T19" fmla="*/ 14 h 44"/>
                <a:gd name="T20" fmla="*/ 41 w 55"/>
                <a:gd name="T21" fmla="*/ 18 h 44"/>
                <a:gd name="T22" fmla="*/ 26 w 55"/>
                <a:gd name="T2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4">
                  <a:moveTo>
                    <a:pt x="48" y="11"/>
                  </a:moveTo>
                  <a:cubicBezTo>
                    <a:pt x="45" y="4"/>
                    <a:pt x="34" y="0"/>
                    <a:pt x="27" y="4"/>
                  </a:cubicBezTo>
                  <a:cubicBezTo>
                    <a:pt x="18" y="0"/>
                    <a:pt x="6" y="5"/>
                    <a:pt x="4" y="16"/>
                  </a:cubicBezTo>
                  <a:cubicBezTo>
                    <a:pt x="0" y="31"/>
                    <a:pt x="14" y="44"/>
                    <a:pt x="29" y="42"/>
                  </a:cubicBezTo>
                  <a:cubicBezTo>
                    <a:pt x="43" y="40"/>
                    <a:pt x="55" y="25"/>
                    <a:pt x="48" y="11"/>
                  </a:cubicBezTo>
                  <a:close/>
                  <a:moveTo>
                    <a:pt x="26" y="32"/>
                  </a:moveTo>
                  <a:cubicBezTo>
                    <a:pt x="19" y="32"/>
                    <a:pt x="13" y="27"/>
                    <a:pt x="13" y="19"/>
                  </a:cubicBezTo>
                  <a:cubicBezTo>
                    <a:pt x="14" y="14"/>
                    <a:pt x="17" y="11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14"/>
                    <a:pt x="25" y="16"/>
                    <a:pt x="27" y="14"/>
                  </a:cubicBezTo>
                  <a:cubicBezTo>
                    <a:pt x="32" y="9"/>
                    <a:pt x="40" y="10"/>
                    <a:pt x="41" y="18"/>
                  </a:cubicBezTo>
                  <a:cubicBezTo>
                    <a:pt x="42" y="26"/>
                    <a:pt x="34" y="32"/>
                    <a:pt x="26" y="3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52684" y="4654101"/>
            <a:ext cx="2475117" cy="979399"/>
            <a:chOff x="1703512" y="4017497"/>
            <a:chExt cx="2749159" cy="979399"/>
          </a:xfrm>
        </p:grpSpPr>
        <p:sp>
          <p:nvSpPr>
            <p:cNvPr id="30" name="TextBox 176"/>
            <p:cNvSpPr txBox="1"/>
            <p:nvPr/>
          </p:nvSpPr>
          <p:spPr>
            <a:xfrm>
              <a:off x="1703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177"/>
            <p:cNvSpPr txBox="1"/>
            <p:nvPr/>
          </p:nvSpPr>
          <p:spPr>
            <a:xfrm>
              <a:off x="1703512" y="4404746"/>
              <a:ext cx="2749159" cy="59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95959" y="4654101"/>
            <a:ext cx="2475117" cy="979399"/>
            <a:chOff x="1703512" y="4017497"/>
            <a:chExt cx="2749159" cy="979399"/>
          </a:xfrm>
        </p:grpSpPr>
        <p:sp>
          <p:nvSpPr>
            <p:cNvPr id="33" name="TextBox 176"/>
            <p:cNvSpPr txBox="1"/>
            <p:nvPr/>
          </p:nvSpPr>
          <p:spPr>
            <a:xfrm>
              <a:off x="1703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177"/>
            <p:cNvSpPr txBox="1"/>
            <p:nvPr/>
          </p:nvSpPr>
          <p:spPr>
            <a:xfrm>
              <a:off x="1703512" y="4404746"/>
              <a:ext cx="2749159" cy="59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4038600" y="3429000"/>
            <a:ext cx="4114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4000" b="1" spc="-15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000" b="1" spc="-15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3307328" y="4247719"/>
            <a:ext cx="5577344" cy="6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4958744" y="1141405"/>
            <a:ext cx="17341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7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91724" y="1092201"/>
            <a:ext cx="2680146" cy="2225966"/>
            <a:chOff x="1720262" y="2489267"/>
            <a:chExt cx="1762725" cy="1464013"/>
          </a:xfrm>
        </p:grpSpPr>
        <p:sp>
          <p:nvSpPr>
            <p:cNvPr id="8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42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/>
          <p:nvPr/>
        </p:nvGrpSpPr>
        <p:grpSpPr>
          <a:xfrm>
            <a:off x="1501055" y="2670809"/>
            <a:ext cx="1687104" cy="1471022"/>
            <a:chOff x="4465638" y="4346576"/>
            <a:chExt cx="644525" cy="561975"/>
          </a:xfrm>
        </p:grpSpPr>
        <p:sp>
          <p:nvSpPr>
            <p:cNvPr id="5" name="Freeform 178"/>
            <p:cNvSpPr/>
            <p:nvPr/>
          </p:nvSpPr>
          <p:spPr bwMode="auto">
            <a:xfrm>
              <a:off x="4999038" y="4605338"/>
              <a:ext cx="111125" cy="7938"/>
            </a:xfrm>
            <a:custGeom>
              <a:avLst/>
              <a:gdLst>
                <a:gd name="T0" fmla="*/ 0 w 12"/>
                <a:gd name="T1" fmla="*/ 1 h 1"/>
                <a:gd name="T2" fmla="*/ 1 w 12"/>
                <a:gd name="T3" fmla="*/ 1 h 1"/>
                <a:gd name="T4" fmla="*/ 5 w 12"/>
                <a:gd name="T5" fmla="*/ 1 h 1"/>
                <a:gd name="T6" fmla="*/ 6 w 12"/>
                <a:gd name="T7" fmla="*/ 1 h 1"/>
                <a:gd name="T8" fmla="*/ 12 w 12"/>
                <a:gd name="T9" fmla="*/ 1 h 1"/>
                <a:gd name="T10" fmla="*/ 12 w 12"/>
                <a:gd name="T11" fmla="*/ 0 h 1"/>
                <a:gd name="T12" fmla="*/ 12 w 12"/>
                <a:gd name="T13" fmla="*/ 0 h 1"/>
                <a:gd name="T14" fmla="*/ 0 w 1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433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70"/>
            <p:cNvSpPr/>
            <p:nvPr/>
          </p:nvSpPr>
          <p:spPr bwMode="auto">
            <a:xfrm>
              <a:off x="4465638" y="4346576"/>
              <a:ext cx="523875" cy="561975"/>
            </a:xfrm>
            <a:custGeom>
              <a:avLst/>
              <a:gdLst>
                <a:gd name="T0" fmla="*/ 54 w 57"/>
                <a:gd name="T1" fmla="*/ 17 h 61"/>
                <a:gd name="T2" fmla="*/ 40 w 57"/>
                <a:gd name="T3" fmla="*/ 4 h 61"/>
                <a:gd name="T4" fmla="*/ 36 w 57"/>
                <a:gd name="T5" fmla="*/ 2 h 61"/>
                <a:gd name="T6" fmla="*/ 32 w 57"/>
                <a:gd name="T7" fmla="*/ 2 h 61"/>
                <a:gd name="T8" fmla="*/ 33 w 57"/>
                <a:gd name="T9" fmla="*/ 2 h 61"/>
                <a:gd name="T10" fmla="*/ 38 w 57"/>
                <a:gd name="T11" fmla="*/ 3 h 61"/>
                <a:gd name="T12" fmla="*/ 39 w 57"/>
                <a:gd name="T13" fmla="*/ 5 h 61"/>
                <a:gd name="T14" fmla="*/ 52 w 57"/>
                <a:gd name="T15" fmla="*/ 15 h 61"/>
                <a:gd name="T16" fmla="*/ 54 w 57"/>
                <a:gd name="T17" fmla="*/ 18 h 61"/>
                <a:gd name="T18" fmla="*/ 52 w 57"/>
                <a:gd name="T19" fmla="*/ 44 h 61"/>
                <a:gd name="T20" fmla="*/ 49 w 57"/>
                <a:gd name="T21" fmla="*/ 48 h 61"/>
                <a:gd name="T22" fmla="*/ 34 w 57"/>
                <a:gd name="T23" fmla="*/ 58 h 61"/>
                <a:gd name="T24" fmla="*/ 24 w 57"/>
                <a:gd name="T25" fmla="*/ 57 h 61"/>
                <a:gd name="T26" fmla="*/ 14 w 57"/>
                <a:gd name="T27" fmla="*/ 51 h 61"/>
                <a:gd name="T28" fmla="*/ 11 w 57"/>
                <a:gd name="T29" fmla="*/ 49 h 61"/>
                <a:gd name="T30" fmla="*/ 7 w 57"/>
                <a:gd name="T31" fmla="*/ 46 h 61"/>
                <a:gd name="T32" fmla="*/ 5 w 57"/>
                <a:gd name="T33" fmla="*/ 42 h 61"/>
                <a:gd name="T34" fmla="*/ 3 w 57"/>
                <a:gd name="T35" fmla="*/ 37 h 61"/>
                <a:gd name="T36" fmla="*/ 1 w 57"/>
                <a:gd name="T37" fmla="*/ 23 h 61"/>
                <a:gd name="T38" fmla="*/ 8 w 57"/>
                <a:gd name="T39" fmla="*/ 10 h 61"/>
                <a:gd name="T40" fmla="*/ 9 w 57"/>
                <a:gd name="T41" fmla="*/ 9 h 61"/>
                <a:gd name="T42" fmla="*/ 18 w 57"/>
                <a:gd name="T43" fmla="*/ 3 h 61"/>
                <a:gd name="T44" fmla="*/ 27 w 57"/>
                <a:gd name="T45" fmla="*/ 1 h 61"/>
                <a:gd name="T46" fmla="*/ 28 w 57"/>
                <a:gd name="T47" fmla="*/ 1 h 61"/>
                <a:gd name="T48" fmla="*/ 30 w 57"/>
                <a:gd name="T49" fmla="*/ 1 h 61"/>
                <a:gd name="T50" fmla="*/ 22 w 57"/>
                <a:gd name="T51" fmla="*/ 1 h 61"/>
                <a:gd name="T52" fmla="*/ 16 w 57"/>
                <a:gd name="T53" fmla="*/ 3 h 61"/>
                <a:gd name="T54" fmla="*/ 2 w 57"/>
                <a:gd name="T55" fmla="*/ 19 h 61"/>
                <a:gd name="T56" fmla="*/ 1 w 57"/>
                <a:gd name="T57" fmla="*/ 33 h 61"/>
                <a:gd name="T58" fmla="*/ 5 w 57"/>
                <a:gd name="T59" fmla="*/ 45 h 61"/>
                <a:gd name="T60" fmla="*/ 12 w 57"/>
                <a:gd name="T61" fmla="*/ 51 h 61"/>
                <a:gd name="T62" fmla="*/ 16 w 57"/>
                <a:gd name="T63" fmla="*/ 54 h 61"/>
                <a:gd name="T64" fmla="*/ 42 w 57"/>
                <a:gd name="T65" fmla="*/ 56 h 61"/>
                <a:gd name="T66" fmla="*/ 50 w 57"/>
                <a:gd name="T67" fmla="*/ 49 h 61"/>
                <a:gd name="T68" fmla="*/ 56 w 57"/>
                <a:gd name="T69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61">
                  <a:moveTo>
                    <a:pt x="55" y="18"/>
                  </a:moveTo>
                  <a:cubicBezTo>
                    <a:pt x="54" y="18"/>
                    <a:pt x="54" y="17"/>
                    <a:pt x="54" y="17"/>
                  </a:cubicBezTo>
                  <a:cubicBezTo>
                    <a:pt x="52" y="14"/>
                    <a:pt x="50" y="11"/>
                    <a:pt x="47" y="9"/>
                  </a:cubicBezTo>
                  <a:cubicBezTo>
                    <a:pt x="45" y="7"/>
                    <a:pt x="43" y="5"/>
                    <a:pt x="40" y="4"/>
                  </a:cubicBezTo>
                  <a:cubicBezTo>
                    <a:pt x="39" y="4"/>
                    <a:pt x="38" y="3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5" y="2"/>
                    <a:pt x="35" y="2"/>
                    <a:pt x="34" y="1"/>
                  </a:cubicBezTo>
                  <a:cubicBezTo>
                    <a:pt x="33" y="1"/>
                    <a:pt x="32" y="1"/>
                    <a:pt x="32" y="2"/>
                  </a:cubicBezTo>
                  <a:cubicBezTo>
                    <a:pt x="32" y="2"/>
                    <a:pt x="33" y="2"/>
                    <a:pt x="32" y="2"/>
                  </a:cubicBezTo>
                  <a:cubicBezTo>
                    <a:pt x="33" y="2"/>
                    <a:pt x="32" y="2"/>
                    <a:pt x="33" y="2"/>
                  </a:cubicBezTo>
                  <a:cubicBezTo>
                    <a:pt x="32" y="2"/>
                    <a:pt x="35" y="3"/>
                    <a:pt x="34" y="2"/>
                  </a:cubicBezTo>
                  <a:cubicBezTo>
                    <a:pt x="35" y="3"/>
                    <a:pt x="36" y="4"/>
                    <a:pt x="38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44" y="7"/>
                    <a:pt x="48" y="9"/>
                    <a:pt x="50" y="13"/>
                  </a:cubicBezTo>
                  <a:cubicBezTo>
                    <a:pt x="51" y="14"/>
                    <a:pt x="51" y="14"/>
                    <a:pt x="52" y="15"/>
                  </a:cubicBezTo>
                  <a:cubicBezTo>
                    <a:pt x="52" y="16"/>
                    <a:pt x="53" y="17"/>
                    <a:pt x="53" y="18"/>
                  </a:cubicBezTo>
                  <a:cubicBezTo>
                    <a:pt x="53" y="18"/>
                    <a:pt x="54" y="18"/>
                    <a:pt x="54" y="18"/>
                  </a:cubicBezTo>
                  <a:cubicBezTo>
                    <a:pt x="55" y="22"/>
                    <a:pt x="56" y="26"/>
                    <a:pt x="56" y="30"/>
                  </a:cubicBezTo>
                  <a:cubicBezTo>
                    <a:pt x="55" y="35"/>
                    <a:pt x="54" y="40"/>
                    <a:pt x="52" y="44"/>
                  </a:cubicBezTo>
                  <a:cubicBezTo>
                    <a:pt x="52" y="44"/>
                    <a:pt x="52" y="44"/>
                    <a:pt x="52" y="45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7" y="51"/>
                    <a:pt x="45" y="53"/>
                    <a:pt x="42" y="55"/>
                  </a:cubicBezTo>
                  <a:cubicBezTo>
                    <a:pt x="39" y="55"/>
                    <a:pt x="37" y="57"/>
                    <a:pt x="34" y="58"/>
                  </a:cubicBezTo>
                  <a:cubicBezTo>
                    <a:pt x="32" y="58"/>
                    <a:pt x="30" y="57"/>
                    <a:pt x="28" y="57"/>
                  </a:cubicBezTo>
                  <a:cubicBezTo>
                    <a:pt x="27" y="57"/>
                    <a:pt x="25" y="57"/>
                    <a:pt x="24" y="57"/>
                  </a:cubicBezTo>
                  <a:cubicBezTo>
                    <a:pt x="22" y="56"/>
                    <a:pt x="20" y="55"/>
                    <a:pt x="18" y="54"/>
                  </a:cubicBezTo>
                  <a:cubicBezTo>
                    <a:pt x="17" y="53"/>
                    <a:pt x="15" y="53"/>
                    <a:pt x="14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0"/>
                    <a:pt x="12" y="49"/>
                    <a:pt x="11" y="49"/>
                  </a:cubicBezTo>
                  <a:cubicBezTo>
                    <a:pt x="10" y="48"/>
                    <a:pt x="9" y="48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5"/>
                    <a:pt x="6" y="45"/>
                    <a:pt x="6" y="45"/>
                  </a:cubicBezTo>
                  <a:cubicBezTo>
                    <a:pt x="5" y="44"/>
                    <a:pt x="5" y="43"/>
                    <a:pt x="5" y="42"/>
                  </a:cubicBezTo>
                  <a:cubicBezTo>
                    <a:pt x="4" y="41"/>
                    <a:pt x="4" y="40"/>
                    <a:pt x="3" y="39"/>
                  </a:cubicBezTo>
                  <a:cubicBezTo>
                    <a:pt x="3" y="39"/>
                    <a:pt x="3" y="38"/>
                    <a:pt x="3" y="37"/>
                  </a:cubicBezTo>
                  <a:cubicBezTo>
                    <a:pt x="1" y="34"/>
                    <a:pt x="1" y="30"/>
                    <a:pt x="1" y="27"/>
                  </a:cubicBezTo>
                  <a:cubicBezTo>
                    <a:pt x="1" y="26"/>
                    <a:pt x="1" y="24"/>
                    <a:pt x="1" y="23"/>
                  </a:cubicBezTo>
                  <a:cubicBezTo>
                    <a:pt x="1" y="22"/>
                    <a:pt x="2" y="21"/>
                    <a:pt x="2" y="20"/>
                  </a:cubicBezTo>
                  <a:cubicBezTo>
                    <a:pt x="3" y="16"/>
                    <a:pt x="5" y="13"/>
                    <a:pt x="8" y="10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1" y="2"/>
                    <a:pt x="22" y="2"/>
                  </a:cubicBezTo>
                  <a:cubicBezTo>
                    <a:pt x="24" y="1"/>
                    <a:pt x="26" y="1"/>
                    <a:pt x="27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8" y="1"/>
                    <a:pt x="29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30" y="2"/>
                    <a:pt x="30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27" y="0"/>
                    <a:pt x="24" y="0"/>
                    <a:pt x="22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1" y="5"/>
                    <a:pt x="7" y="10"/>
                    <a:pt x="4" y="14"/>
                  </a:cubicBezTo>
                  <a:cubicBezTo>
                    <a:pt x="3" y="16"/>
                    <a:pt x="2" y="17"/>
                    <a:pt x="2" y="19"/>
                  </a:cubicBezTo>
                  <a:cubicBezTo>
                    <a:pt x="1" y="22"/>
                    <a:pt x="0" y="24"/>
                    <a:pt x="0" y="27"/>
                  </a:cubicBezTo>
                  <a:cubicBezTo>
                    <a:pt x="0" y="29"/>
                    <a:pt x="1" y="31"/>
                    <a:pt x="1" y="33"/>
                  </a:cubicBezTo>
                  <a:cubicBezTo>
                    <a:pt x="1" y="36"/>
                    <a:pt x="1" y="37"/>
                    <a:pt x="2" y="39"/>
                  </a:cubicBezTo>
                  <a:cubicBezTo>
                    <a:pt x="3" y="41"/>
                    <a:pt x="4" y="43"/>
                    <a:pt x="5" y="45"/>
                  </a:cubicBezTo>
                  <a:cubicBezTo>
                    <a:pt x="5" y="45"/>
                    <a:pt x="6" y="47"/>
                    <a:pt x="7" y="47"/>
                  </a:cubicBezTo>
                  <a:cubicBezTo>
                    <a:pt x="8" y="49"/>
                    <a:pt x="10" y="50"/>
                    <a:pt x="12" y="51"/>
                  </a:cubicBezTo>
                  <a:cubicBezTo>
                    <a:pt x="13" y="52"/>
                    <a:pt x="13" y="52"/>
                    <a:pt x="14" y="53"/>
                  </a:cubicBezTo>
                  <a:cubicBezTo>
                    <a:pt x="14" y="53"/>
                    <a:pt x="15" y="54"/>
                    <a:pt x="16" y="54"/>
                  </a:cubicBezTo>
                  <a:cubicBezTo>
                    <a:pt x="22" y="59"/>
                    <a:pt x="34" y="61"/>
                    <a:pt x="41" y="56"/>
                  </a:cubicBezTo>
                  <a:cubicBezTo>
                    <a:pt x="41" y="56"/>
                    <a:pt x="42" y="56"/>
                    <a:pt x="42" y="56"/>
                  </a:cubicBezTo>
                  <a:cubicBezTo>
                    <a:pt x="44" y="55"/>
                    <a:pt x="45" y="54"/>
                    <a:pt x="47" y="53"/>
                  </a:cubicBezTo>
                  <a:cubicBezTo>
                    <a:pt x="48" y="52"/>
                    <a:pt x="49" y="50"/>
                    <a:pt x="50" y="49"/>
                  </a:cubicBezTo>
                  <a:cubicBezTo>
                    <a:pt x="50" y="47"/>
                    <a:pt x="52" y="46"/>
                    <a:pt x="53" y="44"/>
                  </a:cubicBezTo>
                  <a:cubicBezTo>
                    <a:pt x="55" y="40"/>
                    <a:pt x="57" y="33"/>
                    <a:pt x="56" y="27"/>
                  </a:cubicBezTo>
                  <a:cubicBezTo>
                    <a:pt x="56" y="23"/>
                    <a:pt x="55" y="20"/>
                    <a:pt x="55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/>
          <p:nvPr/>
        </p:nvGrpSpPr>
        <p:grpSpPr>
          <a:xfrm>
            <a:off x="3645258" y="2266830"/>
            <a:ext cx="1396224" cy="145439"/>
            <a:chOff x="3367601" y="1721578"/>
            <a:chExt cx="1396224" cy="1454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Freeform 151"/>
            <p:cNvSpPr>
              <a:spLocks noEditPoints="1"/>
            </p:cNvSpPr>
            <p:nvPr/>
          </p:nvSpPr>
          <p:spPr bwMode="auto">
            <a:xfrm>
              <a:off x="3367601" y="1721578"/>
              <a:ext cx="120509" cy="120509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3 w 5"/>
                <a:gd name="T5" fmla="*/ 5 h 5"/>
                <a:gd name="T6" fmla="*/ 5 w 5"/>
                <a:gd name="T7" fmla="*/ 3 h 5"/>
                <a:gd name="T8" fmla="*/ 4 w 5"/>
                <a:gd name="T9" fmla="*/ 0 h 5"/>
                <a:gd name="T10" fmla="*/ 3 w 5"/>
                <a:gd name="T11" fmla="*/ 2 h 5"/>
                <a:gd name="T12" fmla="*/ 2 w 5"/>
                <a:gd name="T13" fmla="*/ 2 h 5"/>
                <a:gd name="T14" fmla="*/ 5 w 5"/>
                <a:gd name="T15" fmla="*/ 3 h 5"/>
                <a:gd name="T16" fmla="*/ 3 w 5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3" y="0"/>
                    <a:pt x="5" y="2"/>
                    <a:pt x="5" y="3"/>
                  </a:cubicBezTo>
                  <a:cubicBezTo>
                    <a:pt x="4" y="5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52"/>
            <p:cNvSpPr/>
            <p:nvPr/>
          </p:nvSpPr>
          <p:spPr bwMode="auto">
            <a:xfrm>
              <a:off x="3583683" y="1817152"/>
              <a:ext cx="1180142" cy="49865"/>
            </a:xfrm>
            <a:custGeom>
              <a:avLst/>
              <a:gdLst>
                <a:gd name="T0" fmla="*/ 46 w 49"/>
                <a:gd name="T1" fmla="*/ 0 h 2"/>
                <a:gd name="T2" fmla="*/ 36 w 49"/>
                <a:gd name="T3" fmla="*/ 0 h 2"/>
                <a:gd name="T4" fmla="*/ 22 w 49"/>
                <a:gd name="T5" fmla="*/ 1 h 2"/>
                <a:gd name="T6" fmla="*/ 14 w 49"/>
                <a:gd name="T7" fmla="*/ 1 h 2"/>
                <a:gd name="T8" fmla="*/ 2 w 49"/>
                <a:gd name="T9" fmla="*/ 1 h 2"/>
                <a:gd name="T10" fmla="*/ 0 w 49"/>
                <a:gd name="T11" fmla="*/ 2 h 2"/>
                <a:gd name="T12" fmla="*/ 1 w 49"/>
                <a:gd name="T13" fmla="*/ 2 h 2"/>
                <a:gd name="T14" fmla="*/ 11 w 49"/>
                <a:gd name="T15" fmla="*/ 1 h 2"/>
                <a:gd name="T16" fmla="*/ 16 w 49"/>
                <a:gd name="T17" fmla="*/ 1 h 2"/>
                <a:gd name="T18" fmla="*/ 19 w 49"/>
                <a:gd name="T19" fmla="*/ 2 h 2"/>
                <a:gd name="T20" fmla="*/ 24 w 49"/>
                <a:gd name="T21" fmla="*/ 2 h 2"/>
                <a:gd name="T22" fmla="*/ 38 w 49"/>
                <a:gd name="T23" fmla="*/ 1 h 2"/>
                <a:gd name="T24" fmla="*/ 46 w 49"/>
                <a:gd name="T25" fmla="*/ 1 h 2"/>
                <a:gd name="T26" fmla="*/ 49 w 49"/>
                <a:gd name="T27" fmla="*/ 1 h 2"/>
                <a:gd name="T28" fmla="*/ 46 w 49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2">
                  <a:moveTo>
                    <a:pt x="46" y="0"/>
                  </a:moveTo>
                  <a:cubicBezTo>
                    <a:pt x="42" y="0"/>
                    <a:pt x="39" y="0"/>
                    <a:pt x="36" y="0"/>
                  </a:cubicBezTo>
                  <a:cubicBezTo>
                    <a:pt x="31" y="1"/>
                    <a:pt x="27" y="1"/>
                    <a:pt x="22" y="1"/>
                  </a:cubicBezTo>
                  <a:cubicBezTo>
                    <a:pt x="20" y="1"/>
                    <a:pt x="17" y="1"/>
                    <a:pt x="14" y="1"/>
                  </a:cubicBezTo>
                  <a:cubicBezTo>
                    <a:pt x="10" y="1"/>
                    <a:pt x="6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5" y="2"/>
                    <a:pt x="8" y="2"/>
                    <a:pt x="11" y="1"/>
                  </a:cubicBezTo>
                  <a:cubicBezTo>
                    <a:pt x="13" y="2"/>
                    <a:pt x="14" y="1"/>
                    <a:pt x="16" y="1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2"/>
                  </a:cubicBezTo>
                  <a:cubicBezTo>
                    <a:pt x="29" y="2"/>
                    <a:pt x="34" y="1"/>
                    <a:pt x="38" y="1"/>
                  </a:cubicBezTo>
                  <a:cubicBezTo>
                    <a:pt x="40" y="1"/>
                    <a:pt x="43" y="0"/>
                    <a:pt x="46" y="1"/>
                  </a:cubicBezTo>
                  <a:cubicBezTo>
                    <a:pt x="47" y="1"/>
                    <a:pt x="48" y="2"/>
                    <a:pt x="49" y="1"/>
                  </a:cubicBezTo>
                  <a:cubicBezTo>
                    <a:pt x="49" y="0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/>
          <p:nvPr/>
        </p:nvGrpSpPr>
        <p:grpSpPr>
          <a:xfrm>
            <a:off x="3690966" y="3427665"/>
            <a:ext cx="1375449" cy="166217"/>
            <a:chOff x="3413309" y="2685638"/>
            <a:chExt cx="1375449" cy="16621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157"/>
            <p:cNvSpPr>
              <a:spLocks noEditPoints="1"/>
            </p:cNvSpPr>
            <p:nvPr/>
          </p:nvSpPr>
          <p:spPr bwMode="auto">
            <a:xfrm>
              <a:off x="3413309" y="2685638"/>
              <a:ext cx="120509" cy="145441"/>
            </a:xfrm>
            <a:custGeom>
              <a:avLst/>
              <a:gdLst>
                <a:gd name="T0" fmla="*/ 4 w 5"/>
                <a:gd name="T1" fmla="*/ 1 h 6"/>
                <a:gd name="T2" fmla="*/ 0 w 5"/>
                <a:gd name="T3" fmla="*/ 3 h 6"/>
                <a:gd name="T4" fmla="*/ 1 w 5"/>
                <a:gd name="T5" fmla="*/ 3 h 6"/>
                <a:gd name="T6" fmla="*/ 5 w 5"/>
                <a:gd name="T7" fmla="*/ 4 h 6"/>
                <a:gd name="T8" fmla="*/ 4 w 5"/>
                <a:gd name="T9" fmla="*/ 1 h 6"/>
                <a:gd name="T10" fmla="*/ 3 w 5"/>
                <a:gd name="T11" fmla="*/ 4 h 6"/>
                <a:gd name="T12" fmla="*/ 2 w 5"/>
                <a:gd name="T13" fmla="*/ 2 h 6"/>
                <a:gd name="T14" fmla="*/ 4 w 5"/>
                <a:gd name="T15" fmla="*/ 2 h 6"/>
                <a:gd name="T16" fmla="*/ 3 w 5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3" y="6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  <a:moveTo>
                    <a:pt x="3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3" y="1"/>
                    <a:pt x="4" y="2"/>
                  </a:cubicBezTo>
                  <a:cubicBezTo>
                    <a:pt x="5" y="3"/>
                    <a:pt x="4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58"/>
            <p:cNvSpPr/>
            <p:nvPr/>
          </p:nvSpPr>
          <p:spPr bwMode="auto">
            <a:xfrm>
              <a:off x="3558750" y="2781211"/>
              <a:ext cx="1230008" cy="70644"/>
            </a:xfrm>
            <a:custGeom>
              <a:avLst/>
              <a:gdLst>
                <a:gd name="T0" fmla="*/ 47 w 51"/>
                <a:gd name="T1" fmla="*/ 0 h 3"/>
                <a:gd name="T2" fmla="*/ 36 w 51"/>
                <a:gd name="T3" fmla="*/ 0 h 3"/>
                <a:gd name="T4" fmla="*/ 22 w 51"/>
                <a:gd name="T5" fmla="*/ 1 h 3"/>
                <a:gd name="T6" fmla="*/ 15 w 51"/>
                <a:gd name="T7" fmla="*/ 1 h 3"/>
                <a:gd name="T8" fmla="*/ 3 w 51"/>
                <a:gd name="T9" fmla="*/ 2 h 3"/>
                <a:gd name="T10" fmla="*/ 0 w 51"/>
                <a:gd name="T11" fmla="*/ 3 h 3"/>
                <a:gd name="T12" fmla="*/ 5 w 51"/>
                <a:gd name="T13" fmla="*/ 3 h 3"/>
                <a:gd name="T14" fmla="*/ 18 w 51"/>
                <a:gd name="T15" fmla="*/ 2 h 3"/>
                <a:gd name="T16" fmla="*/ 32 w 51"/>
                <a:gd name="T17" fmla="*/ 1 h 3"/>
                <a:gd name="T18" fmla="*/ 47 w 51"/>
                <a:gd name="T19" fmla="*/ 0 h 3"/>
                <a:gd name="T20" fmla="*/ 50 w 51"/>
                <a:gd name="T21" fmla="*/ 1 h 3"/>
                <a:gd name="T22" fmla="*/ 51 w 51"/>
                <a:gd name="T23" fmla="*/ 0 h 3"/>
                <a:gd name="T24" fmla="*/ 47 w 51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">
                  <a:moveTo>
                    <a:pt x="47" y="0"/>
                  </a:moveTo>
                  <a:cubicBezTo>
                    <a:pt x="43" y="0"/>
                    <a:pt x="40" y="0"/>
                    <a:pt x="36" y="0"/>
                  </a:cubicBezTo>
                  <a:cubicBezTo>
                    <a:pt x="31" y="1"/>
                    <a:pt x="27" y="1"/>
                    <a:pt x="22" y="1"/>
                  </a:cubicBezTo>
                  <a:cubicBezTo>
                    <a:pt x="20" y="2"/>
                    <a:pt x="17" y="1"/>
                    <a:pt x="15" y="1"/>
                  </a:cubicBezTo>
                  <a:cubicBezTo>
                    <a:pt x="11" y="2"/>
                    <a:pt x="7" y="2"/>
                    <a:pt x="3" y="2"/>
                  </a:cubicBezTo>
                  <a:cubicBezTo>
                    <a:pt x="2" y="2"/>
                    <a:pt x="1" y="1"/>
                    <a:pt x="0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9" y="2"/>
                    <a:pt x="14" y="2"/>
                    <a:pt x="18" y="2"/>
                  </a:cubicBezTo>
                  <a:cubicBezTo>
                    <a:pt x="23" y="2"/>
                    <a:pt x="28" y="2"/>
                    <a:pt x="32" y="1"/>
                  </a:cubicBezTo>
                  <a:cubicBezTo>
                    <a:pt x="36" y="1"/>
                    <a:pt x="42" y="1"/>
                    <a:pt x="47" y="0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0" y="1"/>
                    <a:pt x="51" y="1"/>
                    <a:pt x="51" y="0"/>
                  </a:cubicBezTo>
                  <a:cubicBezTo>
                    <a:pt x="50" y="0"/>
                    <a:pt x="48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/>
          <p:nvPr/>
        </p:nvGrpSpPr>
        <p:grpSpPr>
          <a:xfrm>
            <a:off x="3740831" y="4002295"/>
            <a:ext cx="1371295" cy="166217"/>
            <a:chOff x="3463174" y="3167668"/>
            <a:chExt cx="1371295" cy="16621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Freeform 160"/>
            <p:cNvSpPr>
              <a:spLocks noEditPoints="1"/>
            </p:cNvSpPr>
            <p:nvPr/>
          </p:nvSpPr>
          <p:spPr bwMode="auto">
            <a:xfrm>
              <a:off x="3463174" y="3167668"/>
              <a:ext cx="145441" cy="141285"/>
            </a:xfrm>
            <a:custGeom>
              <a:avLst/>
              <a:gdLst>
                <a:gd name="T0" fmla="*/ 3 w 6"/>
                <a:gd name="T1" fmla="*/ 1 h 6"/>
                <a:gd name="T2" fmla="*/ 2 w 6"/>
                <a:gd name="T3" fmla="*/ 0 h 6"/>
                <a:gd name="T4" fmla="*/ 3 w 6"/>
                <a:gd name="T5" fmla="*/ 6 h 6"/>
                <a:gd name="T6" fmla="*/ 5 w 6"/>
                <a:gd name="T7" fmla="*/ 4 h 6"/>
                <a:gd name="T8" fmla="*/ 4 w 6"/>
                <a:gd name="T9" fmla="*/ 1 h 6"/>
                <a:gd name="T10" fmla="*/ 3 w 6"/>
                <a:gd name="T11" fmla="*/ 1 h 6"/>
                <a:gd name="T12" fmla="*/ 1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1 w 6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lose/>
                  <a:moveTo>
                    <a:pt x="1" y="3"/>
                  </a:moveTo>
                  <a:cubicBezTo>
                    <a:pt x="1" y="3"/>
                    <a:pt x="2" y="2"/>
                    <a:pt x="3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5"/>
                    <a:pt x="1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61"/>
            <p:cNvSpPr/>
            <p:nvPr/>
          </p:nvSpPr>
          <p:spPr bwMode="auto">
            <a:xfrm>
              <a:off x="3608616" y="3288174"/>
              <a:ext cx="1225853" cy="45711"/>
            </a:xfrm>
            <a:custGeom>
              <a:avLst/>
              <a:gdLst>
                <a:gd name="T0" fmla="*/ 47 w 51"/>
                <a:gd name="T1" fmla="*/ 0 h 2"/>
                <a:gd name="T2" fmla="*/ 38 w 51"/>
                <a:gd name="T3" fmla="*/ 1 h 2"/>
                <a:gd name="T4" fmla="*/ 28 w 51"/>
                <a:gd name="T5" fmla="*/ 1 h 2"/>
                <a:gd name="T6" fmla="*/ 18 w 51"/>
                <a:gd name="T7" fmla="*/ 1 h 2"/>
                <a:gd name="T8" fmla="*/ 9 w 51"/>
                <a:gd name="T9" fmla="*/ 1 h 2"/>
                <a:gd name="T10" fmla="*/ 5 w 51"/>
                <a:gd name="T11" fmla="*/ 1 h 2"/>
                <a:gd name="T12" fmla="*/ 0 w 51"/>
                <a:gd name="T13" fmla="*/ 1 h 2"/>
                <a:gd name="T14" fmla="*/ 3 w 51"/>
                <a:gd name="T15" fmla="*/ 2 h 2"/>
                <a:gd name="T16" fmla="*/ 11 w 51"/>
                <a:gd name="T17" fmla="*/ 1 h 2"/>
                <a:gd name="T18" fmla="*/ 14 w 51"/>
                <a:gd name="T19" fmla="*/ 2 h 2"/>
                <a:gd name="T20" fmla="*/ 23 w 51"/>
                <a:gd name="T21" fmla="*/ 2 h 2"/>
                <a:gd name="T22" fmla="*/ 28 w 51"/>
                <a:gd name="T23" fmla="*/ 2 h 2"/>
                <a:gd name="T24" fmla="*/ 30 w 51"/>
                <a:gd name="T25" fmla="*/ 1 h 2"/>
                <a:gd name="T26" fmla="*/ 32 w 51"/>
                <a:gd name="T27" fmla="*/ 2 h 2"/>
                <a:gd name="T28" fmla="*/ 37 w 51"/>
                <a:gd name="T29" fmla="*/ 2 h 2"/>
                <a:gd name="T30" fmla="*/ 49 w 51"/>
                <a:gd name="T31" fmla="*/ 1 h 2"/>
                <a:gd name="T32" fmla="*/ 51 w 51"/>
                <a:gd name="T33" fmla="*/ 1 h 2"/>
                <a:gd name="T34" fmla="*/ 47 w 51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">
                  <a:moveTo>
                    <a:pt x="47" y="0"/>
                  </a:moveTo>
                  <a:cubicBezTo>
                    <a:pt x="44" y="0"/>
                    <a:pt x="41" y="1"/>
                    <a:pt x="38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5" y="1"/>
                    <a:pt x="22" y="1"/>
                    <a:pt x="18" y="1"/>
                  </a:cubicBezTo>
                  <a:cubicBezTo>
                    <a:pt x="15" y="1"/>
                    <a:pt x="12" y="1"/>
                    <a:pt x="9" y="1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7" y="2"/>
                    <a:pt x="20" y="2"/>
                    <a:pt x="23" y="2"/>
                  </a:cubicBezTo>
                  <a:cubicBezTo>
                    <a:pt x="25" y="2"/>
                    <a:pt x="26" y="2"/>
                    <a:pt x="28" y="2"/>
                  </a:cubicBezTo>
                  <a:cubicBezTo>
                    <a:pt x="29" y="2"/>
                    <a:pt x="30" y="1"/>
                    <a:pt x="30" y="1"/>
                  </a:cubicBezTo>
                  <a:cubicBezTo>
                    <a:pt x="31" y="1"/>
                    <a:pt x="31" y="2"/>
                    <a:pt x="32" y="2"/>
                  </a:cubicBezTo>
                  <a:cubicBezTo>
                    <a:pt x="33" y="2"/>
                    <a:pt x="35" y="2"/>
                    <a:pt x="37" y="2"/>
                  </a:cubicBezTo>
                  <a:cubicBezTo>
                    <a:pt x="41" y="1"/>
                    <a:pt x="45" y="0"/>
                    <a:pt x="49" y="1"/>
                  </a:cubicBezTo>
                  <a:cubicBezTo>
                    <a:pt x="50" y="1"/>
                    <a:pt x="51" y="2"/>
                    <a:pt x="51" y="1"/>
                  </a:cubicBezTo>
                  <a:cubicBezTo>
                    <a:pt x="51" y="0"/>
                    <a:pt x="48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Freeform 174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>
            <a:spLocks noEditPoints="1"/>
          </p:cNvSpPr>
          <p:nvPr/>
        </p:nvSpPr>
        <p:spPr bwMode="auto">
          <a:xfrm>
            <a:off x="3255490" y="1983466"/>
            <a:ext cx="457097" cy="2737654"/>
          </a:xfrm>
          <a:custGeom>
            <a:avLst/>
            <a:gdLst>
              <a:gd name="T0" fmla="*/ 12 w 19"/>
              <a:gd name="T1" fmla="*/ 84 h 98"/>
              <a:gd name="T2" fmla="*/ 11 w 19"/>
              <a:gd name="T3" fmla="*/ 61 h 98"/>
              <a:gd name="T4" fmla="*/ 10 w 19"/>
              <a:gd name="T5" fmla="*/ 54 h 98"/>
              <a:gd name="T6" fmla="*/ 9 w 19"/>
              <a:gd name="T7" fmla="*/ 45 h 98"/>
              <a:gd name="T8" fmla="*/ 8 w 19"/>
              <a:gd name="T9" fmla="*/ 29 h 98"/>
              <a:gd name="T10" fmla="*/ 8 w 19"/>
              <a:gd name="T11" fmla="*/ 6 h 98"/>
              <a:gd name="T12" fmla="*/ 13 w 19"/>
              <a:gd name="T13" fmla="*/ 1 h 98"/>
              <a:gd name="T14" fmla="*/ 3 w 19"/>
              <a:gd name="T15" fmla="*/ 28 h 98"/>
              <a:gd name="T16" fmla="*/ 5 w 19"/>
              <a:gd name="T17" fmla="*/ 42 h 98"/>
              <a:gd name="T18" fmla="*/ 0 w 19"/>
              <a:gd name="T19" fmla="*/ 50 h 98"/>
              <a:gd name="T20" fmla="*/ 8 w 19"/>
              <a:gd name="T21" fmla="*/ 62 h 98"/>
              <a:gd name="T22" fmla="*/ 8 w 19"/>
              <a:gd name="T23" fmla="*/ 86 h 98"/>
              <a:gd name="T24" fmla="*/ 12 w 19"/>
              <a:gd name="T25" fmla="*/ 97 h 98"/>
              <a:gd name="T26" fmla="*/ 19 w 19"/>
              <a:gd name="T27" fmla="*/ 96 h 98"/>
              <a:gd name="T28" fmla="*/ 11 w 19"/>
              <a:gd name="T29" fmla="*/ 77 h 98"/>
              <a:gd name="T30" fmla="*/ 11 w 19"/>
              <a:gd name="T31" fmla="*/ 80 h 98"/>
              <a:gd name="T32" fmla="*/ 11 w 19"/>
              <a:gd name="T33" fmla="*/ 76 h 98"/>
              <a:gd name="T34" fmla="*/ 11 w 19"/>
              <a:gd name="T35" fmla="*/ 76 h 98"/>
              <a:gd name="T36" fmla="*/ 11 w 19"/>
              <a:gd name="T37" fmla="*/ 71 h 98"/>
              <a:gd name="T38" fmla="*/ 11 w 19"/>
              <a:gd name="T39" fmla="*/ 68 h 98"/>
              <a:gd name="T40" fmla="*/ 9 w 19"/>
              <a:gd name="T41" fmla="*/ 68 h 98"/>
              <a:gd name="T42" fmla="*/ 6 w 19"/>
              <a:gd name="T43" fmla="*/ 38 h 98"/>
              <a:gd name="T44" fmla="*/ 5 w 19"/>
              <a:gd name="T45" fmla="*/ 33 h 98"/>
              <a:gd name="T46" fmla="*/ 5 w 19"/>
              <a:gd name="T47" fmla="*/ 33 h 98"/>
              <a:gd name="T48" fmla="*/ 5 w 19"/>
              <a:gd name="T49" fmla="*/ 8 h 98"/>
              <a:gd name="T50" fmla="*/ 5 w 19"/>
              <a:gd name="T51" fmla="*/ 8 h 98"/>
              <a:gd name="T52" fmla="*/ 4 w 19"/>
              <a:gd name="T53" fmla="*/ 13 h 98"/>
              <a:gd name="T54" fmla="*/ 3 w 19"/>
              <a:gd name="T55" fmla="*/ 18 h 98"/>
              <a:gd name="T56" fmla="*/ 4 w 19"/>
              <a:gd name="T57" fmla="*/ 21 h 98"/>
              <a:gd name="T58" fmla="*/ 4 w 19"/>
              <a:gd name="T59" fmla="*/ 22 h 98"/>
              <a:gd name="T60" fmla="*/ 4 w 19"/>
              <a:gd name="T61" fmla="*/ 22 h 98"/>
              <a:gd name="T62" fmla="*/ 7 w 19"/>
              <a:gd name="T63" fmla="*/ 23 h 98"/>
              <a:gd name="T64" fmla="*/ 4 w 19"/>
              <a:gd name="T65" fmla="*/ 27 h 98"/>
              <a:gd name="T66" fmla="*/ 4 w 19"/>
              <a:gd name="T67" fmla="*/ 27 h 98"/>
              <a:gd name="T68" fmla="*/ 7 w 19"/>
              <a:gd name="T69" fmla="*/ 28 h 98"/>
              <a:gd name="T70" fmla="*/ 7 w 19"/>
              <a:gd name="T71" fmla="*/ 37 h 98"/>
              <a:gd name="T72" fmla="*/ 8 w 19"/>
              <a:gd name="T73" fmla="*/ 42 h 98"/>
              <a:gd name="T74" fmla="*/ 2 w 19"/>
              <a:gd name="T75" fmla="*/ 49 h 98"/>
              <a:gd name="T76" fmla="*/ 8 w 19"/>
              <a:gd name="T77" fmla="*/ 44 h 98"/>
              <a:gd name="T78" fmla="*/ 6 w 19"/>
              <a:gd name="T79" fmla="*/ 50 h 98"/>
              <a:gd name="T80" fmla="*/ 2 w 19"/>
              <a:gd name="T81" fmla="*/ 49 h 98"/>
              <a:gd name="T82" fmla="*/ 9 w 19"/>
              <a:gd name="T83" fmla="*/ 50 h 98"/>
              <a:gd name="T84" fmla="*/ 7 w 19"/>
              <a:gd name="T85" fmla="*/ 55 h 98"/>
              <a:gd name="T86" fmla="*/ 7 w 19"/>
              <a:gd name="T87" fmla="*/ 56 h 98"/>
              <a:gd name="T88" fmla="*/ 9 w 19"/>
              <a:gd name="T89" fmla="*/ 56 h 98"/>
              <a:gd name="T90" fmla="*/ 9 w 19"/>
              <a:gd name="T91" fmla="*/ 61 h 98"/>
              <a:gd name="T92" fmla="*/ 10 w 19"/>
              <a:gd name="T93" fmla="*/ 61 h 98"/>
              <a:gd name="T94" fmla="*/ 10 w 19"/>
              <a:gd name="T95" fmla="*/ 64 h 98"/>
              <a:gd name="T96" fmla="*/ 9 w 19"/>
              <a:gd name="T97" fmla="*/ 61 h 98"/>
              <a:gd name="T98" fmla="*/ 11 w 19"/>
              <a:gd name="T99" fmla="*/ 81 h 98"/>
              <a:gd name="T100" fmla="*/ 11 w 19"/>
              <a:gd name="T101" fmla="*/ 83 h 98"/>
              <a:gd name="T102" fmla="*/ 11 w 19"/>
              <a:gd name="T103" fmla="*/ 83 h 98"/>
              <a:gd name="T104" fmla="*/ 12 w 19"/>
              <a:gd name="T105" fmla="*/ 87 h 98"/>
              <a:gd name="T106" fmla="*/ 10 w 19"/>
              <a:gd name="T107" fmla="*/ 92 h 98"/>
              <a:gd name="T108" fmla="*/ 12 w 19"/>
              <a:gd name="T109" fmla="*/ 96 h 98"/>
              <a:gd name="T110" fmla="*/ 11 w 19"/>
              <a:gd name="T111" fmla="*/ 94 h 98"/>
              <a:gd name="T112" fmla="*/ 12 w 19"/>
              <a:gd name="T113" fmla="*/ 91 h 98"/>
              <a:gd name="T114" fmla="*/ 13 w 19"/>
              <a:gd name="T115" fmla="*/ 9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" h="98">
                <a:moveTo>
                  <a:pt x="19" y="96"/>
                </a:moveTo>
                <a:cubicBezTo>
                  <a:pt x="17" y="97"/>
                  <a:pt x="15" y="95"/>
                  <a:pt x="13" y="93"/>
                </a:cubicBezTo>
                <a:cubicBezTo>
                  <a:pt x="13" y="90"/>
                  <a:pt x="12" y="87"/>
                  <a:pt x="12" y="84"/>
                </a:cubicBezTo>
                <a:cubicBezTo>
                  <a:pt x="12" y="79"/>
                  <a:pt x="12" y="75"/>
                  <a:pt x="12" y="71"/>
                </a:cubicBezTo>
                <a:cubicBezTo>
                  <a:pt x="12" y="67"/>
                  <a:pt x="12" y="65"/>
                  <a:pt x="1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59"/>
                  <a:pt x="11" y="58"/>
                  <a:pt x="11" y="57"/>
                </a:cubicBezTo>
                <a:cubicBezTo>
                  <a:pt x="11" y="56"/>
                  <a:pt x="10" y="55"/>
                  <a:pt x="10" y="54"/>
                </a:cubicBezTo>
                <a:cubicBezTo>
                  <a:pt x="10" y="52"/>
                  <a:pt x="10" y="49"/>
                  <a:pt x="9" y="46"/>
                </a:cubicBezTo>
                <a:cubicBezTo>
                  <a:pt x="10" y="46"/>
                  <a:pt x="10" y="46"/>
                  <a:pt x="10" y="45"/>
                </a:cubicBezTo>
                <a:cubicBezTo>
                  <a:pt x="10" y="45"/>
                  <a:pt x="9" y="45"/>
                  <a:pt x="9" y="45"/>
                </a:cubicBezTo>
                <a:cubicBezTo>
                  <a:pt x="9" y="44"/>
                  <a:pt x="9" y="43"/>
                  <a:pt x="9" y="42"/>
                </a:cubicBezTo>
                <a:cubicBezTo>
                  <a:pt x="8" y="41"/>
                  <a:pt x="9" y="40"/>
                  <a:pt x="9" y="39"/>
                </a:cubicBezTo>
                <a:cubicBezTo>
                  <a:pt x="9" y="35"/>
                  <a:pt x="8" y="32"/>
                  <a:pt x="8" y="29"/>
                </a:cubicBezTo>
                <a:cubicBezTo>
                  <a:pt x="7" y="23"/>
                  <a:pt x="8" y="19"/>
                  <a:pt x="7" y="13"/>
                </a:cubicBezTo>
                <a:cubicBezTo>
                  <a:pt x="8" y="12"/>
                  <a:pt x="8" y="12"/>
                  <a:pt x="8" y="11"/>
                </a:cubicBezTo>
                <a:cubicBezTo>
                  <a:pt x="8" y="9"/>
                  <a:pt x="8" y="7"/>
                  <a:pt x="8" y="6"/>
                </a:cubicBezTo>
                <a:cubicBezTo>
                  <a:pt x="9" y="4"/>
                  <a:pt x="9" y="3"/>
                  <a:pt x="10" y="2"/>
                </a:cubicBezTo>
                <a:cubicBezTo>
                  <a:pt x="11" y="1"/>
                  <a:pt x="12" y="2"/>
                  <a:pt x="12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9" y="0"/>
                  <a:pt x="7" y="3"/>
                  <a:pt x="5" y="5"/>
                </a:cubicBezTo>
                <a:cubicBezTo>
                  <a:pt x="3" y="9"/>
                  <a:pt x="2" y="14"/>
                  <a:pt x="3" y="19"/>
                </a:cubicBezTo>
                <a:cubicBezTo>
                  <a:pt x="3" y="22"/>
                  <a:pt x="3" y="25"/>
                  <a:pt x="3" y="28"/>
                </a:cubicBezTo>
                <a:cubicBezTo>
                  <a:pt x="4" y="29"/>
                  <a:pt x="4" y="31"/>
                  <a:pt x="4" y="32"/>
                </a:cubicBezTo>
                <a:cubicBezTo>
                  <a:pt x="4" y="33"/>
                  <a:pt x="5" y="36"/>
                  <a:pt x="5" y="37"/>
                </a:cubicBezTo>
                <a:cubicBezTo>
                  <a:pt x="5" y="38"/>
                  <a:pt x="5" y="41"/>
                  <a:pt x="5" y="42"/>
                </a:cubicBezTo>
                <a:cubicBezTo>
                  <a:pt x="5" y="44"/>
                  <a:pt x="4" y="45"/>
                  <a:pt x="3" y="46"/>
                </a:cubicBezTo>
                <a:cubicBezTo>
                  <a:pt x="3" y="46"/>
                  <a:pt x="3" y="47"/>
                  <a:pt x="3" y="47"/>
                </a:cubicBezTo>
                <a:cubicBezTo>
                  <a:pt x="2" y="48"/>
                  <a:pt x="0" y="48"/>
                  <a:pt x="0" y="50"/>
                </a:cubicBezTo>
                <a:cubicBezTo>
                  <a:pt x="1" y="50"/>
                  <a:pt x="2" y="50"/>
                  <a:pt x="2" y="50"/>
                </a:cubicBezTo>
                <a:cubicBezTo>
                  <a:pt x="5" y="52"/>
                  <a:pt x="6" y="55"/>
                  <a:pt x="7" y="57"/>
                </a:cubicBezTo>
                <a:cubicBezTo>
                  <a:pt x="7" y="59"/>
                  <a:pt x="8" y="60"/>
                  <a:pt x="8" y="62"/>
                </a:cubicBezTo>
                <a:cubicBezTo>
                  <a:pt x="9" y="65"/>
                  <a:pt x="8" y="69"/>
                  <a:pt x="9" y="72"/>
                </a:cubicBezTo>
                <a:cubicBezTo>
                  <a:pt x="9" y="75"/>
                  <a:pt x="8" y="77"/>
                  <a:pt x="8" y="80"/>
                </a:cubicBezTo>
                <a:cubicBezTo>
                  <a:pt x="8" y="82"/>
                  <a:pt x="8" y="84"/>
                  <a:pt x="8" y="86"/>
                </a:cubicBezTo>
                <a:cubicBezTo>
                  <a:pt x="8" y="86"/>
                  <a:pt x="9" y="87"/>
                  <a:pt x="9" y="87"/>
                </a:cubicBezTo>
                <a:cubicBezTo>
                  <a:pt x="9" y="90"/>
                  <a:pt x="9" y="93"/>
                  <a:pt x="10" y="95"/>
                </a:cubicBezTo>
                <a:cubicBezTo>
                  <a:pt x="11" y="96"/>
                  <a:pt x="12" y="96"/>
                  <a:pt x="12" y="97"/>
                </a:cubicBezTo>
                <a:cubicBezTo>
                  <a:pt x="14" y="98"/>
                  <a:pt x="16" y="98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7"/>
                  <a:pt x="19" y="97"/>
                  <a:pt x="19" y="96"/>
                </a:cubicBezTo>
                <a:close/>
                <a:moveTo>
                  <a:pt x="11" y="78"/>
                </a:moveTo>
                <a:cubicBezTo>
                  <a:pt x="10" y="78"/>
                  <a:pt x="10" y="79"/>
                  <a:pt x="9" y="80"/>
                </a:cubicBezTo>
                <a:cubicBezTo>
                  <a:pt x="9" y="79"/>
                  <a:pt x="10" y="78"/>
                  <a:pt x="11" y="77"/>
                </a:cubicBezTo>
                <a:cubicBezTo>
                  <a:pt x="11" y="77"/>
                  <a:pt x="11" y="78"/>
                  <a:pt x="11" y="78"/>
                </a:cubicBezTo>
                <a:close/>
                <a:moveTo>
                  <a:pt x="11" y="79"/>
                </a:moveTo>
                <a:cubicBezTo>
                  <a:pt x="11" y="80"/>
                  <a:pt x="11" y="80"/>
                  <a:pt x="11" y="80"/>
                </a:cubicBezTo>
                <a:cubicBezTo>
                  <a:pt x="10" y="80"/>
                  <a:pt x="10" y="82"/>
                  <a:pt x="9" y="82"/>
                </a:cubicBezTo>
                <a:cubicBezTo>
                  <a:pt x="10" y="81"/>
                  <a:pt x="10" y="80"/>
                  <a:pt x="11" y="79"/>
                </a:cubicBezTo>
                <a:close/>
                <a:moveTo>
                  <a:pt x="11" y="76"/>
                </a:moveTo>
                <a:cubicBezTo>
                  <a:pt x="10" y="76"/>
                  <a:pt x="10" y="76"/>
                  <a:pt x="10" y="77"/>
                </a:cubicBezTo>
                <a:cubicBezTo>
                  <a:pt x="9" y="76"/>
                  <a:pt x="10" y="74"/>
                  <a:pt x="11" y="73"/>
                </a:cubicBezTo>
                <a:cubicBezTo>
                  <a:pt x="11" y="74"/>
                  <a:pt x="11" y="75"/>
                  <a:pt x="11" y="76"/>
                </a:cubicBezTo>
                <a:close/>
                <a:moveTo>
                  <a:pt x="11" y="72"/>
                </a:moveTo>
                <a:cubicBezTo>
                  <a:pt x="10" y="73"/>
                  <a:pt x="10" y="73"/>
                  <a:pt x="10" y="74"/>
                </a:cubicBezTo>
                <a:cubicBezTo>
                  <a:pt x="9" y="73"/>
                  <a:pt x="10" y="72"/>
                  <a:pt x="11" y="71"/>
                </a:cubicBezTo>
                <a:cubicBezTo>
                  <a:pt x="11" y="71"/>
                  <a:pt x="11" y="72"/>
                  <a:pt x="11" y="72"/>
                </a:cubicBezTo>
                <a:close/>
                <a:moveTo>
                  <a:pt x="9" y="71"/>
                </a:moveTo>
                <a:cubicBezTo>
                  <a:pt x="10" y="70"/>
                  <a:pt x="9" y="68"/>
                  <a:pt x="11" y="68"/>
                </a:cubicBezTo>
                <a:cubicBezTo>
                  <a:pt x="11" y="69"/>
                  <a:pt x="10" y="71"/>
                  <a:pt x="9" y="71"/>
                </a:cubicBezTo>
                <a:close/>
                <a:moveTo>
                  <a:pt x="11" y="67"/>
                </a:moveTo>
                <a:cubicBezTo>
                  <a:pt x="10" y="67"/>
                  <a:pt x="10" y="68"/>
                  <a:pt x="9" y="68"/>
                </a:cubicBezTo>
                <a:cubicBezTo>
                  <a:pt x="9" y="67"/>
                  <a:pt x="10" y="67"/>
                  <a:pt x="10" y="66"/>
                </a:cubicBezTo>
                <a:cubicBezTo>
                  <a:pt x="11" y="66"/>
                  <a:pt x="11" y="66"/>
                  <a:pt x="11" y="67"/>
                </a:cubicBezTo>
                <a:close/>
                <a:moveTo>
                  <a:pt x="6" y="38"/>
                </a:moveTo>
                <a:cubicBezTo>
                  <a:pt x="5" y="37"/>
                  <a:pt x="6" y="35"/>
                  <a:pt x="7" y="34"/>
                </a:cubicBezTo>
                <a:cubicBezTo>
                  <a:pt x="8" y="35"/>
                  <a:pt x="7" y="37"/>
                  <a:pt x="6" y="38"/>
                </a:cubicBezTo>
                <a:close/>
                <a:moveTo>
                  <a:pt x="5" y="33"/>
                </a:moveTo>
                <a:cubicBezTo>
                  <a:pt x="6" y="33"/>
                  <a:pt x="6" y="32"/>
                  <a:pt x="7" y="31"/>
                </a:cubicBezTo>
                <a:cubicBezTo>
                  <a:pt x="7" y="33"/>
                  <a:pt x="6" y="34"/>
                  <a:pt x="5" y="35"/>
                </a:cubicBezTo>
                <a:cubicBezTo>
                  <a:pt x="5" y="35"/>
                  <a:pt x="5" y="34"/>
                  <a:pt x="5" y="33"/>
                </a:cubicBezTo>
                <a:cubicBezTo>
                  <a:pt x="5" y="33"/>
                  <a:pt x="5" y="33"/>
                  <a:pt x="5" y="33"/>
                </a:cubicBezTo>
                <a:close/>
                <a:moveTo>
                  <a:pt x="9" y="2"/>
                </a:moveTo>
                <a:cubicBezTo>
                  <a:pt x="8" y="4"/>
                  <a:pt x="6" y="6"/>
                  <a:pt x="5" y="8"/>
                </a:cubicBezTo>
                <a:cubicBezTo>
                  <a:pt x="5" y="6"/>
                  <a:pt x="7" y="3"/>
                  <a:pt x="9" y="2"/>
                </a:cubicBezTo>
                <a:close/>
                <a:moveTo>
                  <a:pt x="5" y="10"/>
                </a:moveTo>
                <a:cubicBezTo>
                  <a:pt x="4" y="10"/>
                  <a:pt x="5" y="9"/>
                  <a:pt x="5" y="8"/>
                </a:cubicBezTo>
                <a:cubicBezTo>
                  <a:pt x="6" y="8"/>
                  <a:pt x="6" y="7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10"/>
                  <a:pt x="5" y="11"/>
                  <a:pt x="4" y="13"/>
                </a:cubicBezTo>
                <a:cubicBezTo>
                  <a:pt x="4" y="13"/>
                  <a:pt x="4" y="11"/>
                  <a:pt x="5" y="10"/>
                </a:cubicBezTo>
                <a:close/>
                <a:moveTo>
                  <a:pt x="6" y="11"/>
                </a:moveTo>
                <a:cubicBezTo>
                  <a:pt x="7" y="13"/>
                  <a:pt x="5" y="16"/>
                  <a:pt x="3" y="18"/>
                </a:cubicBezTo>
                <a:cubicBezTo>
                  <a:pt x="3" y="15"/>
                  <a:pt x="5" y="13"/>
                  <a:pt x="6" y="11"/>
                </a:cubicBezTo>
                <a:close/>
                <a:moveTo>
                  <a:pt x="6" y="15"/>
                </a:moveTo>
                <a:cubicBezTo>
                  <a:pt x="7" y="18"/>
                  <a:pt x="5" y="19"/>
                  <a:pt x="4" y="21"/>
                </a:cubicBezTo>
                <a:cubicBezTo>
                  <a:pt x="3" y="18"/>
                  <a:pt x="5" y="17"/>
                  <a:pt x="6" y="15"/>
                </a:cubicBezTo>
                <a:close/>
                <a:moveTo>
                  <a:pt x="4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6" y="20"/>
                  <a:pt x="6" y="19"/>
                </a:cubicBezTo>
                <a:cubicBezTo>
                  <a:pt x="7" y="21"/>
                  <a:pt x="5" y="23"/>
                  <a:pt x="4" y="24"/>
                </a:cubicBezTo>
                <a:cubicBezTo>
                  <a:pt x="4" y="23"/>
                  <a:pt x="4" y="23"/>
                  <a:pt x="4" y="22"/>
                </a:cubicBezTo>
                <a:close/>
                <a:moveTo>
                  <a:pt x="4" y="26"/>
                </a:moveTo>
                <a:cubicBezTo>
                  <a:pt x="5" y="25"/>
                  <a:pt x="6" y="23"/>
                  <a:pt x="6" y="22"/>
                </a:cubicBezTo>
                <a:cubicBezTo>
                  <a:pt x="7" y="23"/>
                  <a:pt x="6" y="23"/>
                  <a:pt x="7" y="23"/>
                </a:cubicBezTo>
                <a:cubicBezTo>
                  <a:pt x="5" y="24"/>
                  <a:pt x="6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4" y="27"/>
                </a:moveTo>
                <a:cubicBezTo>
                  <a:pt x="5" y="27"/>
                  <a:pt x="6" y="26"/>
                  <a:pt x="6" y="25"/>
                </a:cubicBezTo>
                <a:cubicBezTo>
                  <a:pt x="7" y="26"/>
                  <a:pt x="5" y="28"/>
                  <a:pt x="5" y="29"/>
                </a:cubicBezTo>
                <a:cubicBezTo>
                  <a:pt x="5" y="28"/>
                  <a:pt x="4" y="28"/>
                  <a:pt x="4" y="27"/>
                </a:cubicBezTo>
                <a:close/>
                <a:moveTo>
                  <a:pt x="7" y="28"/>
                </a:moveTo>
                <a:cubicBezTo>
                  <a:pt x="7" y="29"/>
                  <a:pt x="6" y="31"/>
                  <a:pt x="5" y="32"/>
                </a:cubicBezTo>
                <a:cubicBezTo>
                  <a:pt x="4" y="30"/>
                  <a:pt x="5" y="29"/>
                  <a:pt x="7" y="28"/>
                </a:cubicBezTo>
                <a:close/>
                <a:moveTo>
                  <a:pt x="5" y="44"/>
                </a:moveTo>
                <a:cubicBezTo>
                  <a:pt x="6" y="43"/>
                  <a:pt x="5" y="41"/>
                  <a:pt x="6" y="40"/>
                </a:cubicBezTo>
                <a:cubicBezTo>
                  <a:pt x="6" y="39"/>
                  <a:pt x="7" y="38"/>
                  <a:pt x="7" y="37"/>
                </a:cubicBezTo>
                <a:cubicBezTo>
                  <a:pt x="9" y="39"/>
                  <a:pt x="6" y="41"/>
                  <a:pt x="6" y="43"/>
                </a:cubicBezTo>
                <a:cubicBezTo>
                  <a:pt x="7" y="42"/>
                  <a:pt x="7" y="41"/>
                  <a:pt x="8" y="41"/>
                </a:cubicBezTo>
                <a:cubicBezTo>
                  <a:pt x="8" y="41"/>
                  <a:pt x="8" y="42"/>
                  <a:pt x="8" y="42"/>
                </a:cubicBezTo>
                <a:cubicBezTo>
                  <a:pt x="7" y="44"/>
                  <a:pt x="5" y="45"/>
                  <a:pt x="4" y="46"/>
                </a:cubicBezTo>
                <a:cubicBezTo>
                  <a:pt x="4" y="46"/>
                  <a:pt x="5" y="45"/>
                  <a:pt x="5" y="44"/>
                </a:cubicBezTo>
                <a:close/>
                <a:moveTo>
                  <a:pt x="2" y="49"/>
                </a:moveTo>
                <a:cubicBezTo>
                  <a:pt x="3" y="48"/>
                  <a:pt x="3" y="48"/>
                  <a:pt x="4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6" y="46"/>
                  <a:pt x="7" y="45"/>
                  <a:pt x="8" y="44"/>
                </a:cubicBezTo>
                <a:cubicBezTo>
                  <a:pt x="9" y="47"/>
                  <a:pt x="6" y="48"/>
                  <a:pt x="5" y="50"/>
                </a:cubicBezTo>
                <a:cubicBezTo>
                  <a:pt x="5" y="51"/>
                  <a:pt x="5" y="51"/>
                  <a:pt x="5" y="51"/>
                </a:cubicBezTo>
                <a:cubicBezTo>
                  <a:pt x="6" y="51"/>
                  <a:pt x="6" y="50"/>
                  <a:pt x="6" y="50"/>
                </a:cubicBezTo>
                <a:cubicBezTo>
                  <a:pt x="7" y="49"/>
                  <a:pt x="7" y="48"/>
                  <a:pt x="8" y="47"/>
                </a:cubicBezTo>
                <a:cubicBezTo>
                  <a:pt x="9" y="49"/>
                  <a:pt x="6" y="51"/>
                  <a:pt x="5" y="52"/>
                </a:cubicBezTo>
                <a:cubicBezTo>
                  <a:pt x="4" y="51"/>
                  <a:pt x="4" y="50"/>
                  <a:pt x="2" y="49"/>
                </a:cubicBezTo>
                <a:close/>
                <a:moveTo>
                  <a:pt x="6" y="54"/>
                </a:moveTo>
                <a:cubicBezTo>
                  <a:pt x="6" y="53"/>
                  <a:pt x="6" y="53"/>
                  <a:pt x="6" y="53"/>
                </a:cubicBezTo>
                <a:cubicBezTo>
                  <a:pt x="7" y="52"/>
                  <a:pt x="7" y="50"/>
                  <a:pt x="9" y="50"/>
                </a:cubicBezTo>
                <a:cubicBezTo>
                  <a:pt x="9" y="50"/>
                  <a:pt x="9" y="50"/>
                  <a:pt x="9" y="51"/>
                </a:cubicBezTo>
                <a:cubicBezTo>
                  <a:pt x="8" y="51"/>
                  <a:pt x="7" y="53"/>
                  <a:pt x="6" y="54"/>
                </a:cubicBezTo>
                <a:close/>
                <a:moveTo>
                  <a:pt x="7" y="55"/>
                </a:moveTo>
                <a:cubicBezTo>
                  <a:pt x="7" y="54"/>
                  <a:pt x="8" y="54"/>
                  <a:pt x="8" y="53"/>
                </a:cubicBezTo>
                <a:cubicBezTo>
                  <a:pt x="8" y="53"/>
                  <a:pt x="8" y="52"/>
                  <a:pt x="9" y="52"/>
                </a:cubicBezTo>
                <a:cubicBezTo>
                  <a:pt x="10" y="53"/>
                  <a:pt x="8" y="54"/>
                  <a:pt x="7" y="56"/>
                </a:cubicBezTo>
                <a:cubicBezTo>
                  <a:pt x="7" y="56"/>
                  <a:pt x="7" y="55"/>
                  <a:pt x="7" y="55"/>
                </a:cubicBezTo>
                <a:close/>
                <a:moveTo>
                  <a:pt x="9" y="55"/>
                </a:moveTo>
                <a:cubicBezTo>
                  <a:pt x="10" y="55"/>
                  <a:pt x="9" y="56"/>
                  <a:pt x="9" y="56"/>
                </a:cubicBezTo>
                <a:cubicBezTo>
                  <a:pt x="9" y="56"/>
                  <a:pt x="8" y="57"/>
                  <a:pt x="8" y="57"/>
                </a:cubicBezTo>
                <a:cubicBezTo>
                  <a:pt x="7" y="57"/>
                  <a:pt x="9" y="55"/>
                  <a:pt x="9" y="55"/>
                </a:cubicBezTo>
                <a:close/>
                <a:moveTo>
                  <a:pt x="9" y="61"/>
                </a:moveTo>
                <a:cubicBezTo>
                  <a:pt x="8" y="59"/>
                  <a:pt x="8" y="57"/>
                  <a:pt x="9" y="57"/>
                </a:cubicBezTo>
                <a:cubicBezTo>
                  <a:pt x="11" y="58"/>
                  <a:pt x="9" y="60"/>
                  <a:pt x="9" y="61"/>
                </a:cubicBezTo>
                <a:close/>
                <a:moveTo>
                  <a:pt x="10" y="61"/>
                </a:moveTo>
                <a:cubicBezTo>
                  <a:pt x="10" y="61"/>
                  <a:pt x="9" y="60"/>
                  <a:pt x="10" y="60"/>
                </a:cubicBezTo>
                <a:cubicBezTo>
                  <a:pt x="10" y="61"/>
                  <a:pt x="10" y="63"/>
                  <a:pt x="9" y="64"/>
                </a:cubicBezTo>
                <a:cubicBezTo>
                  <a:pt x="9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5"/>
                  <a:pt x="9" y="66"/>
                </a:cubicBezTo>
                <a:cubicBezTo>
                  <a:pt x="9" y="64"/>
                  <a:pt x="9" y="63"/>
                  <a:pt x="9" y="61"/>
                </a:cubicBezTo>
                <a:cubicBezTo>
                  <a:pt x="9" y="61"/>
                  <a:pt x="9" y="61"/>
                  <a:pt x="10" y="61"/>
                </a:cubicBezTo>
                <a:close/>
                <a:moveTo>
                  <a:pt x="9" y="84"/>
                </a:moveTo>
                <a:cubicBezTo>
                  <a:pt x="10" y="83"/>
                  <a:pt x="10" y="82"/>
                  <a:pt x="11" y="81"/>
                </a:cubicBezTo>
                <a:cubicBezTo>
                  <a:pt x="12" y="82"/>
                  <a:pt x="10" y="83"/>
                  <a:pt x="9" y="84"/>
                </a:cubicBezTo>
                <a:cubicBezTo>
                  <a:pt x="9" y="84"/>
                  <a:pt x="9" y="84"/>
                  <a:pt x="9" y="84"/>
                </a:cubicBezTo>
                <a:close/>
                <a:moveTo>
                  <a:pt x="11" y="83"/>
                </a:moveTo>
                <a:cubicBezTo>
                  <a:pt x="12" y="84"/>
                  <a:pt x="11" y="84"/>
                  <a:pt x="11" y="85"/>
                </a:cubicBezTo>
                <a:cubicBezTo>
                  <a:pt x="10" y="85"/>
                  <a:pt x="10" y="86"/>
                  <a:pt x="9" y="87"/>
                </a:cubicBezTo>
                <a:cubicBezTo>
                  <a:pt x="9" y="85"/>
                  <a:pt x="10" y="84"/>
                  <a:pt x="11" y="83"/>
                </a:cubicBezTo>
                <a:close/>
                <a:moveTo>
                  <a:pt x="11" y="86"/>
                </a:moveTo>
                <a:cubicBezTo>
                  <a:pt x="11" y="86"/>
                  <a:pt x="11" y="86"/>
                  <a:pt x="11" y="86"/>
                </a:cubicBezTo>
                <a:cubicBezTo>
                  <a:pt x="11" y="86"/>
                  <a:pt x="11" y="87"/>
                  <a:pt x="12" y="87"/>
                </a:cubicBezTo>
                <a:cubicBezTo>
                  <a:pt x="11" y="88"/>
                  <a:pt x="11" y="89"/>
                  <a:pt x="10" y="90"/>
                </a:cubicBezTo>
                <a:cubicBezTo>
                  <a:pt x="9" y="88"/>
                  <a:pt x="10" y="87"/>
                  <a:pt x="11" y="86"/>
                </a:cubicBezTo>
                <a:close/>
                <a:moveTo>
                  <a:pt x="10" y="92"/>
                </a:moveTo>
                <a:cubicBezTo>
                  <a:pt x="10" y="90"/>
                  <a:pt x="11" y="90"/>
                  <a:pt x="12" y="89"/>
                </a:cubicBezTo>
                <a:cubicBezTo>
                  <a:pt x="12" y="90"/>
                  <a:pt x="10" y="91"/>
                  <a:pt x="10" y="92"/>
                </a:cubicBezTo>
                <a:close/>
                <a:moveTo>
                  <a:pt x="12" y="96"/>
                </a:moveTo>
                <a:cubicBezTo>
                  <a:pt x="12" y="95"/>
                  <a:pt x="13" y="95"/>
                  <a:pt x="13" y="95"/>
                </a:cubicBezTo>
                <a:cubicBezTo>
                  <a:pt x="12" y="94"/>
                  <a:pt x="12" y="95"/>
                  <a:pt x="12" y="95"/>
                </a:cubicBezTo>
                <a:cubicBezTo>
                  <a:pt x="11" y="95"/>
                  <a:pt x="11" y="94"/>
                  <a:pt x="11" y="94"/>
                </a:cubicBezTo>
                <a:cubicBezTo>
                  <a:pt x="11" y="94"/>
                  <a:pt x="12" y="93"/>
                  <a:pt x="12" y="93"/>
                </a:cubicBezTo>
                <a:cubicBezTo>
                  <a:pt x="11" y="92"/>
                  <a:pt x="11" y="93"/>
                  <a:pt x="10" y="93"/>
                </a:cubicBezTo>
                <a:cubicBezTo>
                  <a:pt x="10" y="92"/>
                  <a:pt x="11" y="92"/>
                  <a:pt x="12" y="91"/>
                </a:cubicBezTo>
                <a:cubicBezTo>
                  <a:pt x="13" y="92"/>
                  <a:pt x="12" y="94"/>
                  <a:pt x="13" y="95"/>
                </a:cubicBezTo>
                <a:cubicBezTo>
                  <a:pt x="13" y="95"/>
                  <a:pt x="13" y="96"/>
                  <a:pt x="12" y="96"/>
                </a:cubicBezTo>
                <a:close/>
                <a:moveTo>
                  <a:pt x="13" y="96"/>
                </a:moveTo>
                <a:cubicBezTo>
                  <a:pt x="14" y="95"/>
                  <a:pt x="15" y="97"/>
                  <a:pt x="16" y="97"/>
                </a:cubicBezTo>
                <a:cubicBezTo>
                  <a:pt x="15" y="97"/>
                  <a:pt x="14" y="96"/>
                  <a:pt x="13" y="9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/>
          <p:nvPr/>
        </p:nvGrpSpPr>
        <p:grpSpPr>
          <a:xfrm>
            <a:off x="3670190" y="2841460"/>
            <a:ext cx="1371292" cy="145439"/>
            <a:chOff x="3392533" y="2203608"/>
            <a:chExt cx="1371292" cy="1454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153"/>
            <p:cNvSpPr/>
            <p:nvPr/>
          </p:nvSpPr>
          <p:spPr bwMode="auto">
            <a:xfrm>
              <a:off x="3583683" y="2274249"/>
              <a:ext cx="1180142" cy="74798"/>
            </a:xfrm>
            <a:custGeom>
              <a:avLst/>
              <a:gdLst>
                <a:gd name="T0" fmla="*/ 49 w 49"/>
                <a:gd name="T1" fmla="*/ 0 h 3"/>
                <a:gd name="T2" fmla="*/ 44 w 49"/>
                <a:gd name="T3" fmla="*/ 1 h 3"/>
                <a:gd name="T4" fmla="*/ 43 w 49"/>
                <a:gd name="T5" fmla="*/ 0 h 3"/>
                <a:gd name="T6" fmla="*/ 38 w 49"/>
                <a:gd name="T7" fmla="*/ 1 h 3"/>
                <a:gd name="T8" fmla="*/ 23 w 49"/>
                <a:gd name="T9" fmla="*/ 1 h 3"/>
                <a:gd name="T10" fmla="*/ 19 w 49"/>
                <a:gd name="T11" fmla="*/ 2 h 3"/>
                <a:gd name="T12" fmla="*/ 17 w 49"/>
                <a:gd name="T13" fmla="*/ 1 h 3"/>
                <a:gd name="T14" fmla="*/ 2 w 49"/>
                <a:gd name="T15" fmla="*/ 2 h 3"/>
                <a:gd name="T16" fmla="*/ 0 w 49"/>
                <a:gd name="T17" fmla="*/ 3 h 3"/>
                <a:gd name="T18" fmla="*/ 3 w 49"/>
                <a:gd name="T19" fmla="*/ 2 h 3"/>
                <a:gd name="T20" fmla="*/ 8 w 49"/>
                <a:gd name="T21" fmla="*/ 2 h 3"/>
                <a:gd name="T22" fmla="*/ 26 w 49"/>
                <a:gd name="T23" fmla="*/ 2 h 3"/>
                <a:gd name="T24" fmla="*/ 38 w 49"/>
                <a:gd name="T25" fmla="*/ 1 h 3"/>
                <a:gd name="T26" fmla="*/ 48 w 49"/>
                <a:gd name="T27" fmla="*/ 1 h 3"/>
                <a:gd name="T28" fmla="*/ 49 w 49"/>
                <a:gd name="T29" fmla="*/ 1 h 3"/>
                <a:gd name="T30" fmla="*/ 49 w 49"/>
                <a:gd name="T31" fmla="*/ 0 h 3"/>
                <a:gd name="T32" fmla="*/ 49 w 49"/>
                <a:gd name="T33" fmla="*/ 0 h 3"/>
                <a:gd name="T34" fmla="*/ 49 w 49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3">
                  <a:moveTo>
                    <a:pt x="49" y="0"/>
                  </a:moveTo>
                  <a:cubicBezTo>
                    <a:pt x="47" y="0"/>
                    <a:pt x="45" y="0"/>
                    <a:pt x="44" y="1"/>
                  </a:cubicBezTo>
                  <a:cubicBezTo>
                    <a:pt x="44" y="1"/>
                    <a:pt x="43" y="0"/>
                    <a:pt x="43" y="0"/>
                  </a:cubicBezTo>
                  <a:cubicBezTo>
                    <a:pt x="42" y="0"/>
                    <a:pt x="40" y="0"/>
                    <a:pt x="38" y="1"/>
                  </a:cubicBezTo>
                  <a:cubicBezTo>
                    <a:pt x="34" y="1"/>
                    <a:pt x="28" y="1"/>
                    <a:pt x="23" y="1"/>
                  </a:cubicBezTo>
                  <a:cubicBezTo>
                    <a:pt x="22" y="1"/>
                    <a:pt x="20" y="1"/>
                    <a:pt x="19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2" y="2"/>
                    <a:pt x="7" y="1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3"/>
                    <a:pt x="7" y="2"/>
                    <a:pt x="8" y="2"/>
                  </a:cubicBezTo>
                  <a:cubicBezTo>
                    <a:pt x="14" y="2"/>
                    <a:pt x="21" y="2"/>
                    <a:pt x="26" y="2"/>
                  </a:cubicBezTo>
                  <a:cubicBezTo>
                    <a:pt x="30" y="2"/>
                    <a:pt x="34" y="2"/>
                    <a:pt x="38" y="1"/>
                  </a:cubicBezTo>
                  <a:cubicBezTo>
                    <a:pt x="41" y="1"/>
                    <a:pt x="44" y="1"/>
                    <a:pt x="48" y="1"/>
                  </a:cubicBezTo>
                  <a:cubicBezTo>
                    <a:pt x="48" y="1"/>
                    <a:pt x="48" y="2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6"/>
            <p:cNvSpPr>
              <a:spLocks noEditPoints="1"/>
            </p:cNvSpPr>
            <p:nvPr/>
          </p:nvSpPr>
          <p:spPr bwMode="auto">
            <a:xfrm>
              <a:off x="3392533" y="2203608"/>
              <a:ext cx="166217" cy="120509"/>
            </a:xfrm>
            <a:custGeom>
              <a:avLst/>
              <a:gdLst>
                <a:gd name="T0" fmla="*/ 4 w 7"/>
                <a:gd name="T1" fmla="*/ 1 h 5"/>
                <a:gd name="T2" fmla="*/ 3 w 7"/>
                <a:gd name="T3" fmla="*/ 0 h 5"/>
                <a:gd name="T4" fmla="*/ 1 w 7"/>
                <a:gd name="T5" fmla="*/ 3 h 5"/>
                <a:gd name="T6" fmla="*/ 7 w 7"/>
                <a:gd name="T7" fmla="*/ 3 h 5"/>
                <a:gd name="T8" fmla="*/ 4 w 7"/>
                <a:gd name="T9" fmla="*/ 1 h 5"/>
                <a:gd name="T10" fmla="*/ 2 w 7"/>
                <a:gd name="T11" fmla="*/ 1 h 5"/>
                <a:gd name="T12" fmla="*/ 3 w 7"/>
                <a:gd name="T13" fmla="*/ 2 h 5"/>
                <a:gd name="T14" fmla="*/ 6 w 7"/>
                <a:gd name="T15" fmla="*/ 3 h 5"/>
                <a:gd name="T16" fmla="*/ 2 w 7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cubicBezTo>
                    <a:pt x="3" y="1"/>
                    <a:pt x="4" y="0"/>
                    <a:pt x="3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2" y="5"/>
                    <a:pt x="5" y="5"/>
                    <a:pt x="7" y="3"/>
                  </a:cubicBezTo>
                  <a:cubicBezTo>
                    <a:pt x="7" y="1"/>
                    <a:pt x="5" y="0"/>
                    <a:pt x="4" y="1"/>
                  </a:cubicBezTo>
                  <a:close/>
                  <a:moveTo>
                    <a:pt x="2" y="1"/>
                  </a:moveTo>
                  <a:cubicBezTo>
                    <a:pt x="3" y="1"/>
                    <a:pt x="2" y="2"/>
                    <a:pt x="3" y="2"/>
                  </a:cubicBezTo>
                  <a:cubicBezTo>
                    <a:pt x="4" y="1"/>
                    <a:pt x="5" y="1"/>
                    <a:pt x="6" y="3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/>
          <p:nvPr/>
        </p:nvGrpSpPr>
        <p:grpSpPr>
          <a:xfrm>
            <a:off x="3740831" y="4597700"/>
            <a:ext cx="1346362" cy="195307"/>
            <a:chOff x="3463174" y="3670473"/>
            <a:chExt cx="1346362" cy="19530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Freeform 163"/>
            <p:cNvSpPr>
              <a:spLocks noEditPoints="1"/>
            </p:cNvSpPr>
            <p:nvPr/>
          </p:nvSpPr>
          <p:spPr bwMode="auto">
            <a:xfrm>
              <a:off x="3463174" y="3670473"/>
              <a:ext cx="145441" cy="170374"/>
            </a:xfrm>
            <a:custGeom>
              <a:avLst/>
              <a:gdLst>
                <a:gd name="T0" fmla="*/ 1 w 6"/>
                <a:gd name="T1" fmla="*/ 5 h 7"/>
                <a:gd name="T2" fmla="*/ 6 w 6"/>
                <a:gd name="T3" fmla="*/ 4 h 7"/>
                <a:gd name="T4" fmla="*/ 1 w 6"/>
                <a:gd name="T5" fmla="*/ 5 h 7"/>
                <a:gd name="T6" fmla="*/ 2 w 6"/>
                <a:gd name="T7" fmla="*/ 4 h 7"/>
                <a:gd name="T8" fmla="*/ 5 w 6"/>
                <a:gd name="T9" fmla="*/ 4 h 7"/>
                <a:gd name="T10" fmla="*/ 2 w 6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2" y="6"/>
                    <a:pt x="5" y="7"/>
                    <a:pt x="6" y="4"/>
                  </a:cubicBezTo>
                  <a:cubicBezTo>
                    <a:pt x="5" y="2"/>
                    <a:pt x="0" y="0"/>
                    <a:pt x="1" y="5"/>
                  </a:cubicBezTo>
                  <a:close/>
                  <a:moveTo>
                    <a:pt x="2" y="4"/>
                  </a:moveTo>
                  <a:cubicBezTo>
                    <a:pt x="2" y="2"/>
                    <a:pt x="5" y="3"/>
                    <a:pt x="5" y="4"/>
                  </a:cubicBezTo>
                  <a:cubicBezTo>
                    <a:pt x="5" y="6"/>
                    <a:pt x="2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0"/>
            <p:cNvSpPr/>
            <p:nvPr/>
          </p:nvSpPr>
          <p:spPr bwMode="auto">
            <a:xfrm>
              <a:off x="3633548" y="3770204"/>
              <a:ext cx="1175988" cy="95576"/>
            </a:xfrm>
            <a:custGeom>
              <a:avLst/>
              <a:gdLst>
                <a:gd name="T0" fmla="*/ 47 w 49"/>
                <a:gd name="T1" fmla="*/ 0 h 4"/>
                <a:gd name="T2" fmla="*/ 36 w 49"/>
                <a:gd name="T3" fmla="*/ 1 h 4"/>
                <a:gd name="T4" fmla="*/ 35 w 49"/>
                <a:gd name="T5" fmla="*/ 1 h 4"/>
                <a:gd name="T6" fmla="*/ 25 w 49"/>
                <a:gd name="T7" fmla="*/ 2 h 4"/>
                <a:gd name="T8" fmla="*/ 18 w 49"/>
                <a:gd name="T9" fmla="*/ 2 h 4"/>
                <a:gd name="T10" fmla="*/ 2 w 49"/>
                <a:gd name="T11" fmla="*/ 2 h 4"/>
                <a:gd name="T12" fmla="*/ 0 w 49"/>
                <a:gd name="T13" fmla="*/ 3 h 4"/>
                <a:gd name="T14" fmla="*/ 4 w 49"/>
                <a:gd name="T15" fmla="*/ 3 h 4"/>
                <a:gd name="T16" fmla="*/ 9 w 49"/>
                <a:gd name="T17" fmla="*/ 2 h 4"/>
                <a:gd name="T18" fmla="*/ 15 w 49"/>
                <a:gd name="T19" fmla="*/ 2 h 4"/>
                <a:gd name="T20" fmla="*/ 25 w 49"/>
                <a:gd name="T21" fmla="*/ 2 h 4"/>
                <a:gd name="T22" fmla="*/ 43 w 49"/>
                <a:gd name="T23" fmla="*/ 1 h 4"/>
                <a:gd name="T24" fmla="*/ 49 w 49"/>
                <a:gd name="T25" fmla="*/ 1 h 4"/>
                <a:gd name="T26" fmla="*/ 49 w 49"/>
                <a:gd name="T27" fmla="*/ 1 h 4"/>
                <a:gd name="T28" fmla="*/ 47 w 49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">
                  <a:moveTo>
                    <a:pt x="47" y="0"/>
                  </a:moveTo>
                  <a:cubicBezTo>
                    <a:pt x="44" y="0"/>
                    <a:pt x="39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2" y="1"/>
                    <a:pt x="28" y="1"/>
                    <a:pt x="25" y="2"/>
                  </a:cubicBezTo>
                  <a:cubicBezTo>
                    <a:pt x="23" y="2"/>
                    <a:pt x="21" y="2"/>
                    <a:pt x="18" y="2"/>
                  </a:cubicBezTo>
                  <a:cubicBezTo>
                    <a:pt x="13" y="2"/>
                    <a:pt x="7" y="2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5" y="3"/>
                    <a:pt x="7" y="3"/>
                    <a:pt x="9" y="2"/>
                  </a:cubicBezTo>
                  <a:cubicBezTo>
                    <a:pt x="11" y="3"/>
                    <a:pt x="13" y="3"/>
                    <a:pt x="15" y="2"/>
                  </a:cubicBezTo>
                  <a:cubicBezTo>
                    <a:pt x="18" y="2"/>
                    <a:pt x="22" y="3"/>
                    <a:pt x="25" y="2"/>
                  </a:cubicBezTo>
                  <a:cubicBezTo>
                    <a:pt x="31" y="1"/>
                    <a:pt x="37" y="2"/>
                    <a:pt x="43" y="1"/>
                  </a:cubicBezTo>
                  <a:cubicBezTo>
                    <a:pt x="45" y="1"/>
                    <a:pt x="48" y="1"/>
                    <a:pt x="49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/>
          <p:nvPr/>
        </p:nvSpPr>
        <p:spPr>
          <a:xfrm>
            <a:off x="1450730" y="3077686"/>
            <a:ext cx="136961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keywords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3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4079776" y="1953988"/>
            <a:ext cx="4572903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433621"/>
                </a:solidFill>
                <a:latin typeface="方正咆哮简体" panose="02010600010101010101" pitchFamily="2" charset="-122"/>
                <a:ea typeface="方正咆哮简体" panose="02010600010101010101" pitchFamily="2" charset="-122"/>
              </a:defRPr>
            </a:lvl1pPr>
          </a:lstStyle>
          <a:p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7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4079776" y="2556767"/>
            <a:ext cx="4572903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433621"/>
                </a:solidFill>
                <a:latin typeface="方正咆哮简体" panose="02010600010101010101" pitchFamily="2" charset="-122"/>
                <a:ea typeface="方正咆哮简体" panose="02010600010101010101" pitchFamily="2" charset="-122"/>
              </a:defRPr>
            </a:lvl1pPr>
          </a:lstStyle>
          <a:p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38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4079776" y="3159546"/>
            <a:ext cx="4572903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433621"/>
                </a:solidFill>
                <a:latin typeface="方正咆哮简体" panose="02010600010101010101" pitchFamily="2" charset="-122"/>
                <a:ea typeface="方正咆哮简体" panose="02010600010101010101" pitchFamily="2" charset="-122"/>
              </a:defRPr>
            </a:lvl1pPr>
          </a:lstStyle>
          <a:p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39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4079776" y="3762325"/>
            <a:ext cx="4572903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433621"/>
                </a:solidFill>
                <a:latin typeface="方正咆哮简体" panose="02010600010101010101" pitchFamily="2" charset="-122"/>
                <a:ea typeface="方正咆哮简体" panose="02010600010101010101" pitchFamily="2" charset="-122"/>
              </a:defRPr>
            </a:lvl1pPr>
          </a:lstStyle>
          <a:p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42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4079776" y="4365104"/>
            <a:ext cx="4572903" cy="2838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433621"/>
                </a:solidFill>
                <a:latin typeface="方正咆哮简体" panose="02010600010101010101" pitchFamily="2" charset="-122"/>
                <a:ea typeface="方正咆哮简体" panose="02010600010101010101" pitchFamily="2" charset="-122"/>
              </a:defRPr>
            </a:lvl1pPr>
          </a:lstStyle>
          <a:p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Group 4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>
            <a:grpSpLocks noChangeAspect="1"/>
          </p:cNvGrpSpPr>
          <p:nvPr/>
        </p:nvGrpSpPr>
        <p:grpSpPr bwMode="auto">
          <a:xfrm>
            <a:off x="8846183" y="1083413"/>
            <a:ext cx="1508914" cy="4688503"/>
            <a:chOff x="5832" y="1215"/>
            <a:chExt cx="569" cy="17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832" y="1215"/>
              <a:ext cx="569" cy="1375"/>
            </a:xfrm>
            <a:custGeom>
              <a:avLst/>
              <a:gdLst>
                <a:gd name="T0" fmla="*/ 137 w 159"/>
                <a:gd name="T1" fmla="*/ 26 h 389"/>
                <a:gd name="T2" fmla="*/ 56 w 159"/>
                <a:gd name="T3" fmla="*/ 5 h 389"/>
                <a:gd name="T4" fmla="*/ 15 w 159"/>
                <a:gd name="T5" fmla="*/ 195 h 389"/>
                <a:gd name="T6" fmla="*/ 37 w 159"/>
                <a:gd name="T7" fmla="*/ 366 h 389"/>
                <a:gd name="T8" fmla="*/ 113 w 159"/>
                <a:gd name="T9" fmla="*/ 382 h 389"/>
                <a:gd name="T10" fmla="*/ 120 w 159"/>
                <a:gd name="T11" fmla="*/ 22 h 389"/>
                <a:gd name="T12" fmla="*/ 37 w 159"/>
                <a:gd name="T13" fmla="*/ 331 h 389"/>
                <a:gd name="T14" fmla="*/ 12 w 159"/>
                <a:gd name="T15" fmla="*/ 13 h 389"/>
                <a:gd name="T16" fmla="*/ 83 w 159"/>
                <a:gd name="T17" fmla="*/ 301 h 389"/>
                <a:gd name="T18" fmla="*/ 59 w 159"/>
                <a:gd name="T19" fmla="*/ 352 h 389"/>
                <a:gd name="T20" fmla="*/ 42 w 159"/>
                <a:gd name="T21" fmla="*/ 362 h 389"/>
                <a:gd name="T22" fmla="*/ 80 w 159"/>
                <a:gd name="T23" fmla="*/ 376 h 389"/>
                <a:gd name="T24" fmla="*/ 85 w 159"/>
                <a:gd name="T25" fmla="*/ 376 h 389"/>
                <a:gd name="T26" fmla="*/ 66 w 159"/>
                <a:gd name="T27" fmla="*/ 360 h 389"/>
                <a:gd name="T28" fmla="*/ 102 w 159"/>
                <a:gd name="T29" fmla="*/ 373 h 389"/>
                <a:gd name="T30" fmla="*/ 96 w 159"/>
                <a:gd name="T31" fmla="*/ 360 h 389"/>
                <a:gd name="T32" fmla="*/ 102 w 159"/>
                <a:gd name="T33" fmla="*/ 374 h 389"/>
                <a:gd name="T34" fmla="*/ 90 w 159"/>
                <a:gd name="T35" fmla="*/ 343 h 389"/>
                <a:gd name="T36" fmla="*/ 92 w 159"/>
                <a:gd name="T37" fmla="*/ 328 h 389"/>
                <a:gd name="T38" fmla="*/ 92 w 159"/>
                <a:gd name="T39" fmla="*/ 326 h 389"/>
                <a:gd name="T40" fmla="*/ 116 w 159"/>
                <a:gd name="T41" fmla="*/ 331 h 389"/>
                <a:gd name="T42" fmla="*/ 94 w 159"/>
                <a:gd name="T43" fmla="*/ 306 h 389"/>
                <a:gd name="T44" fmla="*/ 117 w 159"/>
                <a:gd name="T45" fmla="*/ 320 h 389"/>
                <a:gd name="T46" fmla="*/ 119 w 159"/>
                <a:gd name="T47" fmla="*/ 307 h 389"/>
                <a:gd name="T48" fmla="*/ 96 w 159"/>
                <a:gd name="T49" fmla="*/ 279 h 389"/>
                <a:gd name="T50" fmla="*/ 108 w 159"/>
                <a:gd name="T51" fmla="*/ 284 h 389"/>
                <a:gd name="T52" fmla="*/ 120 w 159"/>
                <a:gd name="T53" fmla="*/ 292 h 389"/>
                <a:gd name="T54" fmla="*/ 112 w 159"/>
                <a:gd name="T55" fmla="*/ 263 h 389"/>
                <a:gd name="T56" fmla="*/ 99 w 159"/>
                <a:gd name="T57" fmla="*/ 249 h 389"/>
                <a:gd name="T58" fmla="*/ 123 w 159"/>
                <a:gd name="T59" fmla="*/ 269 h 389"/>
                <a:gd name="T60" fmla="*/ 124 w 159"/>
                <a:gd name="T61" fmla="*/ 261 h 389"/>
                <a:gd name="T62" fmla="*/ 126 w 159"/>
                <a:gd name="T63" fmla="*/ 240 h 389"/>
                <a:gd name="T64" fmla="*/ 104 w 159"/>
                <a:gd name="T65" fmla="*/ 206 h 389"/>
                <a:gd name="T66" fmla="*/ 104 w 159"/>
                <a:gd name="T67" fmla="*/ 197 h 389"/>
                <a:gd name="T68" fmla="*/ 119 w 159"/>
                <a:gd name="T69" fmla="*/ 206 h 389"/>
                <a:gd name="T70" fmla="*/ 130 w 159"/>
                <a:gd name="T71" fmla="*/ 203 h 389"/>
                <a:gd name="T72" fmla="*/ 130 w 159"/>
                <a:gd name="T73" fmla="*/ 203 h 389"/>
                <a:gd name="T74" fmla="*/ 121 w 159"/>
                <a:gd name="T75" fmla="*/ 176 h 389"/>
                <a:gd name="T76" fmla="*/ 132 w 159"/>
                <a:gd name="T77" fmla="*/ 182 h 389"/>
                <a:gd name="T78" fmla="*/ 134 w 159"/>
                <a:gd name="T79" fmla="*/ 171 h 389"/>
                <a:gd name="T80" fmla="*/ 110 w 159"/>
                <a:gd name="T81" fmla="*/ 142 h 389"/>
                <a:gd name="T82" fmla="*/ 112 w 159"/>
                <a:gd name="T83" fmla="*/ 131 h 389"/>
                <a:gd name="T84" fmla="*/ 136 w 159"/>
                <a:gd name="T85" fmla="*/ 148 h 389"/>
                <a:gd name="T86" fmla="*/ 137 w 159"/>
                <a:gd name="T87" fmla="*/ 146 h 389"/>
                <a:gd name="T88" fmla="*/ 113 w 159"/>
                <a:gd name="T89" fmla="*/ 115 h 389"/>
                <a:gd name="T90" fmla="*/ 125 w 159"/>
                <a:gd name="T91" fmla="*/ 122 h 389"/>
                <a:gd name="T92" fmla="*/ 138 w 159"/>
                <a:gd name="T93" fmla="*/ 132 h 389"/>
                <a:gd name="T94" fmla="*/ 141 w 159"/>
                <a:gd name="T95" fmla="*/ 111 h 389"/>
                <a:gd name="T96" fmla="*/ 116 w 159"/>
                <a:gd name="T97" fmla="*/ 80 h 389"/>
                <a:gd name="T98" fmla="*/ 117 w 159"/>
                <a:gd name="T99" fmla="*/ 77 h 389"/>
                <a:gd name="T100" fmla="*/ 118 w 159"/>
                <a:gd name="T101" fmla="*/ 65 h 389"/>
                <a:gd name="T102" fmla="*/ 145 w 159"/>
                <a:gd name="T103" fmla="*/ 75 h 389"/>
                <a:gd name="T104" fmla="*/ 145 w 159"/>
                <a:gd name="T105" fmla="*/ 75 h 389"/>
                <a:gd name="T106" fmla="*/ 146 w 159"/>
                <a:gd name="T107" fmla="*/ 6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389">
                  <a:moveTo>
                    <a:pt x="158" y="62"/>
                  </a:moveTo>
                  <a:cubicBezTo>
                    <a:pt x="157" y="62"/>
                    <a:pt x="157" y="61"/>
                    <a:pt x="157" y="61"/>
                  </a:cubicBezTo>
                  <a:cubicBezTo>
                    <a:pt x="157" y="57"/>
                    <a:pt x="158" y="54"/>
                    <a:pt x="158" y="50"/>
                  </a:cubicBezTo>
                  <a:cubicBezTo>
                    <a:pt x="158" y="47"/>
                    <a:pt x="156" y="45"/>
                    <a:pt x="153" y="45"/>
                  </a:cubicBezTo>
                  <a:cubicBezTo>
                    <a:pt x="149" y="38"/>
                    <a:pt x="142" y="32"/>
                    <a:pt x="137" y="26"/>
                  </a:cubicBezTo>
                  <a:cubicBezTo>
                    <a:pt x="132" y="21"/>
                    <a:pt x="127" y="13"/>
                    <a:pt x="121" y="9"/>
                  </a:cubicBezTo>
                  <a:cubicBezTo>
                    <a:pt x="121" y="9"/>
                    <a:pt x="121" y="8"/>
                    <a:pt x="121" y="7"/>
                  </a:cubicBezTo>
                  <a:cubicBezTo>
                    <a:pt x="121" y="5"/>
                    <a:pt x="118" y="4"/>
                    <a:pt x="117" y="5"/>
                  </a:cubicBezTo>
                  <a:cubicBezTo>
                    <a:pt x="116" y="4"/>
                    <a:pt x="115" y="4"/>
                    <a:pt x="114" y="4"/>
                  </a:cubicBezTo>
                  <a:cubicBezTo>
                    <a:pt x="95" y="5"/>
                    <a:pt x="76" y="5"/>
                    <a:pt x="56" y="5"/>
                  </a:cubicBezTo>
                  <a:cubicBezTo>
                    <a:pt x="42" y="5"/>
                    <a:pt x="25" y="3"/>
                    <a:pt x="10" y="6"/>
                  </a:cubicBezTo>
                  <a:cubicBezTo>
                    <a:pt x="9" y="0"/>
                    <a:pt x="1" y="2"/>
                    <a:pt x="1" y="7"/>
                  </a:cubicBezTo>
                  <a:cubicBezTo>
                    <a:pt x="0" y="23"/>
                    <a:pt x="3" y="39"/>
                    <a:pt x="4" y="55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10" y="132"/>
                    <a:pt x="13" y="164"/>
                    <a:pt x="15" y="195"/>
                  </a:cubicBezTo>
                  <a:cubicBezTo>
                    <a:pt x="18" y="226"/>
                    <a:pt x="21" y="257"/>
                    <a:pt x="23" y="288"/>
                  </a:cubicBezTo>
                  <a:cubicBezTo>
                    <a:pt x="25" y="303"/>
                    <a:pt x="26" y="318"/>
                    <a:pt x="27" y="333"/>
                  </a:cubicBezTo>
                  <a:cubicBezTo>
                    <a:pt x="28" y="344"/>
                    <a:pt x="27" y="360"/>
                    <a:pt x="35" y="368"/>
                  </a:cubicBezTo>
                  <a:cubicBezTo>
                    <a:pt x="35" y="368"/>
                    <a:pt x="36" y="368"/>
                    <a:pt x="36" y="368"/>
                  </a:cubicBezTo>
                  <a:cubicBezTo>
                    <a:pt x="36" y="368"/>
                    <a:pt x="36" y="367"/>
                    <a:pt x="37" y="366"/>
                  </a:cubicBezTo>
                  <a:cubicBezTo>
                    <a:pt x="41" y="370"/>
                    <a:pt x="45" y="373"/>
                    <a:pt x="49" y="376"/>
                  </a:cubicBezTo>
                  <a:cubicBezTo>
                    <a:pt x="54" y="380"/>
                    <a:pt x="58" y="385"/>
                    <a:pt x="63" y="388"/>
                  </a:cubicBezTo>
                  <a:cubicBezTo>
                    <a:pt x="66" y="389"/>
                    <a:pt x="68" y="388"/>
                    <a:pt x="70" y="386"/>
                  </a:cubicBezTo>
                  <a:cubicBezTo>
                    <a:pt x="78" y="386"/>
                    <a:pt x="85" y="385"/>
                    <a:pt x="93" y="385"/>
                  </a:cubicBezTo>
                  <a:cubicBezTo>
                    <a:pt x="100" y="384"/>
                    <a:pt x="107" y="385"/>
                    <a:pt x="113" y="382"/>
                  </a:cubicBezTo>
                  <a:cubicBezTo>
                    <a:pt x="115" y="381"/>
                    <a:pt x="116" y="379"/>
                    <a:pt x="115" y="377"/>
                  </a:cubicBezTo>
                  <a:cubicBezTo>
                    <a:pt x="118" y="378"/>
                    <a:pt x="121" y="377"/>
                    <a:pt x="121" y="374"/>
                  </a:cubicBezTo>
                  <a:cubicBezTo>
                    <a:pt x="135" y="271"/>
                    <a:pt x="145" y="168"/>
                    <a:pt x="156" y="65"/>
                  </a:cubicBezTo>
                  <a:cubicBezTo>
                    <a:pt x="158" y="65"/>
                    <a:pt x="159" y="63"/>
                    <a:pt x="158" y="62"/>
                  </a:cubicBezTo>
                  <a:close/>
                  <a:moveTo>
                    <a:pt x="120" y="22"/>
                  </a:moveTo>
                  <a:cubicBezTo>
                    <a:pt x="123" y="26"/>
                    <a:pt x="126" y="29"/>
                    <a:pt x="129" y="32"/>
                  </a:cubicBezTo>
                  <a:cubicBezTo>
                    <a:pt x="134" y="38"/>
                    <a:pt x="138" y="45"/>
                    <a:pt x="144" y="50"/>
                  </a:cubicBezTo>
                  <a:cubicBezTo>
                    <a:pt x="136" y="44"/>
                    <a:pt x="128" y="39"/>
                    <a:pt x="120" y="33"/>
                  </a:cubicBezTo>
                  <a:cubicBezTo>
                    <a:pt x="120" y="29"/>
                    <a:pt x="120" y="26"/>
                    <a:pt x="120" y="22"/>
                  </a:cubicBezTo>
                  <a:close/>
                  <a:moveTo>
                    <a:pt x="37" y="331"/>
                  </a:moveTo>
                  <a:cubicBezTo>
                    <a:pt x="36" y="316"/>
                    <a:pt x="35" y="301"/>
                    <a:pt x="34" y="286"/>
                  </a:cubicBezTo>
                  <a:cubicBezTo>
                    <a:pt x="32" y="254"/>
                    <a:pt x="29" y="222"/>
                    <a:pt x="26" y="190"/>
                  </a:cubicBezTo>
                  <a:cubicBezTo>
                    <a:pt x="24" y="159"/>
                    <a:pt x="21" y="128"/>
                    <a:pt x="19" y="97"/>
                  </a:cubicBezTo>
                  <a:cubicBezTo>
                    <a:pt x="18" y="82"/>
                    <a:pt x="16" y="67"/>
                    <a:pt x="15" y="52"/>
                  </a:cubicBezTo>
                  <a:cubicBezTo>
                    <a:pt x="14" y="39"/>
                    <a:pt x="14" y="26"/>
                    <a:pt x="12" y="13"/>
                  </a:cubicBezTo>
                  <a:cubicBezTo>
                    <a:pt x="26" y="16"/>
                    <a:pt x="42" y="15"/>
                    <a:pt x="56" y="15"/>
                  </a:cubicBezTo>
                  <a:cubicBezTo>
                    <a:pt x="75" y="16"/>
                    <a:pt x="94" y="16"/>
                    <a:pt x="114" y="15"/>
                  </a:cubicBezTo>
                  <a:cubicBezTo>
                    <a:pt x="105" y="68"/>
                    <a:pt x="101" y="121"/>
                    <a:pt x="96" y="174"/>
                  </a:cubicBezTo>
                  <a:cubicBezTo>
                    <a:pt x="93" y="202"/>
                    <a:pt x="90" y="230"/>
                    <a:pt x="87" y="258"/>
                  </a:cubicBezTo>
                  <a:cubicBezTo>
                    <a:pt x="86" y="272"/>
                    <a:pt x="85" y="287"/>
                    <a:pt x="83" y="301"/>
                  </a:cubicBezTo>
                  <a:cubicBezTo>
                    <a:pt x="83" y="305"/>
                    <a:pt x="82" y="334"/>
                    <a:pt x="79" y="345"/>
                  </a:cubicBezTo>
                  <a:cubicBezTo>
                    <a:pt x="79" y="345"/>
                    <a:pt x="79" y="345"/>
                    <a:pt x="79" y="346"/>
                  </a:cubicBezTo>
                  <a:cubicBezTo>
                    <a:pt x="79" y="347"/>
                    <a:pt x="78" y="348"/>
                    <a:pt x="77" y="349"/>
                  </a:cubicBezTo>
                  <a:cubicBezTo>
                    <a:pt x="76" y="349"/>
                    <a:pt x="75" y="350"/>
                    <a:pt x="75" y="351"/>
                  </a:cubicBezTo>
                  <a:cubicBezTo>
                    <a:pt x="70" y="348"/>
                    <a:pt x="64" y="351"/>
                    <a:pt x="59" y="352"/>
                  </a:cubicBezTo>
                  <a:cubicBezTo>
                    <a:pt x="53" y="353"/>
                    <a:pt x="46" y="354"/>
                    <a:pt x="39" y="355"/>
                  </a:cubicBezTo>
                  <a:cubicBezTo>
                    <a:pt x="40" y="347"/>
                    <a:pt x="38" y="338"/>
                    <a:pt x="37" y="331"/>
                  </a:cubicBezTo>
                  <a:close/>
                  <a:moveTo>
                    <a:pt x="68" y="379"/>
                  </a:moveTo>
                  <a:cubicBezTo>
                    <a:pt x="64" y="376"/>
                    <a:pt x="59" y="373"/>
                    <a:pt x="54" y="370"/>
                  </a:cubicBezTo>
                  <a:cubicBezTo>
                    <a:pt x="50" y="367"/>
                    <a:pt x="46" y="364"/>
                    <a:pt x="42" y="362"/>
                  </a:cubicBezTo>
                  <a:cubicBezTo>
                    <a:pt x="45" y="362"/>
                    <a:pt x="48" y="361"/>
                    <a:pt x="51" y="361"/>
                  </a:cubicBezTo>
                  <a:cubicBezTo>
                    <a:pt x="59" y="367"/>
                    <a:pt x="68" y="373"/>
                    <a:pt x="77" y="378"/>
                  </a:cubicBezTo>
                  <a:cubicBezTo>
                    <a:pt x="74" y="378"/>
                    <a:pt x="71" y="378"/>
                    <a:pt x="68" y="379"/>
                  </a:cubicBezTo>
                  <a:close/>
                  <a:moveTo>
                    <a:pt x="81" y="377"/>
                  </a:moveTo>
                  <a:cubicBezTo>
                    <a:pt x="81" y="377"/>
                    <a:pt x="81" y="376"/>
                    <a:pt x="80" y="376"/>
                  </a:cubicBezTo>
                  <a:cubicBezTo>
                    <a:pt x="73" y="370"/>
                    <a:pt x="64" y="366"/>
                    <a:pt x="55" y="361"/>
                  </a:cubicBezTo>
                  <a:cubicBezTo>
                    <a:pt x="57" y="361"/>
                    <a:pt x="59" y="361"/>
                    <a:pt x="60" y="360"/>
                  </a:cubicBezTo>
                  <a:cubicBezTo>
                    <a:pt x="61" y="360"/>
                    <a:pt x="62" y="360"/>
                    <a:pt x="63" y="360"/>
                  </a:cubicBezTo>
                  <a:cubicBezTo>
                    <a:pt x="67" y="364"/>
                    <a:pt x="71" y="367"/>
                    <a:pt x="76" y="370"/>
                  </a:cubicBezTo>
                  <a:cubicBezTo>
                    <a:pt x="79" y="372"/>
                    <a:pt x="82" y="375"/>
                    <a:pt x="85" y="376"/>
                  </a:cubicBezTo>
                  <a:cubicBezTo>
                    <a:pt x="83" y="377"/>
                    <a:pt x="82" y="377"/>
                    <a:pt x="81" y="377"/>
                  </a:cubicBezTo>
                  <a:close/>
                  <a:moveTo>
                    <a:pt x="92" y="375"/>
                  </a:moveTo>
                  <a:cubicBezTo>
                    <a:pt x="91" y="375"/>
                    <a:pt x="91" y="376"/>
                    <a:pt x="90" y="376"/>
                  </a:cubicBezTo>
                  <a:cubicBezTo>
                    <a:pt x="86" y="373"/>
                    <a:pt x="82" y="371"/>
                    <a:pt x="78" y="369"/>
                  </a:cubicBezTo>
                  <a:cubicBezTo>
                    <a:pt x="74" y="366"/>
                    <a:pt x="70" y="363"/>
                    <a:pt x="66" y="360"/>
                  </a:cubicBezTo>
                  <a:cubicBezTo>
                    <a:pt x="69" y="360"/>
                    <a:pt x="73" y="360"/>
                    <a:pt x="75" y="358"/>
                  </a:cubicBezTo>
                  <a:cubicBezTo>
                    <a:pt x="83" y="363"/>
                    <a:pt x="90" y="370"/>
                    <a:pt x="98" y="374"/>
                  </a:cubicBezTo>
                  <a:cubicBezTo>
                    <a:pt x="96" y="375"/>
                    <a:pt x="94" y="375"/>
                    <a:pt x="92" y="375"/>
                  </a:cubicBezTo>
                  <a:close/>
                  <a:moveTo>
                    <a:pt x="102" y="374"/>
                  </a:moveTo>
                  <a:cubicBezTo>
                    <a:pt x="102" y="374"/>
                    <a:pt x="102" y="374"/>
                    <a:pt x="102" y="373"/>
                  </a:cubicBezTo>
                  <a:cubicBezTo>
                    <a:pt x="95" y="367"/>
                    <a:pt x="85" y="362"/>
                    <a:pt x="77" y="356"/>
                  </a:cubicBezTo>
                  <a:cubicBezTo>
                    <a:pt x="77" y="356"/>
                    <a:pt x="77" y="356"/>
                    <a:pt x="77" y="356"/>
                  </a:cubicBezTo>
                  <a:cubicBezTo>
                    <a:pt x="77" y="356"/>
                    <a:pt x="77" y="356"/>
                    <a:pt x="77" y="356"/>
                  </a:cubicBezTo>
                  <a:cubicBezTo>
                    <a:pt x="82" y="358"/>
                    <a:pt x="85" y="356"/>
                    <a:pt x="87" y="353"/>
                  </a:cubicBezTo>
                  <a:cubicBezTo>
                    <a:pt x="90" y="355"/>
                    <a:pt x="93" y="358"/>
                    <a:pt x="96" y="360"/>
                  </a:cubicBezTo>
                  <a:cubicBezTo>
                    <a:pt x="101" y="364"/>
                    <a:pt x="106" y="370"/>
                    <a:pt x="111" y="373"/>
                  </a:cubicBezTo>
                  <a:cubicBezTo>
                    <a:pt x="112" y="373"/>
                    <a:pt x="112" y="373"/>
                    <a:pt x="112" y="373"/>
                  </a:cubicBezTo>
                  <a:cubicBezTo>
                    <a:pt x="112" y="373"/>
                    <a:pt x="112" y="373"/>
                    <a:pt x="112" y="373"/>
                  </a:cubicBezTo>
                  <a:cubicBezTo>
                    <a:pt x="112" y="373"/>
                    <a:pt x="112" y="374"/>
                    <a:pt x="112" y="374"/>
                  </a:cubicBezTo>
                  <a:cubicBezTo>
                    <a:pt x="109" y="373"/>
                    <a:pt x="106" y="373"/>
                    <a:pt x="102" y="374"/>
                  </a:cubicBezTo>
                  <a:close/>
                  <a:moveTo>
                    <a:pt x="113" y="370"/>
                  </a:moveTo>
                  <a:cubicBezTo>
                    <a:pt x="108" y="365"/>
                    <a:pt x="102" y="361"/>
                    <a:pt x="96" y="357"/>
                  </a:cubicBezTo>
                  <a:cubicBezTo>
                    <a:pt x="94" y="354"/>
                    <a:pt x="91" y="352"/>
                    <a:pt x="88" y="350"/>
                  </a:cubicBezTo>
                  <a:cubicBezTo>
                    <a:pt x="89" y="350"/>
                    <a:pt x="89" y="349"/>
                    <a:pt x="89" y="348"/>
                  </a:cubicBezTo>
                  <a:cubicBezTo>
                    <a:pt x="90" y="347"/>
                    <a:pt x="90" y="345"/>
                    <a:pt x="90" y="343"/>
                  </a:cubicBezTo>
                  <a:cubicBezTo>
                    <a:pt x="98" y="349"/>
                    <a:pt x="106" y="356"/>
                    <a:pt x="113" y="363"/>
                  </a:cubicBezTo>
                  <a:cubicBezTo>
                    <a:pt x="113" y="365"/>
                    <a:pt x="113" y="368"/>
                    <a:pt x="113" y="370"/>
                  </a:cubicBezTo>
                  <a:close/>
                  <a:moveTo>
                    <a:pt x="114" y="359"/>
                  </a:moveTo>
                  <a:cubicBezTo>
                    <a:pt x="106" y="352"/>
                    <a:pt x="99" y="346"/>
                    <a:pt x="91" y="341"/>
                  </a:cubicBezTo>
                  <a:cubicBezTo>
                    <a:pt x="91" y="337"/>
                    <a:pt x="92" y="333"/>
                    <a:pt x="92" y="328"/>
                  </a:cubicBezTo>
                  <a:cubicBezTo>
                    <a:pt x="98" y="335"/>
                    <a:pt x="106" y="343"/>
                    <a:pt x="115" y="347"/>
                  </a:cubicBezTo>
                  <a:cubicBezTo>
                    <a:pt x="114" y="351"/>
                    <a:pt x="114" y="355"/>
                    <a:pt x="114" y="359"/>
                  </a:cubicBezTo>
                  <a:close/>
                  <a:moveTo>
                    <a:pt x="115" y="344"/>
                  </a:moveTo>
                  <a:cubicBezTo>
                    <a:pt x="112" y="342"/>
                    <a:pt x="109" y="340"/>
                    <a:pt x="106" y="338"/>
                  </a:cubicBezTo>
                  <a:cubicBezTo>
                    <a:pt x="101" y="334"/>
                    <a:pt x="97" y="330"/>
                    <a:pt x="92" y="326"/>
                  </a:cubicBezTo>
                  <a:cubicBezTo>
                    <a:pt x="93" y="322"/>
                    <a:pt x="93" y="318"/>
                    <a:pt x="93" y="315"/>
                  </a:cubicBezTo>
                  <a:cubicBezTo>
                    <a:pt x="98" y="319"/>
                    <a:pt x="103" y="324"/>
                    <a:pt x="109" y="329"/>
                  </a:cubicBezTo>
                  <a:cubicBezTo>
                    <a:pt x="111" y="330"/>
                    <a:pt x="113" y="333"/>
                    <a:pt x="116" y="335"/>
                  </a:cubicBezTo>
                  <a:cubicBezTo>
                    <a:pt x="116" y="338"/>
                    <a:pt x="115" y="341"/>
                    <a:pt x="115" y="344"/>
                  </a:cubicBezTo>
                  <a:close/>
                  <a:moveTo>
                    <a:pt x="116" y="331"/>
                  </a:moveTo>
                  <a:cubicBezTo>
                    <a:pt x="115" y="330"/>
                    <a:pt x="113" y="328"/>
                    <a:pt x="113" y="328"/>
                  </a:cubicBezTo>
                  <a:cubicBezTo>
                    <a:pt x="110" y="326"/>
                    <a:pt x="108" y="324"/>
                    <a:pt x="106" y="323"/>
                  </a:cubicBezTo>
                  <a:cubicBezTo>
                    <a:pt x="94" y="313"/>
                    <a:pt x="94" y="313"/>
                    <a:pt x="94" y="313"/>
                  </a:cubicBezTo>
                  <a:cubicBezTo>
                    <a:pt x="94" y="312"/>
                    <a:pt x="93" y="312"/>
                    <a:pt x="93" y="312"/>
                  </a:cubicBezTo>
                  <a:cubicBezTo>
                    <a:pt x="93" y="310"/>
                    <a:pt x="93" y="308"/>
                    <a:pt x="94" y="306"/>
                  </a:cubicBezTo>
                  <a:cubicBezTo>
                    <a:pt x="94" y="305"/>
                    <a:pt x="94" y="304"/>
                    <a:pt x="94" y="303"/>
                  </a:cubicBezTo>
                  <a:cubicBezTo>
                    <a:pt x="98" y="307"/>
                    <a:pt x="103" y="311"/>
                    <a:pt x="107" y="315"/>
                  </a:cubicBezTo>
                  <a:cubicBezTo>
                    <a:pt x="110" y="318"/>
                    <a:pt x="113" y="321"/>
                    <a:pt x="117" y="324"/>
                  </a:cubicBezTo>
                  <a:cubicBezTo>
                    <a:pt x="117" y="326"/>
                    <a:pt x="117" y="329"/>
                    <a:pt x="116" y="331"/>
                  </a:cubicBezTo>
                  <a:close/>
                  <a:moveTo>
                    <a:pt x="117" y="320"/>
                  </a:moveTo>
                  <a:cubicBezTo>
                    <a:pt x="115" y="317"/>
                    <a:pt x="112" y="315"/>
                    <a:pt x="109" y="313"/>
                  </a:cubicBezTo>
                  <a:cubicBezTo>
                    <a:pt x="104" y="309"/>
                    <a:pt x="99" y="304"/>
                    <a:pt x="94" y="300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4" y="298"/>
                    <a:pt x="95" y="295"/>
                    <a:pt x="95" y="293"/>
                  </a:cubicBezTo>
                  <a:cubicBezTo>
                    <a:pt x="102" y="298"/>
                    <a:pt x="110" y="304"/>
                    <a:pt x="119" y="307"/>
                  </a:cubicBezTo>
                  <a:cubicBezTo>
                    <a:pt x="118" y="311"/>
                    <a:pt x="118" y="315"/>
                    <a:pt x="117" y="320"/>
                  </a:cubicBezTo>
                  <a:close/>
                  <a:moveTo>
                    <a:pt x="119" y="303"/>
                  </a:moveTo>
                  <a:cubicBezTo>
                    <a:pt x="115" y="302"/>
                    <a:pt x="112" y="300"/>
                    <a:pt x="108" y="298"/>
                  </a:cubicBezTo>
                  <a:cubicBezTo>
                    <a:pt x="104" y="296"/>
                    <a:pt x="99" y="293"/>
                    <a:pt x="95" y="290"/>
                  </a:cubicBezTo>
                  <a:cubicBezTo>
                    <a:pt x="96" y="286"/>
                    <a:pt x="96" y="282"/>
                    <a:pt x="96" y="279"/>
                  </a:cubicBezTo>
                  <a:cubicBezTo>
                    <a:pt x="99" y="281"/>
                    <a:pt x="102" y="283"/>
                    <a:pt x="104" y="285"/>
                  </a:cubicBezTo>
                  <a:cubicBezTo>
                    <a:pt x="109" y="288"/>
                    <a:pt x="114" y="293"/>
                    <a:pt x="120" y="295"/>
                  </a:cubicBezTo>
                  <a:cubicBezTo>
                    <a:pt x="120" y="298"/>
                    <a:pt x="119" y="301"/>
                    <a:pt x="119" y="303"/>
                  </a:cubicBezTo>
                  <a:close/>
                  <a:moveTo>
                    <a:pt x="120" y="292"/>
                  </a:moveTo>
                  <a:cubicBezTo>
                    <a:pt x="116" y="289"/>
                    <a:pt x="112" y="287"/>
                    <a:pt x="108" y="284"/>
                  </a:cubicBezTo>
                  <a:cubicBezTo>
                    <a:pt x="105" y="282"/>
                    <a:pt x="103" y="280"/>
                    <a:pt x="100" y="278"/>
                  </a:cubicBezTo>
                  <a:cubicBezTo>
                    <a:pt x="100" y="278"/>
                    <a:pt x="98" y="277"/>
                    <a:pt x="97" y="275"/>
                  </a:cubicBezTo>
                  <a:cubicBezTo>
                    <a:pt x="97" y="271"/>
                    <a:pt x="97" y="267"/>
                    <a:pt x="98" y="262"/>
                  </a:cubicBezTo>
                  <a:cubicBezTo>
                    <a:pt x="105" y="269"/>
                    <a:pt x="113" y="276"/>
                    <a:pt x="121" y="282"/>
                  </a:cubicBezTo>
                  <a:cubicBezTo>
                    <a:pt x="121" y="285"/>
                    <a:pt x="121" y="289"/>
                    <a:pt x="120" y="292"/>
                  </a:cubicBezTo>
                  <a:close/>
                  <a:moveTo>
                    <a:pt x="122" y="279"/>
                  </a:moveTo>
                  <a:cubicBezTo>
                    <a:pt x="114" y="273"/>
                    <a:pt x="107" y="267"/>
                    <a:pt x="99" y="260"/>
                  </a:cubicBezTo>
                  <a:cubicBezTo>
                    <a:pt x="99" y="260"/>
                    <a:pt x="98" y="260"/>
                    <a:pt x="98" y="260"/>
                  </a:cubicBezTo>
                  <a:cubicBezTo>
                    <a:pt x="98" y="257"/>
                    <a:pt x="99" y="254"/>
                    <a:pt x="99" y="252"/>
                  </a:cubicBezTo>
                  <a:cubicBezTo>
                    <a:pt x="104" y="255"/>
                    <a:pt x="108" y="259"/>
                    <a:pt x="112" y="263"/>
                  </a:cubicBezTo>
                  <a:cubicBezTo>
                    <a:pt x="116" y="267"/>
                    <a:pt x="119" y="270"/>
                    <a:pt x="122" y="273"/>
                  </a:cubicBezTo>
                  <a:cubicBezTo>
                    <a:pt x="122" y="275"/>
                    <a:pt x="122" y="277"/>
                    <a:pt x="122" y="279"/>
                  </a:cubicBezTo>
                  <a:close/>
                  <a:moveTo>
                    <a:pt x="123" y="269"/>
                  </a:moveTo>
                  <a:cubicBezTo>
                    <a:pt x="120" y="267"/>
                    <a:pt x="117" y="264"/>
                    <a:pt x="114" y="262"/>
                  </a:cubicBezTo>
                  <a:cubicBezTo>
                    <a:pt x="109" y="257"/>
                    <a:pt x="104" y="253"/>
                    <a:pt x="99" y="249"/>
                  </a:cubicBezTo>
                  <a:cubicBezTo>
                    <a:pt x="99" y="249"/>
                    <a:pt x="99" y="249"/>
                    <a:pt x="99" y="249"/>
                  </a:cubicBezTo>
                  <a:cubicBezTo>
                    <a:pt x="99" y="247"/>
                    <a:pt x="100" y="244"/>
                    <a:pt x="100" y="242"/>
                  </a:cubicBezTo>
                  <a:cubicBezTo>
                    <a:pt x="105" y="246"/>
                    <a:pt x="109" y="251"/>
                    <a:pt x="114" y="256"/>
                  </a:cubicBezTo>
                  <a:cubicBezTo>
                    <a:pt x="116" y="258"/>
                    <a:pt x="120" y="263"/>
                    <a:pt x="123" y="265"/>
                  </a:cubicBezTo>
                  <a:cubicBezTo>
                    <a:pt x="123" y="266"/>
                    <a:pt x="123" y="268"/>
                    <a:pt x="123" y="269"/>
                  </a:cubicBezTo>
                  <a:close/>
                  <a:moveTo>
                    <a:pt x="124" y="261"/>
                  </a:moveTo>
                  <a:cubicBezTo>
                    <a:pt x="118" y="255"/>
                    <a:pt x="104" y="243"/>
                    <a:pt x="100" y="239"/>
                  </a:cubicBezTo>
                  <a:cubicBezTo>
                    <a:pt x="100" y="237"/>
                    <a:pt x="101" y="234"/>
                    <a:pt x="101" y="232"/>
                  </a:cubicBezTo>
                  <a:cubicBezTo>
                    <a:pt x="107" y="240"/>
                    <a:pt x="115" y="249"/>
                    <a:pt x="125" y="253"/>
                  </a:cubicBezTo>
                  <a:cubicBezTo>
                    <a:pt x="124" y="256"/>
                    <a:pt x="124" y="258"/>
                    <a:pt x="124" y="261"/>
                  </a:cubicBezTo>
                  <a:close/>
                  <a:moveTo>
                    <a:pt x="125" y="250"/>
                  </a:moveTo>
                  <a:cubicBezTo>
                    <a:pt x="121" y="247"/>
                    <a:pt x="117" y="244"/>
                    <a:pt x="113" y="241"/>
                  </a:cubicBezTo>
                  <a:cubicBezTo>
                    <a:pt x="109" y="237"/>
                    <a:pt x="105" y="233"/>
                    <a:pt x="101" y="229"/>
                  </a:cubicBezTo>
                  <a:cubicBezTo>
                    <a:pt x="102" y="226"/>
                    <a:pt x="102" y="223"/>
                    <a:pt x="102" y="219"/>
                  </a:cubicBezTo>
                  <a:cubicBezTo>
                    <a:pt x="109" y="227"/>
                    <a:pt x="117" y="234"/>
                    <a:pt x="126" y="240"/>
                  </a:cubicBezTo>
                  <a:cubicBezTo>
                    <a:pt x="126" y="243"/>
                    <a:pt x="125" y="246"/>
                    <a:pt x="125" y="250"/>
                  </a:cubicBezTo>
                  <a:close/>
                  <a:moveTo>
                    <a:pt x="126" y="235"/>
                  </a:moveTo>
                  <a:cubicBezTo>
                    <a:pt x="123" y="233"/>
                    <a:pt x="120" y="231"/>
                    <a:pt x="117" y="229"/>
                  </a:cubicBezTo>
                  <a:cubicBezTo>
                    <a:pt x="112" y="224"/>
                    <a:pt x="107" y="220"/>
                    <a:pt x="103" y="216"/>
                  </a:cubicBezTo>
                  <a:cubicBezTo>
                    <a:pt x="103" y="213"/>
                    <a:pt x="103" y="209"/>
                    <a:pt x="104" y="206"/>
                  </a:cubicBezTo>
                  <a:cubicBezTo>
                    <a:pt x="112" y="212"/>
                    <a:pt x="120" y="219"/>
                    <a:pt x="128" y="226"/>
                  </a:cubicBezTo>
                  <a:cubicBezTo>
                    <a:pt x="127" y="229"/>
                    <a:pt x="127" y="232"/>
                    <a:pt x="126" y="235"/>
                  </a:cubicBezTo>
                  <a:close/>
                  <a:moveTo>
                    <a:pt x="128" y="222"/>
                  </a:moveTo>
                  <a:cubicBezTo>
                    <a:pt x="121" y="215"/>
                    <a:pt x="112" y="209"/>
                    <a:pt x="104" y="204"/>
                  </a:cubicBezTo>
                  <a:cubicBezTo>
                    <a:pt x="104" y="202"/>
                    <a:pt x="104" y="200"/>
                    <a:pt x="104" y="197"/>
                  </a:cubicBezTo>
                  <a:cubicBezTo>
                    <a:pt x="108" y="201"/>
                    <a:pt x="112" y="205"/>
                    <a:pt x="117" y="208"/>
                  </a:cubicBezTo>
                  <a:cubicBezTo>
                    <a:pt x="120" y="211"/>
                    <a:pt x="124" y="214"/>
                    <a:pt x="129" y="216"/>
                  </a:cubicBezTo>
                  <a:cubicBezTo>
                    <a:pt x="128" y="218"/>
                    <a:pt x="128" y="220"/>
                    <a:pt x="128" y="222"/>
                  </a:cubicBezTo>
                  <a:close/>
                  <a:moveTo>
                    <a:pt x="129" y="212"/>
                  </a:moveTo>
                  <a:cubicBezTo>
                    <a:pt x="126" y="210"/>
                    <a:pt x="122" y="208"/>
                    <a:pt x="119" y="206"/>
                  </a:cubicBezTo>
                  <a:cubicBezTo>
                    <a:pt x="114" y="202"/>
                    <a:pt x="110" y="198"/>
                    <a:pt x="105" y="194"/>
                  </a:cubicBezTo>
                  <a:cubicBezTo>
                    <a:pt x="105" y="192"/>
                    <a:pt x="105" y="190"/>
                    <a:pt x="105" y="188"/>
                  </a:cubicBezTo>
                  <a:cubicBezTo>
                    <a:pt x="113" y="194"/>
                    <a:pt x="121" y="201"/>
                    <a:pt x="130" y="207"/>
                  </a:cubicBezTo>
                  <a:cubicBezTo>
                    <a:pt x="129" y="209"/>
                    <a:pt x="129" y="211"/>
                    <a:pt x="129" y="212"/>
                  </a:cubicBezTo>
                  <a:close/>
                  <a:moveTo>
                    <a:pt x="130" y="203"/>
                  </a:moveTo>
                  <a:cubicBezTo>
                    <a:pt x="122" y="197"/>
                    <a:pt x="114" y="191"/>
                    <a:pt x="106" y="185"/>
                  </a:cubicBezTo>
                  <a:cubicBezTo>
                    <a:pt x="106" y="183"/>
                    <a:pt x="106" y="181"/>
                    <a:pt x="106" y="179"/>
                  </a:cubicBezTo>
                  <a:cubicBezTo>
                    <a:pt x="110" y="181"/>
                    <a:pt x="114" y="184"/>
                    <a:pt x="119" y="186"/>
                  </a:cubicBezTo>
                  <a:cubicBezTo>
                    <a:pt x="122" y="189"/>
                    <a:pt x="127" y="192"/>
                    <a:pt x="131" y="193"/>
                  </a:cubicBezTo>
                  <a:cubicBezTo>
                    <a:pt x="131" y="196"/>
                    <a:pt x="130" y="200"/>
                    <a:pt x="130" y="203"/>
                  </a:cubicBezTo>
                  <a:close/>
                  <a:moveTo>
                    <a:pt x="132" y="189"/>
                  </a:moveTo>
                  <a:cubicBezTo>
                    <a:pt x="128" y="187"/>
                    <a:pt x="124" y="186"/>
                    <a:pt x="120" y="184"/>
                  </a:cubicBezTo>
                  <a:cubicBezTo>
                    <a:pt x="116" y="181"/>
                    <a:pt x="111" y="179"/>
                    <a:pt x="107" y="176"/>
                  </a:cubicBezTo>
                  <a:cubicBezTo>
                    <a:pt x="107" y="173"/>
                    <a:pt x="107" y="169"/>
                    <a:pt x="108" y="166"/>
                  </a:cubicBezTo>
                  <a:cubicBezTo>
                    <a:pt x="112" y="170"/>
                    <a:pt x="116" y="173"/>
                    <a:pt x="121" y="176"/>
                  </a:cubicBezTo>
                  <a:cubicBezTo>
                    <a:pt x="124" y="179"/>
                    <a:pt x="128" y="184"/>
                    <a:pt x="132" y="185"/>
                  </a:cubicBezTo>
                  <a:cubicBezTo>
                    <a:pt x="132" y="187"/>
                    <a:pt x="132" y="188"/>
                    <a:pt x="132" y="189"/>
                  </a:cubicBezTo>
                  <a:close/>
                  <a:moveTo>
                    <a:pt x="132" y="182"/>
                  </a:moveTo>
                  <a:cubicBezTo>
                    <a:pt x="132" y="182"/>
                    <a:pt x="132" y="182"/>
                    <a:pt x="132" y="182"/>
                  </a:cubicBezTo>
                  <a:cubicBezTo>
                    <a:pt x="132" y="182"/>
                    <a:pt x="132" y="182"/>
                    <a:pt x="132" y="182"/>
                  </a:cubicBezTo>
                  <a:cubicBezTo>
                    <a:pt x="131" y="178"/>
                    <a:pt x="122" y="174"/>
                    <a:pt x="118" y="171"/>
                  </a:cubicBezTo>
                  <a:cubicBezTo>
                    <a:pt x="115" y="168"/>
                    <a:pt x="111" y="166"/>
                    <a:pt x="108" y="163"/>
                  </a:cubicBezTo>
                  <a:cubicBezTo>
                    <a:pt x="108" y="160"/>
                    <a:pt x="109" y="156"/>
                    <a:pt x="109" y="152"/>
                  </a:cubicBezTo>
                  <a:cubicBezTo>
                    <a:pt x="113" y="155"/>
                    <a:pt x="117" y="158"/>
                    <a:pt x="120" y="161"/>
                  </a:cubicBezTo>
                  <a:cubicBezTo>
                    <a:pt x="125" y="165"/>
                    <a:pt x="129" y="169"/>
                    <a:pt x="134" y="171"/>
                  </a:cubicBezTo>
                  <a:cubicBezTo>
                    <a:pt x="133" y="175"/>
                    <a:pt x="133" y="178"/>
                    <a:pt x="132" y="182"/>
                  </a:cubicBezTo>
                  <a:close/>
                  <a:moveTo>
                    <a:pt x="134" y="168"/>
                  </a:moveTo>
                  <a:cubicBezTo>
                    <a:pt x="130" y="164"/>
                    <a:pt x="125" y="161"/>
                    <a:pt x="121" y="157"/>
                  </a:cubicBezTo>
                  <a:cubicBezTo>
                    <a:pt x="117" y="154"/>
                    <a:pt x="113" y="151"/>
                    <a:pt x="110" y="148"/>
                  </a:cubicBezTo>
                  <a:cubicBezTo>
                    <a:pt x="110" y="146"/>
                    <a:pt x="110" y="144"/>
                    <a:pt x="110" y="142"/>
                  </a:cubicBezTo>
                  <a:cubicBezTo>
                    <a:pt x="118" y="149"/>
                    <a:pt x="126" y="157"/>
                    <a:pt x="135" y="164"/>
                  </a:cubicBezTo>
                  <a:cubicBezTo>
                    <a:pt x="134" y="165"/>
                    <a:pt x="134" y="166"/>
                    <a:pt x="134" y="168"/>
                  </a:cubicBezTo>
                  <a:close/>
                  <a:moveTo>
                    <a:pt x="135" y="159"/>
                  </a:moveTo>
                  <a:cubicBezTo>
                    <a:pt x="127" y="152"/>
                    <a:pt x="119" y="145"/>
                    <a:pt x="111" y="138"/>
                  </a:cubicBezTo>
                  <a:cubicBezTo>
                    <a:pt x="111" y="135"/>
                    <a:pt x="111" y="133"/>
                    <a:pt x="112" y="131"/>
                  </a:cubicBezTo>
                  <a:cubicBezTo>
                    <a:pt x="116" y="135"/>
                    <a:pt x="121" y="139"/>
                    <a:pt x="125" y="143"/>
                  </a:cubicBezTo>
                  <a:cubicBezTo>
                    <a:pt x="128" y="145"/>
                    <a:pt x="130" y="147"/>
                    <a:pt x="133" y="150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5"/>
                    <a:pt x="135" y="157"/>
                    <a:pt x="135" y="159"/>
                  </a:cubicBezTo>
                  <a:close/>
                  <a:moveTo>
                    <a:pt x="136" y="148"/>
                  </a:moveTo>
                  <a:cubicBezTo>
                    <a:pt x="134" y="147"/>
                    <a:pt x="131" y="145"/>
                    <a:pt x="130" y="144"/>
                  </a:cubicBezTo>
                  <a:cubicBezTo>
                    <a:pt x="124" y="139"/>
                    <a:pt x="118" y="134"/>
                    <a:pt x="112" y="129"/>
                  </a:cubicBezTo>
                  <a:cubicBezTo>
                    <a:pt x="112" y="127"/>
                    <a:pt x="112" y="125"/>
                    <a:pt x="112" y="123"/>
                  </a:cubicBezTo>
                  <a:cubicBezTo>
                    <a:pt x="117" y="127"/>
                    <a:pt x="121" y="131"/>
                    <a:pt x="125" y="135"/>
                  </a:cubicBezTo>
                  <a:cubicBezTo>
                    <a:pt x="129" y="139"/>
                    <a:pt x="133" y="143"/>
                    <a:pt x="137" y="146"/>
                  </a:cubicBezTo>
                  <a:cubicBezTo>
                    <a:pt x="136" y="147"/>
                    <a:pt x="136" y="148"/>
                    <a:pt x="136" y="148"/>
                  </a:cubicBezTo>
                  <a:close/>
                  <a:moveTo>
                    <a:pt x="137" y="142"/>
                  </a:moveTo>
                  <a:cubicBezTo>
                    <a:pt x="134" y="139"/>
                    <a:pt x="130" y="136"/>
                    <a:pt x="126" y="133"/>
                  </a:cubicBezTo>
                  <a:cubicBezTo>
                    <a:pt x="122" y="129"/>
                    <a:pt x="117" y="124"/>
                    <a:pt x="113" y="120"/>
                  </a:cubicBezTo>
                  <a:cubicBezTo>
                    <a:pt x="113" y="119"/>
                    <a:pt x="113" y="117"/>
                    <a:pt x="113" y="115"/>
                  </a:cubicBezTo>
                  <a:cubicBezTo>
                    <a:pt x="117" y="118"/>
                    <a:pt x="121" y="121"/>
                    <a:pt x="125" y="124"/>
                  </a:cubicBezTo>
                  <a:cubicBezTo>
                    <a:pt x="129" y="128"/>
                    <a:pt x="133" y="132"/>
                    <a:pt x="138" y="136"/>
                  </a:cubicBezTo>
                  <a:cubicBezTo>
                    <a:pt x="137" y="138"/>
                    <a:pt x="137" y="140"/>
                    <a:pt x="137" y="142"/>
                  </a:cubicBezTo>
                  <a:close/>
                  <a:moveTo>
                    <a:pt x="138" y="132"/>
                  </a:moveTo>
                  <a:cubicBezTo>
                    <a:pt x="134" y="129"/>
                    <a:pt x="129" y="126"/>
                    <a:pt x="125" y="122"/>
                  </a:cubicBezTo>
                  <a:cubicBezTo>
                    <a:pt x="121" y="119"/>
                    <a:pt x="117" y="116"/>
                    <a:pt x="113" y="113"/>
                  </a:cubicBezTo>
                  <a:cubicBezTo>
                    <a:pt x="114" y="109"/>
                    <a:pt x="114" y="106"/>
                    <a:pt x="114" y="102"/>
                  </a:cubicBezTo>
                  <a:cubicBezTo>
                    <a:pt x="119" y="106"/>
                    <a:pt x="124" y="109"/>
                    <a:pt x="129" y="113"/>
                  </a:cubicBezTo>
                  <a:cubicBezTo>
                    <a:pt x="132" y="116"/>
                    <a:pt x="136" y="119"/>
                    <a:pt x="139" y="122"/>
                  </a:cubicBezTo>
                  <a:cubicBezTo>
                    <a:pt x="139" y="125"/>
                    <a:pt x="139" y="129"/>
                    <a:pt x="138" y="132"/>
                  </a:cubicBezTo>
                  <a:close/>
                  <a:moveTo>
                    <a:pt x="140" y="118"/>
                  </a:moveTo>
                  <a:cubicBezTo>
                    <a:pt x="137" y="115"/>
                    <a:pt x="133" y="113"/>
                    <a:pt x="130" y="111"/>
                  </a:cubicBezTo>
                  <a:cubicBezTo>
                    <a:pt x="125" y="107"/>
                    <a:pt x="120" y="103"/>
                    <a:pt x="115" y="99"/>
                  </a:cubicBezTo>
                  <a:cubicBezTo>
                    <a:pt x="115" y="96"/>
                    <a:pt x="115" y="94"/>
                    <a:pt x="116" y="91"/>
                  </a:cubicBezTo>
                  <a:cubicBezTo>
                    <a:pt x="123" y="98"/>
                    <a:pt x="132" y="105"/>
                    <a:pt x="141" y="111"/>
                  </a:cubicBezTo>
                  <a:cubicBezTo>
                    <a:pt x="140" y="113"/>
                    <a:pt x="140" y="115"/>
                    <a:pt x="140" y="118"/>
                  </a:cubicBezTo>
                  <a:close/>
                  <a:moveTo>
                    <a:pt x="141" y="106"/>
                  </a:moveTo>
                  <a:cubicBezTo>
                    <a:pt x="138" y="104"/>
                    <a:pt x="135" y="102"/>
                    <a:pt x="133" y="100"/>
                  </a:cubicBezTo>
                  <a:cubicBezTo>
                    <a:pt x="127" y="96"/>
                    <a:pt x="121" y="92"/>
                    <a:pt x="116" y="87"/>
                  </a:cubicBezTo>
                  <a:cubicBezTo>
                    <a:pt x="116" y="85"/>
                    <a:pt x="116" y="82"/>
                    <a:pt x="116" y="80"/>
                  </a:cubicBezTo>
                  <a:cubicBezTo>
                    <a:pt x="124" y="87"/>
                    <a:pt x="133" y="93"/>
                    <a:pt x="142" y="99"/>
                  </a:cubicBezTo>
                  <a:cubicBezTo>
                    <a:pt x="142" y="101"/>
                    <a:pt x="141" y="104"/>
                    <a:pt x="141" y="106"/>
                  </a:cubicBezTo>
                  <a:close/>
                  <a:moveTo>
                    <a:pt x="142" y="95"/>
                  </a:moveTo>
                  <a:cubicBezTo>
                    <a:pt x="134" y="90"/>
                    <a:pt x="125" y="84"/>
                    <a:pt x="117" y="77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4"/>
                    <a:pt x="117" y="71"/>
                    <a:pt x="117" y="68"/>
                  </a:cubicBezTo>
                  <a:cubicBezTo>
                    <a:pt x="126" y="75"/>
                    <a:pt x="134" y="83"/>
                    <a:pt x="143" y="89"/>
                  </a:cubicBezTo>
                  <a:cubicBezTo>
                    <a:pt x="143" y="91"/>
                    <a:pt x="143" y="93"/>
                    <a:pt x="142" y="95"/>
                  </a:cubicBezTo>
                  <a:close/>
                  <a:moveTo>
                    <a:pt x="143" y="86"/>
                  </a:moveTo>
                  <a:cubicBezTo>
                    <a:pt x="135" y="78"/>
                    <a:pt x="126" y="72"/>
                    <a:pt x="118" y="65"/>
                  </a:cubicBezTo>
                  <a:cubicBezTo>
                    <a:pt x="118" y="63"/>
                    <a:pt x="118" y="61"/>
                    <a:pt x="118" y="59"/>
                  </a:cubicBezTo>
                  <a:cubicBezTo>
                    <a:pt x="126" y="65"/>
                    <a:pt x="135" y="72"/>
                    <a:pt x="143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80"/>
                    <a:pt x="144" y="83"/>
                    <a:pt x="143" y="86"/>
                  </a:cubicBezTo>
                  <a:close/>
                  <a:moveTo>
                    <a:pt x="145" y="75"/>
                  </a:moveTo>
                  <a:cubicBezTo>
                    <a:pt x="137" y="67"/>
                    <a:pt x="127" y="61"/>
                    <a:pt x="118" y="55"/>
                  </a:cubicBezTo>
                  <a:cubicBezTo>
                    <a:pt x="119" y="53"/>
                    <a:pt x="119" y="50"/>
                    <a:pt x="119" y="47"/>
                  </a:cubicBezTo>
                  <a:cubicBezTo>
                    <a:pt x="122" y="50"/>
                    <a:pt x="126" y="53"/>
                    <a:pt x="129" y="56"/>
                  </a:cubicBezTo>
                  <a:cubicBezTo>
                    <a:pt x="135" y="60"/>
                    <a:pt x="140" y="65"/>
                    <a:pt x="145" y="68"/>
                  </a:cubicBezTo>
                  <a:cubicBezTo>
                    <a:pt x="145" y="70"/>
                    <a:pt x="145" y="72"/>
                    <a:pt x="145" y="75"/>
                  </a:cubicBezTo>
                  <a:close/>
                  <a:moveTo>
                    <a:pt x="131" y="53"/>
                  </a:moveTo>
                  <a:cubicBezTo>
                    <a:pt x="127" y="50"/>
                    <a:pt x="123" y="47"/>
                    <a:pt x="119" y="43"/>
                  </a:cubicBezTo>
                  <a:cubicBezTo>
                    <a:pt x="119" y="41"/>
                    <a:pt x="119" y="38"/>
                    <a:pt x="120" y="36"/>
                  </a:cubicBezTo>
                  <a:cubicBezTo>
                    <a:pt x="129" y="43"/>
                    <a:pt x="137" y="51"/>
                    <a:pt x="147" y="58"/>
                  </a:cubicBezTo>
                  <a:cubicBezTo>
                    <a:pt x="146" y="60"/>
                    <a:pt x="146" y="62"/>
                    <a:pt x="146" y="64"/>
                  </a:cubicBezTo>
                  <a:cubicBezTo>
                    <a:pt x="141" y="60"/>
                    <a:pt x="136" y="57"/>
                    <a:pt x="13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5958" y="2686"/>
              <a:ext cx="307" cy="297"/>
            </a:xfrm>
            <a:custGeom>
              <a:avLst/>
              <a:gdLst>
                <a:gd name="T0" fmla="*/ 82 w 86"/>
                <a:gd name="T1" fmla="*/ 20 h 84"/>
                <a:gd name="T2" fmla="*/ 49 w 86"/>
                <a:gd name="T3" fmla="*/ 3 h 84"/>
                <a:gd name="T4" fmla="*/ 6 w 86"/>
                <a:gd name="T5" fmla="*/ 12 h 84"/>
                <a:gd name="T6" fmla="*/ 46 w 86"/>
                <a:gd name="T7" fmla="*/ 26 h 84"/>
                <a:gd name="T8" fmla="*/ 14 w 86"/>
                <a:gd name="T9" fmla="*/ 43 h 84"/>
                <a:gd name="T10" fmla="*/ 6 w 86"/>
                <a:gd name="T11" fmla="*/ 13 h 84"/>
                <a:gd name="T12" fmla="*/ 2 w 86"/>
                <a:gd name="T13" fmla="*/ 14 h 84"/>
                <a:gd name="T14" fmla="*/ 4 w 86"/>
                <a:gd name="T15" fmla="*/ 49 h 84"/>
                <a:gd name="T16" fmla="*/ 15 w 86"/>
                <a:gd name="T17" fmla="*/ 68 h 84"/>
                <a:gd name="T18" fmla="*/ 34 w 86"/>
                <a:gd name="T19" fmla="*/ 81 h 84"/>
                <a:gd name="T20" fmla="*/ 77 w 86"/>
                <a:gd name="T21" fmla="*/ 75 h 84"/>
                <a:gd name="T22" fmla="*/ 85 w 86"/>
                <a:gd name="T23" fmla="*/ 47 h 84"/>
                <a:gd name="T24" fmla="*/ 58 w 86"/>
                <a:gd name="T25" fmla="*/ 36 h 84"/>
                <a:gd name="T26" fmla="*/ 76 w 86"/>
                <a:gd name="T27" fmla="*/ 53 h 84"/>
                <a:gd name="T28" fmla="*/ 67 w 86"/>
                <a:gd name="T29" fmla="*/ 54 h 84"/>
                <a:gd name="T30" fmla="*/ 58 w 86"/>
                <a:gd name="T31" fmla="*/ 36 h 84"/>
                <a:gd name="T32" fmla="*/ 76 w 86"/>
                <a:gd name="T33" fmla="*/ 44 h 84"/>
                <a:gd name="T34" fmla="*/ 76 w 86"/>
                <a:gd name="T35" fmla="*/ 48 h 84"/>
                <a:gd name="T36" fmla="*/ 58 w 86"/>
                <a:gd name="T37" fmla="*/ 33 h 84"/>
                <a:gd name="T38" fmla="*/ 76 w 86"/>
                <a:gd name="T39" fmla="*/ 40 h 84"/>
                <a:gd name="T40" fmla="*/ 57 w 86"/>
                <a:gd name="T41" fmla="*/ 18 h 84"/>
                <a:gd name="T42" fmla="*/ 76 w 86"/>
                <a:gd name="T43" fmla="*/ 33 h 84"/>
                <a:gd name="T44" fmla="*/ 54 w 86"/>
                <a:gd name="T45" fmla="*/ 10 h 84"/>
                <a:gd name="T46" fmla="*/ 76 w 86"/>
                <a:gd name="T47" fmla="*/ 28 h 84"/>
                <a:gd name="T48" fmla="*/ 56 w 86"/>
                <a:gd name="T49" fmla="*/ 14 h 84"/>
                <a:gd name="T50" fmla="*/ 54 w 86"/>
                <a:gd name="T51" fmla="*/ 10 h 84"/>
                <a:gd name="T52" fmla="*/ 20 w 86"/>
                <a:gd name="T53" fmla="*/ 63 h 84"/>
                <a:gd name="T54" fmla="*/ 17 w 86"/>
                <a:gd name="T55" fmla="*/ 54 h 84"/>
                <a:gd name="T56" fmla="*/ 38 w 86"/>
                <a:gd name="T57" fmla="*/ 73 h 84"/>
                <a:gd name="T58" fmla="*/ 43 w 86"/>
                <a:gd name="T59" fmla="*/ 72 h 84"/>
                <a:gd name="T60" fmla="*/ 40 w 86"/>
                <a:gd name="T61" fmla="*/ 70 h 84"/>
                <a:gd name="T62" fmla="*/ 26 w 86"/>
                <a:gd name="T63" fmla="*/ 54 h 84"/>
                <a:gd name="T64" fmla="*/ 39 w 86"/>
                <a:gd name="T65" fmla="*/ 65 h 84"/>
                <a:gd name="T66" fmla="*/ 43 w 86"/>
                <a:gd name="T67" fmla="*/ 72 h 84"/>
                <a:gd name="T68" fmla="*/ 40 w 86"/>
                <a:gd name="T69" fmla="*/ 62 h 84"/>
                <a:gd name="T70" fmla="*/ 36 w 86"/>
                <a:gd name="T71" fmla="*/ 54 h 84"/>
                <a:gd name="T72" fmla="*/ 50 w 86"/>
                <a:gd name="T73" fmla="*/ 71 h 84"/>
                <a:gd name="T74" fmla="*/ 40 w 86"/>
                <a:gd name="T75" fmla="*/ 54 h 84"/>
                <a:gd name="T76" fmla="*/ 58 w 86"/>
                <a:gd name="T77" fmla="*/ 62 h 84"/>
                <a:gd name="T78" fmla="*/ 58 w 86"/>
                <a:gd name="T79" fmla="*/ 69 h 84"/>
                <a:gd name="T80" fmla="*/ 59 w 86"/>
                <a:gd name="T81" fmla="*/ 59 h 84"/>
                <a:gd name="T82" fmla="*/ 57 w 86"/>
                <a:gd name="T83" fmla="*/ 50 h 84"/>
                <a:gd name="T84" fmla="*/ 69 w 86"/>
                <a:gd name="T85" fmla="*/ 60 h 84"/>
                <a:gd name="T86" fmla="*/ 75 w 86"/>
                <a:gd name="T87" fmla="*/ 64 h 84"/>
                <a:gd name="T88" fmla="*/ 76 w 86"/>
                <a:gd name="T89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84">
                  <a:moveTo>
                    <a:pt x="85" y="23"/>
                  </a:moveTo>
                  <a:cubicBezTo>
                    <a:pt x="84" y="22"/>
                    <a:pt x="83" y="21"/>
                    <a:pt x="82" y="20"/>
                  </a:cubicBezTo>
                  <a:cubicBezTo>
                    <a:pt x="74" y="12"/>
                    <a:pt x="64" y="5"/>
                    <a:pt x="53" y="1"/>
                  </a:cubicBezTo>
                  <a:cubicBezTo>
                    <a:pt x="52" y="0"/>
                    <a:pt x="50" y="1"/>
                    <a:pt x="49" y="3"/>
                  </a:cubicBezTo>
                  <a:cubicBezTo>
                    <a:pt x="35" y="3"/>
                    <a:pt x="21" y="3"/>
                    <a:pt x="6" y="5"/>
                  </a:cubicBezTo>
                  <a:cubicBezTo>
                    <a:pt x="2" y="5"/>
                    <a:pt x="2" y="11"/>
                    <a:pt x="6" y="12"/>
                  </a:cubicBezTo>
                  <a:cubicBezTo>
                    <a:pt x="19" y="13"/>
                    <a:pt x="32" y="14"/>
                    <a:pt x="44" y="14"/>
                  </a:cubicBezTo>
                  <a:cubicBezTo>
                    <a:pt x="45" y="18"/>
                    <a:pt x="46" y="22"/>
                    <a:pt x="46" y="26"/>
                  </a:cubicBezTo>
                  <a:cubicBezTo>
                    <a:pt x="47" y="32"/>
                    <a:pt x="47" y="37"/>
                    <a:pt x="47" y="43"/>
                  </a:cubicBezTo>
                  <a:cubicBezTo>
                    <a:pt x="36" y="43"/>
                    <a:pt x="25" y="43"/>
                    <a:pt x="14" y="43"/>
                  </a:cubicBezTo>
                  <a:cubicBezTo>
                    <a:pt x="12" y="34"/>
                    <a:pt x="10" y="25"/>
                    <a:pt x="8" y="16"/>
                  </a:cubicBezTo>
                  <a:cubicBezTo>
                    <a:pt x="8" y="15"/>
                    <a:pt x="7" y="14"/>
                    <a:pt x="6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1" y="28"/>
                    <a:pt x="2" y="39"/>
                    <a:pt x="4" y="49"/>
                  </a:cubicBezTo>
                  <a:cubicBezTo>
                    <a:pt x="3" y="50"/>
                    <a:pt x="2" y="52"/>
                    <a:pt x="3" y="53"/>
                  </a:cubicBezTo>
                  <a:cubicBezTo>
                    <a:pt x="6" y="59"/>
                    <a:pt x="10" y="64"/>
                    <a:pt x="15" y="68"/>
                  </a:cubicBezTo>
                  <a:cubicBezTo>
                    <a:pt x="19" y="73"/>
                    <a:pt x="23" y="78"/>
                    <a:pt x="28" y="82"/>
                  </a:cubicBezTo>
                  <a:cubicBezTo>
                    <a:pt x="31" y="84"/>
                    <a:pt x="33" y="83"/>
                    <a:pt x="34" y="81"/>
                  </a:cubicBezTo>
                  <a:cubicBezTo>
                    <a:pt x="42" y="80"/>
                    <a:pt x="50" y="79"/>
                    <a:pt x="57" y="78"/>
                  </a:cubicBezTo>
                  <a:cubicBezTo>
                    <a:pt x="64" y="78"/>
                    <a:pt x="71" y="78"/>
                    <a:pt x="77" y="75"/>
                  </a:cubicBezTo>
                  <a:cubicBezTo>
                    <a:pt x="79" y="77"/>
                    <a:pt x="84" y="77"/>
                    <a:pt x="84" y="73"/>
                  </a:cubicBezTo>
                  <a:cubicBezTo>
                    <a:pt x="84" y="64"/>
                    <a:pt x="85" y="55"/>
                    <a:pt x="85" y="47"/>
                  </a:cubicBezTo>
                  <a:cubicBezTo>
                    <a:pt x="85" y="39"/>
                    <a:pt x="86" y="31"/>
                    <a:pt x="85" y="23"/>
                  </a:cubicBezTo>
                  <a:close/>
                  <a:moveTo>
                    <a:pt x="58" y="36"/>
                  </a:moveTo>
                  <a:cubicBezTo>
                    <a:pt x="61" y="39"/>
                    <a:pt x="64" y="41"/>
                    <a:pt x="66" y="44"/>
                  </a:cubicBezTo>
                  <a:cubicBezTo>
                    <a:pt x="70" y="47"/>
                    <a:pt x="73" y="50"/>
                    <a:pt x="76" y="53"/>
                  </a:cubicBezTo>
                  <a:cubicBezTo>
                    <a:pt x="76" y="56"/>
                    <a:pt x="76" y="58"/>
                    <a:pt x="76" y="61"/>
                  </a:cubicBezTo>
                  <a:cubicBezTo>
                    <a:pt x="73" y="59"/>
                    <a:pt x="70" y="57"/>
                    <a:pt x="67" y="54"/>
                  </a:cubicBezTo>
                  <a:cubicBezTo>
                    <a:pt x="64" y="52"/>
                    <a:pt x="61" y="49"/>
                    <a:pt x="58" y="47"/>
                  </a:cubicBezTo>
                  <a:cubicBezTo>
                    <a:pt x="58" y="43"/>
                    <a:pt x="58" y="40"/>
                    <a:pt x="58" y="36"/>
                  </a:cubicBezTo>
                  <a:close/>
                  <a:moveTo>
                    <a:pt x="58" y="29"/>
                  </a:moveTo>
                  <a:cubicBezTo>
                    <a:pt x="63" y="35"/>
                    <a:pt x="69" y="40"/>
                    <a:pt x="76" y="44"/>
                  </a:cubicBezTo>
                  <a:cubicBezTo>
                    <a:pt x="76" y="45"/>
                    <a:pt x="76" y="46"/>
                    <a:pt x="76" y="47"/>
                  </a:cubicBezTo>
                  <a:cubicBezTo>
                    <a:pt x="76" y="47"/>
                    <a:pt x="76" y="48"/>
                    <a:pt x="76" y="48"/>
                  </a:cubicBezTo>
                  <a:cubicBezTo>
                    <a:pt x="73" y="46"/>
                    <a:pt x="71" y="44"/>
                    <a:pt x="68" y="42"/>
                  </a:cubicBezTo>
                  <a:cubicBezTo>
                    <a:pt x="65" y="39"/>
                    <a:pt x="61" y="36"/>
                    <a:pt x="58" y="33"/>
                  </a:cubicBezTo>
                  <a:cubicBezTo>
                    <a:pt x="58" y="32"/>
                    <a:pt x="58" y="30"/>
                    <a:pt x="58" y="29"/>
                  </a:cubicBezTo>
                  <a:close/>
                  <a:moveTo>
                    <a:pt x="76" y="40"/>
                  </a:moveTo>
                  <a:cubicBezTo>
                    <a:pt x="70" y="35"/>
                    <a:pt x="64" y="31"/>
                    <a:pt x="58" y="26"/>
                  </a:cubicBezTo>
                  <a:cubicBezTo>
                    <a:pt x="57" y="23"/>
                    <a:pt x="57" y="21"/>
                    <a:pt x="57" y="18"/>
                  </a:cubicBezTo>
                  <a:cubicBezTo>
                    <a:pt x="60" y="20"/>
                    <a:pt x="63" y="23"/>
                    <a:pt x="66" y="25"/>
                  </a:cubicBezTo>
                  <a:cubicBezTo>
                    <a:pt x="69" y="28"/>
                    <a:pt x="72" y="31"/>
                    <a:pt x="76" y="33"/>
                  </a:cubicBezTo>
                  <a:cubicBezTo>
                    <a:pt x="76" y="35"/>
                    <a:pt x="76" y="38"/>
                    <a:pt x="76" y="40"/>
                  </a:cubicBezTo>
                  <a:close/>
                  <a:moveTo>
                    <a:pt x="54" y="10"/>
                  </a:moveTo>
                  <a:cubicBezTo>
                    <a:pt x="62" y="15"/>
                    <a:pt x="69" y="21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0" y="24"/>
                    <a:pt x="63" y="19"/>
                    <a:pt x="56" y="14"/>
                  </a:cubicBezTo>
                  <a:cubicBezTo>
                    <a:pt x="55" y="13"/>
                    <a:pt x="55" y="12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lose/>
                  <a:moveTo>
                    <a:pt x="33" y="74"/>
                  </a:moveTo>
                  <a:cubicBezTo>
                    <a:pt x="29" y="70"/>
                    <a:pt x="24" y="67"/>
                    <a:pt x="20" y="63"/>
                  </a:cubicBezTo>
                  <a:cubicBezTo>
                    <a:pt x="18" y="60"/>
                    <a:pt x="15" y="57"/>
                    <a:pt x="12" y="54"/>
                  </a:cubicBezTo>
                  <a:cubicBezTo>
                    <a:pt x="14" y="54"/>
                    <a:pt x="15" y="54"/>
                    <a:pt x="17" y="54"/>
                  </a:cubicBezTo>
                  <a:cubicBezTo>
                    <a:pt x="17" y="54"/>
                    <a:pt x="17" y="54"/>
                    <a:pt x="17" y="55"/>
                  </a:cubicBezTo>
                  <a:cubicBezTo>
                    <a:pt x="25" y="60"/>
                    <a:pt x="32" y="66"/>
                    <a:pt x="38" y="73"/>
                  </a:cubicBezTo>
                  <a:cubicBezTo>
                    <a:pt x="36" y="73"/>
                    <a:pt x="35" y="74"/>
                    <a:pt x="33" y="74"/>
                  </a:cubicBezTo>
                  <a:close/>
                  <a:moveTo>
                    <a:pt x="43" y="72"/>
                  </a:moveTo>
                  <a:cubicBezTo>
                    <a:pt x="42" y="71"/>
                    <a:pt x="42" y="71"/>
                    <a:pt x="41" y="70"/>
                  </a:cubicBezTo>
                  <a:cubicBezTo>
                    <a:pt x="41" y="70"/>
                    <a:pt x="40" y="70"/>
                    <a:pt x="40" y="70"/>
                  </a:cubicBezTo>
                  <a:cubicBezTo>
                    <a:pt x="33" y="64"/>
                    <a:pt x="27" y="59"/>
                    <a:pt x="19" y="54"/>
                  </a:cubicBezTo>
                  <a:cubicBezTo>
                    <a:pt x="22" y="54"/>
                    <a:pt x="24" y="54"/>
                    <a:pt x="26" y="54"/>
                  </a:cubicBezTo>
                  <a:cubicBezTo>
                    <a:pt x="26" y="54"/>
                    <a:pt x="27" y="54"/>
                    <a:pt x="27" y="54"/>
                  </a:cubicBezTo>
                  <a:cubicBezTo>
                    <a:pt x="31" y="58"/>
                    <a:pt x="35" y="61"/>
                    <a:pt x="39" y="65"/>
                  </a:cubicBezTo>
                  <a:cubicBezTo>
                    <a:pt x="41" y="67"/>
                    <a:pt x="44" y="69"/>
                    <a:pt x="46" y="71"/>
                  </a:cubicBezTo>
                  <a:cubicBezTo>
                    <a:pt x="45" y="72"/>
                    <a:pt x="44" y="72"/>
                    <a:pt x="43" y="72"/>
                  </a:cubicBezTo>
                  <a:close/>
                  <a:moveTo>
                    <a:pt x="50" y="71"/>
                  </a:moveTo>
                  <a:cubicBezTo>
                    <a:pt x="47" y="68"/>
                    <a:pt x="43" y="65"/>
                    <a:pt x="40" y="62"/>
                  </a:cubicBezTo>
                  <a:cubicBezTo>
                    <a:pt x="36" y="59"/>
                    <a:pt x="33" y="57"/>
                    <a:pt x="29" y="54"/>
                  </a:cubicBezTo>
                  <a:cubicBezTo>
                    <a:pt x="32" y="54"/>
                    <a:pt x="34" y="54"/>
                    <a:pt x="36" y="54"/>
                  </a:cubicBezTo>
                  <a:cubicBezTo>
                    <a:pt x="42" y="59"/>
                    <a:pt x="48" y="65"/>
                    <a:pt x="54" y="70"/>
                  </a:cubicBezTo>
                  <a:cubicBezTo>
                    <a:pt x="53" y="70"/>
                    <a:pt x="51" y="70"/>
                    <a:pt x="50" y="71"/>
                  </a:cubicBezTo>
                  <a:close/>
                  <a:moveTo>
                    <a:pt x="58" y="69"/>
                  </a:moveTo>
                  <a:cubicBezTo>
                    <a:pt x="53" y="64"/>
                    <a:pt x="46" y="59"/>
                    <a:pt x="40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2" y="57"/>
                    <a:pt x="55" y="59"/>
                    <a:pt x="58" y="62"/>
                  </a:cubicBezTo>
                  <a:cubicBezTo>
                    <a:pt x="60" y="64"/>
                    <a:pt x="63" y="66"/>
                    <a:pt x="65" y="68"/>
                  </a:cubicBezTo>
                  <a:cubicBezTo>
                    <a:pt x="63" y="68"/>
                    <a:pt x="61" y="69"/>
                    <a:pt x="58" y="69"/>
                  </a:cubicBezTo>
                  <a:close/>
                  <a:moveTo>
                    <a:pt x="70" y="67"/>
                  </a:moveTo>
                  <a:cubicBezTo>
                    <a:pt x="67" y="64"/>
                    <a:pt x="63" y="62"/>
                    <a:pt x="59" y="59"/>
                  </a:cubicBezTo>
                  <a:cubicBezTo>
                    <a:pt x="57" y="57"/>
                    <a:pt x="55" y="56"/>
                    <a:pt x="53" y="54"/>
                  </a:cubicBezTo>
                  <a:cubicBezTo>
                    <a:pt x="55" y="53"/>
                    <a:pt x="57" y="52"/>
                    <a:pt x="57" y="50"/>
                  </a:cubicBezTo>
                  <a:cubicBezTo>
                    <a:pt x="60" y="52"/>
                    <a:pt x="62" y="54"/>
                    <a:pt x="64" y="56"/>
                  </a:cubicBezTo>
                  <a:cubicBezTo>
                    <a:pt x="66" y="57"/>
                    <a:pt x="68" y="59"/>
                    <a:pt x="69" y="60"/>
                  </a:cubicBezTo>
                  <a:cubicBezTo>
                    <a:pt x="70" y="61"/>
                    <a:pt x="73" y="62"/>
                    <a:pt x="74" y="63"/>
                  </a:cubicBezTo>
                  <a:cubicBezTo>
                    <a:pt x="74" y="64"/>
                    <a:pt x="75" y="64"/>
                    <a:pt x="75" y="64"/>
                  </a:cubicBezTo>
                  <a:cubicBezTo>
                    <a:pt x="75" y="64"/>
                    <a:pt x="76" y="65"/>
                    <a:pt x="76" y="65"/>
                  </a:cubicBezTo>
                  <a:cubicBezTo>
                    <a:pt x="76" y="66"/>
                    <a:pt x="76" y="66"/>
                    <a:pt x="76" y="67"/>
                  </a:cubicBezTo>
                  <a:cubicBezTo>
                    <a:pt x="74" y="67"/>
                    <a:pt x="72" y="67"/>
                    <a:pt x="7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096000" y="2708920"/>
            <a:ext cx="2062309" cy="1725687"/>
          </a:xfrm>
          <a:custGeom>
            <a:avLst/>
            <a:gdLst>
              <a:gd name="T0" fmla="*/ 834 w 914"/>
              <a:gd name="T1" fmla="*/ 100 h 763"/>
              <a:gd name="T2" fmla="*/ 488 w 914"/>
              <a:gd name="T3" fmla="*/ 717 h 763"/>
              <a:gd name="T4" fmla="*/ 413 w 914"/>
              <a:gd name="T5" fmla="*/ 708 h 763"/>
              <a:gd name="T6" fmla="*/ 178 w 914"/>
              <a:gd name="T7" fmla="*/ 273 h 763"/>
              <a:gd name="T8" fmla="*/ 42 w 914"/>
              <a:gd name="T9" fmla="*/ 51 h 763"/>
              <a:gd name="T10" fmla="*/ 853 w 914"/>
              <a:gd name="T11" fmla="*/ 0 h 763"/>
              <a:gd name="T12" fmla="*/ 447 w 914"/>
              <a:gd name="T13" fmla="*/ 44 h 763"/>
              <a:gd name="T14" fmla="*/ 458 w 914"/>
              <a:gd name="T15" fmla="*/ 31 h 763"/>
              <a:gd name="T16" fmla="*/ 447 w 914"/>
              <a:gd name="T17" fmla="*/ 44 h 763"/>
              <a:gd name="T18" fmla="*/ 394 w 914"/>
              <a:gd name="T19" fmla="*/ 86 h 763"/>
              <a:gd name="T20" fmla="*/ 453 w 914"/>
              <a:gd name="T21" fmla="*/ 179 h 763"/>
              <a:gd name="T22" fmla="*/ 513 w 914"/>
              <a:gd name="T23" fmla="*/ 86 h 763"/>
              <a:gd name="T24" fmla="*/ 505 w 914"/>
              <a:gd name="T25" fmla="*/ 31 h 763"/>
              <a:gd name="T26" fmla="*/ 475 w 914"/>
              <a:gd name="T27" fmla="*/ 88 h 763"/>
              <a:gd name="T28" fmla="*/ 421 w 914"/>
              <a:gd name="T29" fmla="*/ 61 h 763"/>
              <a:gd name="T30" fmla="*/ 402 w 914"/>
              <a:gd name="T31" fmla="*/ 31 h 763"/>
              <a:gd name="T32" fmla="*/ 273 w 914"/>
              <a:gd name="T33" fmla="*/ 31 h 763"/>
              <a:gd name="T34" fmla="*/ 403 w 914"/>
              <a:gd name="T35" fmla="*/ 252 h 763"/>
              <a:gd name="T36" fmla="*/ 506 w 914"/>
              <a:gd name="T37" fmla="*/ 248 h 763"/>
              <a:gd name="T38" fmla="*/ 634 w 914"/>
              <a:gd name="T39" fmla="*/ 31 h 763"/>
              <a:gd name="T40" fmla="*/ 587 w 914"/>
              <a:gd name="T41" fmla="*/ 36 h 763"/>
              <a:gd name="T42" fmla="*/ 453 w 914"/>
              <a:gd name="T43" fmla="*/ 228 h 763"/>
              <a:gd name="T44" fmla="*/ 415 w 914"/>
              <a:gd name="T45" fmla="*/ 184 h 763"/>
              <a:gd name="T46" fmla="*/ 320 w 914"/>
              <a:gd name="T47" fmla="*/ 36 h 763"/>
              <a:gd name="T48" fmla="*/ 273 w 914"/>
              <a:gd name="T49" fmla="*/ 31 h 763"/>
              <a:gd name="T50" fmla="*/ 206 w 914"/>
              <a:gd name="T51" fmla="*/ 84 h 763"/>
              <a:gd name="T52" fmla="*/ 496 w 914"/>
              <a:gd name="T53" fmla="*/ 438 h 763"/>
              <a:gd name="T54" fmla="*/ 673 w 914"/>
              <a:gd name="T55" fmla="*/ 31 h 763"/>
              <a:gd name="T56" fmla="*/ 508 w 914"/>
              <a:gd name="T57" fmla="*/ 315 h 763"/>
              <a:gd name="T58" fmla="*/ 386 w 914"/>
              <a:gd name="T59" fmla="*/ 289 h 763"/>
              <a:gd name="T60" fmla="*/ 234 w 914"/>
              <a:gd name="T61" fmla="*/ 31 h 763"/>
              <a:gd name="T62" fmla="*/ 826 w 914"/>
              <a:gd name="T63" fmla="*/ 31 h 763"/>
              <a:gd name="T64" fmla="*/ 490 w 914"/>
              <a:gd name="T65" fmla="*/ 517 h 763"/>
              <a:gd name="T66" fmla="*/ 415 w 914"/>
              <a:gd name="T67" fmla="*/ 508 h 763"/>
              <a:gd name="T68" fmla="*/ 134 w 914"/>
              <a:gd name="T69" fmla="*/ 31 h 763"/>
              <a:gd name="T70" fmla="*/ 120 w 914"/>
              <a:gd name="T71" fmla="*/ 114 h 763"/>
              <a:gd name="T72" fmla="*/ 476 w 914"/>
              <a:gd name="T73" fmla="*/ 671 h 763"/>
              <a:gd name="T74" fmla="*/ 826 w 914"/>
              <a:gd name="T75" fmla="*/ 3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4" h="763">
                <a:moveTo>
                  <a:pt x="880" y="31"/>
                </a:moveTo>
                <a:cubicBezTo>
                  <a:pt x="875" y="35"/>
                  <a:pt x="845" y="85"/>
                  <a:pt x="834" y="100"/>
                </a:cubicBezTo>
                <a:cubicBezTo>
                  <a:pt x="808" y="139"/>
                  <a:pt x="578" y="549"/>
                  <a:pt x="561" y="584"/>
                </a:cubicBezTo>
                <a:cubicBezTo>
                  <a:pt x="538" y="629"/>
                  <a:pt x="513" y="673"/>
                  <a:pt x="488" y="717"/>
                </a:cubicBezTo>
                <a:cubicBezTo>
                  <a:pt x="482" y="726"/>
                  <a:pt x="464" y="763"/>
                  <a:pt x="441" y="747"/>
                </a:cubicBezTo>
                <a:cubicBezTo>
                  <a:pt x="436" y="744"/>
                  <a:pt x="423" y="726"/>
                  <a:pt x="413" y="708"/>
                </a:cubicBezTo>
                <a:cubicBezTo>
                  <a:pt x="385" y="657"/>
                  <a:pt x="347" y="602"/>
                  <a:pt x="328" y="548"/>
                </a:cubicBezTo>
                <a:cubicBezTo>
                  <a:pt x="322" y="534"/>
                  <a:pt x="218" y="340"/>
                  <a:pt x="178" y="273"/>
                </a:cubicBezTo>
                <a:cubicBezTo>
                  <a:pt x="144" y="215"/>
                  <a:pt x="111" y="157"/>
                  <a:pt x="73" y="100"/>
                </a:cubicBezTo>
                <a:cubicBezTo>
                  <a:pt x="62" y="85"/>
                  <a:pt x="48" y="63"/>
                  <a:pt x="42" y="51"/>
                </a:cubicBezTo>
                <a:cubicBezTo>
                  <a:pt x="38" y="44"/>
                  <a:pt x="0" y="0"/>
                  <a:pt x="63" y="0"/>
                </a:cubicBezTo>
                <a:cubicBezTo>
                  <a:pt x="853" y="0"/>
                  <a:pt x="853" y="0"/>
                  <a:pt x="853" y="0"/>
                </a:cubicBezTo>
                <a:cubicBezTo>
                  <a:pt x="914" y="0"/>
                  <a:pt x="880" y="31"/>
                  <a:pt x="880" y="31"/>
                </a:cubicBezTo>
                <a:close/>
                <a:moveTo>
                  <a:pt x="447" y="44"/>
                </a:moveTo>
                <a:cubicBezTo>
                  <a:pt x="449" y="50"/>
                  <a:pt x="452" y="55"/>
                  <a:pt x="453" y="55"/>
                </a:cubicBezTo>
                <a:cubicBezTo>
                  <a:pt x="459" y="55"/>
                  <a:pt x="463" y="36"/>
                  <a:pt x="458" y="31"/>
                </a:cubicBezTo>
                <a:cubicBezTo>
                  <a:pt x="448" y="31"/>
                  <a:pt x="448" y="31"/>
                  <a:pt x="448" y="31"/>
                </a:cubicBezTo>
                <a:cubicBezTo>
                  <a:pt x="446" y="34"/>
                  <a:pt x="446" y="39"/>
                  <a:pt x="447" y="44"/>
                </a:cubicBezTo>
                <a:close/>
                <a:moveTo>
                  <a:pt x="361" y="31"/>
                </a:moveTo>
                <a:cubicBezTo>
                  <a:pt x="364" y="37"/>
                  <a:pt x="377" y="60"/>
                  <a:pt x="394" y="86"/>
                </a:cubicBezTo>
                <a:cubicBezTo>
                  <a:pt x="412" y="115"/>
                  <a:pt x="441" y="168"/>
                  <a:pt x="444" y="172"/>
                </a:cubicBezTo>
                <a:cubicBezTo>
                  <a:pt x="447" y="176"/>
                  <a:pt x="452" y="179"/>
                  <a:pt x="453" y="179"/>
                </a:cubicBezTo>
                <a:cubicBezTo>
                  <a:pt x="459" y="179"/>
                  <a:pt x="469" y="166"/>
                  <a:pt x="474" y="151"/>
                </a:cubicBezTo>
                <a:cubicBezTo>
                  <a:pt x="477" y="144"/>
                  <a:pt x="495" y="115"/>
                  <a:pt x="513" y="86"/>
                </a:cubicBezTo>
                <a:cubicBezTo>
                  <a:pt x="530" y="60"/>
                  <a:pt x="543" y="37"/>
                  <a:pt x="546" y="31"/>
                </a:cubicBezTo>
                <a:cubicBezTo>
                  <a:pt x="505" y="31"/>
                  <a:pt x="505" y="31"/>
                  <a:pt x="505" y="31"/>
                </a:cubicBezTo>
                <a:cubicBezTo>
                  <a:pt x="504" y="33"/>
                  <a:pt x="503" y="34"/>
                  <a:pt x="501" y="36"/>
                </a:cubicBezTo>
                <a:cubicBezTo>
                  <a:pt x="490" y="53"/>
                  <a:pt x="475" y="82"/>
                  <a:pt x="475" y="88"/>
                </a:cubicBezTo>
                <a:cubicBezTo>
                  <a:pt x="475" y="95"/>
                  <a:pt x="464" y="101"/>
                  <a:pt x="453" y="100"/>
                </a:cubicBezTo>
                <a:cubicBezTo>
                  <a:pt x="443" y="99"/>
                  <a:pt x="436" y="90"/>
                  <a:pt x="421" y="61"/>
                </a:cubicBezTo>
                <a:cubicBezTo>
                  <a:pt x="417" y="53"/>
                  <a:pt x="410" y="42"/>
                  <a:pt x="406" y="36"/>
                </a:cubicBezTo>
                <a:cubicBezTo>
                  <a:pt x="404" y="34"/>
                  <a:pt x="403" y="33"/>
                  <a:pt x="402" y="31"/>
                </a:cubicBezTo>
                <a:lnTo>
                  <a:pt x="361" y="31"/>
                </a:lnTo>
                <a:close/>
                <a:moveTo>
                  <a:pt x="273" y="31"/>
                </a:moveTo>
                <a:cubicBezTo>
                  <a:pt x="273" y="35"/>
                  <a:pt x="276" y="41"/>
                  <a:pt x="282" y="50"/>
                </a:cubicBezTo>
                <a:cubicBezTo>
                  <a:pt x="288" y="59"/>
                  <a:pt x="358" y="176"/>
                  <a:pt x="403" y="252"/>
                </a:cubicBezTo>
                <a:cubicBezTo>
                  <a:pt x="409" y="262"/>
                  <a:pt x="448" y="349"/>
                  <a:pt x="469" y="311"/>
                </a:cubicBezTo>
                <a:cubicBezTo>
                  <a:pt x="472" y="304"/>
                  <a:pt x="489" y="275"/>
                  <a:pt x="506" y="248"/>
                </a:cubicBezTo>
                <a:cubicBezTo>
                  <a:pt x="546" y="182"/>
                  <a:pt x="584" y="115"/>
                  <a:pt x="625" y="50"/>
                </a:cubicBezTo>
                <a:cubicBezTo>
                  <a:pt x="630" y="41"/>
                  <a:pt x="633" y="35"/>
                  <a:pt x="634" y="31"/>
                </a:cubicBezTo>
                <a:cubicBezTo>
                  <a:pt x="593" y="31"/>
                  <a:pt x="593" y="31"/>
                  <a:pt x="593" y="31"/>
                </a:cubicBezTo>
                <a:cubicBezTo>
                  <a:pt x="591" y="33"/>
                  <a:pt x="589" y="34"/>
                  <a:pt x="587" y="36"/>
                </a:cubicBezTo>
                <a:cubicBezTo>
                  <a:pt x="575" y="49"/>
                  <a:pt x="480" y="200"/>
                  <a:pt x="473" y="216"/>
                </a:cubicBezTo>
                <a:cubicBezTo>
                  <a:pt x="467" y="226"/>
                  <a:pt x="465" y="228"/>
                  <a:pt x="453" y="228"/>
                </a:cubicBezTo>
                <a:cubicBezTo>
                  <a:pt x="442" y="228"/>
                  <a:pt x="439" y="226"/>
                  <a:pt x="434" y="216"/>
                </a:cubicBezTo>
                <a:cubicBezTo>
                  <a:pt x="431" y="209"/>
                  <a:pt x="422" y="195"/>
                  <a:pt x="415" y="184"/>
                </a:cubicBezTo>
                <a:cubicBezTo>
                  <a:pt x="396" y="154"/>
                  <a:pt x="381" y="124"/>
                  <a:pt x="362" y="94"/>
                </a:cubicBezTo>
                <a:cubicBezTo>
                  <a:pt x="349" y="75"/>
                  <a:pt x="337" y="54"/>
                  <a:pt x="320" y="36"/>
                </a:cubicBezTo>
                <a:cubicBezTo>
                  <a:pt x="318" y="34"/>
                  <a:pt x="316" y="33"/>
                  <a:pt x="314" y="31"/>
                </a:cubicBezTo>
                <a:lnTo>
                  <a:pt x="273" y="31"/>
                </a:lnTo>
                <a:close/>
                <a:moveTo>
                  <a:pt x="184" y="31"/>
                </a:moveTo>
                <a:cubicBezTo>
                  <a:pt x="183" y="49"/>
                  <a:pt x="197" y="68"/>
                  <a:pt x="206" y="84"/>
                </a:cubicBezTo>
                <a:cubicBezTo>
                  <a:pt x="250" y="158"/>
                  <a:pt x="399" y="442"/>
                  <a:pt x="453" y="497"/>
                </a:cubicBezTo>
                <a:cubicBezTo>
                  <a:pt x="473" y="482"/>
                  <a:pt x="485" y="457"/>
                  <a:pt x="496" y="438"/>
                </a:cubicBezTo>
                <a:cubicBezTo>
                  <a:pt x="536" y="370"/>
                  <a:pt x="701" y="72"/>
                  <a:pt x="723" y="31"/>
                </a:cubicBezTo>
                <a:cubicBezTo>
                  <a:pt x="707" y="32"/>
                  <a:pt x="690" y="32"/>
                  <a:pt x="673" y="31"/>
                </a:cubicBezTo>
                <a:cubicBezTo>
                  <a:pt x="642" y="77"/>
                  <a:pt x="614" y="123"/>
                  <a:pt x="587" y="170"/>
                </a:cubicBezTo>
                <a:cubicBezTo>
                  <a:pt x="561" y="218"/>
                  <a:pt x="537" y="268"/>
                  <a:pt x="508" y="315"/>
                </a:cubicBezTo>
                <a:cubicBezTo>
                  <a:pt x="499" y="331"/>
                  <a:pt x="477" y="379"/>
                  <a:pt x="445" y="371"/>
                </a:cubicBezTo>
                <a:cubicBezTo>
                  <a:pt x="415" y="363"/>
                  <a:pt x="396" y="308"/>
                  <a:pt x="386" y="289"/>
                </a:cubicBezTo>
                <a:cubicBezTo>
                  <a:pt x="360" y="243"/>
                  <a:pt x="336" y="196"/>
                  <a:pt x="305" y="151"/>
                </a:cubicBezTo>
                <a:cubicBezTo>
                  <a:pt x="296" y="138"/>
                  <a:pt x="249" y="31"/>
                  <a:pt x="234" y="31"/>
                </a:cubicBezTo>
                <a:cubicBezTo>
                  <a:pt x="217" y="32"/>
                  <a:pt x="200" y="31"/>
                  <a:pt x="184" y="31"/>
                </a:cubicBezTo>
                <a:close/>
                <a:moveTo>
                  <a:pt x="826" y="31"/>
                </a:moveTo>
                <a:cubicBezTo>
                  <a:pt x="773" y="31"/>
                  <a:pt x="773" y="31"/>
                  <a:pt x="773" y="31"/>
                </a:cubicBezTo>
                <a:cubicBezTo>
                  <a:pt x="759" y="48"/>
                  <a:pt x="503" y="487"/>
                  <a:pt x="490" y="517"/>
                </a:cubicBezTo>
                <a:cubicBezTo>
                  <a:pt x="485" y="530"/>
                  <a:pt x="479" y="552"/>
                  <a:pt x="454" y="552"/>
                </a:cubicBezTo>
                <a:cubicBezTo>
                  <a:pt x="435" y="552"/>
                  <a:pt x="422" y="519"/>
                  <a:pt x="415" y="508"/>
                </a:cubicBezTo>
                <a:cubicBezTo>
                  <a:pt x="392" y="468"/>
                  <a:pt x="281" y="278"/>
                  <a:pt x="251" y="223"/>
                </a:cubicBezTo>
                <a:cubicBezTo>
                  <a:pt x="212" y="152"/>
                  <a:pt x="148" y="48"/>
                  <a:pt x="134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72" y="38"/>
                  <a:pt x="80" y="51"/>
                  <a:pt x="120" y="114"/>
                </a:cubicBezTo>
                <a:cubicBezTo>
                  <a:pt x="168" y="187"/>
                  <a:pt x="404" y="618"/>
                  <a:pt x="433" y="667"/>
                </a:cubicBezTo>
                <a:cubicBezTo>
                  <a:pt x="446" y="689"/>
                  <a:pt x="459" y="697"/>
                  <a:pt x="476" y="671"/>
                </a:cubicBezTo>
                <a:cubicBezTo>
                  <a:pt x="491" y="648"/>
                  <a:pt x="751" y="169"/>
                  <a:pt x="787" y="114"/>
                </a:cubicBezTo>
                <a:cubicBezTo>
                  <a:pt x="827" y="51"/>
                  <a:pt x="835" y="38"/>
                  <a:pt x="826" y="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072501" y="2708920"/>
            <a:ext cx="2063639" cy="1725687"/>
          </a:xfrm>
          <a:custGeom>
            <a:avLst/>
            <a:gdLst>
              <a:gd name="T0" fmla="*/ 835 w 915"/>
              <a:gd name="T1" fmla="*/ 100 h 763"/>
              <a:gd name="T2" fmla="*/ 488 w 915"/>
              <a:gd name="T3" fmla="*/ 717 h 763"/>
              <a:gd name="T4" fmla="*/ 414 w 915"/>
              <a:gd name="T5" fmla="*/ 708 h 763"/>
              <a:gd name="T6" fmla="*/ 179 w 915"/>
              <a:gd name="T7" fmla="*/ 273 h 763"/>
              <a:gd name="T8" fmla="*/ 42 w 915"/>
              <a:gd name="T9" fmla="*/ 51 h 763"/>
              <a:gd name="T10" fmla="*/ 854 w 915"/>
              <a:gd name="T11" fmla="*/ 0 h 763"/>
              <a:gd name="T12" fmla="*/ 448 w 915"/>
              <a:gd name="T13" fmla="*/ 44 h 763"/>
              <a:gd name="T14" fmla="*/ 459 w 915"/>
              <a:gd name="T15" fmla="*/ 31 h 763"/>
              <a:gd name="T16" fmla="*/ 448 w 915"/>
              <a:gd name="T17" fmla="*/ 44 h 763"/>
              <a:gd name="T18" fmla="*/ 395 w 915"/>
              <a:gd name="T19" fmla="*/ 86 h 763"/>
              <a:gd name="T20" fmla="*/ 454 w 915"/>
              <a:gd name="T21" fmla="*/ 179 h 763"/>
              <a:gd name="T22" fmla="*/ 514 w 915"/>
              <a:gd name="T23" fmla="*/ 86 h 763"/>
              <a:gd name="T24" fmla="*/ 506 w 915"/>
              <a:gd name="T25" fmla="*/ 31 h 763"/>
              <a:gd name="T26" fmla="*/ 475 w 915"/>
              <a:gd name="T27" fmla="*/ 88 h 763"/>
              <a:gd name="T28" fmla="*/ 422 w 915"/>
              <a:gd name="T29" fmla="*/ 61 h 763"/>
              <a:gd name="T30" fmla="*/ 403 w 915"/>
              <a:gd name="T31" fmla="*/ 31 h 763"/>
              <a:gd name="T32" fmla="*/ 274 w 915"/>
              <a:gd name="T33" fmla="*/ 31 h 763"/>
              <a:gd name="T34" fmla="*/ 404 w 915"/>
              <a:gd name="T35" fmla="*/ 252 h 763"/>
              <a:gd name="T36" fmla="*/ 507 w 915"/>
              <a:gd name="T37" fmla="*/ 248 h 763"/>
              <a:gd name="T38" fmla="*/ 635 w 915"/>
              <a:gd name="T39" fmla="*/ 31 h 763"/>
              <a:gd name="T40" fmla="*/ 588 w 915"/>
              <a:gd name="T41" fmla="*/ 36 h 763"/>
              <a:gd name="T42" fmla="*/ 454 w 915"/>
              <a:gd name="T43" fmla="*/ 228 h 763"/>
              <a:gd name="T44" fmla="*/ 416 w 915"/>
              <a:gd name="T45" fmla="*/ 184 h 763"/>
              <a:gd name="T46" fmla="*/ 321 w 915"/>
              <a:gd name="T47" fmla="*/ 36 h 763"/>
              <a:gd name="T48" fmla="*/ 274 w 915"/>
              <a:gd name="T49" fmla="*/ 31 h 763"/>
              <a:gd name="T50" fmla="*/ 207 w 915"/>
              <a:gd name="T51" fmla="*/ 84 h 763"/>
              <a:gd name="T52" fmla="*/ 497 w 915"/>
              <a:gd name="T53" fmla="*/ 438 h 763"/>
              <a:gd name="T54" fmla="*/ 674 w 915"/>
              <a:gd name="T55" fmla="*/ 31 h 763"/>
              <a:gd name="T56" fmla="*/ 509 w 915"/>
              <a:gd name="T57" fmla="*/ 315 h 763"/>
              <a:gd name="T58" fmla="*/ 386 w 915"/>
              <a:gd name="T59" fmla="*/ 289 h 763"/>
              <a:gd name="T60" fmla="*/ 235 w 915"/>
              <a:gd name="T61" fmla="*/ 31 h 763"/>
              <a:gd name="T62" fmla="*/ 827 w 915"/>
              <a:gd name="T63" fmla="*/ 31 h 763"/>
              <a:gd name="T64" fmla="*/ 491 w 915"/>
              <a:gd name="T65" fmla="*/ 517 h 763"/>
              <a:gd name="T66" fmla="*/ 416 w 915"/>
              <a:gd name="T67" fmla="*/ 508 h 763"/>
              <a:gd name="T68" fmla="*/ 134 w 915"/>
              <a:gd name="T69" fmla="*/ 31 h 763"/>
              <a:gd name="T70" fmla="*/ 121 w 915"/>
              <a:gd name="T71" fmla="*/ 114 h 763"/>
              <a:gd name="T72" fmla="*/ 477 w 915"/>
              <a:gd name="T73" fmla="*/ 671 h 763"/>
              <a:gd name="T74" fmla="*/ 827 w 915"/>
              <a:gd name="T75" fmla="*/ 31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15" h="763">
                <a:moveTo>
                  <a:pt x="880" y="31"/>
                </a:moveTo>
                <a:cubicBezTo>
                  <a:pt x="876" y="35"/>
                  <a:pt x="846" y="85"/>
                  <a:pt x="835" y="100"/>
                </a:cubicBezTo>
                <a:cubicBezTo>
                  <a:pt x="809" y="139"/>
                  <a:pt x="579" y="549"/>
                  <a:pt x="561" y="584"/>
                </a:cubicBezTo>
                <a:cubicBezTo>
                  <a:pt x="538" y="629"/>
                  <a:pt x="514" y="673"/>
                  <a:pt x="488" y="717"/>
                </a:cubicBezTo>
                <a:cubicBezTo>
                  <a:pt x="483" y="726"/>
                  <a:pt x="465" y="763"/>
                  <a:pt x="442" y="747"/>
                </a:cubicBezTo>
                <a:cubicBezTo>
                  <a:pt x="437" y="744"/>
                  <a:pt x="424" y="726"/>
                  <a:pt x="414" y="708"/>
                </a:cubicBezTo>
                <a:cubicBezTo>
                  <a:pt x="386" y="657"/>
                  <a:pt x="348" y="602"/>
                  <a:pt x="328" y="548"/>
                </a:cubicBezTo>
                <a:cubicBezTo>
                  <a:pt x="323" y="534"/>
                  <a:pt x="218" y="340"/>
                  <a:pt x="179" y="273"/>
                </a:cubicBezTo>
                <a:cubicBezTo>
                  <a:pt x="144" y="215"/>
                  <a:pt x="112" y="157"/>
                  <a:pt x="73" y="100"/>
                </a:cubicBezTo>
                <a:cubicBezTo>
                  <a:pt x="63" y="85"/>
                  <a:pt x="49" y="63"/>
                  <a:pt x="42" y="51"/>
                </a:cubicBezTo>
                <a:cubicBezTo>
                  <a:pt x="39" y="44"/>
                  <a:pt x="0" y="0"/>
                  <a:pt x="64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915" y="0"/>
                  <a:pt x="880" y="31"/>
                  <a:pt x="880" y="31"/>
                </a:cubicBezTo>
                <a:close/>
                <a:moveTo>
                  <a:pt x="448" y="44"/>
                </a:moveTo>
                <a:cubicBezTo>
                  <a:pt x="450" y="50"/>
                  <a:pt x="452" y="55"/>
                  <a:pt x="454" y="55"/>
                </a:cubicBezTo>
                <a:cubicBezTo>
                  <a:pt x="460" y="55"/>
                  <a:pt x="464" y="36"/>
                  <a:pt x="459" y="31"/>
                </a:cubicBezTo>
                <a:cubicBezTo>
                  <a:pt x="449" y="31"/>
                  <a:pt x="449" y="31"/>
                  <a:pt x="449" y="31"/>
                </a:cubicBezTo>
                <a:cubicBezTo>
                  <a:pt x="447" y="34"/>
                  <a:pt x="446" y="39"/>
                  <a:pt x="448" y="44"/>
                </a:cubicBezTo>
                <a:close/>
                <a:moveTo>
                  <a:pt x="362" y="31"/>
                </a:moveTo>
                <a:cubicBezTo>
                  <a:pt x="364" y="37"/>
                  <a:pt x="378" y="60"/>
                  <a:pt x="395" y="86"/>
                </a:cubicBezTo>
                <a:cubicBezTo>
                  <a:pt x="413" y="115"/>
                  <a:pt x="441" y="168"/>
                  <a:pt x="445" y="172"/>
                </a:cubicBezTo>
                <a:cubicBezTo>
                  <a:pt x="448" y="176"/>
                  <a:pt x="452" y="179"/>
                  <a:pt x="454" y="179"/>
                </a:cubicBezTo>
                <a:cubicBezTo>
                  <a:pt x="459" y="179"/>
                  <a:pt x="469" y="166"/>
                  <a:pt x="475" y="151"/>
                </a:cubicBezTo>
                <a:cubicBezTo>
                  <a:pt x="478" y="144"/>
                  <a:pt x="495" y="115"/>
                  <a:pt x="514" y="86"/>
                </a:cubicBezTo>
                <a:cubicBezTo>
                  <a:pt x="530" y="60"/>
                  <a:pt x="544" y="37"/>
                  <a:pt x="547" y="31"/>
                </a:cubicBezTo>
                <a:cubicBezTo>
                  <a:pt x="506" y="31"/>
                  <a:pt x="506" y="31"/>
                  <a:pt x="506" y="31"/>
                </a:cubicBezTo>
                <a:cubicBezTo>
                  <a:pt x="505" y="33"/>
                  <a:pt x="503" y="34"/>
                  <a:pt x="502" y="36"/>
                </a:cubicBezTo>
                <a:cubicBezTo>
                  <a:pt x="490" y="53"/>
                  <a:pt x="475" y="82"/>
                  <a:pt x="475" y="88"/>
                </a:cubicBezTo>
                <a:cubicBezTo>
                  <a:pt x="475" y="95"/>
                  <a:pt x="465" y="101"/>
                  <a:pt x="453" y="100"/>
                </a:cubicBezTo>
                <a:cubicBezTo>
                  <a:pt x="444" y="99"/>
                  <a:pt x="437" y="90"/>
                  <a:pt x="422" y="61"/>
                </a:cubicBezTo>
                <a:cubicBezTo>
                  <a:pt x="418" y="53"/>
                  <a:pt x="411" y="42"/>
                  <a:pt x="407" y="36"/>
                </a:cubicBezTo>
                <a:cubicBezTo>
                  <a:pt x="405" y="34"/>
                  <a:pt x="404" y="33"/>
                  <a:pt x="403" y="31"/>
                </a:cubicBezTo>
                <a:lnTo>
                  <a:pt x="362" y="31"/>
                </a:lnTo>
                <a:close/>
                <a:moveTo>
                  <a:pt x="274" y="31"/>
                </a:moveTo>
                <a:cubicBezTo>
                  <a:pt x="274" y="35"/>
                  <a:pt x="277" y="41"/>
                  <a:pt x="283" y="50"/>
                </a:cubicBezTo>
                <a:cubicBezTo>
                  <a:pt x="288" y="59"/>
                  <a:pt x="359" y="176"/>
                  <a:pt x="404" y="252"/>
                </a:cubicBezTo>
                <a:cubicBezTo>
                  <a:pt x="410" y="262"/>
                  <a:pt x="449" y="349"/>
                  <a:pt x="470" y="311"/>
                </a:cubicBezTo>
                <a:cubicBezTo>
                  <a:pt x="473" y="304"/>
                  <a:pt x="490" y="275"/>
                  <a:pt x="507" y="248"/>
                </a:cubicBezTo>
                <a:cubicBezTo>
                  <a:pt x="547" y="182"/>
                  <a:pt x="585" y="115"/>
                  <a:pt x="626" y="50"/>
                </a:cubicBezTo>
                <a:cubicBezTo>
                  <a:pt x="631" y="41"/>
                  <a:pt x="634" y="35"/>
                  <a:pt x="635" y="31"/>
                </a:cubicBezTo>
                <a:cubicBezTo>
                  <a:pt x="594" y="31"/>
                  <a:pt x="594" y="31"/>
                  <a:pt x="594" y="31"/>
                </a:cubicBezTo>
                <a:cubicBezTo>
                  <a:pt x="592" y="33"/>
                  <a:pt x="590" y="34"/>
                  <a:pt x="588" y="36"/>
                </a:cubicBezTo>
                <a:cubicBezTo>
                  <a:pt x="575" y="49"/>
                  <a:pt x="481" y="200"/>
                  <a:pt x="473" y="216"/>
                </a:cubicBezTo>
                <a:cubicBezTo>
                  <a:pt x="468" y="226"/>
                  <a:pt x="465" y="228"/>
                  <a:pt x="454" y="228"/>
                </a:cubicBezTo>
                <a:cubicBezTo>
                  <a:pt x="443" y="228"/>
                  <a:pt x="440" y="226"/>
                  <a:pt x="435" y="216"/>
                </a:cubicBezTo>
                <a:cubicBezTo>
                  <a:pt x="432" y="209"/>
                  <a:pt x="423" y="195"/>
                  <a:pt x="416" y="184"/>
                </a:cubicBezTo>
                <a:cubicBezTo>
                  <a:pt x="397" y="154"/>
                  <a:pt x="382" y="124"/>
                  <a:pt x="362" y="94"/>
                </a:cubicBezTo>
                <a:cubicBezTo>
                  <a:pt x="349" y="75"/>
                  <a:pt x="338" y="54"/>
                  <a:pt x="321" y="36"/>
                </a:cubicBezTo>
                <a:cubicBezTo>
                  <a:pt x="319" y="34"/>
                  <a:pt x="317" y="33"/>
                  <a:pt x="314" y="31"/>
                </a:cubicBezTo>
                <a:lnTo>
                  <a:pt x="274" y="31"/>
                </a:lnTo>
                <a:close/>
                <a:moveTo>
                  <a:pt x="184" y="31"/>
                </a:moveTo>
                <a:cubicBezTo>
                  <a:pt x="184" y="49"/>
                  <a:pt x="198" y="68"/>
                  <a:pt x="207" y="84"/>
                </a:cubicBezTo>
                <a:cubicBezTo>
                  <a:pt x="251" y="158"/>
                  <a:pt x="400" y="442"/>
                  <a:pt x="454" y="497"/>
                </a:cubicBezTo>
                <a:cubicBezTo>
                  <a:pt x="474" y="482"/>
                  <a:pt x="485" y="457"/>
                  <a:pt x="497" y="438"/>
                </a:cubicBezTo>
                <a:cubicBezTo>
                  <a:pt x="537" y="370"/>
                  <a:pt x="702" y="72"/>
                  <a:pt x="724" y="31"/>
                </a:cubicBezTo>
                <a:cubicBezTo>
                  <a:pt x="707" y="32"/>
                  <a:pt x="690" y="32"/>
                  <a:pt x="674" y="31"/>
                </a:cubicBezTo>
                <a:cubicBezTo>
                  <a:pt x="643" y="77"/>
                  <a:pt x="614" y="123"/>
                  <a:pt x="588" y="170"/>
                </a:cubicBezTo>
                <a:cubicBezTo>
                  <a:pt x="561" y="218"/>
                  <a:pt x="538" y="268"/>
                  <a:pt x="509" y="315"/>
                </a:cubicBezTo>
                <a:cubicBezTo>
                  <a:pt x="499" y="331"/>
                  <a:pt x="477" y="379"/>
                  <a:pt x="446" y="371"/>
                </a:cubicBezTo>
                <a:cubicBezTo>
                  <a:pt x="416" y="363"/>
                  <a:pt x="397" y="308"/>
                  <a:pt x="386" y="289"/>
                </a:cubicBezTo>
                <a:cubicBezTo>
                  <a:pt x="361" y="243"/>
                  <a:pt x="336" y="196"/>
                  <a:pt x="306" y="151"/>
                </a:cubicBezTo>
                <a:cubicBezTo>
                  <a:pt x="297" y="138"/>
                  <a:pt x="250" y="31"/>
                  <a:pt x="235" y="31"/>
                </a:cubicBezTo>
                <a:cubicBezTo>
                  <a:pt x="218" y="32"/>
                  <a:pt x="201" y="31"/>
                  <a:pt x="184" y="31"/>
                </a:cubicBezTo>
                <a:close/>
                <a:moveTo>
                  <a:pt x="827" y="31"/>
                </a:moveTo>
                <a:cubicBezTo>
                  <a:pt x="774" y="31"/>
                  <a:pt x="774" y="31"/>
                  <a:pt x="774" y="31"/>
                </a:cubicBezTo>
                <a:cubicBezTo>
                  <a:pt x="760" y="48"/>
                  <a:pt x="503" y="487"/>
                  <a:pt x="491" y="517"/>
                </a:cubicBezTo>
                <a:cubicBezTo>
                  <a:pt x="485" y="530"/>
                  <a:pt x="480" y="552"/>
                  <a:pt x="455" y="552"/>
                </a:cubicBezTo>
                <a:cubicBezTo>
                  <a:pt x="436" y="552"/>
                  <a:pt x="422" y="519"/>
                  <a:pt x="416" y="508"/>
                </a:cubicBezTo>
                <a:cubicBezTo>
                  <a:pt x="392" y="468"/>
                  <a:pt x="282" y="278"/>
                  <a:pt x="252" y="223"/>
                </a:cubicBezTo>
                <a:cubicBezTo>
                  <a:pt x="213" y="152"/>
                  <a:pt x="149" y="48"/>
                  <a:pt x="134" y="31"/>
                </a:cubicBezTo>
                <a:cubicBezTo>
                  <a:pt x="82" y="31"/>
                  <a:pt x="82" y="31"/>
                  <a:pt x="82" y="31"/>
                </a:cubicBezTo>
                <a:cubicBezTo>
                  <a:pt x="73" y="38"/>
                  <a:pt x="80" y="51"/>
                  <a:pt x="121" y="114"/>
                </a:cubicBezTo>
                <a:cubicBezTo>
                  <a:pt x="169" y="187"/>
                  <a:pt x="404" y="618"/>
                  <a:pt x="434" y="667"/>
                </a:cubicBezTo>
                <a:cubicBezTo>
                  <a:pt x="447" y="689"/>
                  <a:pt x="460" y="697"/>
                  <a:pt x="477" y="671"/>
                </a:cubicBezTo>
                <a:cubicBezTo>
                  <a:pt x="492" y="648"/>
                  <a:pt x="751" y="169"/>
                  <a:pt x="787" y="114"/>
                </a:cubicBezTo>
                <a:cubicBezTo>
                  <a:pt x="828" y="51"/>
                  <a:pt x="835" y="38"/>
                  <a:pt x="827" y="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4085581" y="2677170"/>
            <a:ext cx="2060978" cy="1725687"/>
          </a:xfrm>
          <a:custGeom>
            <a:avLst/>
            <a:gdLst>
              <a:gd name="T0" fmla="*/ 80 w 914"/>
              <a:gd name="T1" fmla="*/ 663 h 763"/>
              <a:gd name="T2" fmla="*/ 473 w 914"/>
              <a:gd name="T3" fmla="*/ 15 h 763"/>
              <a:gd name="T4" fmla="*/ 736 w 914"/>
              <a:gd name="T5" fmla="*/ 490 h 763"/>
              <a:gd name="T6" fmla="*/ 872 w 914"/>
              <a:gd name="T7" fmla="*/ 712 h 763"/>
              <a:gd name="T8" fmla="*/ 61 w 914"/>
              <a:gd name="T9" fmla="*/ 763 h 763"/>
              <a:gd name="T10" fmla="*/ 467 w 914"/>
              <a:gd name="T11" fmla="*/ 718 h 763"/>
              <a:gd name="T12" fmla="*/ 456 w 914"/>
              <a:gd name="T13" fmla="*/ 732 h 763"/>
              <a:gd name="T14" fmla="*/ 467 w 914"/>
              <a:gd name="T15" fmla="*/ 718 h 763"/>
              <a:gd name="T16" fmla="*/ 520 w 914"/>
              <a:gd name="T17" fmla="*/ 677 h 763"/>
              <a:gd name="T18" fmla="*/ 461 w 914"/>
              <a:gd name="T19" fmla="*/ 584 h 763"/>
              <a:gd name="T20" fmla="*/ 368 w 914"/>
              <a:gd name="T21" fmla="*/ 732 h 763"/>
              <a:gd name="T22" fmla="*/ 413 w 914"/>
              <a:gd name="T23" fmla="*/ 727 h 763"/>
              <a:gd name="T24" fmla="*/ 461 w 914"/>
              <a:gd name="T25" fmla="*/ 663 h 763"/>
              <a:gd name="T26" fmla="*/ 508 w 914"/>
              <a:gd name="T27" fmla="*/ 727 h 763"/>
              <a:gd name="T28" fmla="*/ 553 w 914"/>
              <a:gd name="T29" fmla="*/ 732 h 763"/>
              <a:gd name="T30" fmla="*/ 632 w 914"/>
              <a:gd name="T31" fmla="*/ 713 h 763"/>
              <a:gd name="T32" fmla="*/ 445 w 914"/>
              <a:gd name="T33" fmla="*/ 452 h 763"/>
              <a:gd name="T34" fmla="*/ 289 w 914"/>
              <a:gd name="T35" fmla="*/ 713 h 763"/>
              <a:gd name="T36" fmla="*/ 321 w 914"/>
              <a:gd name="T37" fmla="*/ 732 h 763"/>
              <a:gd name="T38" fmla="*/ 441 w 914"/>
              <a:gd name="T39" fmla="*/ 547 h 763"/>
              <a:gd name="T40" fmla="*/ 480 w 914"/>
              <a:gd name="T41" fmla="*/ 547 h 763"/>
              <a:gd name="T42" fmla="*/ 552 w 914"/>
              <a:gd name="T43" fmla="*/ 669 h 763"/>
              <a:gd name="T44" fmla="*/ 600 w 914"/>
              <a:gd name="T45" fmla="*/ 732 h 763"/>
              <a:gd name="T46" fmla="*/ 730 w 914"/>
              <a:gd name="T47" fmla="*/ 732 h 763"/>
              <a:gd name="T48" fmla="*/ 461 w 914"/>
              <a:gd name="T49" fmla="*/ 266 h 763"/>
              <a:gd name="T50" fmla="*/ 191 w 914"/>
              <a:gd name="T51" fmla="*/ 732 h 763"/>
              <a:gd name="T52" fmla="*/ 327 w 914"/>
              <a:gd name="T53" fmla="*/ 593 h 763"/>
              <a:gd name="T54" fmla="*/ 469 w 914"/>
              <a:gd name="T55" fmla="*/ 392 h 763"/>
              <a:gd name="T56" fmla="*/ 609 w 914"/>
              <a:gd name="T57" fmla="*/ 612 h 763"/>
              <a:gd name="T58" fmla="*/ 730 w 914"/>
              <a:gd name="T59" fmla="*/ 732 h 763"/>
              <a:gd name="T60" fmla="*/ 141 w 914"/>
              <a:gd name="T61" fmla="*/ 732 h 763"/>
              <a:gd name="T62" fmla="*/ 424 w 914"/>
              <a:gd name="T63" fmla="*/ 246 h 763"/>
              <a:gd name="T64" fmla="*/ 499 w 914"/>
              <a:gd name="T65" fmla="*/ 255 h 763"/>
              <a:gd name="T66" fmla="*/ 780 w 914"/>
              <a:gd name="T67" fmla="*/ 732 h 763"/>
              <a:gd name="T68" fmla="*/ 794 w 914"/>
              <a:gd name="T69" fmla="*/ 649 h 763"/>
              <a:gd name="T70" fmla="*/ 481 w 914"/>
              <a:gd name="T71" fmla="*/ 96 h 763"/>
              <a:gd name="T72" fmla="*/ 127 w 914"/>
              <a:gd name="T73" fmla="*/ 649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4" h="763">
                <a:moveTo>
                  <a:pt x="34" y="732"/>
                </a:moveTo>
                <a:cubicBezTo>
                  <a:pt x="39" y="728"/>
                  <a:pt x="69" y="678"/>
                  <a:pt x="80" y="663"/>
                </a:cubicBezTo>
                <a:cubicBezTo>
                  <a:pt x="106" y="624"/>
                  <a:pt x="401" y="90"/>
                  <a:pt x="426" y="46"/>
                </a:cubicBezTo>
                <a:cubicBezTo>
                  <a:pt x="432" y="37"/>
                  <a:pt x="450" y="0"/>
                  <a:pt x="473" y="15"/>
                </a:cubicBezTo>
                <a:cubicBezTo>
                  <a:pt x="478" y="19"/>
                  <a:pt x="491" y="37"/>
                  <a:pt x="501" y="55"/>
                </a:cubicBezTo>
                <a:cubicBezTo>
                  <a:pt x="529" y="106"/>
                  <a:pt x="696" y="423"/>
                  <a:pt x="736" y="490"/>
                </a:cubicBezTo>
                <a:cubicBezTo>
                  <a:pt x="770" y="548"/>
                  <a:pt x="803" y="606"/>
                  <a:pt x="841" y="663"/>
                </a:cubicBezTo>
                <a:cubicBezTo>
                  <a:pt x="852" y="678"/>
                  <a:pt x="866" y="700"/>
                  <a:pt x="872" y="712"/>
                </a:cubicBezTo>
                <a:cubicBezTo>
                  <a:pt x="876" y="719"/>
                  <a:pt x="914" y="763"/>
                  <a:pt x="851" y="763"/>
                </a:cubicBezTo>
                <a:cubicBezTo>
                  <a:pt x="61" y="763"/>
                  <a:pt x="61" y="763"/>
                  <a:pt x="61" y="763"/>
                </a:cubicBezTo>
                <a:cubicBezTo>
                  <a:pt x="0" y="763"/>
                  <a:pt x="34" y="732"/>
                  <a:pt x="34" y="732"/>
                </a:cubicBezTo>
                <a:close/>
                <a:moveTo>
                  <a:pt x="467" y="718"/>
                </a:moveTo>
                <a:cubicBezTo>
                  <a:pt x="465" y="713"/>
                  <a:pt x="462" y="708"/>
                  <a:pt x="461" y="708"/>
                </a:cubicBezTo>
                <a:cubicBezTo>
                  <a:pt x="455" y="708"/>
                  <a:pt x="451" y="727"/>
                  <a:pt x="456" y="732"/>
                </a:cubicBezTo>
                <a:cubicBezTo>
                  <a:pt x="466" y="732"/>
                  <a:pt x="466" y="732"/>
                  <a:pt x="466" y="732"/>
                </a:cubicBezTo>
                <a:cubicBezTo>
                  <a:pt x="468" y="729"/>
                  <a:pt x="468" y="724"/>
                  <a:pt x="467" y="718"/>
                </a:cubicBezTo>
                <a:close/>
                <a:moveTo>
                  <a:pt x="553" y="732"/>
                </a:moveTo>
                <a:cubicBezTo>
                  <a:pt x="550" y="726"/>
                  <a:pt x="537" y="702"/>
                  <a:pt x="520" y="677"/>
                </a:cubicBezTo>
                <a:cubicBezTo>
                  <a:pt x="502" y="648"/>
                  <a:pt x="473" y="595"/>
                  <a:pt x="470" y="591"/>
                </a:cubicBezTo>
                <a:cubicBezTo>
                  <a:pt x="467" y="587"/>
                  <a:pt x="462" y="584"/>
                  <a:pt x="461" y="584"/>
                </a:cubicBezTo>
                <a:cubicBezTo>
                  <a:pt x="456" y="584"/>
                  <a:pt x="445" y="597"/>
                  <a:pt x="440" y="612"/>
                </a:cubicBezTo>
                <a:cubicBezTo>
                  <a:pt x="437" y="619"/>
                  <a:pt x="371" y="726"/>
                  <a:pt x="368" y="732"/>
                </a:cubicBezTo>
                <a:cubicBezTo>
                  <a:pt x="409" y="732"/>
                  <a:pt x="409" y="732"/>
                  <a:pt x="409" y="732"/>
                </a:cubicBezTo>
                <a:cubicBezTo>
                  <a:pt x="410" y="730"/>
                  <a:pt x="411" y="729"/>
                  <a:pt x="413" y="727"/>
                </a:cubicBezTo>
                <a:cubicBezTo>
                  <a:pt x="425" y="710"/>
                  <a:pt x="439" y="681"/>
                  <a:pt x="439" y="675"/>
                </a:cubicBezTo>
                <a:cubicBezTo>
                  <a:pt x="439" y="667"/>
                  <a:pt x="450" y="662"/>
                  <a:pt x="461" y="663"/>
                </a:cubicBezTo>
                <a:cubicBezTo>
                  <a:pt x="471" y="664"/>
                  <a:pt x="478" y="673"/>
                  <a:pt x="493" y="702"/>
                </a:cubicBezTo>
                <a:cubicBezTo>
                  <a:pt x="497" y="710"/>
                  <a:pt x="504" y="721"/>
                  <a:pt x="508" y="727"/>
                </a:cubicBezTo>
                <a:cubicBezTo>
                  <a:pt x="510" y="729"/>
                  <a:pt x="511" y="730"/>
                  <a:pt x="512" y="732"/>
                </a:cubicBezTo>
                <a:lnTo>
                  <a:pt x="553" y="732"/>
                </a:lnTo>
                <a:close/>
                <a:moveTo>
                  <a:pt x="641" y="732"/>
                </a:moveTo>
                <a:cubicBezTo>
                  <a:pt x="641" y="728"/>
                  <a:pt x="638" y="722"/>
                  <a:pt x="632" y="713"/>
                </a:cubicBezTo>
                <a:cubicBezTo>
                  <a:pt x="626" y="704"/>
                  <a:pt x="556" y="587"/>
                  <a:pt x="511" y="511"/>
                </a:cubicBezTo>
                <a:cubicBezTo>
                  <a:pt x="505" y="501"/>
                  <a:pt x="466" y="414"/>
                  <a:pt x="445" y="452"/>
                </a:cubicBezTo>
                <a:cubicBezTo>
                  <a:pt x="442" y="459"/>
                  <a:pt x="425" y="487"/>
                  <a:pt x="408" y="515"/>
                </a:cubicBezTo>
                <a:cubicBezTo>
                  <a:pt x="368" y="581"/>
                  <a:pt x="330" y="648"/>
                  <a:pt x="289" y="713"/>
                </a:cubicBezTo>
                <a:cubicBezTo>
                  <a:pt x="284" y="722"/>
                  <a:pt x="281" y="728"/>
                  <a:pt x="280" y="732"/>
                </a:cubicBezTo>
                <a:cubicBezTo>
                  <a:pt x="321" y="732"/>
                  <a:pt x="321" y="732"/>
                  <a:pt x="321" y="732"/>
                </a:cubicBezTo>
                <a:cubicBezTo>
                  <a:pt x="323" y="730"/>
                  <a:pt x="325" y="729"/>
                  <a:pt x="327" y="727"/>
                </a:cubicBezTo>
                <a:cubicBezTo>
                  <a:pt x="339" y="714"/>
                  <a:pt x="434" y="563"/>
                  <a:pt x="441" y="547"/>
                </a:cubicBezTo>
                <a:cubicBezTo>
                  <a:pt x="447" y="537"/>
                  <a:pt x="449" y="535"/>
                  <a:pt x="461" y="535"/>
                </a:cubicBezTo>
                <a:cubicBezTo>
                  <a:pt x="472" y="535"/>
                  <a:pt x="475" y="537"/>
                  <a:pt x="480" y="547"/>
                </a:cubicBezTo>
                <a:cubicBezTo>
                  <a:pt x="483" y="554"/>
                  <a:pt x="492" y="568"/>
                  <a:pt x="499" y="579"/>
                </a:cubicBezTo>
                <a:cubicBezTo>
                  <a:pt x="518" y="609"/>
                  <a:pt x="533" y="639"/>
                  <a:pt x="552" y="669"/>
                </a:cubicBezTo>
                <a:cubicBezTo>
                  <a:pt x="565" y="688"/>
                  <a:pt x="577" y="709"/>
                  <a:pt x="594" y="727"/>
                </a:cubicBezTo>
                <a:cubicBezTo>
                  <a:pt x="596" y="729"/>
                  <a:pt x="598" y="730"/>
                  <a:pt x="600" y="732"/>
                </a:cubicBezTo>
                <a:lnTo>
                  <a:pt x="641" y="732"/>
                </a:lnTo>
                <a:close/>
                <a:moveTo>
                  <a:pt x="730" y="732"/>
                </a:moveTo>
                <a:cubicBezTo>
                  <a:pt x="731" y="714"/>
                  <a:pt x="717" y="695"/>
                  <a:pt x="708" y="679"/>
                </a:cubicBezTo>
                <a:cubicBezTo>
                  <a:pt x="664" y="605"/>
                  <a:pt x="515" y="321"/>
                  <a:pt x="461" y="266"/>
                </a:cubicBezTo>
                <a:cubicBezTo>
                  <a:pt x="441" y="281"/>
                  <a:pt x="343" y="462"/>
                  <a:pt x="304" y="530"/>
                </a:cubicBezTo>
                <a:cubicBezTo>
                  <a:pt x="283" y="567"/>
                  <a:pt x="213" y="691"/>
                  <a:pt x="191" y="732"/>
                </a:cubicBezTo>
                <a:cubicBezTo>
                  <a:pt x="207" y="731"/>
                  <a:pt x="224" y="731"/>
                  <a:pt x="241" y="732"/>
                </a:cubicBezTo>
                <a:cubicBezTo>
                  <a:pt x="272" y="686"/>
                  <a:pt x="300" y="640"/>
                  <a:pt x="327" y="593"/>
                </a:cubicBezTo>
                <a:cubicBezTo>
                  <a:pt x="353" y="545"/>
                  <a:pt x="377" y="495"/>
                  <a:pt x="406" y="447"/>
                </a:cubicBezTo>
                <a:cubicBezTo>
                  <a:pt x="415" y="432"/>
                  <a:pt x="437" y="384"/>
                  <a:pt x="469" y="392"/>
                </a:cubicBezTo>
                <a:cubicBezTo>
                  <a:pt x="499" y="400"/>
                  <a:pt x="518" y="455"/>
                  <a:pt x="528" y="474"/>
                </a:cubicBezTo>
                <a:cubicBezTo>
                  <a:pt x="554" y="520"/>
                  <a:pt x="578" y="567"/>
                  <a:pt x="609" y="612"/>
                </a:cubicBezTo>
                <a:cubicBezTo>
                  <a:pt x="618" y="625"/>
                  <a:pt x="665" y="732"/>
                  <a:pt x="680" y="732"/>
                </a:cubicBezTo>
                <a:cubicBezTo>
                  <a:pt x="697" y="731"/>
                  <a:pt x="714" y="731"/>
                  <a:pt x="730" y="732"/>
                </a:cubicBezTo>
                <a:close/>
                <a:moveTo>
                  <a:pt x="88" y="732"/>
                </a:moveTo>
                <a:cubicBezTo>
                  <a:pt x="141" y="732"/>
                  <a:pt x="141" y="732"/>
                  <a:pt x="141" y="732"/>
                </a:cubicBezTo>
                <a:cubicBezTo>
                  <a:pt x="155" y="715"/>
                  <a:pt x="219" y="611"/>
                  <a:pt x="258" y="540"/>
                </a:cubicBezTo>
                <a:cubicBezTo>
                  <a:pt x="296" y="470"/>
                  <a:pt x="411" y="276"/>
                  <a:pt x="424" y="246"/>
                </a:cubicBezTo>
                <a:cubicBezTo>
                  <a:pt x="429" y="233"/>
                  <a:pt x="435" y="211"/>
                  <a:pt x="460" y="211"/>
                </a:cubicBezTo>
                <a:cubicBezTo>
                  <a:pt x="479" y="211"/>
                  <a:pt x="492" y="244"/>
                  <a:pt x="499" y="255"/>
                </a:cubicBezTo>
                <a:cubicBezTo>
                  <a:pt x="523" y="295"/>
                  <a:pt x="633" y="485"/>
                  <a:pt x="663" y="540"/>
                </a:cubicBezTo>
                <a:cubicBezTo>
                  <a:pt x="702" y="611"/>
                  <a:pt x="766" y="715"/>
                  <a:pt x="780" y="732"/>
                </a:cubicBezTo>
                <a:cubicBezTo>
                  <a:pt x="833" y="732"/>
                  <a:pt x="833" y="732"/>
                  <a:pt x="833" y="732"/>
                </a:cubicBezTo>
                <a:cubicBezTo>
                  <a:pt x="842" y="725"/>
                  <a:pt x="834" y="712"/>
                  <a:pt x="794" y="649"/>
                </a:cubicBezTo>
                <a:cubicBezTo>
                  <a:pt x="746" y="576"/>
                  <a:pt x="581" y="283"/>
                  <a:pt x="562" y="245"/>
                </a:cubicBezTo>
                <a:cubicBezTo>
                  <a:pt x="537" y="195"/>
                  <a:pt x="510" y="144"/>
                  <a:pt x="481" y="96"/>
                </a:cubicBezTo>
                <a:cubicBezTo>
                  <a:pt x="468" y="74"/>
                  <a:pt x="455" y="66"/>
                  <a:pt x="438" y="92"/>
                </a:cubicBezTo>
                <a:cubicBezTo>
                  <a:pt x="423" y="115"/>
                  <a:pt x="163" y="594"/>
                  <a:pt x="127" y="649"/>
                </a:cubicBezTo>
                <a:cubicBezTo>
                  <a:pt x="87" y="712"/>
                  <a:pt x="80" y="725"/>
                  <a:pt x="88" y="73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auto">
          <a:xfrm>
            <a:off x="8107749" y="2677170"/>
            <a:ext cx="2063639" cy="1725687"/>
          </a:xfrm>
          <a:custGeom>
            <a:avLst/>
            <a:gdLst>
              <a:gd name="T0" fmla="*/ 80 w 915"/>
              <a:gd name="T1" fmla="*/ 663 h 763"/>
              <a:gd name="T2" fmla="*/ 473 w 915"/>
              <a:gd name="T3" fmla="*/ 15 h 763"/>
              <a:gd name="T4" fmla="*/ 737 w 915"/>
              <a:gd name="T5" fmla="*/ 490 h 763"/>
              <a:gd name="T6" fmla="*/ 873 w 915"/>
              <a:gd name="T7" fmla="*/ 712 h 763"/>
              <a:gd name="T8" fmla="*/ 62 w 915"/>
              <a:gd name="T9" fmla="*/ 763 h 763"/>
              <a:gd name="T10" fmla="*/ 467 w 915"/>
              <a:gd name="T11" fmla="*/ 718 h 763"/>
              <a:gd name="T12" fmla="*/ 456 w 915"/>
              <a:gd name="T13" fmla="*/ 732 h 763"/>
              <a:gd name="T14" fmla="*/ 467 w 915"/>
              <a:gd name="T15" fmla="*/ 718 h 763"/>
              <a:gd name="T16" fmla="*/ 521 w 915"/>
              <a:gd name="T17" fmla="*/ 677 h 763"/>
              <a:gd name="T18" fmla="*/ 461 w 915"/>
              <a:gd name="T19" fmla="*/ 584 h 763"/>
              <a:gd name="T20" fmla="*/ 402 w 915"/>
              <a:gd name="T21" fmla="*/ 677 h 763"/>
              <a:gd name="T22" fmla="*/ 410 w 915"/>
              <a:gd name="T23" fmla="*/ 732 h 763"/>
              <a:gd name="T24" fmla="*/ 440 w 915"/>
              <a:gd name="T25" fmla="*/ 675 h 763"/>
              <a:gd name="T26" fmla="*/ 493 w 915"/>
              <a:gd name="T27" fmla="*/ 702 h 763"/>
              <a:gd name="T28" fmla="*/ 513 w 915"/>
              <a:gd name="T29" fmla="*/ 732 h 763"/>
              <a:gd name="T30" fmla="*/ 642 w 915"/>
              <a:gd name="T31" fmla="*/ 732 h 763"/>
              <a:gd name="T32" fmla="*/ 511 w 915"/>
              <a:gd name="T33" fmla="*/ 511 h 763"/>
              <a:gd name="T34" fmla="*/ 408 w 915"/>
              <a:gd name="T35" fmla="*/ 515 h 763"/>
              <a:gd name="T36" fmla="*/ 280 w 915"/>
              <a:gd name="T37" fmla="*/ 732 h 763"/>
              <a:gd name="T38" fmla="*/ 328 w 915"/>
              <a:gd name="T39" fmla="*/ 727 h 763"/>
              <a:gd name="T40" fmla="*/ 461 w 915"/>
              <a:gd name="T41" fmla="*/ 535 h 763"/>
              <a:gd name="T42" fmla="*/ 499 w 915"/>
              <a:gd name="T43" fmla="*/ 579 h 763"/>
              <a:gd name="T44" fmla="*/ 594 w 915"/>
              <a:gd name="T45" fmla="*/ 727 h 763"/>
              <a:gd name="T46" fmla="*/ 642 w 915"/>
              <a:gd name="T47" fmla="*/ 732 h 763"/>
              <a:gd name="T48" fmla="*/ 708 w 915"/>
              <a:gd name="T49" fmla="*/ 679 h 763"/>
              <a:gd name="T50" fmla="*/ 461 w 915"/>
              <a:gd name="T51" fmla="*/ 266 h 763"/>
              <a:gd name="T52" fmla="*/ 305 w 915"/>
              <a:gd name="T53" fmla="*/ 530 h 763"/>
              <a:gd name="T54" fmla="*/ 242 w 915"/>
              <a:gd name="T55" fmla="*/ 732 h 763"/>
              <a:gd name="T56" fmla="*/ 407 w 915"/>
              <a:gd name="T57" fmla="*/ 447 h 763"/>
              <a:gd name="T58" fmla="*/ 529 w 915"/>
              <a:gd name="T59" fmla="*/ 474 h 763"/>
              <a:gd name="T60" fmla="*/ 681 w 915"/>
              <a:gd name="T61" fmla="*/ 732 h 763"/>
              <a:gd name="T62" fmla="*/ 89 w 915"/>
              <a:gd name="T63" fmla="*/ 732 h 763"/>
              <a:gd name="T64" fmla="*/ 259 w 915"/>
              <a:gd name="T65" fmla="*/ 540 h 763"/>
              <a:gd name="T66" fmla="*/ 425 w 915"/>
              <a:gd name="T67" fmla="*/ 246 h 763"/>
              <a:gd name="T68" fmla="*/ 499 w 915"/>
              <a:gd name="T69" fmla="*/ 255 h 763"/>
              <a:gd name="T70" fmla="*/ 664 w 915"/>
              <a:gd name="T71" fmla="*/ 540 h 763"/>
              <a:gd name="T72" fmla="*/ 834 w 915"/>
              <a:gd name="T73" fmla="*/ 732 h 763"/>
              <a:gd name="T74" fmla="*/ 662 w 915"/>
              <a:gd name="T75" fmla="*/ 425 h 763"/>
              <a:gd name="T76" fmla="*/ 481 w 915"/>
              <a:gd name="T77" fmla="*/ 96 h 763"/>
              <a:gd name="T78" fmla="*/ 360 w 915"/>
              <a:gd name="T79" fmla="*/ 245 h 763"/>
              <a:gd name="T80" fmla="*/ 128 w 915"/>
              <a:gd name="T81" fmla="*/ 649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5" h="763">
                <a:moveTo>
                  <a:pt x="35" y="732"/>
                </a:moveTo>
                <a:cubicBezTo>
                  <a:pt x="40" y="728"/>
                  <a:pt x="70" y="678"/>
                  <a:pt x="80" y="663"/>
                </a:cubicBezTo>
                <a:cubicBezTo>
                  <a:pt x="106" y="624"/>
                  <a:pt x="401" y="90"/>
                  <a:pt x="427" y="46"/>
                </a:cubicBezTo>
                <a:cubicBezTo>
                  <a:pt x="432" y="37"/>
                  <a:pt x="451" y="0"/>
                  <a:pt x="473" y="15"/>
                </a:cubicBezTo>
                <a:cubicBezTo>
                  <a:pt x="479" y="19"/>
                  <a:pt x="491" y="37"/>
                  <a:pt x="501" y="55"/>
                </a:cubicBezTo>
                <a:cubicBezTo>
                  <a:pt x="529" y="106"/>
                  <a:pt x="697" y="423"/>
                  <a:pt x="737" y="490"/>
                </a:cubicBezTo>
                <a:cubicBezTo>
                  <a:pt x="771" y="548"/>
                  <a:pt x="804" y="606"/>
                  <a:pt x="842" y="663"/>
                </a:cubicBezTo>
                <a:cubicBezTo>
                  <a:pt x="852" y="678"/>
                  <a:pt x="866" y="700"/>
                  <a:pt x="873" y="712"/>
                </a:cubicBezTo>
                <a:cubicBezTo>
                  <a:pt x="876" y="719"/>
                  <a:pt x="915" y="763"/>
                  <a:pt x="851" y="763"/>
                </a:cubicBezTo>
                <a:cubicBezTo>
                  <a:pt x="62" y="763"/>
                  <a:pt x="62" y="763"/>
                  <a:pt x="62" y="763"/>
                </a:cubicBezTo>
                <a:cubicBezTo>
                  <a:pt x="0" y="763"/>
                  <a:pt x="35" y="732"/>
                  <a:pt x="35" y="732"/>
                </a:cubicBezTo>
                <a:close/>
                <a:moveTo>
                  <a:pt x="467" y="718"/>
                </a:moveTo>
                <a:cubicBezTo>
                  <a:pt x="466" y="713"/>
                  <a:pt x="463" y="708"/>
                  <a:pt x="461" y="708"/>
                </a:cubicBezTo>
                <a:cubicBezTo>
                  <a:pt x="455" y="708"/>
                  <a:pt x="452" y="727"/>
                  <a:pt x="456" y="732"/>
                </a:cubicBezTo>
                <a:cubicBezTo>
                  <a:pt x="466" y="732"/>
                  <a:pt x="466" y="732"/>
                  <a:pt x="466" y="732"/>
                </a:cubicBezTo>
                <a:cubicBezTo>
                  <a:pt x="468" y="729"/>
                  <a:pt x="469" y="724"/>
                  <a:pt x="467" y="718"/>
                </a:cubicBezTo>
                <a:close/>
                <a:moveTo>
                  <a:pt x="553" y="732"/>
                </a:moveTo>
                <a:cubicBezTo>
                  <a:pt x="551" y="726"/>
                  <a:pt x="537" y="702"/>
                  <a:pt x="521" y="677"/>
                </a:cubicBezTo>
                <a:cubicBezTo>
                  <a:pt x="502" y="648"/>
                  <a:pt x="474" y="595"/>
                  <a:pt x="471" y="591"/>
                </a:cubicBezTo>
                <a:cubicBezTo>
                  <a:pt x="467" y="587"/>
                  <a:pt x="463" y="584"/>
                  <a:pt x="461" y="584"/>
                </a:cubicBezTo>
                <a:cubicBezTo>
                  <a:pt x="456" y="584"/>
                  <a:pt x="446" y="597"/>
                  <a:pt x="440" y="612"/>
                </a:cubicBezTo>
                <a:cubicBezTo>
                  <a:pt x="437" y="619"/>
                  <a:pt x="420" y="648"/>
                  <a:pt x="402" y="677"/>
                </a:cubicBezTo>
                <a:cubicBezTo>
                  <a:pt x="385" y="702"/>
                  <a:pt x="371" y="726"/>
                  <a:pt x="369" y="732"/>
                </a:cubicBezTo>
                <a:cubicBezTo>
                  <a:pt x="410" y="732"/>
                  <a:pt x="410" y="732"/>
                  <a:pt x="410" y="732"/>
                </a:cubicBezTo>
                <a:cubicBezTo>
                  <a:pt x="411" y="730"/>
                  <a:pt x="412" y="729"/>
                  <a:pt x="413" y="727"/>
                </a:cubicBezTo>
                <a:cubicBezTo>
                  <a:pt x="425" y="710"/>
                  <a:pt x="440" y="681"/>
                  <a:pt x="440" y="675"/>
                </a:cubicBezTo>
                <a:cubicBezTo>
                  <a:pt x="440" y="667"/>
                  <a:pt x="451" y="662"/>
                  <a:pt x="462" y="663"/>
                </a:cubicBezTo>
                <a:cubicBezTo>
                  <a:pt x="472" y="664"/>
                  <a:pt x="479" y="673"/>
                  <a:pt x="493" y="702"/>
                </a:cubicBezTo>
                <a:cubicBezTo>
                  <a:pt x="497" y="710"/>
                  <a:pt x="504" y="721"/>
                  <a:pt x="509" y="727"/>
                </a:cubicBezTo>
                <a:cubicBezTo>
                  <a:pt x="510" y="729"/>
                  <a:pt x="511" y="730"/>
                  <a:pt x="513" y="732"/>
                </a:cubicBezTo>
                <a:lnTo>
                  <a:pt x="553" y="732"/>
                </a:lnTo>
                <a:close/>
                <a:moveTo>
                  <a:pt x="642" y="732"/>
                </a:moveTo>
                <a:cubicBezTo>
                  <a:pt x="641" y="728"/>
                  <a:pt x="638" y="722"/>
                  <a:pt x="632" y="713"/>
                </a:cubicBezTo>
                <a:cubicBezTo>
                  <a:pt x="627" y="704"/>
                  <a:pt x="556" y="587"/>
                  <a:pt x="511" y="511"/>
                </a:cubicBezTo>
                <a:cubicBezTo>
                  <a:pt x="505" y="501"/>
                  <a:pt x="466" y="414"/>
                  <a:pt x="446" y="452"/>
                </a:cubicBezTo>
                <a:cubicBezTo>
                  <a:pt x="442" y="459"/>
                  <a:pt x="425" y="487"/>
                  <a:pt x="408" y="515"/>
                </a:cubicBezTo>
                <a:cubicBezTo>
                  <a:pt x="368" y="581"/>
                  <a:pt x="330" y="648"/>
                  <a:pt x="290" y="713"/>
                </a:cubicBezTo>
                <a:cubicBezTo>
                  <a:pt x="284" y="722"/>
                  <a:pt x="281" y="728"/>
                  <a:pt x="280" y="732"/>
                </a:cubicBezTo>
                <a:cubicBezTo>
                  <a:pt x="321" y="732"/>
                  <a:pt x="321" y="732"/>
                  <a:pt x="321" y="732"/>
                </a:cubicBezTo>
                <a:cubicBezTo>
                  <a:pt x="324" y="730"/>
                  <a:pt x="326" y="729"/>
                  <a:pt x="328" y="727"/>
                </a:cubicBezTo>
                <a:cubicBezTo>
                  <a:pt x="340" y="714"/>
                  <a:pt x="434" y="563"/>
                  <a:pt x="442" y="547"/>
                </a:cubicBezTo>
                <a:cubicBezTo>
                  <a:pt x="447" y="537"/>
                  <a:pt x="450" y="535"/>
                  <a:pt x="461" y="535"/>
                </a:cubicBezTo>
                <a:cubicBezTo>
                  <a:pt x="472" y="535"/>
                  <a:pt x="475" y="537"/>
                  <a:pt x="480" y="547"/>
                </a:cubicBezTo>
                <a:cubicBezTo>
                  <a:pt x="484" y="554"/>
                  <a:pt x="492" y="568"/>
                  <a:pt x="499" y="579"/>
                </a:cubicBezTo>
                <a:cubicBezTo>
                  <a:pt x="518" y="609"/>
                  <a:pt x="533" y="639"/>
                  <a:pt x="553" y="669"/>
                </a:cubicBezTo>
                <a:cubicBezTo>
                  <a:pt x="566" y="688"/>
                  <a:pt x="578" y="709"/>
                  <a:pt x="594" y="727"/>
                </a:cubicBezTo>
                <a:cubicBezTo>
                  <a:pt x="596" y="729"/>
                  <a:pt x="599" y="730"/>
                  <a:pt x="601" y="732"/>
                </a:cubicBezTo>
                <a:lnTo>
                  <a:pt x="642" y="732"/>
                </a:lnTo>
                <a:close/>
                <a:moveTo>
                  <a:pt x="731" y="732"/>
                </a:moveTo>
                <a:cubicBezTo>
                  <a:pt x="731" y="714"/>
                  <a:pt x="718" y="695"/>
                  <a:pt x="708" y="679"/>
                </a:cubicBezTo>
                <a:cubicBezTo>
                  <a:pt x="664" y="605"/>
                  <a:pt x="619" y="531"/>
                  <a:pt x="574" y="457"/>
                </a:cubicBezTo>
                <a:cubicBezTo>
                  <a:pt x="537" y="395"/>
                  <a:pt x="516" y="321"/>
                  <a:pt x="461" y="266"/>
                </a:cubicBezTo>
                <a:cubicBezTo>
                  <a:pt x="442" y="281"/>
                  <a:pt x="430" y="306"/>
                  <a:pt x="419" y="325"/>
                </a:cubicBezTo>
                <a:cubicBezTo>
                  <a:pt x="379" y="392"/>
                  <a:pt x="344" y="462"/>
                  <a:pt x="305" y="530"/>
                </a:cubicBezTo>
                <a:cubicBezTo>
                  <a:pt x="283" y="567"/>
                  <a:pt x="213" y="691"/>
                  <a:pt x="191" y="732"/>
                </a:cubicBezTo>
                <a:cubicBezTo>
                  <a:pt x="208" y="731"/>
                  <a:pt x="225" y="731"/>
                  <a:pt x="242" y="732"/>
                </a:cubicBezTo>
                <a:cubicBezTo>
                  <a:pt x="272" y="686"/>
                  <a:pt x="301" y="640"/>
                  <a:pt x="327" y="593"/>
                </a:cubicBezTo>
                <a:cubicBezTo>
                  <a:pt x="354" y="545"/>
                  <a:pt x="378" y="495"/>
                  <a:pt x="407" y="447"/>
                </a:cubicBezTo>
                <a:cubicBezTo>
                  <a:pt x="416" y="432"/>
                  <a:pt x="438" y="384"/>
                  <a:pt x="469" y="392"/>
                </a:cubicBezTo>
                <a:cubicBezTo>
                  <a:pt x="500" y="400"/>
                  <a:pt x="518" y="455"/>
                  <a:pt x="529" y="474"/>
                </a:cubicBezTo>
                <a:cubicBezTo>
                  <a:pt x="555" y="520"/>
                  <a:pt x="579" y="567"/>
                  <a:pt x="609" y="612"/>
                </a:cubicBezTo>
                <a:cubicBezTo>
                  <a:pt x="618" y="625"/>
                  <a:pt x="666" y="732"/>
                  <a:pt x="681" y="732"/>
                </a:cubicBezTo>
                <a:cubicBezTo>
                  <a:pt x="697" y="731"/>
                  <a:pt x="714" y="731"/>
                  <a:pt x="731" y="732"/>
                </a:cubicBezTo>
                <a:close/>
                <a:moveTo>
                  <a:pt x="89" y="732"/>
                </a:moveTo>
                <a:cubicBezTo>
                  <a:pt x="141" y="732"/>
                  <a:pt x="141" y="732"/>
                  <a:pt x="141" y="732"/>
                </a:cubicBezTo>
                <a:cubicBezTo>
                  <a:pt x="156" y="715"/>
                  <a:pt x="220" y="611"/>
                  <a:pt x="259" y="540"/>
                </a:cubicBezTo>
                <a:cubicBezTo>
                  <a:pt x="297" y="470"/>
                  <a:pt x="334" y="401"/>
                  <a:pt x="372" y="331"/>
                </a:cubicBezTo>
                <a:cubicBezTo>
                  <a:pt x="388" y="302"/>
                  <a:pt x="412" y="276"/>
                  <a:pt x="425" y="246"/>
                </a:cubicBezTo>
                <a:cubicBezTo>
                  <a:pt x="430" y="233"/>
                  <a:pt x="436" y="211"/>
                  <a:pt x="460" y="211"/>
                </a:cubicBezTo>
                <a:cubicBezTo>
                  <a:pt x="480" y="211"/>
                  <a:pt x="493" y="244"/>
                  <a:pt x="499" y="255"/>
                </a:cubicBezTo>
                <a:cubicBezTo>
                  <a:pt x="523" y="295"/>
                  <a:pt x="550" y="334"/>
                  <a:pt x="569" y="375"/>
                </a:cubicBezTo>
                <a:cubicBezTo>
                  <a:pt x="596" y="431"/>
                  <a:pt x="634" y="485"/>
                  <a:pt x="664" y="540"/>
                </a:cubicBezTo>
                <a:cubicBezTo>
                  <a:pt x="702" y="611"/>
                  <a:pt x="766" y="715"/>
                  <a:pt x="781" y="732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42" y="725"/>
                  <a:pt x="835" y="712"/>
                  <a:pt x="794" y="649"/>
                </a:cubicBezTo>
                <a:cubicBezTo>
                  <a:pt x="746" y="576"/>
                  <a:pt x="705" y="500"/>
                  <a:pt x="662" y="425"/>
                </a:cubicBezTo>
                <a:cubicBezTo>
                  <a:pt x="624" y="360"/>
                  <a:pt x="582" y="283"/>
                  <a:pt x="563" y="245"/>
                </a:cubicBezTo>
                <a:cubicBezTo>
                  <a:pt x="537" y="195"/>
                  <a:pt x="511" y="144"/>
                  <a:pt x="481" y="96"/>
                </a:cubicBezTo>
                <a:cubicBezTo>
                  <a:pt x="468" y="74"/>
                  <a:pt x="455" y="66"/>
                  <a:pt x="438" y="92"/>
                </a:cubicBezTo>
                <a:cubicBezTo>
                  <a:pt x="424" y="115"/>
                  <a:pt x="374" y="218"/>
                  <a:pt x="360" y="245"/>
                </a:cubicBezTo>
                <a:cubicBezTo>
                  <a:pt x="320" y="324"/>
                  <a:pt x="268" y="399"/>
                  <a:pt x="232" y="478"/>
                </a:cubicBezTo>
                <a:cubicBezTo>
                  <a:pt x="224" y="495"/>
                  <a:pt x="164" y="594"/>
                  <a:pt x="128" y="649"/>
                </a:cubicBezTo>
                <a:cubicBezTo>
                  <a:pt x="87" y="712"/>
                  <a:pt x="80" y="725"/>
                  <a:pt x="89" y="73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TextBox 176"/>
          <p:cNvSpPr txBox="1"/>
          <p:nvPr/>
        </p:nvSpPr>
        <p:spPr>
          <a:xfrm>
            <a:off x="3328425" y="4579876"/>
            <a:ext cx="35752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77"/>
          <p:cNvSpPr txBox="1"/>
          <p:nvPr/>
        </p:nvSpPr>
        <p:spPr>
          <a:xfrm>
            <a:off x="3265281" y="4878826"/>
            <a:ext cx="3701578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Box 176"/>
          <p:cNvSpPr txBox="1"/>
          <p:nvPr/>
        </p:nvSpPr>
        <p:spPr>
          <a:xfrm>
            <a:off x="7435967" y="4579876"/>
            <a:ext cx="35752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177"/>
          <p:cNvSpPr txBox="1"/>
          <p:nvPr/>
        </p:nvSpPr>
        <p:spPr>
          <a:xfrm>
            <a:off x="7372823" y="4878826"/>
            <a:ext cx="3701578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TextBox 176"/>
          <p:cNvSpPr txBox="1"/>
          <p:nvPr/>
        </p:nvSpPr>
        <p:spPr>
          <a:xfrm>
            <a:off x="1338402" y="1300511"/>
            <a:ext cx="35752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77"/>
          <p:cNvSpPr txBox="1"/>
          <p:nvPr/>
        </p:nvSpPr>
        <p:spPr>
          <a:xfrm>
            <a:off x="1275258" y="1649939"/>
            <a:ext cx="3701578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TextBox 176"/>
          <p:cNvSpPr txBox="1"/>
          <p:nvPr/>
        </p:nvSpPr>
        <p:spPr>
          <a:xfrm>
            <a:off x="5445944" y="1300511"/>
            <a:ext cx="35752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77"/>
          <p:cNvSpPr txBox="1"/>
          <p:nvPr/>
        </p:nvSpPr>
        <p:spPr>
          <a:xfrm>
            <a:off x="5382800" y="1649939"/>
            <a:ext cx="3701578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56735" y="2225648"/>
            <a:ext cx="3202684" cy="1597290"/>
            <a:chOff x="2056735" y="2291658"/>
            <a:chExt cx="3202684" cy="159729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20329">
              <a:off x="3832831" y="2502528"/>
              <a:ext cx="1426588" cy="774259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2056735" y="2291658"/>
              <a:ext cx="2395936" cy="1597290"/>
              <a:chOff x="3076057" y="3366514"/>
              <a:chExt cx="2395936" cy="159729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6057" y="3366514"/>
                <a:ext cx="2395936" cy="1597290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3685747" y="3915742"/>
                <a:ext cx="140716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０％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011214" y="2225648"/>
            <a:ext cx="2904456" cy="1686777"/>
            <a:chOff x="7601693" y="2225648"/>
            <a:chExt cx="2904456" cy="168677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1693" y="2225648"/>
              <a:ext cx="2395936" cy="159729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98114" flipV="1">
              <a:off x="9405725" y="2812001"/>
              <a:ext cx="1426588" cy="774259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8284037" y="2781733"/>
              <a:ext cx="140716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０％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0123" y="4017497"/>
            <a:ext cx="2749159" cy="1302821"/>
            <a:chOff x="1703512" y="4017497"/>
            <a:chExt cx="2749159" cy="1302821"/>
          </a:xfrm>
        </p:grpSpPr>
        <p:sp>
          <p:nvSpPr>
            <p:cNvPr id="46" name="TextBox 176"/>
            <p:cNvSpPr txBox="1"/>
            <p:nvPr/>
          </p:nvSpPr>
          <p:spPr>
            <a:xfrm>
              <a:off x="1703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5F7797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rgbClr val="5F7797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177"/>
            <p:cNvSpPr txBox="1"/>
            <p:nvPr/>
          </p:nvSpPr>
          <p:spPr>
            <a:xfrm>
              <a:off x="1703512" y="4404746"/>
              <a:ext cx="2749159" cy="9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11214" y="4017497"/>
            <a:ext cx="2749159" cy="1302821"/>
            <a:chOff x="7037512" y="4017497"/>
            <a:chExt cx="2749159" cy="1302821"/>
          </a:xfrm>
        </p:grpSpPr>
        <p:sp>
          <p:nvSpPr>
            <p:cNvPr id="48" name="TextBox 176"/>
            <p:cNvSpPr txBox="1"/>
            <p:nvPr/>
          </p:nvSpPr>
          <p:spPr>
            <a:xfrm>
              <a:off x="7037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5F7797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rgbClr val="5F7797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77"/>
            <p:cNvSpPr txBox="1"/>
            <p:nvPr/>
          </p:nvSpPr>
          <p:spPr>
            <a:xfrm>
              <a:off x="7037512" y="4404746"/>
              <a:ext cx="2749159" cy="9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6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1574314" y="2621875"/>
            <a:ext cx="241131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84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1365526" y="4282403"/>
            <a:ext cx="241131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107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7529533" y="2145764"/>
            <a:ext cx="24091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112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8169532" y="3440583"/>
            <a:ext cx="24091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Group 4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>
            <a:grpSpLocks noChangeAspect="1"/>
          </p:cNvGrpSpPr>
          <p:nvPr/>
        </p:nvGrpSpPr>
        <p:grpSpPr bwMode="auto">
          <a:xfrm>
            <a:off x="3719736" y="1988840"/>
            <a:ext cx="4329566" cy="3765560"/>
            <a:chOff x="2335" y="1404"/>
            <a:chExt cx="2349" cy="20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828" y="1485"/>
              <a:ext cx="574" cy="549"/>
            </a:xfrm>
            <a:custGeom>
              <a:avLst/>
              <a:gdLst>
                <a:gd name="T0" fmla="*/ 143 w 157"/>
                <a:gd name="T1" fmla="*/ 24 h 150"/>
                <a:gd name="T2" fmla="*/ 92 w 157"/>
                <a:gd name="T3" fmla="*/ 13 h 150"/>
                <a:gd name="T4" fmla="*/ 63 w 157"/>
                <a:gd name="T5" fmla="*/ 58 h 150"/>
                <a:gd name="T6" fmla="*/ 74 w 157"/>
                <a:gd name="T7" fmla="*/ 82 h 150"/>
                <a:gd name="T8" fmla="*/ 3 w 157"/>
                <a:gd name="T9" fmla="*/ 143 h 150"/>
                <a:gd name="T10" fmla="*/ 7 w 157"/>
                <a:gd name="T11" fmla="*/ 148 h 150"/>
                <a:gd name="T12" fmla="*/ 80 w 157"/>
                <a:gd name="T13" fmla="*/ 88 h 150"/>
                <a:gd name="T14" fmla="*/ 119 w 157"/>
                <a:gd name="T15" fmla="*/ 94 h 150"/>
                <a:gd name="T16" fmla="*/ 143 w 157"/>
                <a:gd name="T17" fmla="*/ 24 h 150"/>
                <a:gd name="T18" fmla="*/ 120 w 157"/>
                <a:gd name="T19" fmla="*/ 78 h 150"/>
                <a:gd name="T20" fmla="*/ 80 w 157"/>
                <a:gd name="T21" fmla="*/ 67 h 150"/>
                <a:gd name="T22" fmla="*/ 87 w 157"/>
                <a:gd name="T23" fmla="*/ 27 h 150"/>
                <a:gd name="T24" fmla="*/ 96 w 157"/>
                <a:gd name="T25" fmla="*/ 26 h 150"/>
                <a:gd name="T26" fmla="*/ 100 w 157"/>
                <a:gd name="T27" fmla="*/ 22 h 150"/>
                <a:gd name="T28" fmla="*/ 106 w 157"/>
                <a:gd name="T29" fmla="*/ 22 h 150"/>
                <a:gd name="T30" fmla="*/ 110 w 157"/>
                <a:gd name="T31" fmla="*/ 17 h 150"/>
                <a:gd name="T32" fmla="*/ 136 w 157"/>
                <a:gd name="T33" fmla="*/ 39 h 150"/>
                <a:gd name="T34" fmla="*/ 120 w 157"/>
                <a:gd name="T35" fmla="*/ 7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150">
                  <a:moveTo>
                    <a:pt x="143" y="24"/>
                  </a:moveTo>
                  <a:cubicBezTo>
                    <a:pt x="132" y="5"/>
                    <a:pt x="108" y="0"/>
                    <a:pt x="92" y="13"/>
                  </a:cubicBezTo>
                  <a:cubicBezTo>
                    <a:pt x="74" y="15"/>
                    <a:pt x="62" y="40"/>
                    <a:pt x="63" y="58"/>
                  </a:cubicBezTo>
                  <a:cubicBezTo>
                    <a:pt x="64" y="66"/>
                    <a:pt x="68" y="75"/>
                    <a:pt x="74" y="82"/>
                  </a:cubicBezTo>
                  <a:cubicBezTo>
                    <a:pt x="50" y="102"/>
                    <a:pt x="26" y="122"/>
                    <a:pt x="3" y="143"/>
                  </a:cubicBezTo>
                  <a:cubicBezTo>
                    <a:pt x="0" y="145"/>
                    <a:pt x="4" y="150"/>
                    <a:pt x="7" y="148"/>
                  </a:cubicBezTo>
                  <a:cubicBezTo>
                    <a:pt x="32" y="129"/>
                    <a:pt x="56" y="108"/>
                    <a:pt x="80" y="88"/>
                  </a:cubicBezTo>
                  <a:cubicBezTo>
                    <a:pt x="91" y="97"/>
                    <a:pt x="106" y="101"/>
                    <a:pt x="119" y="94"/>
                  </a:cubicBezTo>
                  <a:cubicBezTo>
                    <a:pt x="143" y="82"/>
                    <a:pt x="157" y="48"/>
                    <a:pt x="143" y="24"/>
                  </a:cubicBezTo>
                  <a:close/>
                  <a:moveTo>
                    <a:pt x="120" y="78"/>
                  </a:moveTo>
                  <a:cubicBezTo>
                    <a:pt x="106" y="91"/>
                    <a:pt x="87" y="82"/>
                    <a:pt x="80" y="67"/>
                  </a:cubicBezTo>
                  <a:cubicBezTo>
                    <a:pt x="73" y="55"/>
                    <a:pt x="77" y="36"/>
                    <a:pt x="87" y="27"/>
                  </a:cubicBezTo>
                  <a:cubicBezTo>
                    <a:pt x="90" y="29"/>
                    <a:pt x="94" y="30"/>
                    <a:pt x="96" y="26"/>
                  </a:cubicBezTo>
                  <a:cubicBezTo>
                    <a:pt x="97" y="24"/>
                    <a:pt x="99" y="23"/>
                    <a:pt x="100" y="22"/>
                  </a:cubicBezTo>
                  <a:cubicBezTo>
                    <a:pt x="102" y="22"/>
                    <a:pt x="104" y="22"/>
                    <a:pt x="106" y="22"/>
                  </a:cubicBezTo>
                  <a:cubicBezTo>
                    <a:pt x="109" y="23"/>
                    <a:pt x="111" y="20"/>
                    <a:pt x="110" y="17"/>
                  </a:cubicBezTo>
                  <a:cubicBezTo>
                    <a:pt x="121" y="16"/>
                    <a:pt x="133" y="26"/>
                    <a:pt x="136" y="39"/>
                  </a:cubicBezTo>
                  <a:cubicBezTo>
                    <a:pt x="138" y="53"/>
                    <a:pt x="131" y="69"/>
                    <a:pt x="120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525" y="1774"/>
              <a:ext cx="377" cy="340"/>
            </a:xfrm>
            <a:custGeom>
              <a:avLst/>
              <a:gdLst>
                <a:gd name="T0" fmla="*/ 30 w 103"/>
                <a:gd name="T1" fmla="*/ 19 h 93"/>
                <a:gd name="T2" fmla="*/ 29 w 103"/>
                <a:gd name="T3" fmla="*/ 19 h 93"/>
                <a:gd name="T4" fmla="*/ 10 w 103"/>
                <a:gd name="T5" fmla="*/ 62 h 93"/>
                <a:gd name="T6" fmla="*/ 64 w 103"/>
                <a:gd name="T7" fmla="*/ 84 h 93"/>
                <a:gd name="T8" fmla="*/ 30 w 103"/>
                <a:gd name="T9" fmla="*/ 19 h 93"/>
                <a:gd name="T10" fmla="*/ 60 w 103"/>
                <a:gd name="T11" fmla="*/ 73 h 93"/>
                <a:gd name="T12" fmla="*/ 22 w 103"/>
                <a:gd name="T13" fmla="*/ 59 h 93"/>
                <a:gd name="T14" fmla="*/ 29 w 103"/>
                <a:gd name="T15" fmla="*/ 25 h 93"/>
                <a:gd name="T16" fmla="*/ 31 w 103"/>
                <a:gd name="T17" fmla="*/ 26 h 93"/>
                <a:gd name="T18" fmla="*/ 67 w 103"/>
                <a:gd name="T19" fmla="*/ 38 h 93"/>
                <a:gd name="T20" fmla="*/ 60 w 103"/>
                <a:gd name="T21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93">
                  <a:moveTo>
                    <a:pt x="30" y="19"/>
                  </a:moveTo>
                  <a:cubicBezTo>
                    <a:pt x="30" y="19"/>
                    <a:pt x="29" y="19"/>
                    <a:pt x="29" y="19"/>
                  </a:cubicBezTo>
                  <a:cubicBezTo>
                    <a:pt x="9" y="23"/>
                    <a:pt x="0" y="44"/>
                    <a:pt x="10" y="62"/>
                  </a:cubicBezTo>
                  <a:cubicBezTo>
                    <a:pt x="19" y="80"/>
                    <a:pt x="45" y="93"/>
                    <a:pt x="64" y="84"/>
                  </a:cubicBezTo>
                  <a:cubicBezTo>
                    <a:pt x="103" y="64"/>
                    <a:pt x="68" y="0"/>
                    <a:pt x="30" y="19"/>
                  </a:cubicBezTo>
                  <a:close/>
                  <a:moveTo>
                    <a:pt x="60" y="73"/>
                  </a:moveTo>
                  <a:cubicBezTo>
                    <a:pt x="47" y="80"/>
                    <a:pt x="29" y="71"/>
                    <a:pt x="22" y="59"/>
                  </a:cubicBezTo>
                  <a:cubicBezTo>
                    <a:pt x="14" y="48"/>
                    <a:pt x="18" y="34"/>
                    <a:pt x="29" y="25"/>
                  </a:cubicBezTo>
                  <a:cubicBezTo>
                    <a:pt x="29" y="26"/>
                    <a:pt x="30" y="26"/>
                    <a:pt x="31" y="26"/>
                  </a:cubicBezTo>
                  <a:cubicBezTo>
                    <a:pt x="45" y="24"/>
                    <a:pt x="59" y="25"/>
                    <a:pt x="67" y="38"/>
                  </a:cubicBezTo>
                  <a:cubicBezTo>
                    <a:pt x="73" y="50"/>
                    <a:pt x="72" y="66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335" y="1404"/>
              <a:ext cx="2349" cy="2043"/>
            </a:xfrm>
            <a:custGeom>
              <a:avLst/>
              <a:gdLst>
                <a:gd name="T0" fmla="*/ 595 w 642"/>
                <a:gd name="T1" fmla="*/ 217 h 558"/>
                <a:gd name="T2" fmla="*/ 439 w 642"/>
                <a:gd name="T3" fmla="*/ 238 h 558"/>
                <a:gd name="T4" fmla="*/ 379 w 642"/>
                <a:gd name="T5" fmla="*/ 149 h 558"/>
                <a:gd name="T6" fmla="*/ 300 w 642"/>
                <a:gd name="T7" fmla="*/ 78 h 558"/>
                <a:gd name="T8" fmla="*/ 315 w 642"/>
                <a:gd name="T9" fmla="*/ 13 h 558"/>
                <a:gd name="T10" fmla="*/ 261 w 642"/>
                <a:gd name="T11" fmla="*/ 18 h 558"/>
                <a:gd name="T12" fmla="*/ 293 w 642"/>
                <a:gd name="T13" fmla="*/ 79 h 558"/>
                <a:gd name="T14" fmla="*/ 301 w 642"/>
                <a:gd name="T15" fmla="*/ 142 h 558"/>
                <a:gd name="T16" fmla="*/ 232 w 642"/>
                <a:gd name="T17" fmla="*/ 218 h 558"/>
                <a:gd name="T18" fmla="*/ 129 w 642"/>
                <a:gd name="T19" fmla="*/ 177 h 558"/>
                <a:gd name="T20" fmla="*/ 176 w 642"/>
                <a:gd name="T21" fmla="*/ 205 h 558"/>
                <a:gd name="T22" fmla="*/ 242 w 642"/>
                <a:gd name="T23" fmla="*/ 311 h 558"/>
                <a:gd name="T24" fmla="*/ 99 w 642"/>
                <a:gd name="T25" fmla="*/ 351 h 558"/>
                <a:gd name="T26" fmla="*/ 39 w 642"/>
                <a:gd name="T27" fmla="*/ 336 h 558"/>
                <a:gd name="T28" fmla="*/ 101 w 642"/>
                <a:gd name="T29" fmla="*/ 356 h 558"/>
                <a:gd name="T30" fmla="*/ 246 w 642"/>
                <a:gd name="T31" fmla="*/ 317 h 558"/>
                <a:gd name="T32" fmla="*/ 320 w 642"/>
                <a:gd name="T33" fmla="*/ 363 h 558"/>
                <a:gd name="T34" fmla="*/ 277 w 642"/>
                <a:gd name="T35" fmla="*/ 476 h 558"/>
                <a:gd name="T36" fmla="*/ 239 w 642"/>
                <a:gd name="T37" fmla="*/ 505 h 558"/>
                <a:gd name="T38" fmla="*/ 318 w 642"/>
                <a:gd name="T39" fmla="*/ 519 h 558"/>
                <a:gd name="T40" fmla="*/ 328 w 642"/>
                <a:gd name="T41" fmla="*/ 365 h 558"/>
                <a:gd name="T42" fmla="*/ 407 w 642"/>
                <a:gd name="T43" fmla="*/ 336 h 558"/>
                <a:gd name="T44" fmla="*/ 513 w 642"/>
                <a:gd name="T45" fmla="*/ 425 h 558"/>
                <a:gd name="T46" fmla="*/ 553 w 642"/>
                <a:gd name="T47" fmla="*/ 489 h 558"/>
                <a:gd name="T48" fmla="*/ 517 w 642"/>
                <a:gd name="T49" fmla="*/ 416 h 558"/>
                <a:gd name="T50" fmla="*/ 413 w 642"/>
                <a:gd name="T51" fmla="*/ 330 h 558"/>
                <a:gd name="T52" fmla="*/ 569 w 642"/>
                <a:gd name="T53" fmla="*/ 247 h 558"/>
                <a:gd name="T54" fmla="*/ 640 w 642"/>
                <a:gd name="T55" fmla="*/ 252 h 558"/>
                <a:gd name="T56" fmla="*/ 298 w 642"/>
                <a:gd name="T57" fmla="*/ 65 h 558"/>
                <a:gd name="T58" fmla="*/ 292 w 642"/>
                <a:gd name="T59" fmla="*/ 67 h 558"/>
                <a:gd name="T60" fmla="*/ 265 w 642"/>
                <a:gd name="T61" fmla="*/ 23 h 558"/>
                <a:gd name="T62" fmla="*/ 304 w 642"/>
                <a:gd name="T63" fmla="*/ 18 h 558"/>
                <a:gd name="T64" fmla="*/ 298 w 642"/>
                <a:gd name="T65" fmla="*/ 66 h 558"/>
                <a:gd name="T66" fmla="*/ 86 w 642"/>
                <a:gd name="T67" fmla="*/ 384 h 558"/>
                <a:gd name="T68" fmla="*/ 45 w 642"/>
                <a:gd name="T69" fmla="*/ 343 h 558"/>
                <a:gd name="T70" fmla="*/ 86 w 642"/>
                <a:gd name="T71" fmla="*/ 384 h 558"/>
                <a:gd name="T72" fmla="*/ 287 w 642"/>
                <a:gd name="T73" fmla="*/ 543 h 558"/>
                <a:gd name="T74" fmla="*/ 276 w 642"/>
                <a:gd name="T75" fmla="*/ 484 h 558"/>
                <a:gd name="T76" fmla="*/ 526 w 642"/>
                <a:gd name="T77" fmla="*/ 425 h 558"/>
                <a:gd name="T78" fmla="*/ 550 w 642"/>
                <a:gd name="T79" fmla="*/ 477 h 558"/>
                <a:gd name="T80" fmla="*/ 526 w 642"/>
                <a:gd name="T81" fmla="*/ 425 h 558"/>
                <a:gd name="T82" fmla="*/ 240 w 642"/>
                <a:gd name="T83" fmla="*/ 274 h 558"/>
                <a:gd name="T84" fmla="*/ 307 w 642"/>
                <a:gd name="T85" fmla="*/ 150 h 558"/>
                <a:gd name="T86" fmla="*/ 426 w 642"/>
                <a:gd name="T87" fmla="*/ 234 h 558"/>
                <a:gd name="T88" fmla="*/ 603 w 642"/>
                <a:gd name="T89" fmla="*/ 272 h 558"/>
                <a:gd name="T90" fmla="*/ 604 w 642"/>
                <a:gd name="T91" fmla="*/ 225 h 558"/>
                <a:gd name="T92" fmla="*/ 610 w 642"/>
                <a:gd name="T93" fmla="*/ 226 h 558"/>
                <a:gd name="T94" fmla="*/ 603 w 642"/>
                <a:gd name="T95" fmla="*/ 272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2" h="558">
                  <a:moveTo>
                    <a:pt x="598" y="214"/>
                  </a:moveTo>
                  <a:cubicBezTo>
                    <a:pt x="596" y="214"/>
                    <a:pt x="595" y="216"/>
                    <a:pt x="595" y="217"/>
                  </a:cubicBezTo>
                  <a:cubicBezTo>
                    <a:pt x="584" y="217"/>
                    <a:pt x="574" y="226"/>
                    <a:pt x="570" y="237"/>
                  </a:cubicBezTo>
                  <a:cubicBezTo>
                    <a:pt x="527" y="239"/>
                    <a:pt x="483" y="238"/>
                    <a:pt x="439" y="238"/>
                  </a:cubicBezTo>
                  <a:cubicBezTo>
                    <a:pt x="437" y="225"/>
                    <a:pt x="434" y="213"/>
                    <a:pt x="429" y="201"/>
                  </a:cubicBezTo>
                  <a:cubicBezTo>
                    <a:pt x="420" y="174"/>
                    <a:pt x="405" y="160"/>
                    <a:pt x="379" y="149"/>
                  </a:cubicBezTo>
                  <a:cubicBezTo>
                    <a:pt x="358" y="140"/>
                    <a:pt x="334" y="131"/>
                    <a:pt x="312" y="137"/>
                  </a:cubicBezTo>
                  <a:cubicBezTo>
                    <a:pt x="308" y="118"/>
                    <a:pt x="304" y="98"/>
                    <a:pt x="300" y="78"/>
                  </a:cubicBezTo>
                  <a:cubicBezTo>
                    <a:pt x="307" y="76"/>
                    <a:pt x="313" y="72"/>
                    <a:pt x="318" y="67"/>
                  </a:cubicBezTo>
                  <a:cubicBezTo>
                    <a:pt x="331" y="52"/>
                    <a:pt x="331" y="27"/>
                    <a:pt x="315" y="13"/>
                  </a:cubicBezTo>
                  <a:cubicBezTo>
                    <a:pt x="300" y="2"/>
                    <a:pt x="273" y="0"/>
                    <a:pt x="261" y="17"/>
                  </a:cubicBezTo>
                  <a:cubicBezTo>
                    <a:pt x="261" y="17"/>
                    <a:pt x="261" y="17"/>
                    <a:pt x="261" y="18"/>
                  </a:cubicBezTo>
                  <a:cubicBezTo>
                    <a:pt x="244" y="24"/>
                    <a:pt x="242" y="49"/>
                    <a:pt x="254" y="63"/>
                  </a:cubicBezTo>
                  <a:cubicBezTo>
                    <a:pt x="263" y="74"/>
                    <a:pt x="279" y="80"/>
                    <a:pt x="293" y="79"/>
                  </a:cubicBezTo>
                  <a:cubicBezTo>
                    <a:pt x="295" y="100"/>
                    <a:pt x="299" y="120"/>
                    <a:pt x="303" y="141"/>
                  </a:cubicBezTo>
                  <a:cubicBezTo>
                    <a:pt x="303" y="141"/>
                    <a:pt x="302" y="142"/>
                    <a:pt x="301" y="142"/>
                  </a:cubicBezTo>
                  <a:cubicBezTo>
                    <a:pt x="300" y="142"/>
                    <a:pt x="300" y="143"/>
                    <a:pt x="299" y="144"/>
                  </a:cubicBezTo>
                  <a:cubicBezTo>
                    <a:pt x="264" y="158"/>
                    <a:pt x="241" y="186"/>
                    <a:pt x="232" y="218"/>
                  </a:cubicBezTo>
                  <a:cubicBezTo>
                    <a:pt x="218" y="210"/>
                    <a:pt x="201" y="205"/>
                    <a:pt x="186" y="199"/>
                  </a:cubicBezTo>
                  <a:cubicBezTo>
                    <a:pt x="167" y="191"/>
                    <a:pt x="148" y="184"/>
                    <a:pt x="129" y="177"/>
                  </a:cubicBezTo>
                  <a:cubicBezTo>
                    <a:pt x="125" y="176"/>
                    <a:pt x="122" y="182"/>
                    <a:pt x="126" y="184"/>
                  </a:cubicBezTo>
                  <a:cubicBezTo>
                    <a:pt x="142" y="191"/>
                    <a:pt x="159" y="198"/>
                    <a:pt x="176" y="205"/>
                  </a:cubicBezTo>
                  <a:cubicBezTo>
                    <a:pt x="194" y="212"/>
                    <a:pt x="212" y="221"/>
                    <a:pt x="230" y="225"/>
                  </a:cubicBezTo>
                  <a:cubicBezTo>
                    <a:pt x="223" y="254"/>
                    <a:pt x="227" y="285"/>
                    <a:pt x="242" y="311"/>
                  </a:cubicBezTo>
                  <a:cubicBezTo>
                    <a:pt x="242" y="311"/>
                    <a:pt x="242" y="311"/>
                    <a:pt x="241" y="311"/>
                  </a:cubicBezTo>
                  <a:cubicBezTo>
                    <a:pt x="195" y="328"/>
                    <a:pt x="148" y="345"/>
                    <a:pt x="99" y="351"/>
                  </a:cubicBezTo>
                  <a:cubicBezTo>
                    <a:pt x="97" y="345"/>
                    <a:pt x="94" y="340"/>
                    <a:pt x="90" y="336"/>
                  </a:cubicBezTo>
                  <a:cubicBezTo>
                    <a:pt x="77" y="322"/>
                    <a:pt x="50" y="319"/>
                    <a:pt x="39" y="336"/>
                  </a:cubicBezTo>
                  <a:cubicBezTo>
                    <a:pt x="0" y="358"/>
                    <a:pt x="59" y="428"/>
                    <a:pt x="92" y="394"/>
                  </a:cubicBezTo>
                  <a:cubicBezTo>
                    <a:pt x="101" y="384"/>
                    <a:pt x="104" y="370"/>
                    <a:pt x="101" y="356"/>
                  </a:cubicBezTo>
                  <a:cubicBezTo>
                    <a:pt x="151" y="354"/>
                    <a:pt x="197" y="337"/>
                    <a:pt x="244" y="320"/>
                  </a:cubicBezTo>
                  <a:cubicBezTo>
                    <a:pt x="245" y="319"/>
                    <a:pt x="246" y="318"/>
                    <a:pt x="246" y="317"/>
                  </a:cubicBezTo>
                  <a:cubicBezTo>
                    <a:pt x="257" y="332"/>
                    <a:pt x="271" y="345"/>
                    <a:pt x="289" y="354"/>
                  </a:cubicBezTo>
                  <a:cubicBezTo>
                    <a:pt x="299" y="359"/>
                    <a:pt x="310" y="362"/>
                    <a:pt x="320" y="363"/>
                  </a:cubicBezTo>
                  <a:cubicBezTo>
                    <a:pt x="306" y="400"/>
                    <a:pt x="294" y="439"/>
                    <a:pt x="284" y="477"/>
                  </a:cubicBezTo>
                  <a:cubicBezTo>
                    <a:pt x="282" y="476"/>
                    <a:pt x="279" y="476"/>
                    <a:pt x="277" y="476"/>
                  </a:cubicBezTo>
                  <a:cubicBezTo>
                    <a:pt x="277" y="476"/>
                    <a:pt x="276" y="476"/>
                    <a:pt x="276" y="476"/>
                  </a:cubicBezTo>
                  <a:cubicBezTo>
                    <a:pt x="258" y="473"/>
                    <a:pt x="241" y="486"/>
                    <a:pt x="239" y="505"/>
                  </a:cubicBezTo>
                  <a:cubicBezTo>
                    <a:pt x="236" y="528"/>
                    <a:pt x="257" y="552"/>
                    <a:pt x="279" y="555"/>
                  </a:cubicBezTo>
                  <a:cubicBezTo>
                    <a:pt x="300" y="558"/>
                    <a:pt x="317" y="539"/>
                    <a:pt x="318" y="519"/>
                  </a:cubicBezTo>
                  <a:cubicBezTo>
                    <a:pt x="318" y="502"/>
                    <a:pt x="305" y="485"/>
                    <a:pt x="289" y="478"/>
                  </a:cubicBezTo>
                  <a:cubicBezTo>
                    <a:pt x="303" y="441"/>
                    <a:pt x="317" y="403"/>
                    <a:pt x="328" y="365"/>
                  </a:cubicBezTo>
                  <a:cubicBezTo>
                    <a:pt x="328" y="365"/>
                    <a:pt x="328" y="364"/>
                    <a:pt x="328" y="364"/>
                  </a:cubicBezTo>
                  <a:cubicBezTo>
                    <a:pt x="356" y="366"/>
                    <a:pt x="385" y="356"/>
                    <a:pt x="407" y="336"/>
                  </a:cubicBezTo>
                  <a:cubicBezTo>
                    <a:pt x="408" y="335"/>
                    <a:pt x="408" y="335"/>
                    <a:pt x="409" y="334"/>
                  </a:cubicBezTo>
                  <a:cubicBezTo>
                    <a:pt x="444" y="364"/>
                    <a:pt x="479" y="394"/>
                    <a:pt x="513" y="425"/>
                  </a:cubicBezTo>
                  <a:cubicBezTo>
                    <a:pt x="500" y="434"/>
                    <a:pt x="493" y="453"/>
                    <a:pt x="500" y="469"/>
                  </a:cubicBezTo>
                  <a:cubicBezTo>
                    <a:pt x="508" y="488"/>
                    <a:pt x="534" y="498"/>
                    <a:pt x="553" y="489"/>
                  </a:cubicBezTo>
                  <a:cubicBezTo>
                    <a:pt x="573" y="480"/>
                    <a:pt x="582" y="454"/>
                    <a:pt x="573" y="435"/>
                  </a:cubicBezTo>
                  <a:cubicBezTo>
                    <a:pt x="563" y="416"/>
                    <a:pt x="536" y="405"/>
                    <a:pt x="517" y="416"/>
                  </a:cubicBezTo>
                  <a:cubicBezTo>
                    <a:pt x="517" y="417"/>
                    <a:pt x="517" y="417"/>
                    <a:pt x="517" y="417"/>
                  </a:cubicBezTo>
                  <a:cubicBezTo>
                    <a:pt x="485" y="385"/>
                    <a:pt x="450" y="356"/>
                    <a:pt x="413" y="330"/>
                  </a:cubicBezTo>
                  <a:cubicBezTo>
                    <a:pt x="436" y="306"/>
                    <a:pt x="443" y="275"/>
                    <a:pt x="440" y="243"/>
                  </a:cubicBezTo>
                  <a:cubicBezTo>
                    <a:pt x="482" y="250"/>
                    <a:pt x="526" y="250"/>
                    <a:pt x="569" y="247"/>
                  </a:cubicBezTo>
                  <a:cubicBezTo>
                    <a:pt x="569" y="264"/>
                    <a:pt x="580" y="281"/>
                    <a:pt x="598" y="284"/>
                  </a:cubicBezTo>
                  <a:cubicBezTo>
                    <a:pt x="617" y="287"/>
                    <a:pt x="639" y="272"/>
                    <a:pt x="640" y="252"/>
                  </a:cubicBezTo>
                  <a:cubicBezTo>
                    <a:pt x="642" y="230"/>
                    <a:pt x="620" y="209"/>
                    <a:pt x="598" y="214"/>
                  </a:cubicBezTo>
                  <a:close/>
                  <a:moveTo>
                    <a:pt x="298" y="65"/>
                  </a:moveTo>
                  <a:cubicBezTo>
                    <a:pt x="297" y="62"/>
                    <a:pt x="292" y="63"/>
                    <a:pt x="292" y="66"/>
                  </a:cubicBezTo>
                  <a:cubicBezTo>
                    <a:pt x="292" y="66"/>
                    <a:pt x="292" y="67"/>
                    <a:pt x="292" y="67"/>
                  </a:cubicBezTo>
                  <a:cubicBezTo>
                    <a:pt x="285" y="68"/>
                    <a:pt x="278" y="66"/>
                    <a:pt x="271" y="63"/>
                  </a:cubicBezTo>
                  <a:cubicBezTo>
                    <a:pt x="256" y="54"/>
                    <a:pt x="250" y="33"/>
                    <a:pt x="265" y="23"/>
                  </a:cubicBezTo>
                  <a:cubicBezTo>
                    <a:pt x="266" y="23"/>
                    <a:pt x="266" y="22"/>
                    <a:pt x="267" y="22"/>
                  </a:cubicBezTo>
                  <a:cubicBezTo>
                    <a:pt x="279" y="16"/>
                    <a:pt x="290" y="11"/>
                    <a:pt x="304" y="18"/>
                  </a:cubicBezTo>
                  <a:cubicBezTo>
                    <a:pt x="317" y="25"/>
                    <a:pt x="320" y="41"/>
                    <a:pt x="313" y="54"/>
                  </a:cubicBezTo>
                  <a:cubicBezTo>
                    <a:pt x="310" y="61"/>
                    <a:pt x="304" y="65"/>
                    <a:pt x="298" y="66"/>
                  </a:cubicBezTo>
                  <a:cubicBezTo>
                    <a:pt x="298" y="66"/>
                    <a:pt x="298" y="66"/>
                    <a:pt x="298" y="65"/>
                  </a:cubicBezTo>
                  <a:close/>
                  <a:moveTo>
                    <a:pt x="86" y="384"/>
                  </a:moveTo>
                  <a:cubicBezTo>
                    <a:pt x="70" y="407"/>
                    <a:pt x="24" y="370"/>
                    <a:pt x="41" y="344"/>
                  </a:cubicBezTo>
                  <a:cubicBezTo>
                    <a:pt x="42" y="345"/>
                    <a:pt x="44" y="345"/>
                    <a:pt x="45" y="343"/>
                  </a:cubicBezTo>
                  <a:cubicBezTo>
                    <a:pt x="57" y="333"/>
                    <a:pt x="72" y="331"/>
                    <a:pt x="83" y="344"/>
                  </a:cubicBezTo>
                  <a:cubicBezTo>
                    <a:pt x="92" y="354"/>
                    <a:pt x="94" y="372"/>
                    <a:pt x="86" y="384"/>
                  </a:cubicBezTo>
                  <a:close/>
                  <a:moveTo>
                    <a:pt x="304" y="505"/>
                  </a:moveTo>
                  <a:cubicBezTo>
                    <a:pt x="311" y="519"/>
                    <a:pt x="304" y="541"/>
                    <a:pt x="287" y="543"/>
                  </a:cubicBezTo>
                  <a:cubicBezTo>
                    <a:pt x="272" y="546"/>
                    <a:pt x="256" y="531"/>
                    <a:pt x="251" y="517"/>
                  </a:cubicBezTo>
                  <a:cubicBezTo>
                    <a:pt x="247" y="501"/>
                    <a:pt x="259" y="483"/>
                    <a:pt x="276" y="484"/>
                  </a:cubicBezTo>
                  <a:cubicBezTo>
                    <a:pt x="287" y="490"/>
                    <a:pt x="298" y="494"/>
                    <a:pt x="304" y="505"/>
                  </a:cubicBezTo>
                  <a:close/>
                  <a:moveTo>
                    <a:pt x="526" y="425"/>
                  </a:moveTo>
                  <a:cubicBezTo>
                    <a:pt x="539" y="423"/>
                    <a:pt x="552" y="425"/>
                    <a:pt x="560" y="437"/>
                  </a:cubicBezTo>
                  <a:cubicBezTo>
                    <a:pt x="569" y="450"/>
                    <a:pt x="564" y="469"/>
                    <a:pt x="550" y="477"/>
                  </a:cubicBezTo>
                  <a:cubicBezTo>
                    <a:pt x="537" y="485"/>
                    <a:pt x="518" y="478"/>
                    <a:pt x="512" y="465"/>
                  </a:cubicBezTo>
                  <a:cubicBezTo>
                    <a:pt x="505" y="450"/>
                    <a:pt x="513" y="433"/>
                    <a:pt x="526" y="425"/>
                  </a:cubicBezTo>
                  <a:close/>
                  <a:moveTo>
                    <a:pt x="348" y="351"/>
                  </a:moveTo>
                  <a:cubicBezTo>
                    <a:pt x="299" y="359"/>
                    <a:pt x="252" y="322"/>
                    <a:pt x="240" y="274"/>
                  </a:cubicBezTo>
                  <a:cubicBezTo>
                    <a:pt x="228" y="224"/>
                    <a:pt x="260" y="176"/>
                    <a:pt x="304" y="154"/>
                  </a:cubicBezTo>
                  <a:cubicBezTo>
                    <a:pt x="306" y="153"/>
                    <a:pt x="307" y="152"/>
                    <a:pt x="307" y="150"/>
                  </a:cubicBezTo>
                  <a:cubicBezTo>
                    <a:pt x="332" y="141"/>
                    <a:pt x="360" y="153"/>
                    <a:pt x="383" y="164"/>
                  </a:cubicBezTo>
                  <a:cubicBezTo>
                    <a:pt x="410" y="177"/>
                    <a:pt x="421" y="205"/>
                    <a:pt x="426" y="234"/>
                  </a:cubicBezTo>
                  <a:cubicBezTo>
                    <a:pt x="437" y="289"/>
                    <a:pt x="405" y="342"/>
                    <a:pt x="348" y="351"/>
                  </a:cubicBezTo>
                  <a:close/>
                  <a:moveTo>
                    <a:pt x="603" y="272"/>
                  </a:moveTo>
                  <a:cubicBezTo>
                    <a:pt x="572" y="272"/>
                    <a:pt x="578" y="221"/>
                    <a:pt x="603" y="224"/>
                  </a:cubicBezTo>
                  <a:cubicBezTo>
                    <a:pt x="603" y="224"/>
                    <a:pt x="604" y="224"/>
                    <a:pt x="604" y="225"/>
                  </a:cubicBezTo>
                  <a:cubicBezTo>
                    <a:pt x="606" y="225"/>
                    <a:pt x="607" y="225"/>
                    <a:pt x="609" y="226"/>
                  </a:cubicBezTo>
                  <a:cubicBezTo>
                    <a:pt x="609" y="226"/>
                    <a:pt x="610" y="226"/>
                    <a:pt x="610" y="226"/>
                  </a:cubicBezTo>
                  <a:cubicBezTo>
                    <a:pt x="620" y="229"/>
                    <a:pt x="628" y="237"/>
                    <a:pt x="628" y="249"/>
                  </a:cubicBezTo>
                  <a:cubicBezTo>
                    <a:pt x="629" y="262"/>
                    <a:pt x="615" y="272"/>
                    <a:pt x="603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07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7691881" y="4817879"/>
            <a:ext cx="24091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6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4412298" y="1458915"/>
            <a:ext cx="241131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84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4382706" y="5813976"/>
            <a:ext cx="241131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84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>
            <a:spLocks noChangeArrowheads="1"/>
          </p:cNvSpPr>
          <p:nvPr/>
        </p:nvSpPr>
        <p:spPr bwMode="auto">
          <a:xfrm>
            <a:off x="5296148" y="3409657"/>
            <a:ext cx="1283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keywords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4038600" y="3429000"/>
            <a:ext cx="4114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4000" b="1" spc="-15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000" b="1" spc="-15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3307328" y="4247719"/>
            <a:ext cx="5577344" cy="6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4958744" y="1141405"/>
            <a:ext cx="17341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7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91724" y="1092201"/>
            <a:ext cx="2680146" cy="2225966"/>
            <a:chOff x="1720262" y="2489267"/>
            <a:chExt cx="1762725" cy="1464013"/>
          </a:xfrm>
        </p:grpSpPr>
        <p:sp>
          <p:nvSpPr>
            <p:cNvPr id="8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42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00550" y="2153347"/>
            <a:ext cx="3390900" cy="2551306"/>
            <a:chOff x="3505201" y="292101"/>
            <a:chExt cx="1820863" cy="1370013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3505201" y="292101"/>
              <a:ext cx="1820863" cy="1370013"/>
            </a:xfrm>
            <a:custGeom>
              <a:avLst/>
              <a:gdLst>
                <a:gd name="T0" fmla="*/ 438 w 485"/>
                <a:gd name="T1" fmla="*/ 71 h 364"/>
                <a:gd name="T2" fmla="*/ 431 w 485"/>
                <a:gd name="T3" fmla="*/ 52 h 364"/>
                <a:gd name="T4" fmla="*/ 249 w 485"/>
                <a:gd name="T5" fmla="*/ 66 h 364"/>
                <a:gd name="T6" fmla="*/ 44 w 485"/>
                <a:gd name="T7" fmla="*/ 61 h 364"/>
                <a:gd name="T8" fmla="*/ 41 w 485"/>
                <a:gd name="T9" fmla="*/ 67 h 364"/>
                <a:gd name="T10" fmla="*/ 12 w 485"/>
                <a:gd name="T11" fmla="*/ 71 h 364"/>
                <a:gd name="T12" fmla="*/ 19 w 485"/>
                <a:gd name="T13" fmla="*/ 334 h 364"/>
                <a:gd name="T14" fmla="*/ 49 w 485"/>
                <a:gd name="T15" fmla="*/ 355 h 364"/>
                <a:gd name="T16" fmla="*/ 207 w 485"/>
                <a:gd name="T17" fmla="*/ 333 h 364"/>
                <a:gd name="T18" fmla="*/ 209 w 485"/>
                <a:gd name="T19" fmla="*/ 334 h 364"/>
                <a:gd name="T20" fmla="*/ 282 w 485"/>
                <a:gd name="T21" fmla="*/ 333 h 364"/>
                <a:gd name="T22" fmla="*/ 413 w 485"/>
                <a:gd name="T23" fmla="*/ 356 h 364"/>
                <a:gd name="T24" fmla="*/ 458 w 485"/>
                <a:gd name="T25" fmla="*/ 313 h 364"/>
                <a:gd name="T26" fmla="*/ 454 w 485"/>
                <a:gd name="T27" fmla="*/ 102 h 364"/>
                <a:gd name="T28" fmla="*/ 444 w 485"/>
                <a:gd name="T29" fmla="*/ 129 h 364"/>
                <a:gd name="T30" fmla="*/ 422 w 485"/>
                <a:gd name="T31" fmla="*/ 320 h 364"/>
                <a:gd name="T32" fmla="*/ 343 w 485"/>
                <a:gd name="T33" fmla="*/ 301 h 364"/>
                <a:gd name="T34" fmla="*/ 414 w 485"/>
                <a:gd name="T35" fmla="*/ 312 h 364"/>
                <a:gd name="T36" fmla="*/ 438 w 485"/>
                <a:gd name="T37" fmla="*/ 81 h 364"/>
                <a:gd name="T38" fmla="*/ 425 w 485"/>
                <a:gd name="T39" fmla="*/ 61 h 364"/>
                <a:gd name="T40" fmla="*/ 413 w 485"/>
                <a:gd name="T41" fmla="*/ 304 h 364"/>
                <a:gd name="T42" fmla="*/ 262 w 485"/>
                <a:gd name="T43" fmla="*/ 312 h 364"/>
                <a:gd name="T44" fmla="*/ 338 w 485"/>
                <a:gd name="T45" fmla="*/ 47 h 364"/>
                <a:gd name="T46" fmla="*/ 242 w 485"/>
                <a:gd name="T47" fmla="*/ 76 h 364"/>
                <a:gd name="T48" fmla="*/ 62 w 485"/>
                <a:gd name="T49" fmla="*/ 302 h 364"/>
                <a:gd name="T50" fmla="*/ 53 w 485"/>
                <a:gd name="T51" fmla="*/ 71 h 364"/>
                <a:gd name="T52" fmla="*/ 52 w 485"/>
                <a:gd name="T53" fmla="*/ 65 h 364"/>
                <a:gd name="T54" fmla="*/ 54 w 485"/>
                <a:gd name="T55" fmla="*/ 308 h 364"/>
                <a:gd name="T56" fmla="*/ 58 w 485"/>
                <a:gd name="T57" fmla="*/ 318 h 364"/>
                <a:gd name="T58" fmla="*/ 61 w 485"/>
                <a:gd name="T59" fmla="*/ 316 h 364"/>
                <a:gd name="T60" fmla="*/ 188 w 485"/>
                <a:gd name="T61" fmla="*/ 291 h 364"/>
                <a:gd name="T62" fmla="*/ 40 w 485"/>
                <a:gd name="T63" fmla="*/ 207 h 364"/>
                <a:gd name="T64" fmla="*/ 42 w 485"/>
                <a:gd name="T65" fmla="*/ 81 h 364"/>
                <a:gd name="T66" fmla="*/ 462 w 485"/>
                <a:gd name="T67" fmla="*/ 175 h 364"/>
                <a:gd name="T68" fmla="*/ 447 w 485"/>
                <a:gd name="T69" fmla="*/ 310 h 364"/>
                <a:gd name="T70" fmla="*/ 432 w 485"/>
                <a:gd name="T71" fmla="*/ 348 h 364"/>
                <a:gd name="T72" fmla="*/ 370 w 485"/>
                <a:gd name="T73" fmla="*/ 337 h 364"/>
                <a:gd name="T74" fmla="*/ 275 w 485"/>
                <a:gd name="T75" fmla="*/ 328 h 364"/>
                <a:gd name="T76" fmla="*/ 214 w 485"/>
                <a:gd name="T77" fmla="*/ 328 h 364"/>
                <a:gd name="T78" fmla="*/ 206 w 485"/>
                <a:gd name="T79" fmla="*/ 325 h 364"/>
                <a:gd name="T80" fmla="*/ 29 w 485"/>
                <a:gd name="T81" fmla="*/ 340 h 364"/>
                <a:gd name="T82" fmla="*/ 22 w 485"/>
                <a:gd name="T83" fmla="*/ 275 h 364"/>
                <a:gd name="T84" fmla="*/ 17 w 485"/>
                <a:gd name="T85" fmla="*/ 99 h 364"/>
                <a:gd name="T86" fmla="*/ 42 w 485"/>
                <a:gd name="T87" fmla="*/ 74 h 364"/>
                <a:gd name="T88" fmla="*/ 29 w 485"/>
                <a:gd name="T89" fmla="*/ 84 h 364"/>
                <a:gd name="T90" fmla="*/ 30 w 485"/>
                <a:gd name="T91" fmla="*/ 149 h 364"/>
                <a:gd name="T92" fmla="*/ 40 w 485"/>
                <a:gd name="T93" fmla="*/ 334 h 364"/>
                <a:gd name="T94" fmla="*/ 259 w 485"/>
                <a:gd name="T95" fmla="*/ 322 h 364"/>
                <a:gd name="T96" fmla="*/ 265 w 485"/>
                <a:gd name="T97" fmla="*/ 322 h 364"/>
                <a:gd name="T98" fmla="*/ 424 w 485"/>
                <a:gd name="T99" fmla="*/ 330 h 364"/>
                <a:gd name="T100" fmla="*/ 448 w 485"/>
                <a:gd name="T101" fmla="*/ 163 h 364"/>
                <a:gd name="T102" fmla="*/ 462 w 485"/>
                <a:gd name="T103" fmla="*/ 17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" h="364">
                  <a:moveTo>
                    <a:pt x="454" y="102"/>
                  </a:moveTo>
                  <a:cubicBezTo>
                    <a:pt x="453" y="89"/>
                    <a:pt x="449" y="77"/>
                    <a:pt x="438" y="71"/>
                  </a:cubicBezTo>
                  <a:cubicBezTo>
                    <a:pt x="438" y="66"/>
                    <a:pt x="438" y="61"/>
                    <a:pt x="439" y="57"/>
                  </a:cubicBezTo>
                  <a:cubicBezTo>
                    <a:pt x="439" y="52"/>
                    <a:pt x="434" y="51"/>
                    <a:pt x="431" y="52"/>
                  </a:cubicBezTo>
                  <a:cubicBezTo>
                    <a:pt x="431" y="51"/>
                    <a:pt x="430" y="51"/>
                    <a:pt x="430" y="51"/>
                  </a:cubicBezTo>
                  <a:cubicBezTo>
                    <a:pt x="376" y="22"/>
                    <a:pt x="298" y="30"/>
                    <a:pt x="249" y="66"/>
                  </a:cubicBezTo>
                  <a:cubicBezTo>
                    <a:pt x="248" y="65"/>
                    <a:pt x="248" y="65"/>
                    <a:pt x="247" y="65"/>
                  </a:cubicBezTo>
                  <a:cubicBezTo>
                    <a:pt x="207" y="0"/>
                    <a:pt x="95" y="25"/>
                    <a:pt x="44" y="61"/>
                  </a:cubicBezTo>
                  <a:cubicBezTo>
                    <a:pt x="43" y="61"/>
                    <a:pt x="43" y="62"/>
                    <a:pt x="42" y="63"/>
                  </a:cubicBezTo>
                  <a:cubicBezTo>
                    <a:pt x="42" y="64"/>
                    <a:pt x="41" y="65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2" y="68"/>
                    <a:pt x="22" y="69"/>
                    <a:pt x="12" y="71"/>
                  </a:cubicBezTo>
                  <a:cubicBezTo>
                    <a:pt x="9" y="71"/>
                    <a:pt x="7" y="73"/>
                    <a:pt x="7" y="76"/>
                  </a:cubicBezTo>
                  <a:cubicBezTo>
                    <a:pt x="0" y="162"/>
                    <a:pt x="8" y="249"/>
                    <a:pt x="19" y="334"/>
                  </a:cubicBezTo>
                  <a:cubicBezTo>
                    <a:pt x="20" y="343"/>
                    <a:pt x="20" y="351"/>
                    <a:pt x="29" y="355"/>
                  </a:cubicBezTo>
                  <a:cubicBezTo>
                    <a:pt x="35" y="358"/>
                    <a:pt x="43" y="355"/>
                    <a:pt x="49" y="355"/>
                  </a:cubicBezTo>
                  <a:cubicBezTo>
                    <a:pt x="60" y="354"/>
                    <a:pt x="72" y="353"/>
                    <a:pt x="83" y="352"/>
                  </a:cubicBezTo>
                  <a:cubicBezTo>
                    <a:pt x="124" y="347"/>
                    <a:pt x="167" y="343"/>
                    <a:pt x="207" y="333"/>
                  </a:cubicBezTo>
                  <a:cubicBezTo>
                    <a:pt x="208" y="332"/>
                    <a:pt x="208" y="332"/>
                    <a:pt x="208" y="332"/>
                  </a:cubicBezTo>
                  <a:cubicBezTo>
                    <a:pt x="209" y="332"/>
                    <a:pt x="209" y="333"/>
                    <a:pt x="209" y="334"/>
                  </a:cubicBezTo>
                  <a:cubicBezTo>
                    <a:pt x="219" y="344"/>
                    <a:pt x="233" y="348"/>
                    <a:pt x="247" y="348"/>
                  </a:cubicBezTo>
                  <a:cubicBezTo>
                    <a:pt x="259" y="348"/>
                    <a:pt x="276" y="344"/>
                    <a:pt x="282" y="333"/>
                  </a:cubicBezTo>
                  <a:cubicBezTo>
                    <a:pt x="282" y="332"/>
                    <a:pt x="282" y="331"/>
                    <a:pt x="282" y="330"/>
                  </a:cubicBezTo>
                  <a:cubicBezTo>
                    <a:pt x="325" y="340"/>
                    <a:pt x="369" y="348"/>
                    <a:pt x="413" y="356"/>
                  </a:cubicBezTo>
                  <a:cubicBezTo>
                    <a:pt x="422" y="357"/>
                    <a:pt x="440" y="364"/>
                    <a:pt x="448" y="358"/>
                  </a:cubicBezTo>
                  <a:cubicBezTo>
                    <a:pt x="459" y="351"/>
                    <a:pt x="457" y="325"/>
                    <a:pt x="458" y="313"/>
                  </a:cubicBezTo>
                  <a:cubicBezTo>
                    <a:pt x="463" y="267"/>
                    <a:pt x="464" y="220"/>
                    <a:pt x="473" y="175"/>
                  </a:cubicBezTo>
                  <a:cubicBezTo>
                    <a:pt x="478" y="149"/>
                    <a:pt x="485" y="114"/>
                    <a:pt x="454" y="102"/>
                  </a:cubicBezTo>
                  <a:close/>
                  <a:moveTo>
                    <a:pt x="438" y="81"/>
                  </a:moveTo>
                  <a:cubicBezTo>
                    <a:pt x="449" y="92"/>
                    <a:pt x="445" y="114"/>
                    <a:pt x="444" y="129"/>
                  </a:cubicBezTo>
                  <a:cubicBezTo>
                    <a:pt x="441" y="150"/>
                    <a:pt x="439" y="172"/>
                    <a:pt x="436" y="194"/>
                  </a:cubicBezTo>
                  <a:cubicBezTo>
                    <a:pt x="431" y="236"/>
                    <a:pt x="427" y="278"/>
                    <a:pt x="422" y="320"/>
                  </a:cubicBezTo>
                  <a:cubicBezTo>
                    <a:pt x="392" y="308"/>
                    <a:pt x="360" y="302"/>
                    <a:pt x="328" y="302"/>
                  </a:cubicBezTo>
                  <a:cubicBezTo>
                    <a:pt x="333" y="302"/>
                    <a:pt x="338" y="301"/>
                    <a:pt x="343" y="301"/>
                  </a:cubicBezTo>
                  <a:cubicBezTo>
                    <a:pt x="367" y="299"/>
                    <a:pt x="388" y="304"/>
                    <a:pt x="409" y="313"/>
                  </a:cubicBezTo>
                  <a:cubicBezTo>
                    <a:pt x="412" y="314"/>
                    <a:pt x="413" y="313"/>
                    <a:pt x="414" y="312"/>
                  </a:cubicBezTo>
                  <a:cubicBezTo>
                    <a:pt x="416" y="312"/>
                    <a:pt x="419" y="312"/>
                    <a:pt x="419" y="310"/>
                  </a:cubicBezTo>
                  <a:cubicBezTo>
                    <a:pt x="432" y="234"/>
                    <a:pt x="435" y="157"/>
                    <a:pt x="438" y="81"/>
                  </a:cubicBezTo>
                  <a:close/>
                  <a:moveTo>
                    <a:pt x="338" y="47"/>
                  </a:moveTo>
                  <a:cubicBezTo>
                    <a:pt x="369" y="45"/>
                    <a:pt x="396" y="52"/>
                    <a:pt x="425" y="61"/>
                  </a:cubicBezTo>
                  <a:cubicBezTo>
                    <a:pt x="426" y="61"/>
                    <a:pt x="427" y="61"/>
                    <a:pt x="427" y="61"/>
                  </a:cubicBezTo>
                  <a:cubicBezTo>
                    <a:pt x="424" y="142"/>
                    <a:pt x="416" y="223"/>
                    <a:pt x="413" y="304"/>
                  </a:cubicBezTo>
                  <a:cubicBezTo>
                    <a:pt x="386" y="286"/>
                    <a:pt x="350" y="287"/>
                    <a:pt x="320" y="293"/>
                  </a:cubicBezTo>
                  <a:cubicBezTo>
                    <a:pt x="311" y="294"/>
                    <a:pt x="273" y="299"/>
                    <a:pt x="262" y="312"/>
                  </a:cubicBezTo>
                  <a:cubicBezTo>
                    <a:pt x="258" y="232"/>
                    <a:pt x="253" y="153"/>
                    <a:pt x="250" y="74"/>
                  </a:cubicBezTo>
                  <a:cubicBezTo>
                    <a:pt x="278" y="59"/>
                    <a:pt x="307" y="49"/>
                    <a:pt x="338" y="47"/>
                  </a:cubicBezTo>
                  <a:close/>
                  <a:moveTo>
                    <a:pt x="240" y="75"/>
                  </a:moveTo>
                  <a:cubicBezTo>
                    <a:pt x="241" y="76"/>
                    <a:pt x="241" y="76"/>
                    <a:pt x="242" y="76"/>
                  </a:cubicBezTo>
                  <a:cubicBezTo>
                    <a:pt x="239" y="154"/>
                    <a:pt x="242" y="234"/>
                    <a:pt x="253" y="311"/>
                  </a:cubicBezTo>
                  <a:cubicBezTo>
                    <a:pt x="204" y="266"/>
                    <a:pt x="117" y="263"/>
                    <a:pt x="62" y="302"/>
                  </a:cubicBezTo>
                  <a:cubicBezTo>
                    <a:pt x="65" y="225"/>
                    <a:pt x="59" y="147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6" y="70"/>
                    <a:pt x="55" y="66"/>
                    <a:pt x="52" y="66"/>
                  </a:cubicBezTo>
                  <a:cubicBezTo>
                    <a:pt x="52" y="66"/>
                    <a:pt x="52" y="65"/>
                    <a:pt x="52" y="65"/>
                  </a:cubicBezTo>
                  <a:cubicBezTo>
                    <a:pt x="107" y="40"/>
                    <a:pt x="200" y="14"/>
                    <a:pt x="240" y="75"/>
                  </a:cubicBezTo>
                  <a:close/>
                  <a:moveTo>
                    <a:pt x="54" y="308"/>
                  </a:moveTo>
                  <a:cubicBezTo>
                    <a:pt x="54" y="309"/>
                    <a:pt x="53" y="309"/>
                    <a:pt x="52" y="310"/>
                  </a:cubicBezTo>
                  <a:cubicBezTo>
                    <a:pt x="47" y="314"/>
                    <a:pt x="53" y="321"/>
                    <a:pt x="58" y="318"/>
                  </a:cubicBezTo>
                  <a:cubicBezTo>
                    <a:pt x="58" y="318"/>
                    <a:pt x="58" y="318"/>
                    <a:pt x="59" y="318"/>
                  </a:cubicBezTo>
                  <a:cubicBezTo>
                    <a:pt x="60" y="318"/>
                    <a:pt x="61" y="317"/>
                    <a:pt x="61" y="316"/>
                  </a:cubicBezTo>
                  <a:cubicBezTo>
                    <a:pt x="92" y="299"/>
                    <a:pt x="120" y="286"/>
                    <a:pt x="156" y="287"/>
                  </a:cubicBezTo>
                  <a:cubicBezTo>
                    <a:pt x="167" y="287"/>
                    <a:pt x="178" y="288"/>
                    <a:pt x="188" y="291"/>
                  </a:cubicBezTo>
                  <a:cubicBezTo>
                    <a:pt x="139" y="290"/>
                    <a:pt x="85" y="313"/>
                    <a:pt x="42" y="326"/>
                  </a:cubicBezTo>
                  <a:cubicBezTo>
                    <a:pt x="43" y="286"/>
                    <a:pt x="42" y="247"/>
                    <a:pt x="40" y="207"/>
                  </a:cubicBezTo>
                  <a:cubicBezTo>
                    <a:pt x="39" y="187"/>
                    <a:pt x="37" y="166"/>
                    <a:pt x="36" y="145"/>
                  </a:cubicBezTo>
                  <a:cubicBezTo>
                    <a:pt x="35" y="135"/>
                    <a:pt x="25" y="87"/>
                    <a:pt x="42" y="81"/>
                  </a:cubicBezTo>
                  <a:cubicBezTo>
                    <a:pt x="46" y="157"/>
                    <a:pt x="47" y="233"/>
                    <a:pt x="54" y="308"/>
                  </a:cubicBezTo>
                  <a:close/>
                  <a:moveTo>
                    <a:pt x="462" y="175"/>
                  </a:moveTo>
                  <a:cubicBezTo>
                    <a:pt x="459" y="188"/>
                    <a:pt x="457" y="201"/>
                    <a:pt x="456" y="213"/>
                  </a:cubicBezTo>
                  <a:cubicBezTo>
                    <a:pt x="452" y="245"/>
                    <a:pt x="451" y="278"/>
                    <a:pt x="447" y="310"/>
                  </a:cubicBezTo>
                  <a:cubicBezTo>
                    <a:pt x="447" y="317"/>
                    <a:pt x="447" y="331"/>
                    <a:pt x="444" y="338"/>
                  </a:cubicBezTo>
                  <a:cubicBezTo>
                    <a:pt x="445" y="346"/>
                    <a:pt x="441" y="349"/>
                    <a:pt x="432" y="348"/>
                  </a:cubicBezTo>
                  <a:cubicBezTo>
                    <a:pt x="429" y="347"/>
                    <a:pt x="427" y="347"/>
                    <a:pt x="424" y="346"/>
                  </a:cubicBezTo>
                  <a:cubicBezTo>
                    <a:pt x="406" y="345"/>
                    <a:pt x="388" y="340"/>
                    <a:pt x="370" y="337"/>
                  </a:cubicBezTo>
                  <a:cubicBezTo>
                    <a:pt x="339" y="331"/>
                    <a:pt x="308" y="325"/>
                    <a:pt x="277" y="322"/>
                  </a:cubicBezTo>
                  <a:cubicBezTo>
                    <a:pt x="273" y="321"/>
                    <a:pt x="272" y="326"/>
                    <a:pt x="275" y="328"/>
                  </a:cubicBezTo>
                  <a:cubicBezTo>
                    <a:pt x="265" y="331"/>
                    <a:pt x="258" y="337"/>
                    <a:pt x="247" y="338"/>
                  </a:cubicBezTo>
                  <a:cubicBezTo>
                    <a:pt x="235" y="338"/>
                    <a:pt x="224" y="334"/>
                    <a:pt x="214" y="328"/>
                  </a:cubicBezTo>
                  <a:cubicBezTo>
                    <a:pt x="212" y="327"/>
                    <a:pt x="211" y="327"/>
                    <a:pt x="210" y="328"/>
                  </a:cubicBezTo>
                  <a:cubicBezTo>
                    <a:pt x="210" y="326"/>
                    <a:pt x="208" y="325"/>
                    <a:pt x="206" y="325"/>
                  </a:cubicBezTo>
                  <a:cubicBezTo>
                    <a:pt x="168" y="329"/>
                    <a:pt x="129" y="337"/>
                    <a:pt x="91" y="341"/>
                  </a:cubicBezTo>
                  <a:cubicBezTo>
                    <a:pt x="77" y="343"/>
                    <a:pt x="38" y="354"/>
                    <a:pt x="29" y="340"/>
                  </a:cubicBezTo>
                  <a:cubicBezTo>
                    <a:pt x="25" y="332"/>
                    <a:pt x="25" y="311"/>
                    <a:pt x="24" y="302"/>
                  </a:cubicBezTo>
                  <a:cubicBezTo>
                    <a:pt x="23" y="293"/>
                    <a:pt x="22" y="284"/>
                    <a:pt x="22" y="275"/>
                  </a:cubicBezTo>
                  <a:cubicBezTo>
                    <a:pt x="18" y="236"/>
                    <a:pt x="17" y="197"/>
                    <a:pt x="17" y="158"/>
                  </a:cubicBezTo>
                  <a:cubicBezTo>
                    <a:pt x="17" y="138"/>
                    <a:pt x="17" y="119"/>
                    <a:pt x="17" y="99"/>
                  </a:cubicBezTo>
                  <a:cubicBezTo>
                    <a:pt x="18" y="87"/>
                    <a:pt x="16" y="83"/>
                    <a:pt x="27" y="78"/>
                  </a:cubicBezTo>
                  <a:cubicBezTo>
                    <a:pt x="31" y="76"/>
                    <a:pt x="37" y="75"/>
                    <a:pt x="42" y="74"/>
                  </a:cubicBezTo>
                  <a:cubicBezTo>
                    <a:pt x="42" y="74"/>
                    <a:pt x="42" y="74"/>
                    <a:pt x="42" y="75"/>
                  </a:cubicBezTo>
                  <a:cubicBezTo>
                    <a:pt x="37" y="75"/>
                    <a:pt x="32" y="78"/>
                    <a:pt x="29" y="84"/>
                  </a:cubicBezTo>
                  <a:cubicBezTo>
                    <a:pt x="26" y="90"/>
                    <a:pt x="26" y="97"/>
                    <a:pt x="26" y="104"/>
                  </a:cubicBezTo>
                  <a:cubicBezTo>
                    <a:pt x="27" y="119"/>
                    <a:pt x="29" y="134"/>
                    <a:pt x="30" y="149"/>
                  </a:cubicBezTo>
                  <a:cubicBezTo>
                    <a:pt x="35" y="210"/>
                    <a:pt x="36" y="270"/>
                    <a:pt x="35" y="331"/>
                  </a:cubicBezTo>
                  <a:cubicBezTo>
                    <a:pt x="35" y="333"/>
                    <a:pt x="37" y="335"/>
                    <a:pt x="40" y="334"/>
                  </a:cubicBezTo>
                  <a:cubicBezTo>
                    <a:pt x="111" y="316"/>
                    <a:pt x="186" y="276"/>
                    <a:pt x="255" y="323"/>
                  </a:cubicBezTo>
                  <a:cubicBezTo>
                    <a:pt x="257" y="324"/>
                    <a:pt x="259" y="323"/>
                    <a:pt x="259" y="322"/>
                  </a:cubicBezTo>
                  <a:cubicBezTo>
                    <a:pt x="259" y="322"/>
                    <a:pt x="259" y="322"/>
                    <a:pt x="259" y="323"/>
                  </a:cubicBezTo>
                  <a:cubicBezTo>
                    <a:pt x="260" y="325"/>
                    <a:pt x="265" y="325"/>
                    <a:pt x="265" y="322"/>
                  </a:cubicBezTo>
                  <a:cubicBezTo>
                    <a:pt x="264" y="321"/>
                    <a:pt x="266" y="320"/>
                    <a:pt x="268" y="318"/>
                  </a:cubicBezTo>
                  <a:cubicBezTo>
                    <a:pt x="321" y="307"/>
                    <a:pt x="373" y="309"/>
                    <a:pt x="424" y="330"/>
                  </a:cubicBezTo>
                  <a:cubicBezTo>
                    <a:pt x="427" y="331"/>
                    <a:pt x="429" y="328"/>
                    <a:pt x="429" y="326"/>
                  </a:cubicBezTo>
                  <a:cubicBezTo>
                    <a:pt x="435" y="272"/>
                    <a:pt x="441" y="218"/>
                    <a:pt x="448" y="163"/>
                  </a:cubicBezTo>
                  <a:cubicBezTo>
                    <a:pt x="449" y="151"/>
                    <a:pt x="454" y="132"/>
                    <a:pt x="454" y="114"/>
                  </a:cubicBezTo>
                  <a:cubicBezTo>
                    <a:pt x="476" y="126"/>
                    <a:pt x="465" y="156"/>
                    <a:pt x="462" y="17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4"/>
            <p:cNvSpPr/>
            <p:nvPr/>
          </p:nvSpPr>
          <p:spPr bwMode="auto">
            <a:xfrm>
              <a:off x="3738563" y="525463"/>
              <a:ext cx="566738" cy="101600"/>
            </a:xfrm>
            <a:custGeom>
              <a:avLst/>
              <a:gdLst>
                <a:gd name="T0" fmla="*/ 148 w 151"/>
                <a:gd name="T1" fmla="*/ 21 h 27"/>
                <a:gd name="T2" fmla="*/ 3 w 151"/>
                <a:gd name="T3" fmla="*/ 22 h 27"/>
                <a:gd name="T4" fmla="*/ 5 w 151"/>
                <a:gd name="T5" fmla="*/ 26 h 27"/>
                <a:gd name="T6" fmla="*/ 145 w 151"/>
                <a:gd name="T7" fmla="*/ 26 h 27"/>
                <a:gd name="T8" fmla="*/ 148 w 151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7">
                  <a:moveTo>
                    <a:pt x="148" y="21"/>
                  </a:moveTo>
                  <a:cubicBezTo>
                    <a:pt x="104" y="0"/>
                    <a:pt x="47" y="3"/>
                    <a:pt x="3" y="22"/>
                  </a:cubicBezTo>
                  <a:cubicBezTo>
                    <a:pt x="0" y="23"/>
                    <a:pt x="2" y="27"/>
                    <a:pt x="5" y="26"/>
                  </a:cubicBezTo>
                  <a:cubicBezTo>
                    <a:pt x="54" y="10"/>
                    <a:pt x="96" y="13"/>
                    <a:pt x="145" y="26"/>
                  </a:cubicBezTo>
                  <a:cubicBezTo>
                    <a:pt x="148" y="27"/>
                    <a:pt x="151" y="22"/>
                    <a:pt x="148" y="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3779838" y="608013"/>
              <a:ext cx="566738" cy="109538"/>
            </a:xfrm>
            <a:custGeom>
              <a:avLst/>
              <a:gdLst>
                <a:gd name="T0" fmla="*/ 149 w 151"/>
                <a:gd name="T1" fmla="*/ 24 h 29"/>
                <a:gd name="T2" fmla="*/ 1 w 151"/>
                <a:gd name="T3" fmla="*/ 14 h 29"/>
                <a:gd name="T4" fmla="*/ 2 w 151"/>
                <a:gd name="T5" fmla="*/ 16 h 29"/>
                <a:gd name="T6" fmla="*/ 75 w 151"/>
                <a:gd name="T7" fmla="*/ 11 h 29"/>
                <a:gd name="T8" fmla="*/ 147 w 151"/>
                <a:gd name="T9" fmla="*/ 29 h 29"/>
                <a:gd name="T10" fmla="*/ 149 w 151"/>
                <a:gd name="T11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29">
                  <a:moveTo>
                    <a:pt x="149" y="24"/>
                  </a:moveTo>
                  <a:cubicBezTo>
                    <a:pt x="105" y="1"/>
                    <a:pt x="48" y="0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26" y="11"/>
                    <a:pt x="51" y="9"/>
                    <a:pt x="75" y="11"/>
                  </a:cubicBezTo>
                  <a:cubicBezTo>
                    <a:pt x="101" y="13"/>
                    <a:pt x="123" y="21"/>
                    <a:pt x="147" y="29"/>
                  </a:cubicBezTo>
                  <a:cubicBezTo>
                    <a:pt x="150" y="29"/>
                    <a:pt x="151" y="25"/>
                    <a:pt x="149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3775076" y="676276"/>
              <a:ext cx="590550" cy="128588"/>
            </a:xfrm>
            <a:custGeom>
              <a:avLst/>
              <a:gdLst>
                <a:gd name="T0" fmla="*/ 154 w 157"/>
                <a:gd name="T1" fmla="*/ 28 h 34"/>
                <a:gd name="T2" fmla="*/ 2 w 157"/>
                <a:gd name="T3" fmla="*/ 14 h 34"/>
                <a:gd name="T4" fmla="*/ 2 w 157"/>
                <a:gd name="T5" fmla="*/ 17 h 34"/>
                <a:gd name="T6" fmla="*/ 76 w 157"/>
                <a:gd name="T7" fmla="*/ 14 h 34"/>
                <a:gd name="T8" fmla="*/ 152 w 157"/>
                <a:gd name="T9" fmla="*/ 33 h 34"/>
                <a:gd name="T10" fmla="*/ 154 w 157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34">
                  <a:moveTo>
                    <a:pt x="154" y="28"/>
                  </a:moveTo>
                  <a:cubicBezTo>
                    <a:pt x="111" y="0"/>
                    <a:pt x="50" y="6"/>
                    <a:pt x="2" y="14"/>
                  </a:cubicBezTo>
                  <a:cubicBezTo>
                    <a:pt x="0" y="14"/>
                    <a:pt x="0" y="17"/>
                    <a:pt x="2" y="17"/>
                  </a:cubicBezTo>
                  <a:cubicBezTo>
                    <a:pt x="27" y="15"/>
                    <a:pt x="52" y="13"/>
                    <a:pt x="76" y="14"/>
                  </a:cubicBezTo>
                  <a:cubicBezTo>
                    <a:pt x="104" y="16"/>
                    <a:pt x="127" y="23"/>
                    <a:pt x="152" y="33"/>
                  </a:cubicBezTo>
                  <a:cubicBezTo>
                    <a:pt x="155" y="34"/>
                    <a:pt x="157" y="30"/>
                    <a:pt x="154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3790951" y="774701"/>
              <a:ext cx="619125" cy="131763"/>
            </a:xfrm>
            <a:custGeom>
              <a:avLst/>
              <a:gdLst>
                <a:gd name="T0" fmla="*/ 162 w 165"/>
                <a:gd name="T1" fmla="*/ 28 h 35"/>
                <a:gd name="T2" fmla="*/ 2 w 165"/>
                <a:gd name="T3" fmla="*/ 10 h 35"/>
                <a:gd name="T4" fmla="*/ 2 w 165"/>
                <a:gd name="T5" fmla="*/ 13 h 35"/>
                <a:gd name="T6" fmla="*/ 79 w 165"/>
                <a:gd name="T7" fmla="*/ 13 h 35"/>
                <a:gd name="T8" fmla="*/ 160 w 165"/>
                <a:gd name="T9" fmla="*/ 34 h 35"/>
                <a:gd name="T10" fmla="*/ 162 w 165"/>
                <a:gd name="T1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35">
                  <a:moveTo>
                    <a:pt x="162" y="28"/>
                  </a:moveTo>
                  <a:cubicBezTo>
                    <a:pt x="114" y="4"/>
                    <a:pt x="53" y="0"/>
                    <a:pt x="2" y="10"/>
                  </a:cubicBezTo>
                  <a:cubicBezTo>
                    <a:pt x="0" y="10"/>
                    <a:pt x="0" y="13"/>
                    <a:pt x="2" y="13"/>
                  </a:cubicBezTo>
                  <a:cubicBezTo>
                    <a:pt x="28" y="11"/>
                    <a:pt x="54" y="10"/>
                    <a:pt x="79" y="13"/>
                  </a:cubicBezTo>
                  <a:cubicBezTo>
                    <a:pt x="107" y="16"/>
                    <a:pt x="133" y="25"/>
                    <a:pt x="160" y="34"/>
                  </a:cubicBezTo>
                  <a:cubicBezTo>
                    <a:pt x="163" y="35"/>
                    <a:pt x="165" y="30"/>
                    <a:pt x="162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3802063" y="879476"/>
              <a:ext cx="566738" cy="98425"/>
            </a:xfrm>
            <a:custGeom>
              <a:avLst/>
              <a:gdLst>
                <a:gd name="T0" fmla="*/ 148 w 151"/>
                <a:gd name="T1" fmla="*/ 20 h 26"/>
                <a:gd name="T2" fmla="*/ 3 w 151"/>
                <a:gd name="T3" fmla="*/ 10 h 26"/>
                <a:gd name="T4" fmla="*/ 4 w 151"/>
                <a:gd name="T5" fmla="*/ 14 h 26"/>
                <a:gd name="T6" fmla="*/ 147 w 151"/>
                <a:gd name="T7" fmla="*/ 25 h 26"/>
                <a:gd name="T8" fmla="*/ 148 w 151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6">
                  <a:moveTo>
                    <a:pt x="148" y="20"/>
                  </a:moveTo>
                  <a:cubicBezTo>
                    <a:pt x="103" y="2"/>
                    <a:pt x="50" y="0"/>
                    <a:pt x="3" y="10"/>
                  </a:cubicBezTo>
                  <a:cubicBezTo>
                    <a:pt x="0" y="10"/>
                    <a:pt x="2" y="14"/>
                    <a:pt x="4" y="14"/>
                  </a:cubicBezTo>
                  <a:cubicBezTo>
                    <a:pt x="54" y="5"/>
                    <a:pt x="99" y="11"/>
                    <a:pt x="147" y="25"/>
                  </a:cubicBezTo>
                  <a:cubicBezTo>
                    <a:pt x="150" y="26"/>
                    <a:pt x="151" y="21"/>
                    <a:pt x="148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3798888" y="984251"/>
              <a:ext cx="539750" cy="87313"/>
            </a:xfrm>
            <a:custGeom>
              <a:avLst/>
              <a:gdLst>
                <a:gd name="T0" fmla="*/ 141 w 144"/>
                <a:gd name="T1" fmla="*/ 18 h 23"/>
                <a:gd name="T2" fmla="*/ 2 w 144"/>
                <a:gd name="T3" fmla="*/ 14 h 23"/>
                <a:gd name="T4" fmla="*/ 3 w 144"/>
                <a:gd name="T5" fmla="*/ 17 h 23"/>
                <a:gd name="T6" fmla="*/ 140 w 144"/>
                <a:gd name="T7" fmla="*/ 22 h 23"/>
                <a:gd name="T8" fmla="*/ 141 w 144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3">
                  <a:moveTo>
                    <a:pt x="141" y="18"/>
                  </a:moveTo>
                  <a:cubicBezTo>
                    <a:pt x="98" y="0"/>
                    <a:pt x="46" y="2"/>
                    <a:pt x="2" y="14"/>
                  </a:cubicBezTo>
                  <a:cubicBezTo>
                    <a:pt x="0" y="14"/>
                    <a:pt x="1" y="17"/>
                    <a:pt x="3" y="17"/>
                  </a:cubicBezTo>
                  <a:cubicBezTo>
                    <a:pt x="51" y="6"/>
                    <a:pt x="93" y="12"/>
                    <a:pt x="140" y="22"/>
                  </a:cubicBezTo>
                  <a:cubicBezTo>
                    <a:pt x="143" y="23"/>
                    <a:pt x="144" y="19"/>
                    <a:pt x="141" y="1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0"/>
            <p:cNvSpPr/>
            <p:nvPr/>
          </p:nvSpPr>
          <p:spPr bwMode="auto">
            <a:xfrm>
              <a:off x="3798888" y="1085851"/>
              <a:ext cx="539750" cy="98425"/>
            </a:xfrm>
            <a:custGeom>
              <a:avLst/>
              <a:gdLst>
                <a:gd name="T0" fmla="*/ 142 w 144"/>
                <a:gd name="T1" fmla="*/ 21 h 26"/>
                <a:gd name="T2" fmla="*/ 2 w 144"/>
                <a:gd name="T3" fmla="*/ 12 h 26"/>
                <a:gd name="T4" fmla="*/ 3 w 144"/>
                <a:gd name="T5" fmla="*/ 16 h 26"/>
                <a:gd name="T6" fmla="*/ 140 w 144"/>
                <a:gd name="T7" fmla="*/ 25 h 26"/>
                <a:gd name="T8" fmla="*/ 142 w 144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6">
                  <a:moveTo>
                    <a:pt x="142" y="21"/>
                  </a:moveTo>
                  <a:cubicBezTo>
                    <a:pt x="99" y="1"/>
                    <a:pt x="47" y="0"/>
                    <a:pt x="2" y="12"/>
                  </a:cubicBezTo>
                  <a:cubicBezTo>
                    <a:pt x="0" y="13"/>
                    <a:pt x="1" y="16"/>
                    <a:pt x="3" y="16"/>
                  </a:cubicBezTo>
                  <a:cubicBezTo>
                    <a:pt x="50" y="5"/>
                    <a:pt x="94" y="10"/>
                    <a:pt x="140" y="25"/>
                  </a:cubicBezTo>
                  <a:cubicBezTo>
                    <a:pt x="143" y="26"/>
                    <a:pt x="144" y="22"/>
                    <a:pt x="142" y="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3813176" y="1195388"/>
              <a:ext cx="536575" cy="90488"/>
            </a:xfrm>
            <a:custGeom>
              <a:avLst/>
              <a:gdLst>
                <a:gd name="T0" fmla="*/ 139 w 143"/>
                <a:gd name="T1" fmla="*/ 17 h 24"/>
                <a:gd name="T2" fmla="*/ 2 w 143"/>
                <a:gd name="T3" fmla="*/ 12 h 24"/>
                <a:gd name="T4" fmla="*/ 2 w 143"/>
                <a:gd name="T5" fmla="*/ 15 h 24"/>
                <a:gd name="T6" fmla="*/ 138 w 143"/>
                <a:gd name="T7" fmla="*/ 23 h 24"/>
                <a:gd name="T8" fmla="*/ 139 w 14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4">
                  <a:moveTo>
                    <a:pt x="139" y="17"/>
                  </a:moveTo>
                  <a:cubicBezTo>
                    <a:pt x="97" y="1"/>
                    <a:pt x="45" y="0"/>
                    <a:pt x="2" y="12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49" y="9"/>
                    <a:pt x="91" y="11"/>
                    <a:pt x="138" y="23"/>
                  </a:cubicBezTo>
                  <a:cubicBezTo>
                    <a:pt x="142" y="24"/>
                    <a:pt x="143" y="18"/>
                    <a:pt x="139" y="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4484688" y="571501"/>
              <a:ext cx="277813" cy="266700"/>
            </a:xfrm>
            <a:custGeom>
              <a:avLst/>
              <a:gdLst>
                <a:gd name="T0" fmla="*/ 74 w 74"/>
                <a:gd name="T1" fmla="*/ 65 h 71"/>
                <a:gd name="T2" fmla="*/ 63 w 74"/>
                <a:gd name="T3" fmla="*/ 4 h 71"/>
                <a:gd name="T4" fmla="*/ 59 w 74"/>
                <a:gd name="T5" fmla="*/ 1 h 71"/>
                <a:gd name="T6" fmla="*/ 23 w 74"/>
                <a:gd name="T7" fmla="*/ 3 h 71"/>
                <a:gd name="T8" fmla="*/ 4 w 74"/>
                <a:gd name="T9" fmla="*/ 8 h 71"/>
                <a:gd name="T10" fmla="*/ 4 w 74"/>
                <a:gd name="T11" fmla="*/ 30 h 71"/>
                <a:gd name="T12" fmla="*/ 8 w 74"/>
                <a:gd name="T13" fmla="*/ 60 h 71"/>
                <a:gd name="T14" fmla="*/ 14 w 74"/>
                <a:gd name="T15" fmla="*/ 59 h 71"/>
                <a:gd name="T16" fmla="*/ 13 w 74"/>
                <a:gd name="T17" fmla="*/ 37 h 71"/>
                <a:gd name="T18" fmla="*/ 11 w 74"/>
                <a:gd name="T19" fmla="*/ 15 h 71"/>
                <a:gd name="T20" fmla="*/ 33 w 74"/>
                <a:gd name="T21" fmla="*/ 11 h 71"/>
                <a:gd name="T22" fmla="*/ 55 w 74"/>
                <a:gd name="T23" fmla="*/ 10 h 71"/>
                <a:gd name="T24" fmla="*/ 63 w 74"/>
                <a:gd name="T25" fmla="*/ 62 h 71"/>
                <a:gd name="T26" fmla="*/ 3 w 74"/>
                <a:gd name="T27" fmla="*/ 65 h 71"/>
                <a:gd name="T28" fmla="*/ 3 w 74"/>
                <a:gd name="T29" fmla="*/ 69 h 71"/>
                <a:gd name="T30" fmla="*/ 69 w 74"/>
                <a:gd name="T31" fmla="*/ 71 h 71"/>
                <a:gd name="T32" fmla="*/ 74 w 74"/>
                <a:gd name="T33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1">
                  <a:moveTo>
                    <a:pt x="74" y="65"/>
                  </a:moveTo>
                  <a:cubicBezTo>
                    <a:pt x="70" y="45"/>
                    <a:pt x="66" y="24"/>
                    <a:pt x="63" y="4"/>
                  </a:cubicBezTo>
                  <a:cubicBezTo>
                    <a:pt x="63" y="2"/>
                    <a:pt x="60" y="0"/>
                    <a:pt x="59" y="1"/>
                  </a:cubicBezTo>
                  <a:cubicBezTo>
                    <a:pt x="47" y="1"/>
                    <a:pt x="35" y="2"/>
                    <a:pt x="23" y="3"/>
                  </a:cubicBezTo>
                  <a:cubicBezTo>
                    <a:pt x="18" y="3"/>
                    <a:pt x="8" y="3"/>
                    <a:pt x="4" y="8"/>
                  </a:cubicBezTo>
                  <a:cubicBezTo>
                    <a:pt x="0" y="13"/>
                    <a:pt x="3" y="24"/>
                    <a:pt x="4" y="30"/>
                  </a:cubicBezTo>
                  <a:cubicBezTo>
                    <a:pt x="5" y="40"/>
                    <a:pt x="5" y="50"/>
                    <a:pt x="8" y="60"/>
                  </a:cubicBezTo>
                  <a:cubicBezTo>
                    <a:pt x="9" y="63"/>
                    <a:pt x="13" y="62"/>
                    <a:pt x="14" y="59"/>
                  </a:cubicBezTo>
                  <a:cubicBezTo>
                    <a:pt x="15" y="51"/>
                    <a:pt x="14" y="44"/>
                    <a:pt x="13" y="37"/>
                  </a:cubicBezTo>
                  <a:cubicBezTo>
                    <a:pt x="13" y="33"/>
                    <a:pt x="9" y="18"/>
                    <a:pt x="11" y="15"/>
                  </a:cubicBezTo>
                  <a:cubicBezTo>
                    <a:pt x="14" y="10"/>
                    <a:pt x="29" y="11"/>
                    <a:pt x="33" y="11"/>
                  </a:cubicBezTo>
                  <a:cubicBezTo>
                    <a:pt x="40" y="10"/>
                    <a:pt x="47" y="10"/>
                    <a:pt x="55" y="10"/>
                  </a:cubicBezTo>
                  <a:cubicBezTo>
                    <a:pt x="56" y="27"/>
                    <a:pt x="59" y="45"/>
                    <a:pt x="63" y="62"/>
                  </a:cubicBezTo>
                  <a:cubicBezTo>
                    <a:pt x="43" y="63"/>
                    <a:pt x="23" y="62"/>
                    <a:pt x="3" y="65"/>
                  </a:cubicBezTo>
                  <a:cubicBezTo>
                    <a:pt x="1" y="65"/>
                    <a:pt x="1" y="68"/>
                    <a:pt x="3" y="69"/>
                  </a:cubicBezTo>
                  <a:cubicBezTo>
                    <a:pt x="25" y="71"/>
                    <a:pt x="47" y="70"/>
                    <a:pt x="69" y="71"/>
                  </a:cubicBezTo>
                  <a:cubicBezTo>
                    <a:pt x="72" y="71"/>
                    <a:pt x="74" y="68"/>
                    <a:pt x="74" y="6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4484688" y="879476"/>
              <a:ext cx="266700" cy="71438"/>
            </a:xfrm>
            <a:custGeom>
              <a:avLst/>
              <a:gdLst>
                <a:gd name="T0" fmla="*/ 69 w 71"/>
                <a:gd name="T1" fmla="*/ 12 h 19"/>
                <a:gd name="T2" fmla="*/ 2 w 71"/>
                <a:gd name="T3" fmla="*/ 15 h 19"/>
                <a:gd name="T4" fmla="*/ 4 w 71"/>
                <a:gd name="T5" fmla="*/ 18 h 19"/>
                <a:gd name="T6" fmla="*/ 37 w 71"/>
                <a:gd name="T7" fmla="*/ 12 h 19"/>
                <a:gd name="T8" fmla="*/ 68 w 71"/>
                <a:gd name="T9" fmla="*/ 16 h 19"/>
                <a:gd name="T10" fmla="*/ 69 w 71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9">
                  <a:moveTo>
                    <a:pt x="69" y="12"/>
                  </a:moveTo>
                  <a:cubicBezTo>
                    <a:pt x="50" y="0"/>
                    <a:pt x="21" y="6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5" y="14"/>
                    <a:pt x="26" y="12"/>
                    <a:pt x="37" y="12"/>
                  </a:cubicBezTo>
                  <a:cubicBezTo>
                    <a:pt x="48" y="12"/>
                    <a:pt x="57" y="16"/>
                    <a:pt x="68" y="16"/>
                  </a:cubicBezTo>
                  <a:cubicBezTo>
                    <a:pt x="70" y="16"/>
                    <a:pt x="71" y="13"/>
                    <a:pt x="69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4492626" y="966788"/>
              <a:ext cx="269875" cy="55563"/>
            </a:xfrm>
            <a:custGeom>
              <a:avLst/>
              <a:gdLst>
                <a:gd name="T0" fmla="*/ 69 w 72"/>
                <a:gd name="T1" fmla="*/ 9 h 15"/>
                <a:gd name="T2" fmla="*/ 3 w 72"/>
                <a:gd name="T3" fmla="*/ 7 h 15"/>
                <a:gd name="T4" fmla="*/ 4 w 72"/>
                <a:gd name="T5" fmla="*/ 12 h 15"/>
                <a:gd name="T6" fmla="*/ 66 w 72"/>
                <a:gd name="T7" fmla="*/ 15 h 15"/>
                <a:gd name="T8" fmla="*/ 69 w 7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5">
                  <a:moveTo>
                    <a:pt x="69" y="9"/>
                  </a:moveTo>
                  <a:cubicBezTo>
                    <a:pt x="48" y="0"/>
                    <a:pt x="24" y="2"/>
                    <a:pt x="3" y="7"/>
                  </a:cubicBezTo>
                  <a:cubicBezTo>
                    <a:pt x="0" y="8"/>
                    <a:pt x="1" y="12"/>
                    <a:pt x="4" y="12"/>
                  </a:cubicBezTo>
                  <a:cubicBezTo>
                    <a:pt x="26" y="8"/>
                    <a:pt x="45" y="12"/>
                    <a:pt x="66" y="15"/>
                  </a:cubicBezTo>
                  <a:cubicBezTo>
                    <a:pt x="70" y="15"/>
                    <a:pt x="72" y="11"/>
                    <a:pt x="69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4508501" y="1044576"/>
              <a:ext cx="258763" cy="65088"/>
            </a:xfrm>
            <a:custGeom>
              <a:avLst/>
              <a:gdLst>
                <a:gd name="T0" fmla="*/ 67 w 69"/>
                <a:gd name="T1" fmla="*/ 10 h 17"/>
                <a:gd name="T2" fmla="*/ 3 w 69"/>
                <a:gd name="T3" fmla="*/ 10 h 17"/>
                <a:gd name="T4" fmla="*/ 4 w 69"/>
                <a:gd name="T5" fmla="*/ 16 h 17"/>
                <a:gd name="T6" fmla="*/ 37 w 69"/>
                <a:gd name="T7" fmla="*/ 11 h 17"/>
                <a:gd name="T8" fmla="*/ 66 w 69"/>
                <a:gd name="T9" fmla="*/ 14 h 17"/>
                <a:gd name="T10" fmla="*/ 67 w 69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7">
                  <a:moveTo>
                    <a:pt x="67" y="10"/>
                  </a:moveTo>
                  <a:cubicBezTo>
                    <a:pt x="48" y="0"/>
                    <a:pt x="22" y="4"/>
                    <a:pt x="3" y="10"/>
                  </a:cubicBezTo>
                  <a:cubicBezTo>
                    <a:pt x="0" y="12"/>
                    <a:pt x="1" y="17"/>
                    <a:pt x="4" y="16"/>
                  </a:cubicBezTo>
                  <a:cubicBezTo>
                    <a:pt x="15" y="13"/>
                    <a:pt x="26" y="11"/>
                    <a:pt x="37" y="11"/>
                  </a:cubicBezTo>
                  <a:cubicBezTo>
                    <a:pt x="46" y="11"/>
                    <a:pt x="56" y="14"/>
                    <a:pt x="66" y="14"/>
                  </a:cubicBezTo>
                  <a:cubicBezTo>
                    <a:pt x="68" y="14"/>
                    <a:pt x="69" y="11"/>
                    <a:pt x="67" y="1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6"/>
            <p:cNvSpPr/>
            <p:nvPr/>
          </p:nvSpPr>
          <p:spPr bwMode="auto">
            <a:xfrm>
              <a:off x="4484688" y="1135063"/>
              <a:ext cx="277813" cy="57150"/>
            </a:xfrm>
            <a:custGeom>
              <a:avLst/>
              <a:gdLst>
                <a:gd name="T0" fmla="*/ 71 w 74"/>
                <a:gd name="T1" fmla="*/ 8 h 15"/>
                <a:gd name="T2" fmla="*/ 3 w 74"/>
                <a:gd name="T3" fmla="*/ 9 h 15"/>
                <a:gd name="T4" fmla="*/ 4 w 74"/>
                <a:gd name="T5" fmla="*/ 13 h 15"/>
                <a:gd name="T6" fmla="*/ 69 w 74"/>
                <a:gd name="T7" fmla="*/ 14 h 15"/>
                <a:gd name="T8" fmla="*/ 71 w 74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5">
                  <a:moveTo>
                    <a:pt x="71" y="8"/>
                  </a:moveTo>
                  <a:cubicBezTo>
                    <a:pt x="49" y="0"/>
                    <a:pt x="24" y="2"/>
                    <a:pt x="3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27" y="8"/>
                    <a:pt x="46" y="10"/>
                    <a:pt x="69" y="14"/>
                  </a:cubicBezTo>
                  <a:cubicBezTo>
                    <a:pt x="73" y="15"/>
                    <a:pt x="74" y="10"/>
                    <a:pt x="71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7"/>
            <p:cNvSpPr/>
            <p:nvPr/>
          </p:nvSpPr>
          <p:spPr bwMode="auto">
            <a:xfrm>
              <a:off x="4522788" y="1228726"/>
              <a:ext cx="236538" cy="46038"/>
            </a:xfrm>
            <a:custGeom>
              <a:avLst/>
              <a:gdLst>
                <a:gd name="T0" fmla="*/ 60 w 63"/>
                <a:gd name="T1" fmla="*/ 4 h 12"/>
                <a:gd name="T2" fmla="*/ 2 w 63"/>
                <a:gd name="T3" fmla="*/ 8 h 12"/>
                <a:gd name="T4" fmla="*/ 3 w 63"/>
                <a:gd name="T5" fmla="*/ 12 h 12"/>
                <a:gd name="T6" fmla="*/ 59 w 63"/>
                <a:gd name="T7" fmla="*/ 10 h 12"/>
                <a:gd name="T8" fmla="*/ 60 w 63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2">
                  <a:moveTo>
                    <a:pt x="60" y="4"/>
                  </a:moveTo>
                  <a:cubicBezTo>
                    <a:pt x="42" y="0"/>
                    <a:pt x="20" y="2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23" y="8"/>
                    <a:pt x="40" y="9"/>
                    <a:pt x="59" y="10"/>
                  </a:cubicBezTo>
                  <a:cubicBezTo>
                    <a:pt x="63" y="11"/>
                    <a:pt x="63" y="5"/>
                    <a:pt x="60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8"/>
            <p:cNvSpPr/>
            <p:nvPr/>
          </p:nvSpPr>
          <p:spPr bwMode="auto">
            <a:xfrm>
              <a:off x="4541838" y="1319213"/>
              <a:ext cx="247650" cy="38100"/>
            </a:xfrm>
            <a:custGeom>
              <a:avLst/>
              <a:gdLst>
                <a:gd name="T0" fmla="*/ 62 w 66"/>
                <a:gd name="T1" fmla="*/ 0 h 10"/>
                <a:gd name="T2" fmla="*/ 2 w 66"/>
                <a:gd name="T3" fmla="*/ 6 h 10"/>
                <a:gd name="T4" fmla="*/ 2 w 66"/>
                <a:gd name="T5" fmla="*/ 10 h 10"/>
                <a:gd name="T6" fmla="*/ 62 w 66"/>
                <a:gd name="T7" fmla="*/ 5 h 10"/>
                <a:gd name="T8" fmla="*/ 62 w 6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0">
                  <a:moveTo>
                    <a:pt x="62" y="0"/>
                  </a:moveTo>
                  <a:cubicBezTo>
                    <a:pt x="42" y="1"/>
                    <a:pt x="22" y="3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22" y="9"/>
                    <a:pt x="42" y="8"/>
                    <a:pt x="62" y="5"/>
                  </a:cubicBezTo>
                  <a:cubicBezTo>
                    <a:pt x="65" y="5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9"/>
            <p:cNvSpPr/>
            <p:nvPr/>
          </p:nvSpPr>
          <p:spPr bwMode="auto">
            <a:xfrm>
              <a:off x="4800601" y="1263651"/>
              <a:ext cx="192088" cy="63500"/>
            </a:xfrm>
            <a:custGeom>
              <a:avLst/>
              <a:gdLst>
                <a:gd name="T0" fmla="*/ 49 w 51"/>
                <a:gd name="T1" fmla="*/ 13 h 17"/>
                <a:gd name="T2" fmla="*/ 3 w 51"/>
                <a:gd name="T3" fmla="*/ 3 h 17"/>
                <a:gd name="T4" fmla="*/ 3 w 51"/>
                <a:gd name="T5" fmla="*/ 7 h 17"/>
                <a:gd name="T6" fmla="*/ 27 w 51"/>
                <a:gd name="T7" fmla="*/ 9 h 17"/>
                <a:gd name="T8" fmla="*/ 47 w 51"/>
                <a:gd name="T9" fmla="*/ 16 h 17"/>
                <a:gd name="T10" fmla="*/ 49 w 51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49" y="13"/>
                  </a:moveTo>
                  <a:cubicBezTo>
                    <a:pt x="39" y="1"/>
                    <a:pt x="17" y="0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11" y="7"/>
                    <a:pt x="19" y="7"/>
                    <a:pt x="27" y="9"/>
                  </a:cubicBezTo>
                  <a:cubicBezTo>
                    <a:pt x="34" y="11"/>
                    <a:pt x="40" y="15"/>
                    <a:pt x="47" y="16"/>
                  </a:cubicBezTo>
                  <a:cubicBezTo>
                    <a:pt x="49" y="17"/>
                    <a:pt x="51" y="14"/>
                    <a:pt x="49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4800601" y="1143001"/>
              <a:ext cx="225425" cy="63500"/>
            </a:xfrm>
            <a:custGeom>
              <a:avLst/>
              <a:gdLst>
                <a:gd name="T0" fmla="*/ 58 w 60"/>
                <a:gd name="T1" fmla="*/ 12 h 17"/>
                <a:gd name="T2" fmla="*/ 3 w 60"/>
                <a:gd name="T3" fmla="*/ 7 h 17"/>
                <a:gd name="T4" fmla="*/ 4 w 60"/>
                <a:gd name="T5" fmla="*/ 12 h 17"/>
                <a:gd name="T6" fmla="*/ 30 w 60"/>
                <a:gd name="T7" fmla="*/ 10 h 17"/>
                <a:gd name="T8" fmla="*/ 55 w 60"/>
                <a:gd name="T9" fmla="*/ 17 h 17"/>
                <a:gd name="T10" fmla="*/ 58 w 60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7">
                  <a:moveTo>
                    <a:pt x="58" y="12"/>
                  </a:moveTo>
                  <a:cubicBezTo>
                    <a:pt x="43" y="0"/>
                    <a:pt x="20" y="1"/>
                    <a:pt x="3" y="7"/>
                  </a:cubicBezTo>
                  <a:cubicBezTo>
                    <a:pt x="0" y="8"/>
                    <a:pt x="1" y="13"/>
                    <a:pt x="4" y="12"/>
                  </a:cubicBezTo>
                  <a:cubicBezTo>
                    <a:pt x="13" y="10"/>
                    <a:pt x="21" y="9"/>
                    <a:pt x="30" y="10"/>
                  </a:cubicBezTo>
                  <a:cubicBezTo>
                    <a:pt x="39" y="11"/>
                    <a:pt x="47" y="14"/>
                    <a:pt x="55" y="17"/>
                  </a:cubicBezTo>
                  <a:cubicBezTo>
                    <a:pt x="58" y="17"/>
                    <a:pt x="60" y="14"/>
                    <a:pt x="58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4811713" y="1030288"/>
              <a:ext cx="214313" cy="49213"/>
            </a:xfrm>
            <a:custGeom>
              <a:avLst/>
              <a:gdLst>
                <a:gd name="T0" fmla="*/ 54 w 57"/>
                <a:gd name="T1" fmla="*/ 7 h 13"/>
                <a:gd name="T2" fmla="*/ 4 w 57"/>
                <a:gd name="T3" fmla="*/ 6 h 13"/>
                <a:gd name="T4" fmla="*/ 5 w 57"/>
                <a:gd name="T5" fmla="*/ 12 h 13"/>
                <a:gd name="T6" fmla="*/ 30 w 57"/>
                <a:gd name="T7" fmla="*/ 10 h 13"/>
                <a:gd name="T8" fmla="*/ 53 w 57"/>
                <a:gd name="T9" fmla="*/ 12 h 13"/>
                <a:gd name="T10" fmla="*/ 54 w 57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3">
                  <a:moveTo>
                    <a:pt x="54" y="7"/>
                  </a:moveTo>
                  <a:cubicBezTo>
                    <a:pt x="39" y="0"/>
                    <a:pt x="19" y="2"/>
                    <a:pt x="4" y="6"/>
                  </a:cubicBezTo>
                  <a:cubicBezTo>
                    <a:pt x="0" y="8"/>
                    <a:pt x="2" y="13"/>
                    <a:pt x="5" y="12"/>
                  </a:cubicBezTo>
                  <a:cubicBezTo>
                    <a:pt x="14" y="11"/>
                    <a:pt x="22" y="10"/>
                    <a:pt x="30" y="10"/>
                  </a:cubicBezTo>
                  <a:cubicBezTo>
                    <a:pt x="38" y="10"/>
                    <a:pt x="45" y="12"/>
                    <a:pt x="53" y="12"/>
                  </a:cubicBezTo>
                  <a:cubicBezTo>
                    <a:pt x="55" y="13"/>
                    <a:pt x="57" y="8"/>
                    <a:pt x="54" y="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4808538" y="906463"/>
              <a:ext cx="225425" cy="52388"/>
            </a:xfrm>
            <a:custGeom>
              <a:avLst/>
              <a:gdLst>
                <a:gd name="T0" fmla="*/ 56 w 60"/>
                <a:gd name="T1" fmla="*/ 6 h 14"/>
                <a:gd name="T2" fmla="*/ 3 w 60"/>
                <a:gd name="T3" fmla="*/ 9 h 14"/>
                <a:gd name="T4" fmla="*/ 4 w 60"/>
                <a:gd name="T5" fmla="*/ 14 h 14"/>
                <a:gd name="T6" fmla="*/ 31 w 60"/>
                <a:gd name="T7" fmla="*/ 11 h 14"/>
                <a:gd name="T8" fmla="*/ 55 w 60"/>
                <a:gd name="T9" fmla="*/ 12 h 14"/>
                <a:gd name="T10" fmla="*/ 56 w 60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4">
                  <a:moveTo>
                    <a:pt x="56" y="6"/>
                  </a:moveTo>
                  <a:cubicBezTo>
                    <a:pt x="40" y="0"/>
                    <a:pt x="19" y="5"/>
                    <a:pt x="3" y="9"/>
                  </a:cubicBezTo>
                  <a:cubicBezTo>
                    <a:pt x="0" y="10"/>
                    <a:pt x="1" y="14"/>
                    <a:pt x="4" y="14"/>
                  </a:cubicBezTo>
                  <a:cubicBezTo>
                    <a:pt x="13" y="12"/>
                    <a:pt x="22" y="11"/>
                    <a:pt x="31" y="11"/>
                  </a:cubicBezTo>
                  <a:cubicBezTo>
                    <a:pt x="39" y="11"/>
                    <a:pt x="47" y="12"/>
                    <a:pt x="55" y="12"/>
                  </a:cubicBezTo>
                  <a:cubicBezTo>
                    <a:pt x="59" y="11"/>
                    <a:pt x="60" y="7"/>
                    <a:pt x="56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4797426" y="808038"/>
              <a:ext cx="250825" cy="52388"/>
            </a:xfrm>
            <a:custGeom>
              <a:avLst/>
              <a:gdLst>
                <a:gd name="T0" fmla="*/ 63 w 67"/>
                <a:gd name="T1" fmla="*/ 6 h 14"/>
                <a:gd name="T2" fmla="*/ 2 w 67"/>
                <a:gd name="T3" fmla="*/ 6 h 14"/>
                <a:gd name="T4" fmla="*/ 2 w 67"/>
                <a:gd name="T5" fmla="*/ 9 h 14"/>
                <a:gd name="T6" fmla="*/ 32 w 67"/>
                <a:gd name="T7" fmla="*/ 9 h 14"/>
                <a:gd name="T8" fmla="*/ 62 w 67"/>
                <a:gd name="T9" fmla="*/ 13 h 14"/>
                <a:gd name="T10" fmla="*/ 63 w 67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4">
                  <a:moveTo>
                    <a:pt x="63" y="6"/>
                  </a:moveTo>
                  <a:cubicBezTo>
                    <a:pt x="45" y="0"/>
                    <a:pt x="20" y="0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12" y="9"/>
                    <a:pt x="22" y="8"/>
                    <a:pt x="32" y="9"/>
                  </a:cubicBezTo>
                  <a:cubicBezTo>
                    <a:pt x="43" y="10"/>
                    <a:pt x="52" y="12"/>
                    <a:pt x="62" y="13"/>
                  </a:cubicBezTo>
                  <a:cubicBezTo>
                    <a:pt x="66" y="14"/>
                    <a:pt x="67" y="8"/>
                    <a:pt x="63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4803776" y="687388"/>
              <a:ext cx="274638" cy="68263"/>
            </a:xfrm>
            <a:custGeom>
              <a:avLst/>
              <a:gdLst>
                <a:gd name="T0" fmla="*/ 70 w 73"/>
                <a:gd name="T1" fmla="*/ 12 h 18"/>
                <a:gd name="T2" fmla="*/ 4 w 73"/>
                <a:gd name="T3" fmla="*/ 5 h 18"/>
                <a:gd name="T4" fmla="*/ 5 w 73"/>
                <a:gd name="T5" fmla="*/ 10 h 18"/>
                <a:gd name="T6" fmla="*/ 40 w 73"/>
                <a:gd name="T7" fmla="*/ 10 h 18"/>
                <a:gd name="T8" fmla="*/ 67 w 73"/>
                <a:gd name="T9" fmla="*/ 17 h 18"/>
                <a:gd name="T10" fmla="*/ 70 w 73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8">
                  <a:moveTo>
                    <a:pt x="70" y="12"/>
                  </a:moveTo>
                  <a:cubicBezTo>
                    <a:pt x="52" y="0"/>
                    <a:pt x="24" y="1"/>
                    <a:pt x="4" y="5"/>
                  </a:cubicBezTo>
                  <a:cubicBezTo>
                    <a:pt x="0" y="6"/>
                    <a:pt x="2" y="11"/>
                    <a:pt x="5" y="10"/>
                  </a:cubicBezTo>
                  <a:cubicBezTo>
                    <a:pt x="17" y="8"/>
                    <a:pt x="28" y="8"/>
                    <a:pt x="40" y="10"/>
                  </a:cubicBezTo>
                  <a:cubicBezTo>
                    <a:pt x="49" y="12"/>
                    <a:pt x="58" y="16"/>
                    <a:pt x="67" y="17"/>
                  </a:cubicBezTo>
                  <a:cubicBezTo>
                    <a:pt x="71" y="18"/>
                    <a:pt x="73" y="14"/>
                    <a:pt x="70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4789488" y="544513"/>
              <a:ext cx="285750" cy="98425"/>
            </a:xfrm>
            <a:custGeom>
              <a:avLst/>
              <a:gdLst>
                <a:gd name="T0" fmla="*/ 73 w 76"/>
                <a:gd name="T1" fmla="*/ 17 h 26"/>
                <a:gd name="T2" fmla="*/ 2 w 76"/>
                <a:gd name="T3" fmla="*/ 6 h 26"/>
                <a:gd name="T4" fmla="*/ 2 w 76"/>
                <a:gd name="T5" fmla="*/ 10 h 26"/>
                <a:gd name="T6" fmla="*/ 11 w 76"/>
                <a:gd name="T7" fmla="*/ 19 h 26"/>
                <a:gd name="T8" fmla="*/ 13 w 76"/>
                <a:gd name="T9" fmla="*/ 17 h 26"/>
                <a:gd name="T10" fmla="*/ 7 w 76"/>
                <a:gd name="T11" fmla="*/ 11 h 26"/>
                <a:gd name="T12" fmla="*/ 39 w 76"/>
                <a:gd name="T13" fmla="*/ 13 h 26"/>
                <a:gd name="T14" fmla="*/ 70 w 76"/>
                <a:gd name="T15" fmla="*/ 24 h 26"/>
                <a:gd name="T16" fmla="*/ 73 w 76"/>
                <a:gd name="T1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">
                  <a:moveTo>
                    <a:pt x="73" y="17"/>
                  </a:moveTo>
                  <a:cubicBezTo>
                    <a:pt x="53" y="5"/>
                    <a:pt x="25" y="0"/>
                    <a:pt x="2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5" y="13"/>
                    <a:pt x="8" y="16"/>
                    <a:pt x="11" y="19"/>
                  </a:cubicBezTo>
                  <a:cubicBezTo>
                    <a:pt x="13" y="20"/>
                    <a:pt x="15" y="18"/>
                    <a:pt x="13" y="17"/>
                  </a:cubicBezTo>
                  <a:cubicBezTo>
                    <a:pt x="11" y="15"/>
                    <a:pt x="9" y="13"/>
                    <a:pt x="7" y="11"/>
                  </a:cubicBezTo>
                  <a:cubicBezTo>
                    <a:pt x="18" y="11"/>
                    <a:pt x="29" y="11"/>
                    <a:pt x="39" y="13"/>
                  </a:cubicBezTo>
                  <a:cubicBezTo>
                    <a:pt x="50" y="15"/>
                    <a:pt x="60" y="20"/>
                    <a:pt x="70" y="24"/>
                  </a:cubicBezTo>
                  <a:cubicBezTo>
                    <a:pt x="74" y="26"/>
                    <a:pt x="76" y="19"/>
                    <a:pt x="73" y="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67206" y="2711638"/>
            <a:ext cx="2563209" cy="1315682"/>
            <a:chOff x="1703512" y="4004636"/>
            <a:chExt cx="3578473" cy="1315682"/>
          </a:xfrm>
        </p:grpSpPr>
        <p:sp>
          <p:nvSpPr>
            <p:cNvPr id="29" name="TextBox 176"/>
            <p:cNvSpPr txBox="1"/>
            <p:nvPr/>
          </p:nvSpPr>
          <p:spPr>
            <a:xfrm>
              <a:off x="1703512" y="4004636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77"/>
            <p:cNvSpPr txBox="1"/>
            <p:nvPr/>
          </p:nvSpPr>
          <p:spPr>
            <a:xfrm>
              <a:off x="1703512" y="4404746"/>
              <a:ext cx="3578473" cy="9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00807" y="2711638"/>
            <a:ext cx="2563209" cy="1315682"/>
            <a:chOff x="1703512" y="4004636"/>
            <a:chExt cx="3578473" cy="1315682"/>
          </a:xfrm>
        </p:grpSpPr>
        <p:sp>
          <p:nvSpPr>
            <p:cNvPr id="32" name="TextBox 176"/>
            <p:cNvSpPr txBox="1"/>
            <p:nvPr/>
          </p:nvSpPr>
          <p:spPr>
            <a:xfrm>
              <a:off x="1703512" y="4004636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77"/>
            <p:cNvSpPr txBox="1"/>
            <p:nvPr/>
          </p:nvSpPr>
          <p:spPr>
            <a:xfrm>
              <a:off x="1703512" y="4404746"/>
              <a:ext cx="3578473" cy="9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4" name="TextBox 177"/>
          <p:cNvSpPr txBox="1"/>
          <p:nvPr/>
        </p:nvSpPr>
        <p:spPr>
          <a:xfrm>
            <a:off x="1306549" y="1149151"/>
            <a:ext cx="9578902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160"/>
              </a:lnSpc>
              <a:defRPr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 Click here to add text content, such as keywords, some brief introductions, etc.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3896412" y="836712"/>
            <a:ext cx="4399176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56" name="文本框 5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1158826" y="4085017"/>
            <a:ext cx="216857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7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1143187" y="4570845"/>
            <a:ext cx="2199852" cy="7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1523073" y="2052220"/>
            <a:ext cx="11308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5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276" name="组合 275"/>
          <p:cNvGrpSpPr/>
          <p:nvPr/>
        </p:nvGrpSpPr>
        <p:grpSpPr>
          <a:xfrm>
            <a:off x="1575285" y="2027650"/>
            <a:ext cx="2007250" cy="1667101"/>
            <a:chOff x="1720262" y="2489267"/>
            <a:chExt cx="1762725" cy="1464013"/>
          </a:xfrm>
        </p:grpSpPr>
        <p:sp>
          <p:nvSpPr>
            <p:cNvPr id="225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247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8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9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0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1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2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3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4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5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6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7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8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6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6" name="文本框 32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4176043" y="2052220"/>
            <a:ext cx="11308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5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327" name="组合 326"/>
          <p:cNvGrpSpPr/>
          <p:nvPr/>
        </p:nvGrpSpPr>
        <p:grpSpPr>
          <a:xfrm>
            <a:off x="4191260" y="2027650"/>
            <a:ext cx="2007250" cy="1667101"/>
            <a:chOff x="1720262" y="2489267"/>
            <a:chExt cx="1762725" cy="1464013"/>
          </a:xfrm>
        </p:grpSpPr>
        <p:sp>
          <p:nvSpPr>
            <p:cNvPr id="328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9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0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1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2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3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4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5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6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7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8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9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0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1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2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3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4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5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6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7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8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9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6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7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8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9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0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61" name="组合 360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362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3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4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5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6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7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8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9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0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1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2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3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4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6" name="文本框 37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6754738" y="2052220"/>
            <a:ext cx="11308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5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377" name="组合 376"/>
          <p:cNvGrpSpPr/>
          <p:nvPr/>
        </p:nvGrpSpPr>
        <p:grpSpPr>
          <a:xfrm>
            <a:off x="6807235" y="2027650"/>
            <a:ext cx="2007250" cy="1667101"/>
            <a:chOff x="1720262" y="2489267"/>
            <a:chExt cx="1762725" cy="1464013"/>
          </a:xfrm>
        </p:grpSpPr>
        <p:sp>
          <p:nvSpPr>
            <p:cNvPr id="378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9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0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1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2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3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4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5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6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7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8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9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0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1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2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3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4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5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6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7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8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9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6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7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8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9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0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11" name="组合 410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412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3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4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26" name="文本框 42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9370997" y="2052220"/>
            <a:ext cx="11308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5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427" name="组合 426"/>
          <p:cNvGrpSpPr/>
          <p:nvPr/>
        </p:nvGrpSpPr>
        <p:grpSpPr>
          <a:xfrm>
            <a:off x="9423209" y="2027650"/>
            <a:ext cx="2007250" cy="1667101"/>
            <a:chOff x="1720262" y="2489267"/>
            <a:chExt cx="1762725" cy="1464013"/>
          </a:xfrm>
        </p:grpSpPr>
        <p:sp>
          <p:nvSpPr>
            <p:cNvPr id="428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9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0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1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2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3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4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5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6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7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8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9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0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1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2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3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4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5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6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7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8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9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6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7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8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9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0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61" name="组合 460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462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5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6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7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8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76" name="文本框 47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3813126" y="4085017"/>
            <a:ext cx="216857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7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3797487" y="4570845"/>
            <a:ext cx="2199852" cy="7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8" name="文本框 477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6467426" y="4085017"/>
            <a:ext cx="216857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9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6451787" y="4570845"/>
            <a:ext cx="2199852" cy="7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0" name="文本框 479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9121726" y="4085017"/>
            <a:ext cx="216857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81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9106087" y="4570845"/>
            <a:ext cx="2199852" cy="7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1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907865" y="1616766"/>
            <a:ext cx="2537375" cy="2535451"/>
            <a:chOff x="5737247" y="806295"/>
            <a:chExt cx="1902050" cy="1900642"/>
          </a:xfrm>
        </p:grpSpPr>
        <p:sp>
          <p:nvSpPr>
            <p:cNvPr id="5" name="Oval 176"/>
            <p:cNvSpPr>
              <a:spLocks noChangeArrowheads="1"/>
            </p:cNvSpPr>
            <p:nvPr/>
          </p:nvSpPr>
          <p:spPr bwMode="auto">
            <a:xfrm>
              <a:off x="5737247" y="806295"/>
              <a:ext cx="1902050" cy="1900642"/>
            </a:xfrm>
            <a:prstGeom prst="ellips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382714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08452" y="1087731"/>
              <a:ext cx="589041" cy="6846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5335" dirty="0">
                  <a:ln w="38100">
                    <a:noFill/>
                  </a:ln>
                  <a:solidFill>
                    <a:srgbClr val="382714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6044952" y="1938589"/>
              <a:ext cx="1394098" cy="43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zh-CN" sz="1050" dirty="0">
                  <a:solidFill>
                    <a:srgbClr val="382714"/>
                  </a:solidFill>
                  <a:latin typeface="+mn-lt"/>
                  <a:ea typeface="+mn-ea"/>
                  <a:cs typeface="+mn-ea"/>
                  <a:sym typeface="+mn-lt"/>
                </a:rPr>
                <a:t>this is a dummy text. enter your own text here. this is a sample text.</a:t>
              </a:r>
            </a:p>
          </p:txBody>
        </p:sp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5946083" y="1691692"/>
              <a:ext cx="1547966" cy="28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65" b="1" dirty="0">
                  <a:solidFill>
                    <a:srgbClr val="382714"/>
                  </a:solidFill>
                  <a:latin typeface="+mn-lt"/>
                  <a:ea typeface="+mn-ea"/>
                  <a:cs typeface="+mn-ea"/>
                  <a:sym typeface="+mn-lt"/>
                </a:rPr>
                <a:t>Add Title In Here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7291916" y="3820541"/>
            <a:ext cx="2298699" cy="2298700"/>
            <a:chOff x="5268329" y="2403942"/>
            <a:chExt cx="1724659" cy="1723111"/>
          </a:xfrm>
        </p:grpSpPr>
        <p:sp>
          <p:nvSpPr>
            <p:cNvPr id="10" name="Oval 288"/>
            <p:cNvSpPr>
              <a:spLocks noChangeArrowheads="1"/>
            </p:cNvSpPr>
            <p:nvPr/>
          </p:nvSpPr>
          <p:spPr bwMode="auto">
            <a:xfrm>
              <a:off x="5268329" y="2403942"/>
              <a:ext cx="1724659" cy="1723111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  <a:alpha val="8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9"/>
            <p:cNvGrpSpPr/>
            <p:nvPr/>
          </p:nvGrpSpPr>
          <p:grpSpPr bwMode="auto">
            <a:xfrm>
              <a:off x="5412690" y="2651462"/>
              <a:ext cx="1407218" cy="1146723"/>
              <a:chOff x="5907990" y="1136987"/>
              <a:chExt cx="1407218" cy="114672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225761" y="1136987"/>
                <a:ext cx="589815" cy="5607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4265" dirty="0">
                    <a:ln w="3810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3" name="文本框 21"/>
              <p:cNvSpPr txBox="1">
                <a:spLocks noChangeArrowheads="1"/>
              </p:cNvSpPr>
              <p:nvPr/>
            </p:nvSpPr>
            <p:spPr bwMode="auto">
              <a:xfrm>
                <a:off x="5921110" y="1833826"/>
                <a:ext cx="1394098" cy="449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this is a dummy text. enter your own text here. this is a sample text.</a:t>
                </a:r>
              </a:p>
            </p:txBody>
          </p:sp>
          <p:sp>
            <p:nvSpPr>
              <p:cNvPr id="14" name="矩形 22"/>
              <p:cNvSpPr>
                <a:spLocks noChangeArrowheads="1"/>
              </p:cNvSpPr>
              <p:nvPr/>
            </p:nvSpPr>
            <p:spPr bwMode="auto">
              <a:xfrm>
                <a:off x="5907990" y="1633945"/>
                <a:ext cx="1360104" cy="253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In Here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 bwMode="auto">
          <a:xfrm>
            <a:off x="6170077" y="2290187"/>
            <a:ext cx="1805525" cy="1805525"/>
            <a:chOff x="4493686" y="1207526"/>
            <a:chExt cx="1354453" cy="1354453"/>
          </a:xfrm>
        </p:grpSpPr>
        <p:sp>
          <p:nvSpPr>
            <p:cNvPr id="16" name="Oval 177"/>
            <p:cNvSpPr>
              <a:spLocks noChangeArrowheads="1"/>
            </p:cNvSpPr>
            <p:nvPr/>
          </p:nvSpPr>
          <p:spPr bwMode="auto">
            <a:xfrm>
              <a:off x="4493686" y="1207526"/>
              <a:ext cx="1354453" cy="1354453"/>
            </a:xfrm>
            <a:prstGeom prst="ellips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7"/>
            <p:cNvGrpSpPr/>
            <p:nvPr/>
          </p:nvGrpSpPr>
          <p:grpSpPr bwMode="auto">
            <a:xfrm>
              <a:off x="4714015" y="1498107"/>
              <a:ext cx="925850" cy="687207"/>
              <a:chOff x="4599715" y="1498107"/>
              <a:chExt cx="925850" cy="68720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682673" y="1498107"/>
                <a:ext cx="589732" cy="5611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4265" dirty="0">
                    <a:ln w="3810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9" name="矩形 24"/>
              <p:cNvSpPr>
                <a:spLocks noChangeArrowheads="1"/>
              </p:cNvSpPr>
              <p:nvPr/>
            </p:nvSpPr>
            <p:spPr bwMode="auto">
              <a:xfrm>
                <a:off x="4599715" y="1977517"/>
                <a:ext cx="925850" cy="207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In Here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 bwMode="auto">
          <a:xfrm>
            <a:off x="9511793" y="4584659"/>
            <a:ext cx="1593849" cy="1593849"/>
            <a:chOff x="6643415" y="3290246"/>
            <a:chExt cx="1195660" cy="1195660"/>
          </a:xfrm>
        </p:grpSpPr>
        <p:sp>
          <p:nvSpPr>
            <p:cNvPr id="21" name="Oval 289"/>
            <p:cNvSpPr>
              <a:spLocks noChangeArrowheads="1"/>
            </p:cNvSpPr>
            <p:nvPr/>
          </p:nvSpPr>
          <p:spPr bwMode="auto">
            <a:xfrm>
              <a:off x="6643415" y="3290246"/>
              <a:ext cx="1195660" cy="1195660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382714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6"/>
            <p:cNvGrpSpPr/>
            <p:nvPr/>
          </p:nvGrpSpPr>
          <p:grpSpPr bwMode="auto">
            <a:xfrm>
              <a:off x="6790464" y="3488728"/>
              <a:ext cx="925850" cy="630153"/>
              <a:chOff x="4599714" y="1517053"/>
              <a:chExt cx="925850" cy="63015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721013" y="1517053"/>
                <a:ext cx="533522" cy="4997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3735" dirty="0">
                    <a:ln w="38100">
                      <a:noFill/>
                    </a:ln>
                    <a:solidFill>
                      <a:srgbClr val="382714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24" name="矩形 28"/>
              <p:cNvSpPr>
                <a:spLocks noChangeArrowheads="1"/>
              </p:cNvSpPr>
              <p:nvPr/>
            </p:nvSpPr>
            <p:spPr bwMode="auto">
              <a:xfrm>
                <a:off x="4599714" y="1939409"/>
                <a:ext cx="925850" cy="207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rgbClr val="38271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In Here</a:t>
                </a:r>
              </a:p>
            </p:txBody>
          </p:sp>
        </p:grpSp>
      </p:grpSp>
      <p:sp>
        <p:nvSpPr>
          <p:cNvPr id="25" name="文本框 66"/>
          <p:cNvSpPr txBox="1">
            <a:spLocks noChangeArrowheads="1"/>
          </p:cNvSpPr>
          <p:nvPr/>
        </p:nvSpPr>
        <p:spPr bwMode="auto">
          <a:xfrm>
            <a:off x="1202267" y="3048381"/>
            <a:ext cx="4055533" cy="117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191685" y="2530504"/>
            <a:ext cx="4136069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</a:t>
            </a:r>
            <a:r>
              <a:rPr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In Here</a:t>
            </a:r>
            <a:endParaRPr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848351" y="4571959"/>
            <a:ext cx="1593849" cy="1593849"/>
            <a:chOff x="6643415" y="3290246"/>
            <a:chExt cx="1195660" cy="1195660"/>
          </a:xfrm>
        </p:grpSpPr>
        <p:sp>
          <p:nvSpPr>
            <p:cNvPr id="28" name="Oval 289"/>
            <p:cNvSpPr>
              <a:spLocks noChangeArrowheads="1"/>
            </p:cNvSpPr>
            <p:nvPr/>
          </p:nvSpPr>
          <p:spPr bwMode="auto">
            <a:xfrm>
              <a:off x="6643415" y="3290246"/>
              <a:ext cx="1195660" cy="1195660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382714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6"/>
            <p:cNvGrpSpPr/>
            <p:nvPr/>
          </p:nvGrpSpPr>
          <p:grpSpPr bwMode="auto">
            <a:xfrm>
              <a:off x="6790464" y="3488728"/>
              <a:ext cx="925850" cy="630153"/>
              <a:chOff x="4599714" y="1517053"/>
              <a:chExt cx="925850" cy="630153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721013" y="1517053"/>
                <a:ext cx="533522" cy="4997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3735" dirty="0">
                    <a:ln w="38100">
                      <a:noFill/>
                    </a:ln>
                    <a:solidFill>
                      <a:srgbClr val="382714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  <p:sp>
            <p:nvSpPr>
              <p:cNvPr id="31" name="矩形 28"/>
              <p:cNvSpPr>
                <a:spLocks noChangeArrowheads="1"/>
              </p:cNvSpPr>
              <p:nvPr/>
            </p:nvSpPr>
            <p:spPr bwMode="auto">
              <a:xfrm>
                <a:off x="4599714" y="1939409"/>
                <a:ext cx="925850" cy="207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rgbClr val="38271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In Here</a:t>
                </a:r>
              </a:p>
            </p:txBody>
          </p:sp>
        </p:grpSp>
      </p:grpSp>
      <p:cxnSp>
        <p:nvCxnSpPr>
          <p:cNvPr id="32" name="直接连接符 31"/>
          <p:cNvCxnSpPr/>
          <p:nvPr/>
        </p:nvCxnSpPr>
        <p:spPr>
          <a:xfrm flipH="1">
            <a:off x="234474" y="2934294"/>
            <a:ext cx="936458" cy="1593860"/>
          </a:xfrm>
          <a:prstGeom prst="line">
            <a:avLst/>
          </a:prstGeom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689420" y="1556792"/>
            <a:ext cx="1926223" cy="2178513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77952" y="4201560"/>
            <a:ext cx="2749159" cy="1302821"/>
            <a:chOff x="1703512" y="4017497"/>
            <a:chExt cx="2749159" cy="1302821"/>
          </a:xfrm>
        </p:grpSpPr>
        <p:sp>
          <p:nvSpPr>
            <p:cNvPr id="20" name="TextBox 176"/>
            <p:cNvSpPr txBox="1"/>
            <p:nvPr/>
          </p:nvSpPr>
          <p:spPr>
            <a:xfrm>
              <a:off x="1703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77"/>
            <p:cNvSpPr txBox="1"/>
            <p:nvPr/>
          </p:nvSpPr>
          <p:spPr>
            <a:xfrm>
              <a:off x="1703512" y="4404746"/>
              <a:ext cx="2749159" cy="9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5318445" y="1556792"/>
            <a:ext cx="1926223" cy="2178513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06977" y="4201560"/>
            <a:ext cx="2749159" cy="1302821"/>
            <a:chOff x="1703512" y="4017497"/>
            <a:chExt cx="2749159" cy="1302821"/>
          </a:xfrm>
        </p:grpSpPr>
        <p:sp>
          <p:nvSpPr>
            <p:cNvPr id="38" name="TextBox 176"/>
            <p:cNvSpPr txBox="1"/>
            <p:nvPr/>
          </p:nvSpPr>
          <p:spPr>
            <a:xfrm>
              <a:off x="1703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77"/>
            <p:cNvSpPr txBox="1"/>
            <p:nvPr/>
          </p:nvSpPr>
          <p:spPr>
            <a:xfrm>
              <a:off x="1703512" y="4404746"/>
              <a:ext cx="2749159" cy="9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8776020" y="1556792"/>
            <a:ext cx="1926223" cy="2178513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64552" y="4201560"/>
            <a:ext cx="2749159" cy="1302821"/>
            <a:chOff x="1703512" y="4017497"/>
            <a:chExt cx="2749159" cy="1302821"/>
          </a:xfrm>
        </p:grpSpPr>
        <p:sp>
          <p:nvSpPr>
            <p:cNvPr id="56" name="TextBox 176"/>
            <p:cNvSpPr txBox="1"/>
            <p:nvPr/>
          </p:nvSpPr>
          <p:spPr>
            <a:xfrm>
              <a:off x="1703512" y="4017497"/>
              <a:ext cx="27491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177"/>
            <p:cNvSpPr txBox="1"/>
            <p:nvPr/>
          </p:nvSpPr>
          <p:spPr>
            <a:xfrm>
              <a:off x="1703512" y="4404746"/>
              <a:ext cx="2749159" cy="91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>
            <a:spLocks noChangeArrowheads="1"/>
          </p:cNvSpPr>
          <p:nvPr/>
        </p:nvSpPr>
        <p:spPr bwMode="auto">
          <a:xfrm>
            <a:off x="1391477" y="1895312"/>
            <a:ext cx="470452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>
            <a:spLocks noChangeArrowheads="1"/>
          </p:cNvSpPr>
          <p:nvPr/>
        </p:nvSpPr>
        <p:spPr bwMode="auto">
          <a:xfrm>
            <a:off x="1391477" y="2871439"/>
            <a:ext cx="470452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>
            <a:spLocks noChangeArrowheads="1"/>
          </p:cNvSpPr>
          <p:nvPr/>
        </p:nvSpPr>
        <p:spPr bwMode="auto">
          <a:xfrm>
            <a:off x="1391477" y="3847565"/>
            <a:ext cx="470452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>
            <a:spLocks noChangeArrowheads="1"/>
          </p:cNvSpPr>
          <p:nvPr/>
        </p:nvSpPr>
        <p:spPr bwMode="auto">
          <a:xfrm>
            <a:off x="1391477" y="4823693"/>
            <a:ext cx="470452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CxnSpPr/>
          <p:nvPr/>
        </p:nvCxnSpPr>
        <p:spPr>
          <a:xfrm flipH="1">
            <a:off x="6216643" y="2182384"/>
            <a:ext cx="1056116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9" name="直接连接符 8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CxnSpPr/>
          <p:nvPr/>
        </p:nvCxnSpPr>
        <p:spPr>
          <a:xfrm flipH="1">
            <a:off x="6216643" y="3151733"/>
            <a:ext cx="1056116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10" name="直接连接符 9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CxnSpPr/>
          <p:nvPr/>
        </p:nvCxnSpPr>
        <p:spPr>
          <a:xfrm flipH="1">
            <a:off x="6216643" y="4121083"/>
            <a:ext cx="1056116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11" name="直接连接符 10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CxnSpPr/>
          <p:nvPr/>
        </p:nvCxnSpPr>
        <p:spPr>
          <a:xfrm flipH="1">
            <a:off x="6216643" y="5090433"/>
            <a:ext cx="1056116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  <a:effectLst/>
        </p:spPr>
      </p:cxnSp>
      <p:grpSp>
        <p:nvGrpSpPr>
          <p:cNvPr id="12" name="组合 1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GrpSpPr/>
          <p:nvPr/>
        </p:nvGrpSpPr>
        <p:grpSpPr>
          <a:xfrm>
            <a:off x="7623192" y="1762327"/>
            <a:ext cx="3649858" cy="3510885"/>
            <a:chOff x="4151313" y="4052888"/>
            <a:chExt cx="792163" cy="762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Freeform 1037"/>
            <p:cNvSpPr/>
            <p:nvPr/>
          </p:nvSpPr>
          <p:spPr bwMode="auto">
            <a:xfrm>
              <a:off x="4249738" y="4081463"/>
              <a:ext cx="201613" cy="147638"/>
            </a:xfrm>
            <a:custGeom>
              <a:avLst/>
              <a:gdLst/>
              <a:ahLst/>
              <a:cxnLst>
                <a:cxn ang="0">
                  <a:pos x="500" y="1"/>
                </a:cxn>
                <a:cxn ang="0">
                  <a:pos x="477" y="18"/>
                </a:cxn>
                <a:cxn ang="0">
                  <a:pos x="454" y="37"/>
                </a:cxn>
                <a:cxn ang="0">
                  <a:pos x="448" y="43"/>
                </a:cxn>
                <a:cxn ang="0">
                  <a:pos x="422" y="61"/>
                </a:cxn>
                <a:cxn ang="0">
                  <a:pos x="388" y="81"/>
                </a:cxn>
                <a:cxn ang="0">
                  <a:pos x="318" y="123"/>
                </a:cxn>
                <a:cxn ang="0">
                  <a:pos x="254" y="170"/>
                </a:cxn>
                <a:cxn ang="0">
                  <a:pos x="220" y="196"/>
                </a:cxn>
                <a:cxn ang="0">
                  <a:pos x="114" y="269"/>
                </a:cxn>
                <a:cxn ang="0">
                  <a:pos x="98" y="281"/>
                </a:cxn>
                <a:cxn ang="0">
                  <a:pos x="70" y="306"/>
                </a:cxn>
                <a:cxn ang="0">
                  <a:pos x="54" y="316"/>
                </a:cxn>
                <a:cxn ang="0">
                  <a:pos x="36" y="328"/>
                </a:cxn>
                <a:cxn ang="0">
                  <a:pos x="30" y="333"/>
                </a:cxn>
                <a:cxn ang="0">
                  <a:pos x="20" y="349"/>
                </a:cxn>
                <a:cxn ang="0">
                  <a:pos x="15" y="356"/>
                </a:cxn>
                <a:cxn ang="0">
                  <a:pos x="4" y="361"/>
                </a:cxn>
                <a:cxn ang="0">
                  <a:pos x="3" y="361"/>
                </a:cxn>
                <a:cxn ang="0">
                  <a:pos x="0" y="367"/>
                </a:cxn>
                <a:cxn ang="0">
                  <a:pos x="6" y="371"/>
                </a:cxn>
                <a:cxn ang="0">
                  <a:pos x="8" y="371"/>
                </a:cxn>
                <a:cxn ang="0">
                  <a:pos x="24" y="362"/>
                </a:cxn>
                <a:cxn ang="0">
                  <a:pos x="37" y="347"/>
                </a:cxn>
                <a:cxn ang="0">
                  <a:pos x="41" y="340"/>
                </a:cxn>
                <a:cxn ang="0">
                  <a:pos x="62" y="323"/>
                </a:cxn>
                <a:cxn ang="0">
                  <a:pos x="92" y="303"/>
                </a:cxn>
                <a:cxn ang="0">
                  <a:pos x="127" y="276"/>
                </a:cxn>
                <a:cxn ang="0">
                  <a:pos x="201" y="224"/>
                </a:cxn>
                <a:cxn ang="0">
                  <a:pos x="237" y="197"/>
                </a:cxn>
                <a:cxn ang="0">
                  <a:pos x="286" y="158"/>
                </a:cxn>
                <a:cxn ang="0">
                  <a:pos x="301" y="146"/>
                </a:cxn>
                <a:cxn ang="0">
                  <a:pos x="342" y="120"/>
                </a:cxn>
                <a:cxn ang="0">
                  <a:pos x="384" y="95"/>
                </a:cxn>
                <a:cxn ang="0">
                  <a:pos x="448" y="56"/>
                </a:cxn>
                <a:cxn ang="0">
                  <a:pos x="462" y="46"/>
                </a:cxn>
                <a:cxn ang="0">
                  <a:pos x="491" y="22"/>
                </a:cxn>
                <a:cxn ang="0">
                  <a:pos x="505" y="12"/>
                </a:cxn>
                <a:cxn ang="0">
                  <a:pos x="509" y="8"/>
                </a:cxn>
                <a:cxn ang="0">
                  <a:pos x="504" y="1"/>
                </a:cxn>
                <a:cxn ang="0">
                  <a:pos x="500" y="1"/>
                </a:cxn>
              </a:cxnLst>
              <a:rect l="0" t="0" r="r" b="b"/>
              <a:pathLst>
                <a:path w="509" h="371">
                  <a:moveTo>
                    <a:pt x="500" y="1"/>
                  </a:moveTo>
                  <a:lnTo>
                    <a:pt x="500" y="1"/>
                  </a:lnTo>
                  <a:lnTo>
                    <a:pt x="487" y="9"/>
                  </a:lnTo>
                  <a:lnTo>
                    <a:pt x="477" y="18"/>
                  </a:lnTo>
                  <a:lnTo>
                    <a:pt x="465" y="27"/>
                  </a:lnTo>
                  <a:lnTo>
                    <a:pt x="454" y="37"/>
                  </a:lnTo>
                  <a:lnTo>
                    <a:pt x="454" y="37"/>
                  </a:lnTo>
                  <a:lnTo>
                    <a:pt x="448" y="43"/>
                  </a:lnTo>
                  <a:lnTo>
                    <a:pt x="440" y="50"/>
                  </a:lnTo>
                  <a:lnTo>
                    <a:pt x="422" y="61"/>
                  </a:lnTo>
                  <a:lnTo>
                    <a:pt x="388" y="81"/>
                  </a:lnTo>
                  <a:lnTo>
                    <a:pt x="388" y="81"/>
                  </a:lnTo>
                  <a:lnTo>
                    <a:pt x="352" y="102"/>
                  </a:lnTo>
                  <a:lnTo>
                    <a:pt x="318" y="123"/>
                  </a:lnTo>
                  <a:lnTo>
                    <a:pt x="286" y="145"/>
                  </a:lnTo>
                  <a:lnTo>
                    <a:pt x="254" y="170"/>
                  </a:lnTo>
                  <a:lnTo>
                    <a:pt x="254" y="170"/>
                  </a:lnTo>
                  <a:lnTo>
                    <a:pt x="220" y="196"/>
                  </a:lnTo>
                  <a:lnTo>
                    <a:pt x="185" y="22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98" y="281"/>
                  </a:lnTo>
                  <a:lnTo>
                    <a:pt x="84" y="293"/>
                  </a:lnTo>
                  <a:lnTo>
                    <a:pt x="70" y="306"/>
                  </a:lnTo>
                  <a:lnTo>
                    <a:pt x="54" y="316"/>
                  </a:lnTo>
                  <a:lnTo>
                    <a:pt x="54" y="316"/>
                  </a:lnTo>
                  <a:lnTo>
                    <a:pt x="42" y="324"/>
                  </a:lnTo>
                  <a:lnTo>
                    <a:pt x="36" y="328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25" y="341"/>
                  </a:lnTo>
                  <a:lnTo>
                    <a:pt x="20" y="349"/>
                  </a:lnTo>
                  <a:lnTo>
                    <a:pt x="17" y="353"/>
                  </a:lnTo>
                  <a:lnTo>
                    <a:pt x="15" y="356"/>
                  </a:lnTo>
                  <a:lnTo>
                    <a:pt x="11" y="358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3" y="361"/>
                  </a:lnTo>
                  <a:lnTo>
                    <a:pt x="2" y="364"/>
                  </a:lnTo>
                  <a:lnTo>
                    <a:pt x="0" y="367"/>
                  </a:lnTo>
                  <a:lnTo>
                    <a:pt x="3" y="370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71"/>
                  </a:lnTo>
                  <a:lnTo>
                    <a:pt x="17" y="367"/>
                  </a:lnTo>
                  <a:lnTo>
                    <a:pt x="24" y="362"/>
                  </a:lnTo>
                  <a:lnTo>
                    <a:pt x="30" y="354"/>
                  </a:lnTo>
                  <a:lnTo>
                    <a:pt x="37" y="347"/>
                  </a:lnTo>
                  <a:lnTo>
                    <a:pt x="37" y="347"/>
                  </a:lnTo>
                  <a:lnTo>
                    <a:pt x="41" y="340"/>
                  </a:lnTo>
                  <a:lnTo>
                    <a:pt x="47" y="333"/>
                  </a:lnTo>
                  <a:lnTo>
                    <a:pt x="62" y="323"/>
                  </a:lnTo>
                  <a:lnTo>
                    <a:pt x="78" y="314"/>
                  </a:lnTo>
                  <a:lnTo>
                    <a:pt x="92" y="303"/>
                  </a:lnTo>
                  <a:lnTo>
                    <a:pt x="92" y="303"/>
                  </a:lnTo>
                  <a:lnTo>
                    <a:pt x="127" y="276"/>
                  </a:lnTo>
                  <a:lnTo>
                    <a:pt x="164" y="250"/>
                  </a:lnTo>
                  <a:lnTo>
                    <a:pt x="201" y="224"/>
                  </a:lnTo>
                  <a:lnTo>
                    <a:pt x="237" y="197"/>
                  </a:lnTo>
                  <a:lnTo>
                    <a:pt x="237" y="197"/>
                  </a:lnTo>
                  <a:lnTo>
                    <a:pt x="269" y="171"/>
                  </a:lnTo>
                  <a:lnTo>
                    <a:pt x="286" y="158"/>
                  </a:lnTo>
                  <a:lnTo>
                    <a:pt x="301" y="146"/>
                  </a:lnTo>
                  <a:lnTo>
                    <a:pt x="301" y="146"/>
                  </a:lnTo>
                  <a:lnTo>
                    <a:pt x="322" y="133"/>
                  </a:lnTo>
                  <a:lnTo>
                    <a:pt x="342" y="120"/>
                  </a:lnTo>
                  <a:lnTo>
                    <a:pt x="384" y="95"/>
                  </a:lnTo>
                  <a:lnTo>
                    <a:pt x="384" y="95"/>
                  </a:lnTo>
                  <a:lnTo>
                    <a:pt x="416" y="77"/>
                  </a:lnTo>
                  <a:lnTo>
                    <a:pt x="448" y="56"/>
                  </a:lnTo>
                  <a:lnTo>
                    <a:pt x="448" y="56"/>
                  </a:lnTo>
                  <a:lnTo>
                    <a:pt x="462" y="46"/>
                  </a:lnTo>
                  <a:lnTo>
                    <a:pt x="477" y="34"/>
                  </a:lnTo>
                  <a:lnTo>
                    <a:pt x="491" y="22"/>
                  </a:lnTo>
                  <a:lnTo>
                    <a:pt x="505" y="12"/>
                  </a:lnTo>
                  <a:lnTo>
                    <a:pt x="505" y="12"/>
                  </a:lnTo>
                  <a:lnTo>
                    <a:pt x="508" y="9"/>
                  </a:lnTo>
                  <a:lnTo>
                    <a:pt x="509" y="8"/>
                  </a:lnTo>
                  <a:lnTo>
                    <a:pt x="508" y="4"/>
                  </a:lnTo>
                  <a:lnTo>
                    <a:pt x="504" y="1"/>
                  </a:lnTo>
                  <a:lnTo>
                    <a:pt x="503" y="0"/>
                  </a:lnTo>
                  <a:lnTo>
                    <a:pt x="500" y="1"/>
                  </a:lnTo>
                  <a:lnTo>
                    <a:pt x="50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038"/>
            <p:cNvSpPr/>
            <p:nvPr/>
          </p:nvSpPr>
          <p:spPr bwMode="auto">
            <a:xfrm>
              <a:off x="4222751" y="4070350"/>
              <a:ext cx="276225" cy="206375"/>
            </a:xfrm>
            <a:custGeom>
              <a:avLst/>
              <a:gdLst/>
              <a:ahLst/>
              <a:cxnLst>
                <a:cxn ang="0">
                  <a:pos x="687" y="1"/>
                </a:cxn>
                <a:cxn ang="0">
                  <a:pos x="665" y="17"/>
                </a:cxn>
                <a:cxn ang="0">
                  <a:pos x="643" y="28"/>
                </a:cxn>
                <a:cxn ang="0">
                  <a:pos x="620" y="44"/>
                </a:cxn>
                <a:cxn ang="0">
                  <a:pos x="599" y="60"/>
                </a:cxn>
                <a:cxn ang="0">
                  <a:pos x="552" y="95"/>
                </a:cxn>
                <a:cxn ang="0">
                  <a:pos x="507" y="130"/>
                </a:cxn>
                <a:cxn ang="0">
                  <a:pos x="415" y="194"/>
                </a:cxn>
                <a:cxn ang="0">
                  <a:pos x="322" y="257"/>
                </a:cxn>
                <a:cxn ang="0">
                  <a:pos x="236" y="321"/>
                </a:cxn>
                <a:cxn ang="0">
                  <a:pos x="152" y="387"/>
                </a:cxn>
                <a:cxn ang="0">
                  <a:pos x="108" y="418"/>
                </a:cxn>
                <a:cxn ang="0">
                  <a:pos x="64" y="452"/>
                </a:cxn>
                <a:cxn ang="0">
                  <a:pos x="51" y="466"/>
                </a:cxn>
                <a:cxn ang="0">
                  <a:pos x="38" y="481"/>
                </a:cxn>
                <a:cxn ang="0">
                  <a:pos x="20" y="495"/>
                </a:cxn>
                <a:cxn ang="0">
                  <a:pos x="2" y="508"/>
                </a:cxn>
                <a:cxn ang="0">
                  <a:pos x="0" y="512"/>
                </a:cxn>
                <a:cxn ang="0">
                  <a:pos x="2" y="516"/>
                </a:cxn>
                <a:cxn ang="0">
                  <a:pos x="8" y="517"/>
                </a:cxn>
                <a:cxn ang="0">
                  <a:pos x="10" y="517"/>
                </a:cxn>
                <a:cxn ang="0">
                  <a:pos x="54" y="479"/>
                </a:cxn>
                <a:cxn ang="0">
                  <a:pos x="68" y="465"/>
                </a:cxn>
                <a:cxn ang="0">
                  <a:pos x="87" y="447"/>
                </a:cxn>
                <a:cxn ang="0">
                  <a:pos x="131" y="417"/>
                </a:cxn>
                <a:cxn ang="0">
                  <a:pos x="152" y="401"/>
                </a:cxn>
                <a:cxn ang="0">
                  <a:pos x="296" y="290"/>
                </a:cxn>
                <a:cxn ang="0">
                  <a:pos x="344" y="256"/>
                </a:cxn>
                <a:cxn ang="0">
                  <a:pos x="484" y="160"/>
                </a:cxn>
                <a:cxn ang="0">
                  <a:pos x="529" y="128"/>
                </a:cxn>
                <a:cxn ang="0">
                  <a:pos x="623" y="57"/>
                </a:cxn>
                <a:cxn ang="0">
                  <a:pos x="641" y="45"/>
                </a:cxn>
                <a:cxn ang="0">
                  <a:pos x="678" y="23"/>
                </a:cxn>
                <a:cxn ang="0">
                  <a:pos x="695" y="9"/>
                </a:cxn>
                <a:cxn ang="0">
                  <a:pos x="696" y="5"/>
                </a:cxn>
                <a:cxn ang="0">
                  <a:pos x="691" y="0"/>
                </a:cxn>
                <a:cxn ang="0">
                  <a:pos x="687" y="1"/>
                </a:cxn>
              </a:cxnLst>
              <a:rect l="0" t="0" r="r" b="b"/>
              <a:pathLst>
                <a:path w="696" h="519">
                  <a:moveTo>
                    <a:pt x="687" y="1"/>
                  </a:moveTo>
                  <a:lnTo>
                    <a:pt x="687" y="1"/>
                  </a:lnTo>
                  <a:lnTo>
                    <a:pt x="677" y="9"/>
                  </a:lnTo>
                  <a:lnTo>
                    <a:pt x="665" y="17"/>
                  </a:lnTo>
                  <a:lnTo>
                    <a:pt x="643" y="28"/>
                  </a:lnTo>
                  <a:lnTo>
                    <a:pt x="643" y="28"/>
                  </a:lnTo>
                  <a:lnTo>
                    <a:pt x="631" y="36"/>
                  </a:lnTo>
                  <a:lnTo>
                    <a:pt x="620" y="44"/>
                  </a:lnTo>
                  <a:lnTo>
                    <a:pt x="599" y="60"/>
                  </a:lnTo>
                  <a:lnTo>
                    <a:pt x="599" y="60"/>
                  </a:lnTo>
                  <a:lnTo>
                    <a:pt x="576" y="77"/>
                  </a:lnTo>
                  <a:lnTo>
                    <a:pt x="552" y="95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461" y="163"/>
                  </a:lnTo>
                  <a:lnTo>
                    <a:pt x="415" y="194"/>
                  </a:lnTo>
                  <a:lnTo>
                    <a:pt x="322" y="257"/>
                  </a:lnTo>
                  <a:lnTo>
                    <a:pt x="322" y="257"/>
                  </a:lnTo>
                  <a:lnTo>
                    <a:pt x="279" y="289"/>
                  </a:lnTo>
                  <a:lnTo>
                    <a:pt x="236" y="321"/>
                  </a:lnTo>
                  <a:lnTo>
                    <a:pt x="152" y="387"/>
                  </a:lnTo>
                  <a:lnTo>
                    <a:pt x="152" y="387"/>
                  </a:lnTo>
                  <a:lnTo>
                    <a:pt x="130" y="402"/>
                  </a:lnTo>
                  <a:lnTo>
                    <a:pt x="108" y="418"/>
                  </a:lnTo>
                  <a:lnTo>
                    <a:pt x="85" y="434"/>
                  </a:lnTo>
                  <a:lnTo>
                    <a:pt x="64" y="452"/>
                  </a:lnTo>
                  <a:lnTo>
                    <a:pt x="64" y="452"/>
                  </a:lnTo>
                  <a:lnTo>
                    <a:pt x="51" y="466"/>
                  </a:lnTo>
                  <a:lnTo>
                    <a:pt x="38" y="481"/>
                  </a:lnTo>
                  <a:lnTo>
                    <a:pt x="38" y="481"/>
                  </a:lnTo>
                  <a:lnTo>
                    <a:pt x="29" y="489"/>
                  </a:lnTo>
                  <a:lnTo>
                    <a:pt x="20" y="495"/>
                  </a:lnTo>
                  <a:lnTo>
                    <a:pt x="2" y="508"/>
                  </a:lnTo>
                  <a:lnTo>
                    <a:pt x="2" y="508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515"/>
                  </a:lnTo>
                  <a:lnTo>
                    <a:pt x="2" y="516"/>
                  </a:lnTo>
                  <a:lnTo>
                    <a:pt x="6" y="519"/>
                  </a:lnTo>
                  <a:lnTo>
                    <a:pt x="8" y="517"/>
                  </a:lnTo>
                  <a:lnTo>
                    <a:pt x="10" y="517"/>
                  </a:lnTo>
                  <a:lnTo>
                    <a:pt x="10" y="517"/>
                  </a:lnTo>
                  <a:lnTo>
                    <a:pt x="40" y="493"/>
                  </a:lnTo>
                  <a:lnTo>
                    <a:pt x="54" y="479"/>
                  </a:lnTo>
                  <a:lnTo>
                    <a:pt x="68" y="465"/>
                  </a:lnTo>
                  <a:lnTo>
                    <a:pt x="68" y="465"/>
                  </a:lnTo>
                  <a:lnTo>
                    <a:pt x="76" y="456"/>
                  </a:lnTo>
                  <a:lnTo>
                    <a:pt x="87" y="447"/>
                  </a:lnTo>
                  <a:lnTo>
                    <a:pt x="108" y="431"/>
                  </a:lnTo>
                  <a:lnTo>
                    <a:pt x="131" y="417"/>
                  </a:lnTo>
                  <a:lnTo>
                    <a:pt x="152" y="401"/>
                  </a:lnTo>
                  <a:lnTo>
                    <a:pt x="152" y="401"/>
                  </a:lnTo>
                  <a:lnTo>
                    <a:pt x="248" y="326"/>
                  </a:lnTo>
                  <a:lnTo>
                    <a:pt x="296" y="290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439" y="193"/>
                  </a:lnTo>
                  <a:lnTo>
                    <a:pt x="484" y="160"/>
                  </a:lnTo>
                  <a:lnTo>
                    <a:pt x="529" y="128"/>
                  </a:lnTo>
                  <a:lnTo>
                    <a:pt x="529" y="128"/>
                  </a:lnTo>
                  <a:lnTo>
                    <a:pt x="576" y="92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41" y="45"/>
                  </a:lnTo>
                  <a:lnTo>
                    <a:pt x="660" y="35"/>
                  </a:lnTo>
                  <a:lnTo>
                    <a:pt x="678" y="23"/>
                  </a:lnTo>
                  <a:lnTo>
                    <a:pt x="695" y="9"/>
                  </a:lnTo>
                  <a:lnTo>
                    <a:pt x="695" y="9"/>
                  </a:lnTo>
                  <a:lnTo>
                    <a:pt x="696" y="7"/>
                  </a:lnTo>
                  <a:lnTo>
                    <a:pt x="696" y="5"/>
                  </a:lnTo>
                  <a:lnTo>
                    <a:pt x="695" y="1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7" y="1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039"/>
            <p:cNvSpPr/>
            <p:nvPr/>
          </p:nvSpPr>
          <p:spPr bwMode="auto">
            <a:xfrm>
              <a:off x="4219576" y="4067175"/>
              <a:ext cx="323850" cy="247650"/>
            </a:xfrm>
            <a:custGeom>
              <a:avLst/>
              <a:gdLst/>
              <a:ahLst/>
              <a:cxnLst>
                <a:cxn ang="0">
                  <a:pos x="806" y="3"/>
                </a:cxn>
                <a:cxn ang="0">
                  <a:pos x="759" y="39"/>
                </a:cxn>
                <a:cxn ang="0">
                  <a:pos x="712" y="76"/>
                </a:cxn>
                <a:cxn ang="0">
                  <a:pos x="661" y="119"/>
                </a:cxn>
                <a:cxn ang="0">
                  <a:pos x="608" y="161"/>
                </a:cxn>
                <a:cxn ang="0">
                  <a:pos x="584" y="180"/>
                </a:cxn>
                <a:cxn ang="0">
                  <a:pos x="535" y="221"/>
                </a:cxn>
                <a:cxn ang="0">
                  <a:pos x="510" y="241"/>
                </a:cxn>
                <a:cxn ang="0">
                  <a:pos x="463" y="272"/>
                </a:cxn>
                <a:cxn ang="0">
                  <a:pos x="415" y="301"/>
                </a:cxn>
                <a:cxn ang="0">
                  <a:pos x="364" y="339"/>
                </a:cxn>
                <a:cxn ang="0">
                  <a:pos x="263" y="417"/>
                </a:cxn>
                <a:cxn ang="0">
                  <a:pos x="211" y="454"/>
                </a:cxn>
                <a:cxn ang="0">
                  <a:pos x="160" y="486"/>
                </a:cxn>
                <a:cxn ang="0">
                  <a:pos x="111" y="522"/>
                </a:cxn>
                <a:cxn ang="0">
                  <a:pos x="88" y="541"/>
                </a:cxn>
                <a:cxn ang="0">
                  <a:pos x="64" y="561"/>
                </a:cxn>
                <a:cxn ang="0">
                  <a:pos x="38" y="591"/>
                </a:cxn>
                <a:cxn ang="0">
                  <a:pos x="21" y="604"/>
                </a:cxn>
                <a:cxn ang="0">
                  <a:pos x="5" y="611"/>
                </a:cxn>
                <a:cxn ang="0">
                  <a:pos x="3" y="612"/>
                </a:cxn>
                <a:cxn ang="0">
                  <a:pos x="0" y="617"/>
                </a:cxn>
                <a:cxn ang="0">
                  <a:pos x="1" y="621"/>
                </a:cxn>
                <a:cxn ang="0">
                  <a:pos x="5" y="622"/>
                </a:cxn>
                <a:cxn ang="0">
                  <a:pos x="15" y="620"/>
                </a:cxn>
                <a:cxn ang="0">
                  <a:pos x="32" y="611"/>
                </a:cxn>
                <a:cxn ang="0">
                  <a:pos x="52" y="590"/>
                </a:cxn>
                <a:cxn ang="0">
                  <a:pos x="66" y="577"/>
                </a:cxn>
                <a:cxn ang="0">
                  <a:pos x="120" y="530"/>
                </a:cxn>
                <a:cxn ang="0">
                  <a:pos x="179" y="488"/>
                </a:cxn>
                <a:cxn ang="0">
                  <a:pos x="209" y="468"/>
                </a:cxn>
                <a:cxn ang="0">
                  <a:pos x="293" y="405"/>
                </a:cxn>
                <a:cxn ang="0">
                  <a:pos x="406" y="322"/>
                </a:cxn>
                <a:cxn ang="0">
                  <a:pos x="430" y="305"/>
                </a:cxn>
                <a:cxn ang="0">
                  <a:pos x="508" y="256"/>
                </a:cxn>
                <a:cxn ang="0">
                  <a:pos x="534" y="238"/>
                </a:cxn>
                <a:cxn ang="0">
                  <a:pos x="582" y="197"/>
                </a:cxn>
                <a:cxn ang="0">
                  <a:pos x="607" y="177"/>
                </a:cxn>
                <a:cxn ang="0">
                  <a:pos x="686" y="114"/>
                </a:cxn>
                <a:cxn ang="0">
                  <a:pos x="712" y="90"/>
                </a:cxn>
                <a:cxn ang="0">
                  <a:pos x="763" y="51"/>
                </a:cxn>
                <a:cxn ang="0">
                  <a:pos x="802" y="21"/>
                </a:cxn>
                <a:cxn ang="0">
                  <a:pos x="814" y="10"/>
                </a:cxn>
                <a:cxn ang="0">
                  <a:pos x="816" y="7"/>
                </a:cxn>
                <a:cxn ang="0">
                  <a:pos x="810" y="0"/>
                </a:cxn>
                <a:cxn ang="0">
                  <a:pos x="806" y="3"/>
                </a:cxn>
              </a:cxnLst>
              <a:rect l="0" t="0" r="r" b="b"/>
              <a:pathLst>
                <a:path w="816" h="622">
                  <a:moveTo>
                    <a:pt x="806" y="3"/>
                  </a:moveTo>
                  <a:lnTo>
                    <a:pt x="806" y="3"/>
                  </a:lnTo>
                  <a:lnTo>
                    <a:pt x="784" y="21"/>
                  </a:lnTo>
                  <a:lnTo>
                    <a:pt x="759" y="39"/>
                  </a:lnTo>
                  <a:lnTo>
                    <a:pt x="735" y="56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661" y="119"/>
                  </a:lnTo>
                  <a:lnTo>
                    <a:pt x="635" y="141"/>
                  </a:lnTo>
                  <a:lnTo>
                    <a:pt x="608" y="161"/>
                  </a:lnTo>
                  <a:lnTo>
                    <a:pt x="608" y="161"/>
                  </a:lnTo>
                  <a:lnTo>
                    <a:pt x="584" y="180"/>
                  </a:lnTo>
                  <a:lnTo>
                    <a:pt x="559" y="201"/>
                  </a:lnTo>
                  <a:lnTo>
                    <a:pt x="535" y="221"/>
                  </a:lnTo>
                  <a:lnTo>
                    <a:pt x="510" y="241"/>
                  </a:lnTo>
                  <a:lnTo>
                    <a:pt x="510" y="241"/>
                  </a:lnTo>
                  <a:lnTo>
                    <a:pt x="487" y="256"/>
                  </a:lnTo>
                  <a:lnTo>
                    <a:pt x="463" y="272"/>
                  </a:lnTo>
                  <a:lnTo>
                    <a:pt x="438" y="286"/>
                  </a:lnTo>
                  <a:lnTo>
                    <a:pt x="415" y="301"/>
                  </a:lnTo>
                  <a:lnTo>
                    <a:pt x="415" y="301"/>
                  </a:lnTo>
                  <a:lnTo>
                    <a:pt x="364" y="339"/>
                  </a:lnTo>
                  <a:lnTo>
                    <a:pt x="314" y="379"/>
                  </a:lnTo>
                  <a:lnTo>
                    <a:pt x="263" y="417"/>
                  </a:lnTo>
                  <a:lnTo>
                    <a:pt x="237" y="437"/>
                  </a:lnTo>
                  <a:lnTo>
                    <a:pt x="211" y="454"/>
                  </a:lnTo>
                  <a:lnTo>
                    <a:pt x="211" y="454"/>
                  </a:lnTo>
                  <a:lnTo>
                    <a:pt x="160" y="486"/>
                  </a:lnTo>
                  <a:lnTo>
                    <a:pt x="135" y="503"/>
                  </a:lnTo>
                  <a:lnTo>
                    <a:pt x="111" y="522"/>
                  </a:lnTo>
                  <a:lnTo>
                    <a:pt x="111" y="522"/>
                  </a:lnTo>
                  <a:lnTo>
                    <a:pt x="88" y="541"/>
                  </a:lnTo>
                  <a:lnTo>
                    <a:pt x="64" y="561"/>
                  </a:lnTo>
                  <a:lnTo>
                    <a:pt x="64" y="561"/>
                  </a:lnTo>
                  <a:lnTo>
                    <a:pt x="52" y="574"/>
                  </a:lnTo>
                  <a:lnTo>
                    <a:pt x="38" y="591"/>
                  </a:lnTo>
                  <a:lnTo>
                    <a:pt x="29" y="598"/>
                  </a:lnTo>
                  <a:lnTo>
                    <a:pt x="21" y="604"/>
                  </a:lnTo>
                  <a:lnTo>
                    <a:pt x="13" y="609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3" y="612"/>
                  </a:lnTo>
                  <a:lnTo>
                    <a:pt x="1" y="613"/>
                  </a:lnTo>
                  <a:lnTo>
                    <a:pt x="0" y="617"/>
                  </a:lnTo>
                  <a:lnTo>
                    <a:pt x="0" y="620"/>
                  </a:lnTo>
                  <a:lnTo>
                    <a:pt x="1" y="621"/>
                  </a:lnTo>
                  <a:lnTo>
                    <a:pt x="3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15" y="620"/>
                  </a:lnTo>
                  <a:lnTo>
                    <a:pt x="22" y="616"/>
                  </a:lnTo>
                  <a:lnTo>
                    <a:pt x="32" y="611"/>
                  </a:lnTo>
                  <a:lnTo>
                    <a:pt x="38" y="604"/>
                  </a:lnTo>
                  <a:lnTo>
                    <a:pt x="52" y="590"/>
                  </a:lnTo>
                  <a:lnTo>
                    <a:pt x="66" y="577"/>
                  </a:lnTo>
                  <a:lnTo>
                    <a:pt x="66" y="577"/>
                  </a:lnTo>
                  <a:lnTo>
                    <a:pt x="92" y="552"/>
                  </a:lnTo>
                  <a:lnTo>
                    <a:pt x="120" y="530"/>
                  </a:lnTo>
                  <a:lnTo>
                    <a:pt x="149" y="509"/>
                  </a:lnTo>
                  <a:lnTo>
                    <a:pt x="179" y="488"/>
                  </a:lnTo>
                  <a:lnTo>
                    <a:pt x="179" y="488"/>
                  </a:lnTo>
                  <a:lnTo>
                    <a:pt x="209" y="468"/>
                  </a:lnTo>
                  <a:lnTo>
                    <a:pt x="238" y="449"/>
                  </a:lnTo>
                  <a:lnTo>
                    <a:pt x="293" y="405"/>
                  </a:lnTo>
                  <a:lnTo>
                    <a:pt x="349" y="364"/>
                  </a:lnTo>
                  <a:lnTo>
                    <a:pt x="406" y="322"/>
                  </a:lnTo>
                  <a:lnTo>
                    <a:pt x="406" y="322"/>
                  </a:lnTo>
                  <a:lnTo>
                    <a:pt x="430" y="305"/>
                  </a:lnTo>
                  <a:lnTo>
                    <a:pt x="457" y="289"/>
                  </a:lnTo>
                  <a:lnTo>
                    <a:pt x="508" y="256"/>
                  </a:lnTo>
                  <a:lnTo>
                    <a:pt x="508" y="256"/>
                  </a:lnTo>
                  <a:lnTo>
                    <a:pt x="534" y="238"/>
                  </a:lnTo>
                  <a:lnTo>
                    <a:pt x="559" y="218"/>
                  </a:lnTo>
                  <a:lnTo>
                    <a:pt x="582" y="197"/>
                  </a:lnTo>
                  <a:lnTo>
                    <a:pt x="607" y="177"/>
                  </a:lnTo>
                  <a:lnTo>
                    <a:pt x="607" y="177"/>
                  </a:lnTo>
                  <a:lnTo>
                    <a:pt x="661" y="135"/>
                  </a:lnTo>
                  <a:lnTo>
                    <a:pt x="686" y="114"/>
                  </a:lnTo>
                  <a:lnTo>
                    <a:pt x="712" y="90"/>
                  </a:lnTo>
                  <a:lnTo>
                    <a:pt x="712" y="90"/>
                  </a:lnTo>
                  <a:lnTo>
                    <a:pt x="737" y="69"/>
                  </a:lnTo>
                  <a:lnTo>
                    <a:pt x="763" y="51"/>
                  </a:lnTo>
                  <a:lnTo>
                    <a:pt x="789" y="31"/>
                  </a:lnTo>
                  <a:lnTo>
                    <a:pt x="802" y="21"/>
                  </a:lnTo>
                  <a:lnTo>
                    <a:pt x="814" y="10"/>
                  </a:lnTo>
                  <a:lnTo>
                    <a:pt x="814" y="10"/>
                  </a:lnTo>
                  <a:lnTo>
                    <a:pt x="815" y="8"/>
                  </a:lnTo>
                  <a:lnTo>
                    <a:pt x="816" y="7"/>
                  </a:lnTo>
                  <a:lnTo>
                    <a:pt x="814" y="3"/>
                  </a:lnTo>
                  <a:lnTo>
                    <a:pt x="810" y="0"/>
                  </a:lnTo>
                  <a:lnTo>
                    <a:pt x="809" y="1"/>
                  </a:lnTo>
                  <a:lnTo>
                    <a:pt x="806" y="3"/>
                  </a:lnTo>
                  <a:lnTo>
                    <a:pt x="8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040"/>
            <p:cNvSpPr/>
            <p:nvPr/>
          </p:nvSpPr>
          <p:spPr bwMode="auto">
            <a:xfrm>
              <a:off x="4208463" y="4256088"/>
              <a:ext cx="136525" cy="101600"/>
            </a:xfrm>
            <a:custGeom>
              <a:avLst/>
              <a:gdLst/>
              <a:ahLst/>
              <a:cxnLst>
                <a:cxn ang="0">
                  <a:pos x="332" y="2"/>
                </a:cxn>
                <a:cxn ang="0">
                  <a:pos x="326" y="9"/>
                </a:cxn>
                <a:cxn ang="0">
                  <a:pos x="309" y="17"/>
                </a:cxn>
                <a:cxn ang="0">
                  <a:pos x="301" y="21"/>
                </a:cxn>
                <a:cxn ang="0">
                  <a:pos x="263" y="45"/>
                </a:cxn>
                <a:cxn ang="0">
                  <a:pos x="212" y="78"/>
                </a:cxn>
                <a:cxn ang="0">
                  <a:pos x="160" y="108"/>
                </a:cxn>
                <a:cxn ang="0">
                  <a:pos x="115" y="137"/>
                </a:cxn>
                <a:cxn ang="0">
                  <a:pos x="73" y="170"/>
                </a:cxn>
                <a:cxn ang="0">
                  <a:pos x="64" y="179"/>
                </a:cxn>
                <a:cxn ang="0">
                  <a:pos x="38" y="209"/>
                </a:cxn>
                <a:cxn ang="0">
                  <a:pos x="12" y="238"/>
                </a:cxn>
                <a:cxn ang="0">
                  <a:pos x="3" y="247"/>
                </a:cxn>
                <a:cxn ang="0">
                  <a:pos x="0" y="251"/>
                </a:cxn>
                <a:cxn ang="0">
                  <a:pos x="3" y="253"/>
                </a:cxn>
                <a:cxn ang="0">
                  <a:pos x="8" y="256"/>
                </a:cxn>
                <a:cxn ang="0">
                  <a:pos x="10" y="255"/>
                </a:cxn>
                <a:cxn ang="0">
                  <a:pos x="29" y="236"/>
                </a:cxn>
                <a:cxn ang="0">
                  <a:pos x="63" y="197"/>
                </a:cxn>
                <a:cxn ang="0">
                  <a:pos x="81" y="179"/>
                </a:cxn>
                <a:cxn ang="0">
                  <a:pos x="106" y="158"/>
                </a:cxn>
                <a:cxn ang="0">
                  <a:pos x="184" y="107"/>
                </a:cxn>
                <a:cxn ang="0">
                  <a:pos x="234" y="74"/>
                </a:cxn>
                <a:cxn ang="0">
                  <a:pos x="285" y="47"/>
                </a:cxn>
                <a:cxn ang="0">
                  <a:pos x="296" y="40"/>
                </a:cxn>
                <a:cxn ang="0">
                  <a:pos x="314" y="27"/>
                </a:cxn>
                <a:cxn ang="0">
                  <a:pos x="324" y="22"/>
                </a:cxn>
                <a:cxn ang="0">
                  <a:pos x="335" y="17"/>
                </a:cxn>
                <a:cxn ang="0">
                  <a:pos x="343" y="8"/>
                </a:cxn>
                <a:cxn ang="0">
                  <a:pos x="344" y="5"/>
                </a:cxn>
                <a:cxn ang="0">
                  <a:pos x="343" y="2"/>
                </a:cxn>
                <a:cxn ang="0">
                  <a:pos x="336" y="0"/>
                </a:cxn>
                <a:cxn ang="0">
                  <a:pos x="332" y="2"/>
                </a:cxn>
              </a:cxnLst>
              <a:rect l="0" t="0" r="r" b="b"/>
              <a:pathLst>
                <a:path w="344" h="256">
                  <a:moveTo>
                    <a:pt x="332" y="2"/>
                  </a:moveTo>
                  <a:lnTo>
                    <a:pt x="332" y="2"/>
                  </a:lnTo>
                  <a:lnTo>
                    <a:pt x="330" y="5"/>
                  </a:lnTo>
                  <a:lnTo>
                    <a:pt x="326" y="9"/>
                  </a:lnTo>
                  <a:lnTo>
                    <a:pt x="318" y="13"/>
                  </a:lnTo>
                  <a:lnTo>
                    <a:pt x="309" y="17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81" y="32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12" y="7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37" y="123"/>
                  </a:lnTo>
                  <a:lnTo>
                    <a:pt x="115" y="137"/>
                  </a:lnTo>
                  <a:lnTo>
                    <a:pt x="94" y="153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64" y="179"/>
                  </a:lnTo>
                  <a:lnTo>
                    <a:pt x="55" y="189"/>
                  </a:lnTo>
                  <a:lnTo>
                    <a:pt x="38" y="209"/>
                  </a:lnTo>
                  <a:lnTo>
                    <a:pt x="21" y="229"/>
                  </a:lnTo>
                  <a:lnTo>
                    <a:pt x="12" y="238"/>
                  </a:lnTo>
                  <a:lnTo>
                    <a:pt x="3" y="247"/>
                  </a:lnTo>
                  <a:lnTo>
                    <a:pt x="3" y="247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1" y="252"/>
                  </a:lnTo>
                  <a:lnTo>
                    <a:pt x="3" y="253"/>
                  </a:lnTo>
                  <a:lnTo>
                    <a:pt x="7" y="256"/>
                  </a:lnTo>
                  <a:lnTo>
                    <a:pt x="8" y="256"/>
                  </a:lnTo>
                  <a:lnTo>
                    <a:pt x="10" y="255"/>
                  </a:lnTo>
                  <a:lnTo>
                    <a:pt x="10" y="255"/>
                  </a:lnTo>
                  <a:lnTo>
                    <a:pt x="21" y="246"/>
                  </a:lnTo>
                  <a:lnTo>
                    <a:pt x="29" y="236"/>
                  </a:lnTo>
                  <a:lnTo>
                    <a:pt x="47" y="217"/>
                  </a:lnTo>
                  <a:lnTo>
                    <a:pt x="63" y="197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93" y="168"/>
                  </a:lnTo>
                  <a:lnTo>
                    <a:pt x="106" y="158"/>
                  </a:lnTo>
                  <a:lnTo>
                    <a:pt x="131" y="141"/>
                  </a:lnTo>
                  <a:lnTo>
                    <a:pt x="184" y="107"/>
                  </a:lnTo>
                  <a:lnTo>
                    <a:pt x="184" y="107"/>
                  </a:lnTo>
                  <a:lnTo>
                    <a:pt x="234" y="74"/>
                  </a:lnTo>
                  <a:lnTo>
                    <a:pt x="259" y="59"/>
                  </a:lnTo>
                  <a:lnTo>
                    <a:pt x="285" y="47"/>
                  </a:lnTo>
                  <a:lnTo>
                    <a:pt x="285" y="47"/>
                  </a:lnTo>
                  <a:lnTo>
                    <a:pt x="296" y="40"/>
                  </a:lnTo>
                  <a:lnTo>
                    <a:pt x="305" y="34"/>
                  </a:lnTo>
                  <a:lnTo>
                    <a:pt x="314" y="27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30" y="19"/>
                  </a:lnTo>
                  <a:lnTo>
                    <a:pt x="335" y="17"/>
                  </a:lnTo>
                  <a:lnTo>
                    <a:pt x="339" y="13"/>
                  </a:lnTo>
                  <a:lnTo>
                    <a:pt x="343" y="8"/>
                  </a:lnTo>
                  <a:lnTo>
                    <a:pt x="343" y="8"/>
                  </a:lnTo>
                  <a:lnTo>
                    <a:pt x="344" y="5"/>
                  </a:lnTo>
                  <a:lnTo>
                    <a:pt x="344" y="4"/>
                  </a:lnTo>
                  <a:lnTo>
                    <a:pt x="343" y="2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2" y="2"/>
                  </a:lnTo>
                  <a:lnTo>
                    <a:pt x="33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041"/>
            <p:cNvSpPr/>
            <p:nvPr/>
          </p:nvSpPr>
          <p:spPr bwMode="auto">
            <a:xfrm>
              <a:off x="4217988" y="4303713"/>
              <a:ext cx="107950" cy="90488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66" y="0"/>
                </a:cxn>
                <a:cxn ang="0">
                  <a:pos x="257" y="2"/>
                </a:cxn>
                <a:cxn ang="0">
                  <a:pos x="249" y="6"/>
                </a:cxn>
                <a:cxn ang="0">
                  <a:pos x="240" y="10"/>
                </a:cxn>
                <a:cxn ang="0">
                  <a:pos x="232" y="17"/>
                </a:cxn>
                <a:cxn ang="0">
                  <a:pos x="215" y="28"/>
                </a:cxn>
                <a:cxn ang="0">
                  <a:pos x="201" y="39"/>
                </a:cxn>
                <a:cxn ang="0">
                  <a:pos x="201" y="39"/>
                </a:cxn>
                <a:cxn ang="0">
                  <a:pos x="177" y="55"/>
                </a:cxn>
                <a:cxn ang="0">
                  <a:pos x="154" y="72"/>
                </a:cxn>
                <a:cxn ang="0">
                  <a:pos x="108" y="103"/>
                </a:cxn>
                <a:cxn ang="0">
                  <a:pos x="108" y="103"/>
                </a:cxn>
                <a:cxn ang="0">
                  <a:pos x="89" y="119"/>
                </a:cxn>
                <a:cxn ang="0">
                  <a:pos x="69" y="136"/>
                </a:cxn>
                <a:cxn ang="0">
                  <a:pos x="32" y="171"/>
                </a:cxn>
                <a:cxn ang="0">
                  <a:pos x="32" y="171"/>
                </a:cxn>
                <a:cxn ang="0">
                  <a:pos x="21" y="183"/>
                </a:cxn>
                <a:cxn ang="0">
                  <a:pos x="10" y="193"/>
                </a:cxn>
                <a:cxn ang="0">
                  <a:pos x="6" y="200"/>
                </a:cxn>
                <a:cxn ang="0">
                  <a:pos x="4" y="206"/>
                </a:cxn>
                <a:cxn ang="0">
                  <a:pos x="1" y="214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5"/>
                </a:cxn>
                <a:cxn ang="0">
                  <a:pos x="1" y="227"/>
                </a:cxn>
                <a:cxn ang="0">
                  <a:pos x="5" y="229"/>
                </a:cxn>
                <a:cxn ang="0">
                  <a:pos x="9" y="227"/>
                </a:cxn>
                <a:cxn ang="0">
                  <a:pos x="10" y="225"/>
                </a:cxn>
                <a:cxn ang="0">
                  <a:pos x="11" y="222"/>
                </a:cxn>
                <a:cxn ang="0">
                  <a:pos x="11" y="222"/>
                </a:cxn>
                <a:cxn ang="0">
                  <a:pos x="13" y="213"/>
                </a:cxn>
                <a:cxn ang="0">
                  <a:pos x="17" y="204"/>
                </a:cxn>
                <a:cxn ang="0">
                  <a:pos x="23" y="195"/>
                </a:cxn>
                <a:cxn ang="0">
                  <a:pos x="30" y="187"/>
                </a:cxn>
                <a:cxn ang="0">
                  <a:pos x="47" y="171"/>
                </a:cxn>
                <a:cxn ang="0">
                  <a:pos x="61" y="158"/>
                </a:cxn>
                <a:cxn ang="0">
                  <a:pos x="61" y="158"/>
                </a:cxn>
                <a:cxn ang="0">
                  <a:pos x="81" y="141"/>
                </a:cxn>
                <a:cxn ang="0">
                  <a:pos x="99" y="125"/>
                </a:cxn>
                <a:cxn ang="0">
                  <a:pos x="138" y="95"/>
                </a:cxn>
                <a:cxn ang="0">
                  <a:pos x="138" y="95"/>
                </a:cxn>
                <a:cxn ang="0">
                  <a:pos x="155" y="83"/>
                </a:cxn>
                <a:cxn ang="0">
                  <a:pos x="172" y="72"/>
                </a:cxn>
                <a:cxn ang="0">
                  <a:pos x="206" y="49"/>
                </a:cxn>
                <a:cxn ang="0">
                  <a:pos x="206" y="49"/>
                </a:cxn>
                <a:cxn ang="0">
                  <a:pos x="221" y="39"/>
                </a:cxn>
                <a:cxn ang="0">
                  <a:pos x="238" y="27"/>
                </a:cxn>
                <a:cxn ang="0">
                  <a:pos x="253" y="17"/>
                </a:cxn>
                <a:cxn ang="0">
                  <a:pos x="261" y="13"/>
                </a:cxn>
                <a:cxn ang="0">
                  <a:pos x="269" y="11"/>
                </a:cxn>
                <a:cxn ang="0">
                  <a:pos x="269" y="11"/>
                </a:cxn>
                <a:cxn ang="0">
                  <a:pos x="272" y="10"/>
                </a:cxn>
                <a:cxn ang="0">
                  <a:pos x="273" y="9"/>
                </a:cxn>
                <a:cxn ang="0">
                  <a:pos x="274" y="8"/>
                </a:cxn>
                <a:cxn ang="0">
                  <a:pos x="273" y="5"/>
                </a:cxn>
                <a:cxn ang="0">
                  <a:pos x="272" y="1"/>
                </a:cxn>
                <a:cxn ang="0">
                  <a:pos x="269" y="1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274" h="229">
                  <a:moveTo>
                    <a:pt x="266" y="0"/>
                  </a:moveTo>
                  <a:lnTo>
                    <a:pt x="266" y="0"/>
                  </a:lnTo>
                  <a:lnTo>
                    <a:pt x="257" y="2"/>
                  </a:lnTo>
                  <a:lnTo>
                    <a:pt x="249" y="6"/>
                  </a:lnTo>
                  <a:lnTo>
                    <a:pt x="240" y="10"/>
                  </a:lnTo>
                  <a:lnTo>
                    <a:pt x="232" y="17"/>
                  </a:lnTo>
                  <a:lnTo>
                    <a:pt x="215" y="28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177" y="55"/>
                  </a:lnTo>
                  <a:lnTo>
                    <a:pt x="154" y="72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89" y="119"/>
                  </a:lnTo>
                  <a:lnTo>
                    <a:pt x="69" y="136"/>
                  </a:lnTo>
                  <a:lnTo>
                    <a:pt x="32" y="171"/>
                  </a:lnTo>
                  <a:lnTo>
                    <a:pt x="32" y="171"/>
                  </a:lnTo>
                  <a:lnTo>
                    <a:pt x="21" y="183"/>
                  </a:lnTo>
                  <a:lnTo>
                    <a:pt x="10" y="193"/>
                  </a:lnTo>
                  <a:lnTo>
                    <a:pt x="6" y="200"/>
                  </a:lnTo>
                  <a:lnTo>
                    <a:pt x="4" y="206"/>
                  </a:lnTo>
                  <a:lnTo>
                    <a:pt x="1" y="214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1" y="227"/>
                  </a:lnTo>
                  <a:lnTo>
                    <a:pt x="5" y="229"/>
                  </a:lnTo>
                  <a:lnTo>
                    <a:pt x="9" y="227"/>
                  </a:lnTo>
                  <a:lnTo>
                    <a:pt x="10" y="225"/>
                  </a:lnTo>
                  <a:lnTo>
                    <a:pt x="11" y="222"/>
                  </a:lnTo>
                  <a:lnTo>
                    <a:pt x="11" y="222"/>
                  </a:lnTo>
                  <a:lnTo>
                    <a:pt x="13" y="213"/>
                  </a:lnTo>
                  <a:lnTo>
                    <a:pt x="17" y="204"/>
                  </a:lnTo>
                  <a:lnTo>
                    <a:pt x="23" y="195"/>
                  </a:lnTo>
                  <a:lnTo>
                    <a:pt x="30" y="187"/>
                  </a:lnTo>
                  <a:lnTo>
                    <a:pt x="47" y="171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81" y="141"/>
                  </a:lnTo>
                  <a:lnTo>
                    <a:pt x="99" y="12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55" y="83"/>
                  </a:lnTo>
                  <a:lnTo>
                    <a:pt x="172" y="72"/>
                  </a:lnTo>
                  <a:lnTo>
                    <a:pt x="206" y="49"/>
                  </a:lnTo>
                  <a:lnTo>
                    <a:pt x="206" y="49"/>
                  </a:lnTo>
                  <a:lnTo>
                    <a:pt x="221" y="39"/>
                  </a:lnTo>
                  <a:lnTo>
                    <a:pt x="238" y="27"/>
                  </a:lnTo>
                  <a:lnTo>
                    <a:pt x="253" y="17"/>
                  </a:lnTo>
                  <a:lnTo>
                    <a:pt x="261" y="13"/>
                  </a:lnTo>
                  <a:lnTo>
                    <a:pt x="269" y="11"/>
                  </a:lnTo>
                  <a:lnTo>
                    <a:pt x="269" y="11"/>
                  </a:lnTo>
                  <a:lnTo>
                    <a:pt x="272" y="10"/>
                  </a:lnTo>
                  <a:lnTo>
                    <a:pt x="273" y="9"/>
                  </a:lnTo>
                  <a:lnTo>
                    <a:pt x="274" y="8"/>
                  </a:lnTo>
                  <a:lnTo>
                    <a:pt x="273" y="5"/>
                  </a:lnTo>
                  <a:lnTo>
                    <a:pt x="272" y="1"/>
                  </a:lnTo>
                  <a:lnTo>
                    <a:pt x="269" y="1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042"/>
            <p:cNvSpPr/>
            <p:nvPr/>
          </p:nvSpPr>
          <p:spPr bwMode="auto">
            <a:xfrm>
              <a:off x="4203701" y="4341813"/>
              <a:ext cx="117475" cy="92075"/>
            </a:xfrm>
            <a:custGeom>
              <a:avLst/>
              <a:gdLst/>
              <a:ahLst/>
              <a:cxnLst>
                <a:cxn ang="0">
                  <a:pos x="289" y="2"/>
                </a:cxn>
                <a:cxn ang="0">
                  <a:pos x="274" y="10"/>
                </a:cxn>
                <a:cxn ang="0">
                  <a:pos x="249" y="31"/>
                </a:cxn>
                <a:cxn ang="0">
                  <a:pos x="235" y="38"/>
                </a:cxn>
                <a:cxn ang="0">
                  <a:pos x="223" y="42"/>
                </a:cxn>
                <a:cxn ang="0">
                  <a:pos x="192" y="59"/>
                </a:cxn>
                <a:cxn ang="0">
                  <a:pos x="154" y="88"/>
                </a:cxn>
                <a:cxn ang="0">
                  <a:pos x="113" y="120"/>
                </a:cxn>
                <a:cxn ang="0">
                  <a:pos x="77" y="155"/>
                </a:cxn>
                <a:cxn ang="0">
                  <a:pos x="60" y="173"/>
                </a:cxn>
                <a:cxn ang="0">
                  <a:pos x="32" y="203"/>
                </a:cxn>
                <a:cxn ang="0">
                  <a:pos x="13" y="219"/>
                </a:cxn>
                <a:cxn ang="0">
                  <a:pos x="2" y="224"/>
                </a:cxn>
                <a:cxn ang="0">
                  <a:pos x="0" y="228"/>
                </a:cxn>
                <a:cxn ang="0">
                  <a:pos x="0" y="232"/>
                </a:cxn>
                <a:cxn ang="0">
                  <a:pos x="6" y="235"/>
                </a:cxn>
                <a:cxn ang="0">
                  <a:pos x="7" y="235"/>
                </a:cxn>
                <a:cxn ang="0">
                  <a:pos x="24" y="224"/>
                </a:cxn>
                <a:cxn ang="0">
                  <a:pos x="64" y="185"/>
                </a:cxn>
                <a:cxn ang="0">
                  <a:pos x="106" y="142"/>
                </a:cxn>
                <a:cxn ang="0">
                  <a:pos x="151" y="103"/>
                </a:cxn>
                <a:cxn ang="0">
                  <a:pos x="171" y="88"/>
                </a:cxn>
                <a:cxn ang="0">
                  <a:pos x="214" y="59"/>
                </a:cxn>
                <a:cxn ang="0">
                  <a:pos x="238" y="49"/>
                </a:cxn>
                <a:cxn ang="0">
                  <a:pos x="245" y="46"/>
                </a:cxn>
                <a:cxn ang="0">
                  <a:pos x="265" y="31"/>
                </a:cxn>
                <a:cxn ang="0">
                  <a:pos x="285" y="16"/>
                </a:cxn>
                <a:cxn ang="0">
                  <a:pos x="293" y="12"/>
                </a:cxn>
                <a:cxn ang="0">
                  <a:pos x="295" y="10"/>
                </a:cxn>
                <a:cxn ang="0">
                  <a:pos x="295" y="3"/>
                </a:cxn>
                <a:cxn ang="0">
                  <a:pos x="291" y="0"/>
                </a:cxn>
                <a:cxn ang="0">
                  <a:pos x="289" y="2"/>
                </a:cxn>
              </a:cxnLst>
              <a:rect l="0" t="0" r="r" b="b"/>
              <a:pathLst>
                <a:path w="295" h="235">
                  <a:moveTo>
                    <a:pt x="289" y="2"/>
                  </a:moveTo>
                  <a:lnTo>
                    <a:pt x="289" y="2"/>
                  </a:lnTo>
                  <a:lnTo>
                    <a:pt x="282" y="4"/>
                  </a:lnTo>
                  <a:lnTo>
                    <a:pt x="274" y="10"/>
                  </a:lnTo>
                  <a:lnTo>
                    <a:pt x="262" y="20"/>
                  </a:lnTo>
                  <a:lnTo>
                    <a:pt x="249" y="31"/>
                  </a:lnTo>
                  <a:lnTo>
                    <a:pt x="243" y="34"/>
                  </a:lnTo>
                  <a:lnTo>
                    <a:pt x="235" y="38"/>
                  </a:lnTo>
                  <a:lnTo>
                    <a:pt x="235" y="38"/>
                  </a:lnTo>
                  <a:lnTo>
                    <a:pt x="223" y="42"/>
                  </a:lnTo>
                  <a:lnTo>
                    <a:pt x="213" y="48"/>
                  </a:lnTo>
                  <a:lnTo>
                    <a:pt x="192" y="59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33" y="103"/>
                  </a:lnTo>
                  <a:lnTo>
                    <a:pt x="113" y="120"/>
                  </a:lnTo>
                  <a:lnTo>
                    <a:pt x="95" y="137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60" y="173"/>
                  </a:lnTo>
                  <a:lnTo>
                    <a:pt x="41" y="193"/>
                  </a:lnTo>
                  <a:lnTo>
                    <a:pt x="32" y="203"/>
                  </a:lnTo>
                  <a:lnTo>
                    <a:pt x="23" y="211"/>
                  </a:lnTo>
                  <a:lnTo>
                    <a:pt x="13" y="219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8"/>
                  </a:lnTo>
                  <a:lnTo>
                    <a:pt x="0" y="229"/>
                  </a:lnTo>
                  <a:lnTo>
                    <a:pt x="0" y="232"/>
                  </a:lnTo>
                  <a:lnTo>
                    <a:pt x="3" y="235"/>
                  </a:lnTo>
                  <a:lnTo>
                    <a:pt x="6" y="235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17" y="229"/>
                  </a:lnTo>
                  <a:lnTo>
                    <a:pt x="24" y="224"/>
                  </a:lnTo>
                  <a:lnTo>
                    <a:pt x="38" y="212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106" y="142"/>
                  </a:lnTo>
                  <a:lnTo>
                    <a:pt x="128" y="122"/>
                  </a:lnTo>
                  <a:lnTo>
                    <a:pt x="151" y="103"/>
                  </a:lnTo>
                  <a:lnTo>
                    <a:pt x="151" y="103"/>
                  </a:lnTo>
                  <a:lnTo>
                    <a:pt x="171" y="88"/>
                  </a:lnTo>
                  <a:lnTo>
                    <a:pt x="192" y="72"/>
                  </a:lnTo>
                  <a:lnTo>
                    <a:pt x="214" y="59"/>
                  </a:lnTo>
                  <a:lnTo>
                    <a:pt x="226" y="54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5" y="46"/>
                  </a:lnTo>
                  <a:lnTo>
                    <a:pt x="252" y="41"/>
                  </a:lnTo>
                  <a:lnTo>
                    <a:pt x="265" y="31"/>
                  </a:lnTo>
                  <a:lnTo>
                    <a:pt x="278" y="20"/>
                  </a:lnTo>
                  <a:lnTo>
                    <a:pt x="285" y="16"/>
                  </a:lnTo>
                  <a:lnTo>
                    <a:pt x="293" y="12"/>
                  </a:lnTo>
                  <a:lnTo>
                    <a:pt x="293" y="12"/>
                  </a:lnTo>
                  <a:lnTo>
                    <a:pt x="294" y="11"/>
                  </a:lnTo>
                  <a:lnTo>
                    <a:pt x="295" y="10"/>
                  </a:lnTo>
                  <a:lnTo>
                    <a:pt x="295" y="4"/>
                  </a:lnTo>
                  <a:lnTo>
                    <a:pt x="295" y="3"/>
                  </a:lnTo>
                  <a:lnTo>
                    <a:pt x="294" y="2"/>
                  </a:lnTo>
                  <a:lnTo>
                    <a:pt x="291" y="0"/>
                  </a:lnTo>
                  <a:lnTo>
                    <a:pt x="289" y="2"/>
                  </a:lnTo>
                  <a:lnTo>
                    <a:pt x="28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043"/>
            <p:cNvSpPr/>
            <p:nvPr/>
          </p:nvSpPr>
          <p:spPr bwMode="auto">
            <a:xfrm>
              <a:off x="4210051" y="4378325"/>
              <a:ext cx="104775" cy="80963"/>
            </a:xfrm>
            <a:custGeom>
              <a:avLst/>
              <a:gdLst/>
              <a:ahLst/>
              <a:cxnLst>
                <a:cxn ang="0">
                  <a:pos x="253" y="1"/>
                </a:cxn>
                <a:cxn ang="0">
                  <a:pos x="253" y="1"/>
                </a:cxn>
                <a:cxn ang="0">
                  <a:pos x="213" y="30"/>
                </a:cxn>
                <a:cxn ang="0">
                  <a:pos x="174" y="60"/>
                </a:cxn>
                <a:cxn ang="0">
                  <a:pos x="134" y="92"/>
                </a:cxn>
                <a:cxn ang="0">
                  <a:pos x="94" y="122"/>
                </a:cxn>
                <a:cxn ang="0">
                  <a:pos x="94" y="122"/>
                </a:cxn>
                <a:cxn ang="0">
                  <a:pos x="62" y="143"/>
                </a:cxn>
                <a:cxn ang="0">
                  <a:pos x="32" y="166"/>
                </a:cxn>
                <a:cxn ang="0">
                  <a:pos x="32" y="166"/>
                </a:cxn>
                <a:cxn ang="0">
                  <a:pos x="14" y="181"/>
                </a:cxn>
                <a:cxn ang="0">
                  <a:pos x="5" y="188"/>
                </a:cxn>
                <a:cxn ang="0">
                  <a:pos x="2" y="194"/>
                </a:cxn>
                <a:cxn ang="0">
                  <a:pos x="0" y="199"/>
                </a:cxn>
                <a:cxn ang="0">
                  <a:pos x="0" y="199"/>
                </a:cxn>
                <a:cxn ang="0">
                  <a:pos x="0" y="201"/>
                </a:cxn>
                <a:cxn ang="0">
                  <a:pos x="1" y="203"/>
                </a:cxn>
                <a:cxn ang="0">
                  <a:pos x="3" y="205"/>
                </a:cxn>
                <a:cxn ang="0">
                  <a:pos x="7" y="205"/>
                </a:cxn>
                <a:cxn ang="0">
                  <a:pos x="10" y="204"/>
                </a:cxn>
                <a:cxn ang="0">
                  <a:pos x="11" y="201"/>
                </a:cxn>
                <a:cxn ang="0">
                  <a:pos x="11" y="201"/>
                </a:cxn>
                <a:cxn ang="0">
                  <a:pos x="13" y="195"/>
                </a:cxn>
                <a:cxn ang="0">
                  <a:pos x="15" y="190"/>
                </a:cxn>
                <a:cxn ang="0">
                  <a:pos x="18" y="188"/>
                </a:cxn>
                <a:cxn ang="0">
                  <a:pos x="19" y="188"/>
                </a:cxn>
                <a:cxn ang="0">
                  <a:pos x="22" y="188"/>
                </a:cxn>
                <a:cxn ang="0">
                  <a:pos x="24" y="188"/>
                </a:cxn>
                <a:cxn ang="0">
                  <a:pos x="27" y="187"/>
                </a:cxn>
                <a:cxn ang="0">
                  <a:pos x="27" y="187"/>
                </a:cxn>
                <a:cxn ang="0">
                  <a:pos x="44" y="171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126" y="111"/>
                </a:cxn>
                <a:cxn ang="0">
                  <a:pos x="126" y="111"/>
                </a:cxn>
                <a:cxn ang="0">
                  <a:pos x="192" y="60"/>
                </a:cxn>
                <a:cxn ang="0">
                  <a:pos x="225" y="35"/>
                </a:cxn>
                <a:cxn ang="0">
                  <a:pos x="260" y="11"/>
                </a:cxn>
                <a:cxn ang="0">
                  <a:pos x="260" y="11"/>
                </a:cxn>
                <a:cxn ang="0">
                  <a:pos x="261" y="9"/>
                </a:cxn>
                <a:cxn ang="0">
                  <a:pos x="262" y="7"/>
                </a:cxn>
                <a:cxn ang="0">
                  <a:pos x="261" y="3"/>
                </a:cxn>
                <a:cxn ang="0">
                  <a:pos x="259" y="0"/>
                </a:cxn>
                <a:cxn ang="0">
                  <a:pos x="256" y="0"/>
                </a:cxn>
                <a:cxn ang="0">
                  <a:pos x="253" y="1"/>
                </a:cxn>
                <a:cxn ang="0">
                  <a:pos x="253" y="1"/>
                </a:cxn>
              </a:cxnLst>
              <a:rect l="0" t="0" r="r" b="b"/>
              <a:pathLst>
                <a:path w="262" h="205">
                  <a:moveTo>
                    <a:pt x="253" y="1"/>
                  </a:moveTo>
                  <a:lnTo>
                    <a:pt x="253" y="1"/>
                  </a:lnTo>
                  <a:lnTo>
                    <a:pt x="213" y="30"/>
                  </a:lnTo>
                  <a:lnTo>
                    <a:pt x="174" y="60"/>
                  </a:lnTo>
                  <a:lnTo>
                    <a:pt x="134" y="9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62" y="143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14" y="181"/>
                  </a:lnTo>
                  <a:lnTo>
                    <a:pt x="5" y="188"/>
                  </a:lnTo>
                  <a:lnTo>
                    <a:pt x="2" y="194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3" y="205"/>
                  </a:lnTo>
                  <a:lnTo>
                    <a:pt x="7" y="205"/>
                  </a:lnTo>
                  <a:lnTo>
                    <a:pt x="10" y="204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13" y="195"/>
                  </a:lnTo>
                  <a:lnTo>
                    <a:pt x="15" y="190"/>
                  </a:lnTo>
                  <a:lnTo>
                    <a:pt x="18" y="188"/>
                  </a:lnTo>
                  <a:lnTo>
                    <a:pt x="19" y="188"/>
                  </a:lnTo>
                  <a:lnTo>
                    <a:pt x="22" y="188"/>
                  </a:lnTo>
                  <a:lnTo>
                    <a:pt x="24" y="188"/>
                  </a:lnTo>
                  <a:lnTo>
                    <a:pt x="27" y="187"/>
                  </a:lnTo>
                  <a:lnTo>
                    <a:pt x="27" y="187"/>
                  </a:lnTo>
                  <a:lnTo>
                    <a:pt x="44" y="171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92" y="60"/>
                  </a:lnTo>
                  <a:lnTo>
                    <a:pt x="225" y="35"/>
                  </a:lnTo>
                  <a:lnTo>
                    <a:pt x="260" y="11"/>
                  </a:lnTo>
                  <a:lnTo>
                    <a:pt x="260" y="11"/>
                  </a:lnTo>
                  <a:lnTo>
                    <a:pt x="261" y="9"/>
                  </a:lnTo>
                  <a:lnTo>
                    <a:pt x="262" y="7"/>
                  </a:lnTo>
                  <a:lnTo>
                    <a:pt x="261" y="3"/>
                  </a:lnTo>
                  <a:lnTo>
                    <a:pt x="259" y="0"/>
                  </a:lnTo>
                  <a:lnTo>
                    <a:pt x="256" y="0"/>
                  </a:lnTo>
                  <a:lnTo>
                    <a:pt x="253" y="1"/>
                  </a:lnTo>
                  <a:lnTo>
                    <a:pt x="2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044"/>
            <p:cNvSpPr/>
            <p:nvPr/>
          </p:nvSpPr>
          <p:spPr bwMode="auto">
            <a:xfrm>
              <a:off x="4254501" y="4410075"/>
              <a:ext cx="46038" cy="38100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11" y="1"/>
                </a:cxn>
                <a:cxn ang="0">
                  <a:pos x="97" y="10"/>
                </a:cxn>
                <a:cxn ang="0">
                  <a:pos x="84" y="19"/>
                </a:cxn>
                <a:cxn ang="0">
                  <a:pos x="71" y="31"/>
                </a:cxn>
                <a:cxn ang="0">
                  <a:pos x="58" y="43"/>
                </a:cxn>
                <a:cxn ang="0">
                  <a:pos x="58" y="43"/>
                </a:cxn>
                <a:cxn ang="0">
                  <a:pos x="46" y="55"/>
                </a:cxn>
                <a:cxn ang="0">
                  <a:pos x="33" y="67"/>
                </a:cxn>
                <a:cxn ang="0">
                  <a:pos x="20" y="78"/>
                </a:cxn>
                <a:cxn ang="0">
                  <a:pos x="12" y="82"/>
                </a:cxn>
                <a:cxn ang="0">
                  <a:pos x="4" y="86"/>
                </a:cxn>
                <a:cxn ang="0">
                  <a:pos x="4" y="86"/>
                </a:cxn>
                <a:cxn ang="0">
                  <a:pos x="3" y="87"/>
                </a:cxn>
                <a:cxn ang="0">
                  <a:pos x="1" y="89"/>
                </a:cxn>
                <a:cxn ang="0">
                  <a:pos x="0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5" y="98"/>
                </a:cxn>
                <a:cxn ang="0">
                  <a:pos x="7" y="97"/>
                </a:cxn>
                <a:cxn ang="0">
                  <a:pos x="7" y="97"/>
                </a:cxn>
                <a:cxn ang="0">
                  <a:pos x="22" y="89"/>
                </a:cxn>
                <a:cxn ang="0">
                  <a:pos x="37" y="80"/>
                </a:cxn>
                <a:cxn ang="0">
                  <a:pos x="50" y="68"/>
                </a:cxn>
                <a:cxn ang="0">
                  <a:pos x="63" y="56"/>
                </a:cxn>
                <a:cxn ang="0">
                  <a:pos x="89" y="31"/>
                </a:cxn>
                <a:cxn ang="0">
                  <a:pos x="102" y="21"/>
                </a:cxn>
                <a:cxn ang="0">
                  <a:pos x="117" y="12"/>
                </a:cxn>
                <a:cxn ang="0">
                  <a:pos x="117" y="12"/>
                </a:cxn>
                <a:cxn ang="0">
                  <a:pos x="119" y="9"/>
                </a:cxn>
                <a:cxn ang="0">
                  <a:pos x="119" y="8"/>
                </a:cxn>
                <a:cxn ang="0">
                  <a:pos x="119" y="4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1"/>
                </a:cxn>
                <a:cxn ang="0">
                  <a:pos x="111" y="1"/>
                </a:cxn>
              </a:cxnLst>
              <a:rect l="0" t="0" r="r" b="b"/>
              <a:pathLst>
                <a:path w="119" h="98">
                  <a:moveTo>
                    <a:pt x="111" y="1"/>
                  </a:moveTo>
                  <a:lnTo>
                    <a:pt x="111" y="1"/>
                  </a:lnTo>
                  <a:lnTo>
                    <a:pt x="97" y="10"/>
                  </a:lnTo>
                  <a:lnTo>
                    <a:pt x="84" y="19"/>
                  </a:lnTo>
                  <a:lnTo>
                    <a:pt x="71" y="31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46" y="55"/>
                  </a:lnTo>
                  <a:lnTo>
                    <a:pt x="33" y="67"/>
                  </a:lnTo>
                  <a:lnTo>
                    <a:pt x="20" y="78"/>
                  </a:lnTo>
                  <a:lnTo>
                    <a:pt x="12" y="82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3" y="87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5" y="98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22" y="89"/>
                  </a:lnTo>
                  <a:lnTo>
                    <a:pt x="37" y="80"/>
                  </a:lnTo>
                  <a:lnTo>
                    <a:pt x="50" y="68"/>
                  </a:lnTo>
                  <a:lnTo>
                    <a:pt x="63" y="56"/>
                  </a:lnTo>
                  <a:lnTo>
                    <a:pt x="89" y="31"/>
                  </a:lnTo>
                  <a:lnTo>
                    <a:pt x="102" y="21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19" y="8"/>
                  </a:lnTo>
                  <a:lnTo>
                    <a:pt x="119" y="4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045"/>
            <p:cNvSpPr/>
            <p:nvPr/>
          </p:nvSpPr>
          <p:spPr bwMode="auto">
            <a:xfrm>
              <a:off x="4459288" y="4070350"/>
              <a:ext cx="133350" cy="1031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13" y="5"/>
                </a:cxn>
                <a:cxn ang="0">
                  <a:pos x="299" y="15"/>
                </a:cxn>
                <a:cxn ang="0">
                  <a:pos x="271" y="41"/>
                </a:cxn>
                <a:cxn ang="0">
                  <a:pos x="244" y="62"/>
                </a:cxn>
                <a:cxn ang="0">
                  <a:pos x="218" y="86"/>
                </a:cxn>
                <a:cxn ang="0">
                  <a:pos x="191" y="105"/>
                </a:cxn>
                <a:cxn ang="0">
                  <a:pos x="164" y="125"/>
                </a:cxn>
                <a:cxn ang="0">
                  <a:pos x="135" y="149"/>
                </a:cxn>
                <a:cxn ang="0">
                  <a:pos x="74" y="192"/>
                </a:cxn>
                <a:cxn ang="0">
                  <a:pos x="41" y="211"/>
                </a:cxn>
                <a:cxn ang="0">
                  <a:pos x="19" y="224"/>
                </a:cxn>
                <a:cxn ang="0">
                  <a:pos x="7" y="235"/>
                </a:cxn>
                <a:cxn ang="0">
                  <a:pos x="0" y="248"/>
                </a:cxn>
                <a:cxn ang="0">
                  <a:pos x="0" y="257"/>
                </a:cxn>
                <a:cxn ang="0">
                  <a:pos x="3" y="261"/>
                </a:cxn>
                <a:cxn ang="0">
                  <a:pos x="7" y="261"/>
                </a:cxn>
                <a:cxn ang="0">
                  <a:pos x="12" y="257"/>
                </a:cxn>
                <a:cxn ang="0">
                  <a:pos x="12" y="255"/>
                </a:cxn>
                <a:cxn ang="0">
                  <a:pos x="14" y="245"/>
                </a:cxn>
                <a:cxn ang="0">
                  <a:pos x="21" y="236"/>
                </a:cxn>
                <a:cxn ang="0">
                  <a:pos x="45" y="219"/>
                </a:cxn>
                <a:cxn ang="0">
                  <a:pos x="92" y="194"/>
                </a:cxn>
                <a:cxn ang="0">
                  <a:pos x="114" y="180"/>
                </a:cxn>
                <a:cxn ang="0">
                  <a:pos x="153" y="150"/>
                </a:cxn>
                <a:cxn ang="0">
                  <a:pos x="173" y="133"/>
                </a:cxn>
                <a:cxn ang="0">
                  <a:pos x="210" y="103"/>
                </a:cxn>
                <a:cxn ang="0">
                  <a:pos x="248" y="74"/>
                </a:cxn>
                <a:cxn ang="0">
                  <a:pos x="266" y="60"/>
                </a:cxn>
                <a:cxn ang="0">
                  <a:pos x="284" y="45"/>
                </a:cxn>
                <a:cxn ang="0">
                  <a:pos x="305" y="24"/>
                </a:cxn>
                <a:cxn ang="0">
                  <a:pos x="317" y="15"/>
                </a:cxn>
                <a:cxn ang="0">
                  <a:pos x="331" y="10"/>
                </a:cxn>
                <a:cxn ang="0">
                  <a:pos x="334" y="10"/>
                </a:cxn>
                <a:cxn ang="0">
                  <a:pos x="337" y="5"/>
                </a:cxn>
                <a:cxn ang="0">
                  <a:pos x="335" y="1"/>
                </a:cxn>
                <a:cxn ang="0">
                  <a:pos x="331" y="0"/>
                </a:cxn>
              </a:cxnLst>
              <a:rect l="0" t="0" r="r" b="b"/>
              <a:pathLst>
                <a:path w="337" h="261">
                  <a:moveTo>
                    <a:pt x="331" y="0"/>
                  </a:moveTo>
                  <a:lnTo>
                    <a:pt x="331" y="0"/>
                  </a:lnTo>
                  <a:lnTo>
                    <a:pt x="322" y="1"/>
                  </a:lnTo>
                  <a:lnTo>
                    <a:pt x="313" y="5"/>
                  </a:lnTo>
                  <a:lnTo>
                    <a:pt x="305" y="10"/>
                  </a:lnTo>
                  <a:lnTo>
                    <a:pt x="299" y="15"/>
                  </a:lnTo>
                  <a:lnTo>
                    <a:pt x="284" y="28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44" y="62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05" y="96"/>
                  </a:lnTo>
                  <a:lnTo>
                    <a:pt x="191" y="105"/>
                  </a:lnTo>
                  <a:lnTo>
                    <a:pt x="177" y="11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35" y="149"/>
                  </a:lnTo>
                  <a:lnTo>
                    <a:pt x="105" y="171"/>
                  </a:lnTo>
                  <a:lnTo>
                    <a:pt x="74" y="192"/>
                  </a:lnTo>
                  <a:lnTo>
                    <a:pt x="41" y="211"/>
                  </a:lnTo>
                  <a:lnTo>
                    <a:pt x="41" y="211"/>
                  </a:lnTo>
                  <a:lnTo>
                    <a:pt x="27" y="219"/>
                  </a:lnTo>
                  <a:lnTo>
                    <a:pt x="19" y="224"/>
                  </a:lnTo>
                  <a:lnTo>
                    <a:pt x="12" y="228"/>
                  </a:lnTo>
                  <a:lnTo>
                    <a:pt x="7" y="235"/>
                  </a:lnTo>
                  <a:lnTo>
                    <a:pt x="3" y="241"/>
                  </a:lnTo>
                  <a:lnTo>
                    <a:pt x="0" y="248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60"/>
                  </a:lnTo>
                  <a:lnTo>
                    <a:pt x="3" y="261"/>
                  </a:lnTo>
                  <a:lnTo>
                    <a:pt x="4" y="261"/>
                  </a:lnTo>
                  <a:lnTo>
                    <a:pt x="7" y="261"/>
                  </a:lnTo>
                  <a:lnTo>
                    <a:pt x="11" y="258"/>
                  </a:lnTo>
                  <a:lnTo>
                    <a:pt x="12" y="257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1"/>
                  </a:lnTo>
                  <a:lnTo>
                    <a:pt x="14" y="245"/>
                  </a:lnTo>
                  <a:lnTo>
                    <a:pt x="16" y="241"/>
                  </a:lnTo>
                  <a:lnTo>
                    <a:pt x="21" y="236"/>
                  </a:lnTo>
                  <a:lnTo>
                    <a:pt x="32" y="228"/>
                  </a:lnTo>
                  <a:lnTo>
                    <a:pt x="45" y="219"/>
                  </a:lnTo>
                  <a:lnTo>
                    <a:pt x="72" y="205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114" y="180"/>
                  </a:lnTo>
                  <a:lnTo>
                    <a:pt x="134" y="166"/>
                  </a:lnTo>
                  <a:lnTo>
                    <a:pt x="153" y="150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90" y="117"/>
                  </a:lnTo>
                  <a:lnTo>
                    <a:pt x="210" y="103"/>
                  </a:lnTo>
                  <a:lnTo>
                    <a:pt x="229" y="88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66" y="60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95" y="35"/>
                  </a:lnTo>
                  <a:lnTo>
                    <a:pt x="305" y="24"/>
                  </a:lnTo>
                  <a:lnTo>
                    <a:pt x="312" y="19"/>
                  </a:lnTo>
                  <a:lnTo>
                    <a:pt x="317" y="15"/>
                  </a:lnTo>
                  <a:lnTo>
                    <a:pt x="325" y="13"/>
                  </a:lnTo>
                  <a:lnTo>
                    <a:pt x="331" y="10"/>
                  </a:lnTo>
                  <a:lnTo>
                    <a:pt x="331" y="10"/>
                  </a:lnTo>
                  <a:lnTo>
                    <a:pt x="334" y="10"/>
                  </a:lnTo>
                  <a:lnTo>
                    <a:pt x="335" y="9"/>
                  </a:lnTo>
                  <a:lnTo>
                    <a:pt x="337" y="5"/>
                  </a:lnTo>
                  <a:lnTo>
                    <a:pt x="337" y="2"/>
                  </a:lnTo>
                  <a:lnTo>
                    <a:pt x="335" y="1"/>
                  </a:lnTo>
                  <a:lnTo>
                    <a:pt x="334" y="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046"/>
            <p:cNvSpPr/>
            <p:nvPr/>
          </p:nvSpPr>
          <p:spPr bwMode="auto">
            <a:xfrm>
              <a:off x="4522788" y="4064000"/>
              <a:ext cx="117475" cy="9683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81" y="3"/>
                </a:cxn>
                <a:cxn ang="0">
                  <a:pos x="273" y="11"/>
                </a:cxn>
                <a:cxn ang="0">
                  <a:pos x="243" y="41"/>
                </a:cxn>
                <a:cxn ang="0">
                  <a:pos x="232" y="51"/>
                </a:cxn>
                <a:cxn ang="0">
                  <a:pos x="170" y="98"/>
                </a:cxn>
                <a:cxn ang="0">
                  <a:pos x="150" y="115"/>
                </a:cxn>
                <a:cxn ang="0">
                  <a:pos x="101" y="158"/>
                </a:cxn>
                <a:cxn ang="0">
                  <a:pos x="48" y="198"/>
                </a:cxn>
                <a:cxn ang="0">
                  <a:pos x="21" y="215"/>
                </a:cxn>
                <a:cxn ang="0">
                  <a:pos x="8" y="224"/>
                </a:cxn>
                <a:cxn ang="0">
                  <a:pos x="0" y="238"/>
                </a:cxn>
                <a:cxn ang="0">
                  <a:pos x="0" y="240"/>
                </a:cxn>
                <a:cxn ang="0">
                  <a:pos x="5" y="244"/>
                </a:cxn>
                <a:cxn ang="0">
                  <a:pos x="11" y="243"/>
                </a:cxn>
                <a:cxn ang="0">
                  <a:pos x="12" y="240"/>
                </a:cxn>
                <a:cxn ang="0">
                  <a:pos x="16" y="234"/>
                </a:cxn>
                <a:cxn ang="0">
                  <a:pos x="34" y="223"/>
                </a:cxn>
                <a:cxn ang="0">
                  <a:pos x="42" y="218"/>
                </a:cxn>
                <a:cxn ang="0">
                  <a:pos x="64" y="201"/>
                </a:cxn>
                <a:cxn ang="0">
                  <a:pos x="107" y="166"/>
                </a:cxn>
                <a:cxn ang="0">
                  <a:pos x="150" y="130"/>
                </a:cxn>
                <a:cxn ang="0">
                  <a:pos x="208" y="82"/>
                </a:cxn>
                <a:cxn ang="0">
                  <a:pos x="229" y="66"/>
                </a:cxn>
                <a:cxn ang="0">
                  <a:pos x="260" y="43"/>
                </a:cxn>
                <a:cxn ang="0">
                  <a:pos x="268" y="35"/>
                </a:cxn>
                <a:cxn ang="0">
                  <a:pos x="285" y="15"/>
                </a:cxn>
                <a:cxn ang="0">
                  <a:pos x="293" y="10"/>
                </a:cxn>
                <a:cxn ang="0">
                  <a:pos x="296" y="9"/>
                </a:cxn>
                <a:cxn ang="0">
                  <a:pos x="297" y="3"/>
                </a:cxn>
                <a:cxn ang="0">
                  <a:pos x="293" y="0"/>
                </a:cxn>
                <a:cxn ang="0">
                  <a:pos x="290" y="0"/>
                </a:cxn>
              </a:cxnLst>
              <a:rect l="0" t="0" r="r" b="b"/>
              <a:pathLst>
                <a:path w="297" h="244">
                  <a:moveTo>
                    <a:pt x="290" y="0"/>
                  </a:moveTo>
                  <a:lnTo>
                    <a:pt x="290" y="0"/>
                  </a:lnTo>
                  <a:lnTo>
                    <a:pt x="285" y="1"/>
                  </a:lnTo>
                  <a:lnTo>
                    <a:pt x="281" y="3"/>
                  </a:lnTo>
                  <a:lnTo>
                    <a:pt x="273" y="11"/>
                  </a:lnTo>
                  <a:lnTo>
                    <a:pt x="273" y="11"/>
                  </a:lnTo>
                  <a:lnTo>
                    <a:pt x="254" y="32"/>
                  </a:lnTo>
                  <a:lnTo>
                    <a:pt x="243" y="41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190" y="82"/>
                  </a:lnTo>
                  <a:lnTo>
                    <a:pt x="170" y="98"/>
                  </a:lnTo>
                  <a:lnTo>
                    <a:pt x="150" y="115"/>
                  </a:lnTo>
                  <a:lnTo>
                    <a:pt x="150" y="115"/>
                  </a:lnTo>
                  <a:lnTo>
                    <a:pt x="127" y="137"/>
                  </a:lnTo>
                  <a:lnTo>
                    <a:pt x="101" y="15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37" y="206"/>
                  </a:lnTo>
                  <a:lnTo>
                    <a:pt x="21" y="215"/>
                  </a:lnTo>
                  <a:lnTo>
                    <a:pt x="14" y="219"/>
                  </a:lnTo>
                  <a:lnTo>
                    <a:pt x="8" y="224"/>
                  </a:lnTo>
                  <a:lnTo>
                    <a:pt x="4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0"/>
                  </a:lnTo>
                  <a:lnTo>
                    <a:pt x="1" y="241"/>
                  </a:lnTo>
                  <a:lnTo>
                    <a:pt x="5" y="244"/>
                  </a:lnTo>
                  <a:lnTo>
                    <a:pt x="9" y="244"/>
                  </a:lnTo>
                  <a:lnTo>
                    <a:pt x="11" y="243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3" y="238"/>
                  </a:lnTo>
                  <a:lnTo>
                    <a:pt x="16" y="234"/>
                  </a:lnTo>
                  <a:lnTo>
                    <a:pt x="21" y="230"/>
                  </a:lnTo>
                  <a:lnTo>
                    <a:pt x="34" y="223"/>
                  </a:lnTo>
                  <a:lnTo>
                    <a:pt x="34" y="223"/>
                  </a:lnTo>
                  <a:lnTo>
                    <a:pt x="42" y="218"/>
                  </a:lnTo>
                  <a:lnTo>
                    <a:pt x="50" y="213"/>
                  </a:lnTo>
                  <a:lnTo>
                    <a:pt x="64" y="201"/>
                  </a:lnTo>
                  <a:lnTo>
                    <a:pt x="64" y="201"/>
                  </a:lnTo>
                  <a:lnTo>
                    <a:pt x="107" y="166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88" y="98"/>
                  </a:lnTo>
                  <a:lnTo>
                    <a:pt x="208" y="82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45" y="56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68" y="35"/>
                  </a:lnTo>
                  <a:lnTo>
                    <a:pt x="276" y="24"/>
                  </a:lnTo>
                  <a:lnTo>
                    <a:pt x="285" y="15"/>
                  </a:lnTo>
                  <a:lnTo>
                    <a:pt x="289" y="13"/>
                  </a:lnTo>
                  <a:lnTo>
                    <a:pt x="293" y="10"/>
                  </a:lnTo>
                  <a:lnTo>
                    <a:pt x="293" y="10"/>
                  </a:lnTo>
                  <a:lnTo>
                    <a:pt x="296" y="9"/>
                  </a:lnTo>
                  <a:lnTo>
                    <a:pt x="297" y="7"/>
                  </a:lnTo>
                  <a:lnTo>
                    <a:pt x="297" y="3"/>
                  </a:lnTo>
                  <a:lnTo>
                    <a:pt x="294" y="0"/>
                  </a:lnTo>
                  <a:lnTo>
                    <a:pt x="293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047"/>
            <p:cNvSpPr/>
            <p:nvPr/>
          </p:nvSpPr>
          <p:spPr bwMode="auto">
            <a:xfrm>
              <a:off x="4562476" y="4076700"/>
              <a:ext cx="109538" cy="84138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57" y="3"/>
                </a:cxn>
                <a:cxn ang="0">
                  <a:pos x="242" y="13"/>
                </a:cxn>
                <a:cxn ang="0">
                  <a:pos x="213" y="35"/>
                </a:cxn>
                <a:cxn ang="0">
                  <a:pos x="192" y="49"/>
                </a:cxn>
                <a:cxn ang="0">
                  <a:pos x="152" y="81"/>
                </a:cxn>
                <a:cxn ang="0">
                  <a:pos x="132" y="98"/>
                </a:cxn>
                <a:cxn ang="0">
                  <a:pos x="90" y="134"/>
                </a:cxn>
                <a:cxn ang="0">
                  <a:pos x="45" y="166"/>
                </a:cxn>
                <a:cxn ang="0">
                  <a:pos x="33" y="173"/>
                </a:cxn>
                <a:cxn ang="0">
                  <a:pos x="12" y="187"/>
                </a:cxn>
                <a:cxn ang="0">
                  <a:pos x="3" y="197"/>
                </a:cxn>
                <a:cxn ang="0">
                  <a:pos x="0" y="204"/>
                </a:cxn>
                <a:cxn ang="0">
                  <a:pos x="0" y="207"/>
                </a:cxn>
                <a:cxn ang="0">
                  <a:pos x="8" y="210"/>
                </a:cxn>
                <a:cxn ang="0">
                  <a:pos x="11" y="206"/>
                </a:cxn>
                <a:cxn ang="0">
                  <a:pos x="12" y="202"/>
                </a:cxn>
                <a:cxn ang="0">
                  <a:pos x="22" y="194"/>
                </a:cxn>
                <a:cxn ang="0">
                  <a:pos x="37" y="185"/>
                </a:cxn>
                <a:cxn ang="0">
                  <a:pos x="68" y="164"/>
                </a:cxn>
                <a:cxn ang="0">
                  <a:pos x="126" y="120"/>
                </a:cxn>
                <a:cxn ang="0">
                  <a:pos x="160" y="90"/>
                </a:cxn>
                <a:cxn ang="0">
                  <a:pos x="194" y="62"/>
                </a:cxn>
                <a:cxn ang="0">
                  <a:pos x="228" y="39"/>
                </a:cxn>
                <a:cxn ang="0">
                  <a:pos x="238" y="30"/>
                </a:cxn>
                <a:cxn ang="0">
                  <a:pos x="254" y="18"/>
                </a:cxn>
                <a:cxn ang="0">
                  <a:pos x="267" y="13"/>
                </a:cxn>
                <a:cxn ang="0">
                  <a:pos x="274" y="11"/>
                </a:cxn>
                <a:cxn ang="0">
                  <a:pos x="277" y="9"/>
                </a:cxn>
                <a:cxn ang="0">
                  <a:pos x="279" y="2"/>
                </a:cxn>
                <a:cxn ang="0">
                  <a:pos x="276" y="0"/>
                </a:cxn>
                <a:cxn ang="0">
                  <a:pos x="274" y="0"/>
                </a:cxn>
              </a:cxnLst>
              <a:rect l="0" t="0" r="r" b="b"/>
              <a:pathLst>
                <a:path w="279" h="210">
                  <a:moveTo>
                    <a:pt x="274" y="0"/>
                  </a:moveTo>
                  <a:lnTo>
                    <a:pt x="274" y="0"/>
                  </a:lnTo>
                  <a:lnTo>
                    <a:pt x="264" y="1"/>
                  </a:lnTo>
                  <a:lnTo>
                    <a:pt x="257" y="3"/>
                  </a:lnTo>
                  <a:lnTo>
                    <a:pt x="249" y="7"/>
                  </a:lnTo>
                  <a:lnTo>
                    <a:pt x="242" y="13"/>
                  </a:lnTo>
                  <a:lnTo>
                    <a:pt x="228" y="23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192" y="49"/>
                  </a:lnTo>
                  <a:lnTo>
                    <a:pt x="172" y="65"/>
                  </a:lnTo>
                  <a:lnTo>
                    <a:pt x="152" y="81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11" y="116"/>
                  </a:lnTo>
                  <a:lnTo>
                    <a:pt x="90" y="134"/>
                  </a:lnTo>
                  <a:lnTo>
                    <a:pt x="68" y="150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33" y="173"/>
                  </a:lnTo>
                  <a:lnTo>
                    <a:pt x="18" y="181"/>
                  </a:lnTo>
                  <a:lnTo>
                    <a:pt x="12" y="187"/>
                  </a:lnTo>
                  <a:lnTo>
                    <a:pt x="7" y="190"/>
                  </a:lnTo>
                  <a:lnTo>
                    <a:pt x="3" y="197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7"/>
                  </a:lnTo>
                  <a:lnTo>
                    <a:pt x="4" y="210"/>
                  </a:lnTo>
                  <a:lnTo>
                    <a:pt x="8" y="210"/>
                  </a:lnTo>
                  <a:lnTo>
                    <a:pt x="9" y="209"/>
                  </a:lnTo>
                  <a:lnTo>
                    <a:pt x="11" y="206"/>
                  </a:lnTo>
                  <a:lnTo>
                    <a:pt x="11" y="206"/>
                  </a:lnTo>
                  <a:lnTo>
                    <a:pt x="12" y="202"/>
                  </a:lnTo>
                  <a:lnTo>
                    <a:pt x="15" y="200"/>
                  </a:lnTo>
                  <a:lnTo>
                    <a:pt x="22" y="194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97" y="142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60" y="90"/>
                  </a:lnTo>
                  <a:lnTo>
                    <a:pt x="177" y="75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38" y="30"/>
                  </a:lnTo>
                  <a:lnTo>
                    <a:pt x="249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7" y="13"/>
                  </a:lnTo>
                  <a:lnTo>
                    <a:pt x="274" y="11"/>
                  </a:lnTo>
                  <a:lnTo>
                    <a:pt x="274" y="11"/>
                  </a:lnTo>
                  <a:lnTo>
                    <a:pt x="276" y="10"/>
                  </a:lnTo>
                  <a:lnTo>
                    <a:pt x="277" y="9"/>
                  </a:lnTo>
                  <a:lnTo>
                    <a:pt x="279" y="5"/>
                  </a:lnTo>
                  <a:lnTo>
                    <a:pt x="279" y="2"/>
                  </a:lnTo>
                  <a:lnTo>
                    <a:pt x="277" y="1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48"/>
            <p:cNvSpPr/>
            <p:nvPr/>
          </p:nvSpPr>
          <p:spPr bwMode="auto">
            <a:xfrm>
              <a:off x="4597401" y="4083050"/>
              <a:ext cx="109538" cy="74613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67" y="0"/>
                </a:cxn>
                <a:cxn ang="0">
                  <a:pos x="261" y="2"/>
                </a:cxn>
                <a:cxn ang="0">
                  <a:pos x="253" y="5"/>
                </a:cxn>
                <a:cxn ang="0">
                  <a:pos x="240" y="13"/>
                </a:cxn>
                <a:cxn ang="0">
                  <a:pos x="214" y="32"/>
                </a:cxn>
                <a:cxn ang="0">
                  <a:pos x="214" y="32"/>
                </a:cxn>
                <a:cxn ang="0">
                  <a:pos x="195" y="43"/>
                </a:cxn>
                <a:cxn ang="0">
                  <a:pos x="177" y="54"/>
                </a:cxn>
                <a:cxn ang="0">
                  <a:pos x="138" y="75"/>
                </a:cxn>
                <a:cxn ang="0">
                  <a:pos x="138" y="75"/>
                </a:cxn>
                <a:cxn ang="0">
                  <a:pos x="121" y="85"/>
                </a:cxn>
                <a:cxn ang="0">
                  <a:pos x="104" y="95"/>
                </a:cxn>
                <a:cxn ang="0">
                  <a:pos x="71" y="119"/>
                </a:cxn>
                <a:cxn ang="0">
                  <a:pos x="38" y="145"/>
                </a:cxn>
                <a:cxn ang="0">
                  <a:pos x="10" y="172"/>
                </a:cxn>
                <a:cxn ang="0">
                  <a:pos x="10" y="172"/>
                </a:cxn>
                <a:cxn ang="0">
                  <a:pos x="8" y="172"/>
                </a:cxn>
                <a:cxn ang="0">
                  <a:pos x="3" y="177"/>
                </a:cxn>
                <a:cxn ang="0">
                  <a:pos x="3" y="177"/>
                </a:cxn>
                <a:cxn ang="0">
                  <a:pos x="2" y="180"/>
                </a:cxn>
                <a:cxn ang="0">
                  <a:pos x="0" y="183"/>
                </a:cxn>
                <a:cxn ang="0">
                  <a:pos x="3" y="187"/>
                </a:cxn>
                <a:cxn ang="0">
                  <a:pos x="7" y="188"/>
                </a:cxn>
                <a:cxn ang="0">
                  <a:pos x="8" y="188"/>
                </a:cxn>
                <a:cxn ang="0">
                  <a:pos x="11" y="187"/>
                </a:cxn>
                <a:cxn ang="0">
                  <a:pos x="11" y="187"/>
                </a:cxn>
                <a:cxn ang="0">
                  <a:pos x="25" y="172"/>
                </a:cxn>
                <a:cxn ang="0">
                  <a:pos x="41" y="158"/>
                </a:cxn>
                <a:cxn ang="0">
                  <a:pos x="74" y="132"/>
                </a:cxn>
                <a:cxn ang="0">
                  <a:pos x="109" y="107"/>
                </a:cxn>
                <a:cxn ang="0">
                  <a:pos x="143" y="85"/>
                </a:cxn>
                <a:cxn ang="0">
                  <a:pos x="143" y="85"/>
                </a:cxn>
                <a:cxn ang="0">
                  <a:pos x="159" y="75"/>
                </a:cxn>
                <a:cxn ang="0">
                  <a:pos x="174" y="68"/>
                </a:cxn>
                <a:cxn ang="0">
                  <a:pos x="190" y="60"/>
                </a:cxn>
                <a:cxn ang="0">
                  <a:pos x="206" y="51"/>
                </a:cxn>
                <a:cxn ang="0">
                  <a:pos x="206" y="51"/>
                </a:cxn>
                <a:cxn ang="0">
                  <a:pos x="236" y="32"/>
                </a:cxn>
                <a:cxn ang="0">
                  <a:pos x="236" y="32"/>
                </a:cxn>
                <a:cxn ang="0">
                  <a:pos x="252" y="19"/>
                </a:cxn>
                <a:cxn ang="0">
                  <a:pos x="261" y="14"/>
                </a:cxn>
                <a:cxn ang="0">
                  <a:pos x="266" y="11"/>
                </a:cxn>
                <a:cxn ang="0">
                  <a:pos x="271" y="10"/>
                </a:cxn>
                <a:cxn ang="0">
                  <a:pos x="271" y="10"/>
                </a:cxn>
                <a:cxn ang="0">
                  <a:pos x="272" y="10"/>
                </a:cxn>
                <a:cxn ang="0">
                  <a:pos x="274" y="9"/>
                </a:cxn>
                <a:cxn ang="0">
                  <a:pos x="275" y="6"/>
                </a:cxn>
                <a:cxn ang="0">
                  <a:pos x="275" y="3"/>
                </a:cxn>
                <a:cxn ang="0">
                  <a:pos x="272" y="1"/>
                </a:cxn>
                <a:cxn ang="0">
                  <a:pos x="270" y="0"/>
                </a:cxn>
                <a:cxn ang="0">
                  <a:pos x="267" y="0"/>
                </a:cxn>
                <a:cxn ang="0">
                  <a:pos x="267" y="0"/>
                </a:cxn>
              </a:cxnLst>
              <a:rect l="0" t="0" r="r" b="b"/>
              <a:pathLst>
                <a:path w="275" h="188">
                  <a:moveTo>
                    <a:pt x="267" y="0"/>
                  </a:moveTo>
                  <a:lnTo>
                    <a:pt x="267" y="0"/>
                  </a:lnTo>
                  <a:lnTo>
                    <a:pt x="261" y="2"/>
                  </a:lnTo>
                  <a:lnTo>
                    <a:pt x="253" y="5"/>
                  </a:lnTo>
                  <a:lnTo>
                    <a:pt x="240" y="13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195" y="43"/>
                  </a:lnTo>
                  <a:lnTo>
                    <a:pt x="177" y="5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21" y="85"/>
                  </a:lnTo>
                  <a:lnTo>
                    <a:pt x="104" y="95"/>
                  </a:lnTo>
                  <a:lnTo>
                    <a:pt x="71" y="119"/>
                  </a:lnTo>
                  <a:lnTo>
                    <a:pt x="38" y="145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8" y="172"/>
                  </a:lnTo>
                  <a:lnTo>
                    <a:pt x="3" y="177"/>
                  </a:lnTo>
                  <a:lnTo>
                    <a:pt x="3" y="177"/>
                  </a:lnTo>
                  <a:lnTo>
                    <a:pt x="2" y="180"/>
                  </a:lnTo>
                  <a:lnTo>
                    <a:pt x="0" y="183"/>
                  </a:lnTo>
                  <a:lnTo>
                    <a:pt x="3" y="187"/>
                  </a:lnTo>
                  <a:lnTo>
                    <a:pt x="7" y="188"/>
                  </a:lnTo>
                  <a:lnTo>
                    <a:pt x="8" y="188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5" y="172"/>
                  </a:lnTo>
                  <a:lnTo>
                    <a:pt x="41" y="158"/>
                  </a:lnTo>
                  <a:lnTo>
                    <a:pt x="74" y="132"/>
                  </a:lnTo>
                  <a:lnTo>
                    <a:pt x="109" y="107"/>
                  </a:lnTo>
                  <a:lnTo>
                    <a:pt x="143" y="85"/>
                  </a:lnTo>
                  <a:lnTo>
                    <a:pt x="143" y="85"/>
                  </a:lnTo>
                  <a:lnTo>
                    <a:pt x="159" y="75"/>
                  </a:lnTo>
                  <a:lnTo>
                    <a:pt x="174" y="68"/>
                  </a:lnTo>
                  <a:lnTo>
                    <a:pt x="190" y="60"/>
                  </a:lnTo>
                  <a:lnTo>
                    <a:pt x="206" y="51"/>
                  </a:lnTo>
                  <a:lnTo>
                    <a:pt x="206" y="51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52" y="19"/>
                  </a:lnTo>
                  <a:lnTo>
                    <a:pt x="261" y="14"/>
                  </a:lnTo>
                  <a:lnTo>
                    <a:pt x="266" y="11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2" y="10"/>
                  </a:lnTo>
                  <a:lnTo>
                    <a:pt x="274" y="9"/>
                  </a:lnTo>
                  <a:lnTo>
                    <a:pt x="275" y="6"/>
                  </a:lnTo>
                  <a:lnTo>
                    <a:pt x="275" y="3"/>
                  </a:lnTo>
                  <a:lnTo>
                    <a:pt x="272" y="1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049"/>
            <p:cNvSpPr/>
            <p:nvPr/>
          </p:nvSpPr>
          <p:spPr bwMode="auto">
            <a:xfrm>
              <a:off x="4627563" y="4092575"/>
              <a:ext cx="101600" cy="73025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35" y="6"/>
                </a:cxn>
                <a:cxn ang="0">
                  <a:pos x="224" y="15"/>
                </a:cxn>
                <a:cxn ang="0">
                  <a:pos x="207" y="30"/>
                </a:cxn>
                <a:cxn ang="0">
                  <a:pos x="200" y="34"/>
                </a:cxn>
                <a:cxn ang="0">
                  <a:pos x="137" y="69"/>
                </a:cxn>
                <a:cxn ang="0">
                  <a:pos x="118" y="82"/>
                </a:cxn>
                <a:cxn ang="0">
                  <a:pos x="63" y="119"/>
                </a:cxn>
                <a:cxn ang="0">
                  <a:pos x="46" y="132"/>
                </a:cxn>
                <a:cxn ang="0">
                  <a:pos x="20" y="150"/>
                </a:cxn>
                <a:cxn ang="0">
                  <a:pos x="7" y="162"/>
                </a:cxn>
                <a:cxn ang="0">
                  <a:pos x="0" y="175"/>
                </a:cxn>
                <a:cxn ang="0">
                  <a:pos x="0" y="178"/>
                </a:cxn>
                <a:cxn ang="0">
                  <a:pos x="5" y="183"/>
                </a:cxn>
                <a:cxn ang="0">
                  <a:pos x="10" y="180"/>
                </a:cxn>
                <a:cxn ang="0">
                  <a:pos x="12" y="179"/>
                </a:cxn>
                <a:cxn ang="0">
                  <a:pos x="16" y="171"/>
                </a:cxn>
                <a:cxn ang="0">
                  <a:pos x="31" y="158"/>
                </a:cxn>
                <a:cxn ang="0">
                  <a:pos x="39" y="151"/>
                </a:cxn>
                <a:cxn ang="0">
                  <a:pos x="58" y="137"/>
                </a:cxn>
                <a:cxn ang="0">
                  <a:pos x="77" y="123"/>
                </a:cxn>
                <a:cxn ang="0">
                  <a:pos x="127" y="89"/>
                </a:cxn>
                <a:cxn ang="0">
                  <a:pos x="144" y="80"/>
                </a:cxn>
                <a:cxn ang="0">
                  <a:pos x="175" y="63"/>
                </a:cxn>
                <a:cxn ang="0">
                  <a:pos x="205" y="44"/>
                </a:cxn>
                <a:cxn ang="0">
                  <a:pos x="212" y="40"/>
                </a:cxn>
                <a:cxn ang="0">
                  <a:pos x="229" y="26"/>
                </a:cxn>
                <a:cxn ang="0">
                  <a:pos x="246" y="13"/>
                </a:cxn>
                <a:cxn ang="0">
                  <a:pos x="252" y="12"/>
                </a:cxn>
                <a:cxn ang="0">
                  <a:pos x="256" y="9"/>
                </a:cxn>
                <a:cxn ang="0">
                  <a:pos x="256" y="5"/>
                </a:cxn>
                <a:cxn ang="0">
                  <a:pos x="252" y="1"/>
                </a:cxn>
                <a:cxn ang="0">
                  <a:pos x="250" y="0"/>
                </a:cxn>
              </a:cxnLst>
              <a:rect l="0" t="0" r="r" b="b"/>
              <a:pathLst>
                <a:path w="256" h="183">
                  <a:moveTo>
                    <a:pt x="250" y="0"/>
                  </a:moveTo>
                  <a:lnTo>
                    <a:pt x="250" y="0"/>
                  </a:lnTo>
                  <a:lnTo>
                    <a:pt x="242" y="2"/>
                  </a:lnTo>
                  <a:lnTo>
                    <a:pt x="235" y="6"/>
                  </a:lnTo>
                  <a:lnTo>
                    <a:pt x="229" y="10"/>
                  </a:lnTo>
                  <a:lnTo>
                    <a:pt x="224" y="15"/>
                  </a:lnTo>
                  <a:lnTo>
                    <a:pt x="212" y="25"/>
                  </a:lnTo>
                  <a:lnTo>
                    <a:pt x="207" y="30"/>
                  </a:lnTo>
                  <a:lnTo>
                    <a:pt x="200" y="34"/>
                  </a:lnTo>
                  <a:lnTo>
                    <a:pt x="200" y="34"/>
                  </a:lnTo>
                  <a:lnTo>
                    <a:pt x="158" y="56"/>
                  </a:lnTo>
                  <a:lnTo>
                    <a:pt x="137" y="69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81" y="106"/>
                  </a:lnTo>
                  <a:lnTo>
                    <a:pt x="63" y="119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33" y="141"/>
                  </a:lnTo>
                  <a:lnTo>
                    <a:pt x="20" y="150"/>
                  </a:lnTo>
                  <a:lnTo>
                    <a:pt x="13" y="155"/>
                  </a:lnTo>
                  <a:lnTo>
                    <a:pt x="7" y="162"/>
                  </a:lnTo>
                  <a:lnTo>
                    <a:pt x="3" y="168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8"/>
                  </a:lnTo>
                  <a:lnTo>
                    <a:pt x="1" y="180"/>
                  </a:lnTo>
                  <a:lnTo>
                    <a:pt x="5" y="183"/>
                  </a:lnTo>
                  <a:lnTo>
                    <a:pt x="9" y="183"/>
                  </a:lnTo>
                  <a:lnTo>
                    <a:pt x="10" y="180"/>
                  </a:lnTo>
                  <a:lnTo>
                    <a:pt x="12" y="179"/>
                  </a:lnTo>
                  <a:lnTo>
                    <a:pt x="12" y="179"/>
                  </a:lnTo>
                  <a:lnTo>
                    <a:pt x="13" y="175"/>
                  </a:lnTo>
                  <a:lnTo>
                    <a:pt x="16" y="171"/>
                  </a:lnTo>
                  <a:lnTo>
                    <a:pt x="24" y="165"/>
                  </a:lnTo>
                  <a:lnTo>
                    <a:pt x="31" y="158"/>
                  </a:lnTo>
                  <a:lnTo>
                    <a:pt x="39" y="151"/>
                  </a:lnTo>
                  <a:lnTo>
                    <a:pt x="39" y="151"/>
                  </a:lnTo>
                  <a:lnTo>
                    <a:pt x="48" y="144"/>
                  </a:lnTo>
                  <a:lnTo>
                    <a:pt x="58" y="137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110" y="100"/>
                  </a:lnTo>
                  <a:lnTo>
                    <a:pt x="127" y="89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60" y="72"/>
                  </a:lnTo>
                  <a:lnTo>
                    <a:pt x="175" y="63"/>
                  </a:lnTo>
                  <a:lnTo>
                    <a:pt x="190" y="52"/>
                  </a:lnTo>
                  <a:lnTo>
                    <a:pt x="205" y="44"/>
                  </a:lnTo>
                  <a:lnTo>
                    <a:pt x="205" y="44"/>
                  </a:lnTo>
                  <a:lnTo>
                    <a:pt x="212" y="40"/>
                  </a:lnTo>
                  <a:lnTo>
                    <a:pt x="217" y="35"/>
                  </a:lnTo>
                  <a:lnTo>
                    <a:pt x="229" y="26"/>
                  </a:lnTo>
                  <a:lnTo>
                    <a:pt x="241" y="17"/>
                  </a:lnTo>
                  <a:lnTo>
                    <a:pt x="246" y="13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5" y="10"/>
                  </a:lnTo>
                  <a:lnTo>
                    <a:pt x="256" y="9"/>
                  </a:lnTo>
                  <a:lnTo>
                    <a:pt x="256" y="8"/>
                  </a:lnTo>
                  <a:lnTo>
                    <a:pt x="256" y="5"/>
                  </a:lnTo>
                  <a:lnTo>
                    <a:pt x="254" y="1"/>
                  </a:lnTo>
                  <a:lnTo>
                    <a:pt x="252" y="1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050"/>
            <p:cNvSpPr/>
            <p:nvPr/>
          </p:nvSpPr>
          <p:spPr bwMode="auto">
            <a:xfrm>
              <a:off x="4645026" y="4103688"/>
              <a:ext cx="114300" cy="68263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78" y="0"/>
                </a:cxn>
                <a:cxn ang="0">
                  <a:pos x="268" y="5"/>
                </a:cxn>
                <a:cxn ang="0">
                  <a:pos x="259" y="9"/>
                </a:cxn>
                <a:cxn ang="0">
                  <a:pos x="242" y="20"/>
                </a:cxn>
                <a:cxn ang="0">
                  <a:pos x="208" y="44"/>
                </a:cxn>
                <a:cxn ang="0">
                  <a:pos x="208" y="44"/>
                </a:cxn>
                <a:cxn ang="0">
                  <a:pos x="185" y="58"/>
                </a:cxn>
                <a:cxn ang="0">
                  <a:pos x="162" y="73"/>
                </a:cxn>
                <a:cxn ang="0">
                  <a:pos x="140" y="85"/>
                </a:cxn>
                <a:cxn ang="0">
                  <a:pos x="115" y="96"/>
                </a:cxn>
                <a:cxn ang="0">
                  <a:pos x="115" y="96"/>
                </a:cxn>
                <a:cxn ang="0">
                  <a:pos x="97" y="105"/>
                </a:cxn>
                <a:cxn ang="0">
                  <a:pos x="77" y="116"/>
                </a:cxn>
                <a:cxn ang="0">
                  <a:pos x="59" y="126"/>
                </a:cxn>
                <a:cxn ang="0">
                  <a:pos x="39" y="136"/>
                </a:cxn>
                <a:cxn ang="0">
                  <a:pos x="39" y="136"/>
                </a:cxn>
                <a:cxn ang="0">
                  <a:pos x="29" y="141"/>
                </a:cxn>
                <a:cxn ang="0">
                  <a:pos x="17" y="146"/>
                </a:cxn>
                <a:cxn ang="0">
                  <a:pos x="10" y="150"/>
                </a:cxn>
                <a:cxn ang="0">
                  <a:pos x="6" y="154"/>
                </a:cxn>
                <a:cxn ang="0">
                  <a:pos x="2" y="158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1" y="168"/>
                </a:cxn>
                <a:cxn ang="0">
                  <a:pos x="4" y="171"/>
                </a:cxn>
                <a:cxn ang="0">
                  <a:pos x="8" y="171"/>
                </a:cxn>
                <a:cxn ang="0">
                  <a:pos x="10" y="170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13" y="162"/>
                </a:cxn>
                <a:cxn ang="0">
                  <a:pos x="18" y="158"/>
                </a:cxn>
                <a:cxn ang="0">
                  <a:pos x="23" y="154"/>
                </a:cxn>
                <a:cxn ang="0">
                  <a:pos x="30" y="151"/>
                </a:cxn>
                <a:cxn ang="0">
                  <a:pos x="53" y="142"/>
                </a:cxn>
                <a:cxn ang="0">
                  <a:pos x="53" y="142"/>
                </a:cxn>
                <a:cxn ang="0">
                  <a:pos x="73" y="132"/>
                </a:cxn>
                <a:cxn ang="0">
                  <a:pos x="91" y="122"/>
                </a:cxn>
                <a:cxn ang="0">
                  <a:pos x="110" y="112"/>
                </a:cxn>
                <a:cxn ang="0">
                  <a:pos x="129" y="103"/>
                </a:cxn>
                <a:cxn ang="0">
                  <a:pos x="129" y="103"/>
                </a:cxn>
                <a:cxn ang="0">
                  <a:pos x="149" y="94"/>
                </a:cxn>
                <a:cxn ang="0">
                  <a:pos x="168" y="83"/>
                </a:cxn>
                <a:cxn ang="0">
                  <a:pos x="187" y="71"/>
                </a:cxn>
                <a:cxn ang="0">
                  <a:pos x="205" y="60"/>
                </a:cxn>
                <a:cxn ang="0">
                  <a:pos x="205" y="60"/>
                </a:cxn>
                <a:cxn ang="0">
                  <a:pos x="242" y="34"/>
                </a:cxn>
                <a:cxn ang="0">
                  <a:pos x="261" y="20"/>
                </a:cxn>
                <a:cxn ang="0">
                  <a:pos x="271" y="15"/>
                </a:cxn>
                <a:cxn ang="0">
                  <a:pos x="281" y="11"/>
                </a:cxn>
                <a:cxn ang="0">
                  <a:pos x="281" y="11"/>
                </a:cxn>
                <a:cxn ang="0">
                  <a:pos x="284" y="10"/>
                </a:cxn>
                <a:cxn ang="0">
                  <a:pos x="285" y="7"/>
                </a:cxn>
                <a:cxn ang="0">
                  <a:pos x="285" y="3"/>
                </a:cxn>
                <a:cxn ang="0">
                  <a:pos x="284" y="2"/>
                </a:cxn>
                <a:cxn ang="0">
                  <a:pos x="282" y="0"/>
                </a:cxn>
                <a:cxn ang="0">
                  <a:pos x="281" y="0"/>
                </a:cxn>
                <a:cxn ang="0">
                  <a:pos x="278" y="0"/>
                </a:cxn>
                <a:cxn ang="0">
                  <a:pos x="278" y="0"/>
                </a:cxn>
              </a:cxnLst>
              <a:rect l="0" t="0" r="r" b="b"/>
              <a:pathLst>
                <a:path w="285" h="171">
                  <a:moveTo>
                    <a:pt x="278" y="0"/>
                  </a:moveTo>
                  <a:lnTo>
                    <a:pt x="278" y="0"/>
                  </a:lnTo>
                  <a:lnTo>
                    <a:pt x="268" y="5"/>
                  </a:lnTo>
                  <a:lnTo>
                    <a:pt x="259" y="9"/>
                  </a:lnTo>
                  <a:lnTo>
                    <a:pt x="242" y="20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185" y="58"/>
                  </a:lnTo>
                  <a:lnTo>
                    <a:pt x="162" y="73"/>
                  </a:lnTo>
                  <a:lnTo>
                    <a:pt x="140" y="85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97" y="105"/>
                  </a:lnTo>
                  <a:lnTo>
                    <a:pt x="77" y="116"/>
                  </a:lnTo>
                  <a:lnTo>
                    <a:pt x="59" y="126"/>
                  </a:lnTo>
                  <a:lnTo>
                    <a:pt x="39" y="136"/>
                  </a:lnTo>
                  <a:lnTo>
                    <a:pt x="39" y="136"/>
                  </a:lnTo>
                  <a:lnTo>
                    <a:pt x="29" y="141"/>
                  </a:lnTo>
                  <a:lnTo>
                    <a:pt x="17" y="146"/>
                  </a:lnTo>
                  <a:lnTo>
                    <a:pt x="10" y="150"/>
                  </a:lnTo>
                  <a:lnTo>
                    <a:pt x="6" y="154"/>
                  </a:lnTo>
                  <a:lnTo>
                    <a:pt x="2" y="15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1" y="168"/>
                  </a:lnTo>
                  <a:lnTo>
                    <a:pt x="4" y="171"/>
                  </a:lnTo>
                  <a:lnTo>
                    <a:pt x="8" y="171"/>
                  </a:lnTo>
                  <a:lnTo>
                    <a:pt x="10" y="170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13" y="162"/>
                  </a:lnTo>
                  <a:lnTo>
                    <a:pt x="18" y="158"/>
                  </a:lnTo>
                  <a:lnTo>
                    <a:pt x="23" y="154"/>
                  </a:lnTo>
                  <a:lnTo>
                    <a:pt x="30" y="15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73" y="132"/>
                  </a:lnTo>
                  <a:lnTo>
                    <a:pt x="91" y="122"/>
                  </a:lnTo>
                  <a:lnTo>
                    <a:pt x="110" y="112"/>
                  </a:lnTo>
                  <a:lnTo>
                    <a:pt x="129" y="103"/>
                  </a:lnTo>
                  <a:lnTo>
                    <a:pt x="129" y="103"/>
                  </a:lnTo>
                  <a:lnTo>
                    <a:pt x="149" y="94"/>
                  </a:lnTo>
                  <a:lnTo>
                    <a:pt x="168" y="83"/>
                  </a:lnTo>
                  <a:lnTo>
                    <a:pt x="187" y="71"/>
                  </a:lnTo>
                  <a:lnTo>
                    <a:pt x="205" y="60"/>
                  </a:lnTo>
                  <a:lnTo>
                    <a:pt x="205" y="60"/>
                  </a:lnTo>
                  <a:lnTo>
                    <a:pt x="242" y="34"/>
                  </a:lnTo>
                  <a:lnTo>
                    <a:pt x="261" y="20"/>
                  </a:lnTo>
                  <a:lnTo>
                    <a:pt x="271" y="15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4" y="10"/>
                  </a:lnTo>
                  <a:lnTo>
                    <a:pt x="285" y="7"/>
                  </a:lnTo>
                  <a:lnTo>
                    <a:pt x="285" y="3"/>
                  </a:lnTo>
                  <a:lnTo>
                    <a:pt x="284" y="2"/>
                  </a:lnTo>
                  <a:lnTo>
                    <a:pt x="282" y="0"/>
                  </a:lnTo>
                  <a:lnTo>
                    <a:pt x="281" y="0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051"/>
            <p:cNvSpPr/>
            <p:nvPr/>
          </p:nvSpPr>
          <p:spPr bwMode="auto">
            <a:xfrm>
              <a:off x="4689476" y="4114800"/>
              <a:ext cx="96838" cy="68263"/>
            </a:xfrm>
            <a:custGeom>
              <a:avLst/>
              <a:gdLst/>
              <a:ahLst/>
              <a:cxnLst>
                <a:cxn ang="0">
                  <a:pos x="234" y="4"/>
                </a:cxn>
                <a:cxn ang="0">
                  <a:pos x="234" y="4"/>
                </a:cxn>
                <a:cxn ang="0">
                  <a:pos x="232" y="11"/>
                </a:cxn>
                <a:cxn ang="0">
                  <a:pos x="225" y="19"/>
                </a:cxn>
                <a:cxn ang="0">
                  <a:pos x="217" y="25"/>
                </a:cxn>
                <a:cxn ang="0">
                  <a:pos x="208" y="30"/>
                </a:cxn>
                <a:cxn ang="0">
                  <a:pos x="189" y="41"/>
                </a:cxn>
                <a:cxn ang="0">
                  <a:pos x="173" y="49"/>
                </a:cxn>
                <a:cxn ang="0">
                  <a:pos x="173" y="49"/>
                </a:cxn>
                <a:cxn ang="0">
                  <a:pos x="112" y="85"/>
                </a:cxn>
                <a:cxn ang="0">
                  <a:pos x="112" y="85"/>
                </a:cxn>
                <a:cxn ang="0">
                  <a:pos x="83" y="102"/>
                </a:cxn>
                <a:cxn ang="0">
                  <a:pos x="55" y="121"/>
                </a:cxn>
                <a:cxn ang="0">
                  <a:pos x="28" y="140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2" y="169"/>
                </a:cxn>
                <a:cxn ang="0">
                  <a:pos x="6" y="172"/>
                </a:cxn>
                <a:cxn ang="0">
                  <a:pos x="8" y="172"/>
                </a:cxn>
                <a:cxn ang="0">
                  <a:pos x="9" y="170"/>
                </a:cxn>
                <a:cxn ang="0">
                  <a:pos x="9" y="170"/>
                </a:cxn>
                <a:cxn ang="0">
                  <a:pos x="26" y="156"/>
                </a:cxn>
                <a:cxn ang="0">
                  <a:pos x="43" y="143"/>
                </a:cxn>
                <a:cxn ang="0">
                  <a:pos x="62" y="131"/>
                </a:cxn>
                <a:cxn ang="0">
                  <a:pos x="80" y="119"/>
                </a:cxn>
                <a:cxn ang="0">
                  <a:pos x="117" y="97"/>
                </a:cxn>
                <a:cxn ang="0">
                  <a:pos x="135" y="87"/>
                </a:cxn>
                <a:cxn ang="0">
                  <a:pos x="153" y="74"/>
                </a:cxn>
                <a:cxn ang="0">
                  <a:pos x="153" y="74"/>
                </a:cxn>
                <a:cxn ang="0">
                  <a:pos x="170" y="63"/>
                </a:cxn>
                <a:cxn ang="0">
                  <a:pos x="187" y="54"/>
                </a:cxn>
                <a:cxn ang="0">
                  <a:pos x="203" y="45"/>
                </a:cxn>
                <a:cxn ang="0">
                  <a:pos x="220" y="34"/>
                </a:cxn>
                <a:cxn ang="0">
                  <a:pos x="220" y="34"/>
                </a:cxn>
                <a:cxn ang="0">
                  <a:pos x="229" y="28"/>
                </a:cxn>
                <a:cxn ang="0">
                  <a:pos x="236" y="24"/>
                </a:cxn>
                <a:cxn ang="0">
                  <a:pos x="240" y="20"/>
                </a:cxn>
                <a:cxn ang="0">
                  <a:pos x="242" y="17"/>
                </a:cxn>
                <a:cxn ang="0">
                  <a:pos x="244" y="13"/>
                </a:cxn>
                <a:cxn ang="0">
                  <a:pos x="245" y="7"/>
                </a:cxn>
                <a:cxn ang="0">
                  <a:pos x="245" y="7"/>
                </a:cxn>
                <a:cxn ang="0">
                  <a:pos x="245" y="6"/>
                </a:cxn>
                <a:cxn ang="0">
                  <a:pos x="245" y="3"/>
                </a:cxn>
                <a:cxn ang="0">
                  <a:pos x="241" y="0"/>
                </a:cxn>
                <a:cxn ang="0">
                  <a:pos x="237" y="0"/>
                </a:cxn>
                <a:cxn ang="0">
                  <a:pos x="236" y="2"/>
                </a:cxn>
                <a:cxn ang="0">
                  <a:pos x="234" y="4"/>
                </a:cxn>
                <a:cxn ang="0">
                  <a:pos x="234" y="4"/>
                </a:cxn>
              </a:cxnLst>
              <a:rect l="0" t="0" r="r" b="b"/>
              <a:pathLst>
                <a:path w="245" h="172">
                  <a:moveTo>
                    <a:pt x="234" y="4"/>
                  </a:moveTo>
                  <a:lnTo>
                    <a:pt x="234" y="4"/>
                  </a:lnTo>
                  <a:lnTo>
                    <a:pt x="232" y="11"/>
                  </a:lnTo>
                  <a:lnTo>
                    <a:pt x="225" y="19"/>
                  </a:lnTo>
                  <a:lnTo>
                    <a:pt x="217" y="25"/>
                  </a:lnTo>
                  <a:lnTo>
                    <a:pt x="208" y="30"/>
                  </a:lnTo>
                  <a:lnTo>
                    <a:pt x="189" y="41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83" y="102"/>
                  </a:lnTo>
                  <a:lnTo>
                    <a:pt x="55" y="121"/>
                  </a:lnTo>
                  <a:lnTo>
                    <a:pt x="28" y="140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2" y="169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9" y="170"/>
                  </a:lnTo>
                  <a:lnTo>
                    <a:pt x="9" y="170"/>
                  </a:lnTo>
                  <a:lnTo>
                    <a:pt x="26" y="156"/>
                  </a:lnTo>
                  <a:lnTo>
                    <a:pt x="43" y="143"/>
                  </a:lnTo>
                  <a:lnTo>
                    <a:pt x="62" y="131"/>
                  </a:lnTo>
                  <a:lnTo>
                    <a:pt x="80" y="119"/>
                  </a:lnTo>
                  <a:lnTo>
                    <a:pt x="117" y="97"/>
                  </a:lnTo>
                  <a:lnTo>
                    <a:pt x="135" y="87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70" y="63"/>
                  </a:lnTo>
                  <a:lnTo>
                    <a:pt x="187" y="54"/>
                  </a:lnTo>
                  <a:lnTo>
                    <a:pt x="203" y="45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9" y="28"/>
                  </a:lnTo>
                  <a:lnTo>
                    <a:pt x="236" y="24"/>
                  </a:lnTo>
                  <a:lnTo>
                    <a:pt x="240" y="20"/>
                  </a:lnTo>
                  <a:lnTo>
                    <a:pt x="242" y="17"/>
                  </a:lnTo>
                  <a:lnTo>
                    <a:pt x="244" y="13"/>
                  </a:lnTo>
                  <a:lnTo>
                    <a:pt x="245" y="7"/>
                  </a:lnTo>
                  <a:lnTo>
                    <a:pt x="245" y="7"/>
                  </a:lnTo>
                  <a:lnTo>
                    <a:pt x="245" y="6"/>
                  </a:lnTo>
                  <a:lnTo>
                    <a:pt x="245" y="3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6" y="2"/>
                  </a:lnTo>
                  <a:lnTo>
                    <a:pt x="234" y="4"/>
                  </a:lnTo>
                  <a:lnTo>
                    <a:pt x="2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052"/>
            <p:cNvSpPr/>
            <p:nvPr/>
          </p:nvSpPr>
          <p:spPr bwMode="auto">
            <a:xfrm>
              <a:off x="4718051" y="4133850"/>
              <a:ext cx="90488" cy="55563"/>
            </a:xfrm>
            <a:custGeom>
              <a:avLst/>
              <a:gdLst/>
              <a:ahLst/>
              <a:cxnLst>
                <a:cxn ang="0">
                  <a:pos x="218" y="1"/>
                </a:cxn>
                <a:cxn ang="0">
                  <a:pos x="218" y="1"/>
                </a:cxn>
                <a:cxn ang="0">
                  <a:pos x="207" y="12"/>
                </a:cxn>
                <a:cxn ang="0">
                  <a:pos x="195" y="21"/>
                </a:cxn>
                <a:cxn ang="0">
                  <a:pos x="182" y="30"/>
                </a:cxn>
                <a:cxn ang="0">
                  <a:pos x="169" y="38"/>
                </a:cxn>
                <a:cxn ang="0">
                  <a:pos x="141" y="52"/>
                </a:cxn>
                <a:cxn ang="0">
                  <a:pos x="114" y="65"/>
                </a:cxn>
                <a:cxn ang="0">
                  <a:pos x="114" y="65"/>
                </a:cxn>
                <a:cxn ang="0">
                  <a:pos x="98" y="73"/>
                </a:cxn>
                <a:cxn ang="0">
                  <a:pos x="85" y="81"/>
                </a:cxn>
                <a:cxn ang="0">
                  <a:pos x="57" y="98"/>
                </a:cxn>
                <a:cxn ang="0">
                  <a:pos x="30" y="116"/>
                </a:cxn>
                <a:cxn ang="0">
                  <a:pos x="17" y="124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0" y="140"/>
                </a:cxn>
                <a:cxn ang="0">
                  <a:pos x="4" y="143"/>
                </a:cxn>
                <a:cxn ang="0">
                  <a:pos x="5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2" y="135"/>
                </a:cxn>
                <a:cxn ang="0">
                  <a:pos x="37" y="126"/>
                </a:cxn>
                <a:cxn ang="0">
                  <a:pos x="63" y="107"/>
                </a:cxn>
                <a:cxn ang="0">
                  <a:pos x="90" y="90"/>
                </a:cxn>
                <a:cxn ang="0">
                  <a:pos x="105" y="82"/>
                </a:cxn>
                <a:cxn ang="0">
                  <a:pos x="119" y="76"/>
                </a:cxn>
                <a:cxn ang="0">
                  <a:pos x="119" y="76"/>
                </a:cxn>
                <a:cxn ang="0">
                  <a:pos x="148" y="63"/>
                </a:cxn>
                <a:cxn ang="0">
                  <a:pos x="175" y="47"/>
                </a:cxn>
                <a:cxn ang="0">
                  <a:pos x="188" y="39"/>
                </a:cxn>
                <a:cxn ang="0">
                  <a:pos x="201" y="30"/>
                </a:cxn>
                <a:cxn ang="0">
                  <a:pos x="214" y="20"/>
                </a:cxn>
                <a:cxn ang="0">
                  <a:pos x="226" y="9"/>
                </a:cxn>
                <a:cxn ang="0">
                  <a:pos x="226" y="9"/>
                </a:cxn>
                <a:cxn ang="0">
                  <a:pos x="227" y="8"/>
                </a:cxn>
                <a:cxn ang="0">
                  <a:pos x="227" y="5"/>
                </a:cxn>
                <a:cxn ang="0">
                  <a:pos x="226" y="1"/>
                </a:cxn>
                <a:cxn ang="0">
                  <a:pos x="222" y="0"/>
                </a:cxn>
                <a:cxn ang="0">
                  <a:pos x="220" y="0"/>
                </a:cxn>
                <a:cxn ang="0">
                  <a:pos x="218" y="1"/>
                </a:cxn>
                <a:cxn ang="0">
                  <a:pos x="218" y="1"/>
                </a:cxn>
              </a:cxnLst>
              <a:rect l="0" t="0" r="r" b="b"/>
              <a:pathLst>
                <a:path w="227" h="143">
                  <a:moveTo>
                    <a:pt x="218" y="1"/>
                  </a:moveTo>
                  <a:lnTo>
                    <a:pt x="218" y="1"/>
                  </a:lnTo>
                  <a:lnTo>
                    <a:pt x="207" y="12"/>
                  </a:lnTo>
                  <a:lnTo>
                    <a:pt x="195" y="21"/>
                  </a:lnTo>
                  <a:lnTo>
                    <a:pt x="182" y="30"/>
                  </a:lnTo>
                  <a:lnTo>
                    <a:pt x="169" y="38"/>
                  </a:lnTo>
                  <a:lnTo>
                    <a:pt x="141" y="52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98" y="73"/>
                  </a:lnTo>
                  <a:lnTo>
                    <a:pt x="85" y="81"/>
                  </a:lnTo>
                  <a:lnTo>
                    <a:pt x="57" y="98"/>
                  </a:lnTo>
                  <a:lnTo>
                    <a:pt x="30" y="116"/>
                  </a:lnTo>
                  <a:lnTo>
                    <a:pt x="17" y="12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4" y="143"/>
                  </a:lnTo>
                  <a:lnTo>
                    <a:pt x="5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2" y="135"/>
                  </a:lnTo>
                  <a:lnTo>
                    <a:pt x="37" y="126"/>
                  </a:lnTo>
                  <a:lnTo>
                    <a:pt x="63" y="107"/>
                  </a:lnTo>
                  <a:lnTo>
                    <a:pt x="90" y="90"/>
                  </a:lnTo>
                  <a:lnTo>
                    <a:pt x="105" y="82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48" y="63"/>
                  </a:lnTo>
                  <a:lnTo>
                    <a:pt x="175" y="47"/>
                  </a:lnTo>
                  <a:lnTo>
                    <a:pt x="188" y="39"/>
                  </a:lnTo>
                  <a:lnTo>
                    <a:pt x="201" y="30"/>
                  </a:lnTo>
                  <a:lnTo>
                    <a:pt x="214" y="20"/>
                  </a:lnTo>
                  <a:lnTo>
                    <a:pt x="226" y="9"/>
                  </a:lnTo>
                  <a:lnTo>
                    <a:pt x="226" y="9"/>
                  </a:lnTo>
                  <a:lnTo>
                    <a:pt x="227" y="8"/>
                  </a:lnTo>
                  <a:lnTo>
                    <a:pt x="227" y="5"/>
                  </a:lnTo>
                  <a:lnTo>
                    <a:pt x="226" y="1"/>
                  </a:lnTo>
                  <a:lnTo>
                    <a:pt x="222" y="0"/>
                  </a:lnTo>
                  <a:lnTo>
                    <a:pt x="220" y="0"/>
                  </a:lnTo>
                  <a:lnTo>
                    <a:pt x="218" y="1"/>
                  </a:lnTo>
                  <a:lnTo>
                    <a:pt x="21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053"/>
            <p:cNvSpPr/>
            <p:nvPr/>
          </p:nvSpPr>
          <p:spPr bwMode="auto">
            <a:xfrm>
              <a:off x="4733926" y="4146550"/>
              <a:ext cx="100013" cy="63500"/>
            </a:xfrm>
            <a:custGeom>
              <a:avLst/>
              <a:gdLst/>
              <a:ahLst/>
              <a:cxnLst>
                <a:cxn ang="0">
                  <a:pos x="241" y="3"/>
                </a:cxn>
                <a:cxn ang="0">
                  <a:pos x="241" y="3"/>
                </a:cxn>
                <a:cxn ang="0">
                  <a:pos x="240" y="5"/>
                </a:cxn>
                <a:cxn ang="0">
                  <a:pos x="237" y="8"/>
                </a:cxn>
                <a:cxn ang="0">
                  <a:pos x="230" y="13"/>
                </a:cxn>
                <a:cxn ang="0">
                  <a:pos x="222" y="16"/>
                </a:cxn>
                <a:cxn ang="0">
                  <a:pos x="216" y="17"/>
                </a:cxn>
                <a:cxn ang="0">
                  <a:pos x="216" y="17"/>
                </a:cxn>
                <a:cxn ang="0">
                  <a:pos x="209" y="20"/>
                </a:cxn>
                <a:cxn ang="0">
                  <a:pos x="203" y="24"/>
                </a:cxn>
                <a:cxn ang="0">
                  <a:pos x="191" y="31"/>
                </a:cxn>
                <a:cxn ang="0">
                  <a:pos x="191" y="31"/>
                </a:cxn>
                <a:cxn ang="0">
                  <a:pos x="174" y="41"/>
                </a:cxn>
                <a:cxn ang="0">
                  <a:pos x="157" y="48"/>
                </a:cxn>
                <a:cxn ang="0">
                  <a:pos x="140" y="56"/>
                </a:cxn>
                <a:cxn ang="0">
                  <a:pos x="123" y="64"/>
                </a:cxn>
                <a:cxn ang="0">
                  <a:pos x="123" y="64"/>
                </a:cxn>
                <a:cxn ang="0">
                  <a:pos x="90" y="82"/>
                </a:cxn>
                <a:cxn ang="0">
                  <a:pos x="59" y="102"/>
                </a:cxn>
                <a:cxn ang="0">
                  <a:pos x="30" y="126"/>
                </a:cxn>
                <a:cxn ang="0">
                  <a:pos x="1" y="150"/>
                </a:cxn>
                <a:cxn ang="0">
                  <a:pos x="1" y="150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3" y="158"/>
                </a:cxn>
                <a:cxn ang="0">
                  <a:pos x="5" y="160"/>
                </a:cxn>
                <a:cxn ang="0">
                  <a:pos x="8" y="160"/>
                </a:cxn>
                <a:cxn ang="0">
                  <a:pos x="11" y="158"/>
                </a:cxn>
                <a:cxn ang="0">
                  <a:pos x="11" y="158"/>
                </a:cxn>
                <a:cxn ang="0">
                  <a:pos x="26" y="143"/>
                </a:cxn>
                <a:cxn ang="0">
                  <a:pos x="43" y="130"/>
                </a:cxn>
                <a:cxn ang="0">
                  <a:pos x="60" y="116"/>
                </a:cxn>
                <a:cxn ang="0">
                  <a:pos x="79" y="103"/>
                </a:cxn>
                <a:cxn ang="0">
                  <a:pos x="97" y="93"/>
                </a:cxn>
                <a:cxn ang="0">
                  <a:pos x="115" y="82"/>
                </a:cxn>
                <a:cxn ang="0">
                  <a:pos x="135" y="72"/>
                </a:cxn>
                <a:cxn ang="0">
                  <a:pos x="156" y="63"/>
                </a:cxn>
                <a:cxn ang="0">
                  <a:pos x="156" y="63"/>
                </a:cxn>
                <a:cxn ang="0">
                  <a:pos x="171" y="55"/>
                </a:cxn>
                <a:cxn ang="0">
                  <a:pos x="188" y="43"/>
                </a:cxn>
                <a:cxn ang="0">
                  <a:pos x="205" y="34"/>
                </a:cxn>
                <a:cxn ang="0">
                  <a:pos x="213" y="30"/>
                </a:cxn>
                <a:cxn ang="0">
                  <a:pos x="222" y="28"/>
                </a:cxn>
                <a:cxn ang="0">
                  <a:pos x="222" y="28"/>
                </a:cxn>
                <a:cxn ang="0">
                  <a:pos x="230" y="25"/>
                </a:cxn>
                <a:cxn ang="0">
                  <a:pos x="238" y="21"/>
                </a:cxn>
                <a:cxn ang="0">
                  <a:pos x="246" y="16"/>
                </a:cxn>
                <a:cxn ang="0">
                  <a:pos x="251" y="9"/>
                </a:cxn>
                <a:cxn ang="0">
                  <a:pos x="251" y="9"/>
                </a:cxn>
                <a:cxn ang="0">
                  <a:pos x="251" y="7"/>
                </a:cxn>
                <a:cxn ang="0">
                  <a:pos x="251" y="4"/>
                </a:cxn>
                <a:cxn ang="0">
                  <a:pos x="249" y="1"/>
                </a:cxn>
                <a:cxn ang="0">
                  <a:pos x="246" y="0"/>
                </a:cxn>
                <a:cxn ang="0">
                  <a:pos x="245" y="0"/>
                </a:cxn>
                <a:cxn ang="0">
                  <a:pos x="242" y="1"/>
                </a:cxn>
                <a:cxn ang="0">
                  <a:pos x="241" y="3"/>
                </a:cxn>
                <a:cxn ang="0">
                  <a:pos x="241" y="3"/>
                </a:cxn>
              </a:cxnLst>
              <a:rect l="0" t="0" r="r" b="b"/>
              <a:pathLst>
                <a:path w="251" h="160">
                  <a:moveTo>
                    <a:pt x="241" y="3"/>
                  </a:moveTo>
                  <a:lnTo>
                    <a:pt x="241" y="3"/>
                  </a:lnTo>
                  <a:lnTo>
                    <a:pt x="240" y="5"/>
                  </a:lnTo>
                  <a:lnTo>
                    <a:pt x="237" y="8"/>
                  </a:lnTo>
                  <a:lnTo>
                    <a:pt x="230" y="13"/>
                  </a:lnTo>
                  <a:lnTo>
                    <a:pt x="222" y="16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09" y="20"/>
                  </a:lnTo>
                  <a:lnTo>
                    <a:pt x="203" y="24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74" y="41"/>
                  </a:lnTo>
                  <a:lnTo>
                    <a:pt x="157" y="48"/>
                  </a:lnTo>
                  <a:lnTo>
                    <a:pt x="140" y="56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90" y="82"/>
                  </a:lnTo>
                  <a:lnTo>
                    <a:pt x="59" y="102"/>
                  </a:lnTo>
                  <a:lnTo>
                    <a:pt x="30" y="126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3" y="158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26" y="143"/>
                  </a:lnTo>
                  <a:lnTo>
                    <a:pt x="43" y="130"/>
                  </a:lnTo>
                  <a:lnTo>
                    <a:pt x="60" y="116"/>
                  </a:lnTo>
                  <a:lnTo>
                    <a:pt x="79" y="103"/>
                  </a:lnTo>
                  <a:lnTo>
                    <a:pt x="97" y="93"/>
                  </a:lnTo>
                  <a:lnTo>
                    <a:pt x="115" y="82"/>
                  </a:lnTo>
                  <a:lnTo>
                    <a:pt x="135" y="72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71" y="55"/>
                  </a:lnTo>
                  <a:lnTo>
                    <a:pt x="188" y="43"/>
                  </a:lnTo>
                  <a:lnTo>
                    <a:pt x="205" y="34"/>
                  </a:lnTo>
                  <a:lnTo>
                    <a:pt x="213" y="30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30" y="25"/>
                  </a:lnTo>
                  <a:lnTo>
                    <a:pt x="238" y="21"/>
                  </a:lnTo>
                  <a:lnTo>
                    <a:pt x="246" y="16"/>
                  </a:lnTo>
                  <a:lnTo>
                    <a:pt x="251" y="9"/>
                  </a:lnTo>
                  <a:lnTo>
                    <a:pt x="251" y="9"/>
                  </a:lnTo>
                  <a:lnTo>
                    <a:pt x="251" y="7"/>
                  </a:lnTo>
                  <a:lnTo>
                    <a:pt x="251" y="4"/>
                  </a:lnTo>
                  <a:lnTo>
                    <a:pt x="249" y="1"/>
                  </a:lnTo>
                  <a:lnTo>
                    <a:pt x="246" y="0"/>
                  </a:lnTo>
                  <a:lnTo>
                    <a:pt x="245" y="0"/>
                  </a:lnTo>
                  <a:lnTo>
                    <a:pt x="242" y="1"/>
                  </a:lnTo>
                  <a:lnTo>
                    <a:pt x="241" y="3"/>
                  </a:lnTo>
                  <a:lnTo>
                    <a:pt x="24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054"/>
            <p:cNvSpPr/>
            <p:nvPr/>
          </p:nvSpPr>
          <p:spPr bwMode="auto">
            <a:xfrm>
              <a:off x="4759326" y="4181475"/>
              <a:ext cx="79375" cy="476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4"/>
                </a:cxn>
                <a:cxn ang="0">
                  <a:pos x="154" y="10"/>
                </a:cxn>
                <a:cxn ang="0">
                  <a:pos x="142" y="16"/>
                </a:cxn>
                <a:cxn ang="0">
                  <a:pos x="119" y="3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48" y="76"/>
                </a:cxn>
                <a:cxn ang="0">
                  <a:pos x="23" y="92"/>
                </a:cxn>
                <a:cxn ang="0">
                  <a:pos x="1" y="110"/>
                </a:cxn>
                <a:cxn ang="0">
                  <a:pos x="1" y="110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0" y="115"/>
                </a:cxn>
                <a:cxn ang="0">
                  <a:pos x="1" y="118"/>
                </a:cxn>
                <a:cxn ang="0">
                  <a:pos x="5" y="119"/>
                </a:cxn>
                <a:cxn ang="0">
                  <a:pos x="8" y="119"/>
                </a:cxn>
                <a:cxn ang="0">
                  <a:pos x="10" y="118"/>
                </a:cxn>
                <a:cxn ang="0">
                  <a:pos x="10" y="118"/>
                </a:cxn>
                <a:cxn ang="0">
                  <a:pos x="30" y="102"/>
                </a:cxn>
                <a:cxn ang="0">
                  <a:pos x="51" y="89"/>
                </a:cxn>
                <a:cxn ang="0">
                  <a:pos x="93" y="62"/>
                </a:cxn>
                <a:cxn ang="0">
                  <a:pos x="93" y="62"/>
                </a:cxn>
                <a:cxn ang="0">
                  <a:pos x="116" y="46"/>
                </a:cxn>
                <a:cxn ang="0">
                  <a:pos x="141" y="29"/>
                </a:cxn>
                <a:cxn ang="0">
                  <a:pos x="154" y="23"/>
                </a:cxn>
                <a:cxn ang="0">
                  <a:pos x="167" y="16"/>
                </a:cxn>
                <a:cxn ang="0">
                  <a:pos x="180" y="12"/>
                </a:cxn>
                <a:cxn ang="0">
                  <a:pos x="195" y="11"/>
                </a:cxn>
                <a:cxn ang="0">
                  <a:pos x="195" y="11"/>
                </a:cxn>
                <a:cxn ang="0">
                  <a:pos x="196" y="11"/>
                </a:cxn>
                <a:cxn ang="0">
                  <a:pos x="199" y="10"/>
                </a:cxn>
                <a:cxn ang="0">
                  <a:pos x="200" y="6"/>
                </a:cxn>
                <a:cxn ang="0">
                  <a:pos x="199" y="2"/>
                </a:cxn>
                <a:cxn ang="0">
                  <a:pos x="196" y="0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00" h="119">
                  <a:moveTo>
                    <a:pt x="195" y="0"/>
                  </a:moveTo>
                  <a:lnTo>
                    <a:pt x="195" y="0"/>
                  </a:lnTo>
                  <a:lnTo>
                    <a:pt x="180" y="0"/>
                  </a:lnTo>
                  <a:lnTo>
                    <a:pt x="167" y="4"/>
                  </a:lnTo>
                  <a:lnTo>
                    <a:pt x="154" y="10"/>
                  </a:lnTo>
                  <a:lnTo>
                    <a:pt x="142" y="16"/>
                  </a:lnTo>
                  <a:lnTo>
                    <a:pt x="119" y="3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48" y="76"/>
                  </a:lnTo>
                  <a:lnTo>
                    <a:pt x="23" y="92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5" y="119"/>
                  </a:lnTo>
                  <a:lnTo>
                    <a:pt x="8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30" y="102"/>
                  </a:lnTo>
                  <a:lnTo>
                    <a:pt x="51" y="89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116" y="46"/>
                  </a:lnTo>
                  <a:lnTo>
                    <a:pt x="141" y="29"/>
                  </a:lnTo>
                  <a:lnTo>
                    <a:pt x="154" y="23"/>
                  </a:lnTo>
                  <a:lnTo>
                    <a:pt x="167" y="16"/>
                  </a:lnTo>
                  <a:lnTo>
                    <a:pt x="180" y="12"/>
                  </a:lnTo>
                  <a:lnTo>
                    <a:pt x="195" y="11"/>
                  </a:lnTo>
                  <a:lnTo>
                    <a:pt x="195" y="11"/>
                  </a:lnTo>
                  <a:lnTo>
                    <a:pt x="196" y="11"/>
                  </a:lnTo>
                  <a:lnTo>
                    <a:pt x="199" y="10"/>
                  </a:lnTo>
                  <a:lnTo>
                    <a:pt x="200" y="6"/>
                  </a:lnTo>
                  <a:lnTo>
                    <a:pt x="199" y="2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055"/>
            <p:cNvSpPr/>
            <p:nvPr/>
          </p:nvSpPr>
          <p:spPr bwMode="auto">
            <a:xfrm>
              <a:off x="4786313" y="4189413"/>
              <a:ext cx="90488" cy="57150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23" y="0"/>
                </a:cxn>
                <a:cxn ang="0">
                  <a:pos x="210" y="2"/>
                </a:cxn>
                <a:cxn ang="0">
                  <a:pos x="198" y="7"/>
                </a:cxn>
                <a:cxn ang="0">
                  <a:pos x="176" y="21"/>
                </a:cxn>
                <a:cxn ang="0">
                  <a:pos x="176" y="21"/>
                </a:cxn>
                <a:cxn ang="0">
                  <a:pos x="157" y="31"/>
                </a:cxn>
                <a:cxn ang="0">
                  <a:pos x="139" y="41"/>
                </a:cxn>
                <a:cxn ang="0">
                  <a:pos x="121" y="49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87" y="62"/>
                </a:cxn>
                <a:cxn ang="0">
                  <a:pos x="72" y="69"/>
                </a:cxn>
                <a:cxn ang="0">
                  <a:pos x="58" y="78"/>
                </a:cxn>
                <a:cxn ang="0">
                  <a:pos x="45" y="87"/>
                </a:cxn>
                <a:cxn ang="0">
                  <a:pos x="32" y="98"/>
                </a:cxn>
                <a:cxn ang="0">
                  <a:pos x="20" y="109"/>
                </a:cxn>
                <a:cxn ang="0">
                  <a:pos x="9" y="121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11" y="140"/>
                </a:cxn>
                <a:cxn ang="0">
                  <a:pos x="11" y="140"/>
                </a:cxn>
                <a:cxn ang="0">
                  <a:pos x="19" y="126"/>
                </a:cxn>
                <a:cxn ang="0">
                  <a:pos x="29" y="115"/>
                </a:cxn>
                <a:cxn ang="0">
                  <a:pos x="42" y="104"/>
                </a:cxn>
                <a:cxn ang="0">
                  <a:pos x="55" y="94"/>
                </a:cxn>
                <a:cxn ang="0">
                  <a:pos x="70" y="85"/>
                </a:cxn>
                <a:cxn ang="0">
                  <a:pos x="84" y="77"/>
                </a:cxn>
                <a:cxn ang="0">
                  <a:pos x="98" y="70"/>
                </a:cxn>
                <a:cxn ang="0">
                  <a:pos x="113" y="65"/>
                </a:cxn>
                <a:cxn ang="0">
                  <a:pos x="113" y="65"/>
                </a:cxn>
                <a:cxn ang="0">
                  <a:pos x="135" y="56"/>
                </a:cxn>
                <a:cxn ang="0">
                  <a:pos x="157" y="44"/>
                </a:cxn>
                <a:cxn ang="0">
                  <a:pos x="157" y="44"/>
                </a:cxn>
                <a:cxn ang="0">
                  <a:pos x="173" y="35"/>
                </a:cxn>
                <a:cxn ang="0">
                  <a:pos x="189" y="24"/>
                </a:cxn>
                <a:cxn ang="0">
                  <a:pos x="206" y="17"/>
                </a:cxn>
                <a:cxn ang="0">
                  <a:pos x="213" y="13"/>
                </a:cxn>
                <a:cxn ang="0">
                  <a:pos x="223" y="11"/>
                </a:cxn>
                <a:cxn ang="0">
                  <a:pos x="223" y="11"/>
                </a:cxn>
                <a:cxn ang="0">
                  <a:pos x="225" y="10"/>
                </a:cxn>
                <a:cxn ang="0">
                  <a:pos x="227" y="9"/>
                </a:cxn>
                <a:cxn ang="0">
                  <a:pos x="228" y="5"/>
                </a:cxn>
                <a:cxn ang="0">
                  <a:pos x="228" y="2"/>
                </a:cxn>
                <a:cxn ang="0">
                  <a:pos x="227" y="1"/>
                </a:cxn>
                <a:cxn ang="0">
                  <a:pos x="225" y="0"/>
                </a:cxn>
                <a:cxn ang="0">
                  <a:pos x="223" y="0"/>
                </a:cxn>
                <a:cxn ang="0">
                  <a:pos x="223" y="0"/>
                </a:cxn>
              </a:cxnLst>
              <a:rect l="0" t="0" r="r" b="b"/>
              <a:pathLst>
                <a:path w="228" h="142">
                  <a:moveTo>
                    <a:pt x="223" y="0"/>
                  </a:moveTo>
                  <a:lnTo>
                    <a:pt x="223" y="0"/>
                  </a:lnTo>
                  <a:lnTo>
                    <a:pt x="210" y="2"/>
                  </a:lnTo>
                  <a:lnTo>
                    <a:pt x="198" y="7"/>
                  </a:lnTo>
                  <a:lnTo>
                    <a:pt x="176" y="21"/>
                  </a:lnTo>
                  <a:lnTo>
                    <a:pt x="176" y="21"/>
                  </a:lnTo>
                  <a:lnTo>
                    <a:pt x="157" y="31"/>
                  </a:lnTo>
                  <a:lnTo>
                    <a:pt x="139" y="41"/>
                  </a:lnTo>
                  <a:lnTo>
                    <a:pt x="121" y="49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87" y="62"/>
                  </a:lnTo>
                  <a:lnTo>
                    <a:pt x="72" y="69"/>
                  </a:lnTo>
                  <a:lnTo>
                    <a:pt x="58" y="78"/>
                  </a:lnTo>
                  <a:lnTo>
                    <a:pt x="45" y="87"/>
                  </a:lnTo>
                  <a:lnTo>
                    <a:pt x="32" y="98"/>
                  </a:lnTo>
                  <a:lnTo>
                    <a:pt x="20" y="109"/>
                  </a:lnTo>
                  <a:lnTo>
                    <a:pt x="9" y="12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9" y="126"/>
                  </a:lnTo>
                  <a:lnTo>
                    <a:pt x="29" y="115"/>
                  </a:lnTo>
                  <a:lnTo>
                    <a:pt x="42" y="104"/>
                  </a:lnTo>
                  <a:lnTo>
                    <a:pt x="55" y="94"/>
                  </a:lnTo>
                  <a:lnTo>
                    <a:pt x="70" y="85"/>
                  </a:lnTo>
                  <a:lnTo>
                    <a:pt x="84" y="77"/>
                  </a:lnTo>
                  <a:lnTo>
                    <a:pt x="98" y="70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35" y="56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73" y="35"/>
                  </a:lnTo>
                  <a:lnTo>
                    <a:pt x="189" y="24"/>
                  </a:lnTo>
                  <a:lnTo>
                    <a:pt x="206" y="17"/>
                  </a:lnTo>
                  <a:lnTo>
                    <a:pt x="213" y="13"/>
                  </a:lnTo>
                  <a:lnTo>
                    <a:pt x="223" y="11"/>
                  </a:lnTo>
                  <a:lnTo>
                    <a:pt x="223" y="11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28" y="5"/>
                  </a:lnTo>
                  <a:lnTo>
                    <a:pt x="228" y="2"/>
                  </a:lnTo>
                  <a:lnTo>
                    <a:pt x="227" y="1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056"/>
            <p:cNvSpPr/>
            <p:nvPr/>
          </p:nvSpPr>
          <p:spPr bwMode="auto">
            <a:xfrm>
              <a:off x="4797426" y="4221163"/>
              <a:ext cx="88900" cy="47625"/>
            </a:xfrm>
            <a:custGeom>
              <a:avLst/>
              <a:gdLst/>
              <a:ahLst/>
              <a:cxnLst>
                <a:cxn ang="0">
                  <a:pos x="213" y="2"/>
                </a:cxn>
                <a:cxn ang="0">
                  <a:pos x="213" y="2"/>
                </a:cxn>
                <a:cxn ang="0">
                  <a:pos x="202" y="10"/>
                </a:cxn>
                <a:cxn ang="0">
                  <a:pos x="191" y="15"/>
                </a:cxn>
                <a:cxn ang="0">
                  <a:pos x="167" y="25"/>
                </a:cxn>
                <a:cxn ang="0">
                  <a:pos x="167" y="25"/>
                </a:cxn>
                <a:cxn ang="0">
                  <a:pos x="151" y="33"/>
                </a:cxn>
                <a:cxn ang="0">
                  <a:pos x="134" y="40"/>
                </a:cxn>
                <a:cxn ang="0">
                  <a:pos x="102" y="53"/>
                </a:cxn>
                <a:cxn ang="0">
                  <a:pos x="102" y="53"/>
                </a:cxn>
                <a:cxn ang="0">
                  <a:pos x="90" y="58"/>
                </a:cxn>
                <a:cxn ang="0">
                  <a:pos x="80" y="64"/>
                </a:cxn>
                <a:cxn ang="0">
                  <a:pos x="68" y="72"/>
                </a:cxn>
                <a:cxn ang="0">
                  <a:pos x="57" y="79"/>
                </a:cxn>
                <a:cxn ang="0">
                  <a:pos x="57" y="79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25" y="97"/>
                </a:cxn>
                <a:cxn ang="0">
                  <a:pos x="19" y="102"/>
                </a:cxn>
                <a:cxn ang="0">
                  <a:pos x="13" y="106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2" y="110"/>
                </a:cxn>
                <a:cxn ang="0">
                  <a:pos x="1" y="112"/>
                </a:cxn>
                <a:cxn ang="0">
                  <a:pos x="0" y="114"/>
                </a:cxn>
                <a:cxn ang="0">
                  <a:pos x="1" y="115"/>
                </a:cxn>
                <a:cxn ang="0">
                  <a:pos x="2" y="119"/>
                </a:cxn>
                <a:cxn ang="0">
                  <a:pos x="5" y="121"/>
                </a:cxn>
                <a:cxn ang="0">
                  <a:pos x="8" y="121"/>
                </a:cxn>
                <a:cxn ang="0">
                  <a:pos x="8" y="121"/>
                </a:cxn>
                <a:cxn ang="0">
                  <a:pos x="13" y="118"/>
                </a:cxn>
                <a:cxn ang="0">
                  <a:pos x="18" y="117"/>
                </a:cxn>
                <a:cxn ang="0">
                  <a:pos x="27" y="110"/>
                </a:cxn>
                <a:cxn ang="0">
                  <a:pos x="36" y="104"/>
                </a:cxn>
                <a:cxn ang="0">
                  <a:pos x="45" y="98"/>
                </a:cxn>
                <a:cxn ang="0">
                  <a:pos x="45" y="98"/>
                </a:cxn>
                <a:cxn ang="0">
                  <a:pos x="65" y="88"/>
                </a:cxn>
                <a:cxn ang="0">
                  <a:pos x="83" y="76"/>
                </a:cxn>
                <a:cxn ang="0">
                  <a:pos x="102" y="66"/>
                </a:cxn>
                <a:cxn ang="0">
                  <a:pos x="120" y="57"/>
                </a:cxn>
                <a:cxn ang="0">
                  <a:pos x="120" y="57"/>
                </a:cxn>
                <a:cxn ang="0">
                  <a:pos x="146" y="47"/>
                </a:cxn>
                <a:cxn ang="0">
                  <a:pos x="172" y="37"/>
                </a:cxn>
                <a:cxn ang="0">
                  <a:pos x="185" y="32"/>
                </a:cxn>
                <a:cxn ang="0">
                  <a:pos x="199" y="25"/>
                </a:cxn>
                <a:cxn ang="0">
                  <a:pos x="210" y="19"/>
                </a:cxn>
                <a:cxn ang="0">
                  <a:pos x="221" y="11"/>
                </a:cxn>
                <a:cxn ang="0">
                  <a:pos x="221" y="11"/>
                </a:cxn>
                <a:cxn ang="0">
                  <a:pos x="223" y="8"/>
                </a:cxn>
                <a:cxn ang="0">
                  <a:pos x="223" y="7"/>
                </a:cxn>
                <a:cxn ang="0">
                  <a:pos x="222" y="4"/>
                </a:cxn>
                <a:cxn ang="0">
                  <a:pos x="222" y="3"/>
                </a:cxn>
                <a:cxn ang="0">
                  <a:pos x="218" y="0"/>
                </a:cxn>
                <a:cxn ang="0">
                  <a:pos x="216" y="0"/>
                </a:cxn>
                <a:cxn ang="0">
                  <a:pos x="213" y="2"/>
                </a:cxn>
                <a:cxn ang="0">
                  <a:pos x="213" y="2"/>
                </a:cxn>
              </a:cxnLst>
              <a:rect l="0" t="0" r="r" b="b"/>
              <a:pathLst>
                <a:path w="223" h="121">
                  <a:moveTo>
                    <a:pt x="213" y="2"/>
                  </a:moveTo>
                  <a:lnTo>
                    <a:pt x="213" y="2"/>
                  </a:lnTo>
                  <a:lnTo>
                    <a:pt x="202" y="10"/>
                  </a:lnTo>
                  <a:lnTo>
                    <a:pt x="191" y="15"/>
                  </a:lnTo>
                  <a:lnTo>
                    <a:pt x="167" y="25"/>
                  </a:lnTo>
                  <a:lnTo>
                    <a:pt x="167" y="25"/>
                  </a:lnTo>
                  <a:lnTo>
                    <a:pt x="151" y="33"/>
                  </a:lnTo>
                  <a:lnTo>
                    <a:pt x="134" y="40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90" y="58"/>
                  </a:lnTo>
                  <a:lnTo>
                    <a:pt x="80" y="64"/>
                  </a:lnTo>
                  <a:lnTo>
                    <a:pt x="68" y="72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25" y="97"/>
                  </a:lnTo>
                  <a:lnTo>
                    <a:pt x="19" y="102"/>
                  </a:lnTo>
                  <a:lnTo>
                    <a:pt x="13" y="106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2" y="110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5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3" y="118"/>
                  </a:lnTo>
                  <a:lnTo>
                    <a:pt x="18" y="117"/>
                  </a:lnTo>
                  <a:lnTo>
                    <a:pt x="27" y="110"/>
                  </a:lnTo>
                  <a:lnTo>
                    <a:pt x="36" y="104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5" y="88"/>
                  </a:lnTo>
                  <a:lnTo>
                    <a:pt x="83" y="76"/>
                  </a:lnTo>
                  <a:lnTo>
                    <a:pt x="102" y="66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46" y="47"/>
                  </a:lnTo>
                  <a:lnTo>
                    <a:pt x="172" y="37"/>
                  </a:lnTo>
                  <a:lnTo>
                    <a:pt x="185" y="32"/>
                  </a:lnTo>
                  <a:lnTo>
                    <a:pt x="199" y="25"/>
                  </a:lnTo>
                  <a:lnTo>
                    <a:pt x="210" y="19"/>
                  </a:lnTo>
                  <a:lnTo>
                    <a:pt x="221" y="11"/>
                  </a:lnTo>
                  <a:lnTo>
                    <a:pt x="221" y="11"/>
                  </a:lnTo>
                  <a:lnTo>
                    <a:pt x="223" y="8"/>
                  </a:lnTo>
                  <a:lnTo>
                    <a:pt x="223" y="7"/>
                  </a:lnTo>
                  <a:lnTo>
                    <a:pt x="222" y="4"/>
                  </a:lnTo>
                  <a:lnTo>
                    <a:pt x="222" y="3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213" y="2"/>
                  </a:lnTo>
                  <a:lnTo>
                    <a:pt x="21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057"/>
            <p:cNvSpPr/>
            <p:nvPr/>
          </p:nvSpPr>
          <p:spPr bwMode="auto">
            <a:xfrm>
              <a:off x="4805363" y="4244975"/>
              <a:ext cx="92075" cy="49213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28" y="0"/>
                </a:cxn>
                <a:cxn ang="0">
                  <a:pos x="221" y="0"/>
                </a:cxn>
                <a:cxn ang="0">
                  <a:pos x="213" y="3"/>
                </a:cxn>
                <a:cxn ang="0">
                  <a:pos x="199" y="8"/>
                </a:cxn>
                <a:cxn ang="0">
                  <a:pos x="171" y="21"/>
                </a:cxn>
                <a:cxn ang="0">
                  <a:pos x="171" y="21"/>
                </a:cxn>
                <a:cxn ang="0">
                  <a:pos x="105" y="50"/>
                </a:cxn>
                <a:cxn ang="0">
                  <a:pos x="105" y="50"/>
                </a:cxn>
                <a:cxn ang="0">
                  <a:pos x="76" y="61"/>
                </a:cxn>
                <a:cxn ang="0">
                  <a:pos x="63" y="69"/>
                </a:cxn>
                <a:cxn ang="0">
                  <a:pos x="48" y="77"/>
                </a:cxn>
                <a:cxn ang="0">
                  <a:pos x="35" y="85"/>
                </a:cxn>
                <a:cxn ang="0">
                  <a:pos x="24" y="94"/>
                </a:cxn>
                <a:cxn ang="0">
                  <a:pos x="12" y="105"/>
                </a:cxn>
                <a:cxn ang="0">
                  <a:pos x="1" y="115"/>
                </a:cxn>
                <a:cxn ang="0">
                  <a:pos x="1" y="115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0" y="112"/>
                </a:cxn>
                <a:cxn ang="0">
                  <a:pos x="33" y="102"/>
                </a:cxn>
                <a:cxn ang="0">
                  <a:pos x="44" y="93"/>
                </a:cxn>
                <a:cxn ang="0">
                  <a:pos x="59" y="84"/>
                </a:cxn>
                <a:cxn ang="0">
                  <a:pos x="72" y="77"/>
                </a:cxn>
                <a:cxn ang="0">
                  <a:pos x="86" y="69"/>
                </a:cxn>
                <a:cxn ang="0">
                  <a:pos x="116" y="57"/>
                </a:cxn>
                <a:cxn ang="0">
                  <a:pos x="116" y="57"/>
                </a:cxn>
                <a:cxn ang="0">
                  <a:pos x="158" y="39"/>
                </a:cxn>
                <a:cxn ang="0">
                  <a:pos x="158" y="39"/>
                </a:cxn>
                <a:cxn ang="0">
                  <a:pos x="192" y="22"/>
                </a:cxn>
                <a:cxn ang="0">
                  <a:pos x="211" y="14"/>
                </a:cxn>
                <a:cxn ang="0">
                  <a:pos x="220" y="12"/>
                </a:cxn>
                <a:cxn ang="0">
                  <a:pos x="228" y="10"/>
                </a:cxn>
                <a:cxn ang="0">
                  <a:pos x="228" y="10"/>
                </a:cxn>
                <a:cxn ang="0">
                  <a:pos x="230" y="10"/>
                </a:cxn>
                <a:cxn ang="0">
                  <a:pos x="232" y="9"/>
                </a:cxn>
                <a:cxn ang="0">
                  <a:pos x="233" y="5"/>
                </a:cxn>
                <a:cxn ang="0">
                  <a:pos x="232" y="1"/>
                </a:cxn>
                <a:cxn ang="0">
                  <a:pos x="230" y="0"/>
                </a:cxn>
                <a:cxn ang="0">
                  <a:pos x="228" y="0"/>
                </a:cxn>
                <a:cxn ang="0">
                  <a:pos x="228" y="0"/>
                </a:cxn>
              </a:cxnLst>
              <a:rect l="0" t="0" r="r" b="b"/>
              <a:pathLst>
                <a:path w="233" h="125">
                  <a:moveTo>
                    <a:pt x="228" y="0"/>
                  </a:moveTo>
                  <a:lnTo>
                    <a:pt x="228" y="0"/>
                  </a:lnTo>
                  <a:lnTo>
                    <a:pt x="221" y="0"/>
                  </a:lnTo>
                  <a:lnTo>
                    <a:pt x="213" y="3"/>
                  </a:lnTo>
                  <a:lnTo>
                    <a:pt x="199" y="8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76" y="61"/>
                  </a:lnTo>
                  <a:lnTo>
                    <a:pt x="63" y="69"/>
                  </a:lnTo>
                  <a:lnTo>
                    <a:pt x="48" y="77"/>
                  </a:lnTo>
                  <a:lnTo>
                    <a:pt x="35" y="85"/>
                  </a:lnTo>
                  <a:lnTo>
                    <a:pt x="24" y="94"/>
                  </a:lnTo>
                  <a:lnTo>
                    <a:pt x="12" y="10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0" y="112"/>
                  </a:lnTo>
                  <a:lnTo>
                    <a:pt x="33" y="102"/>
                  </a:lnTo>
                  <a:lnTo>
                    <a:pt x="44" y="93"/>
                  </a:lnTo>
                  <a:lnTo>
                    <a:pt x="59" y="84"/>
                  </a:lnTo>
                  <a:lnTo>
                    <a:pt x="72" y="77"/>
                  </a:lnTo>
                  <a:lnTo>
                    <a:pt x="86" y="69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92" y="22"/>
                  </a:lnTo>
                  <a:lnTo>
                    <a:pt x="211" y="14"/>
                  </a:lnTo>
                  <a:lnTo>
                    <a:pt x="220" y="12"/>
                  </a:lnTo>
                  <a:lnTo>
                    <a:pt x="228" y="10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2" y="9"/>
                  </a:lnTo>
                  <a:lnTo>
                    <a:pt x="233" y="5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058"/>
            <p:cNvSpPr/>
            <p:nvPr/>
          </p:nvSpPr>
          <p:spPr bwMode="auto">
            <a:xfrm>
              <a:off x="4822826" y="4260850"/>
              <a:ext cx="85725" cy="53975"/>
            </a:xfrm>
            <a:custGeom>
              <a:avLst/>
              <a:gdLst/>
              <a:ahLst/>
              <a:cxnLst>
                <a:cxn ang="0">
                  <a:pos x="210" y="1"/>
                </a:cxn>
                <a:cxn ang="0">
                  <a:pos x="210" y="1"/>
                </a:cxn>
                <a:cxn ang="0">
                  <a:pos x="182" y="16"/>
                </a:cxn>
                <a:cxn ang="0">
                  <a:pos x="156" y="29"/>
                </a:cxn>
                <a:cxn ang="0">
                  <a:pos x="101" y="58"/>
                </a:cxn>
                <a:cxn ang="0">
                  <a:pos x="75" y="73"/>
                </a:cxn>
                <a:cxn ang="0">
                  <a:pos x="49" y="89"/>
                </a:cxn>
                <a:cxn ang="0">
                  <a:pos x="25" y="107"/>
                </a:cxn>
                <a:cxn ang="0">
                  <a:pos x="3" y="128"/>
                </a:cxn>
                <a:cxn ang="0">
                  <a:pos x="3" y="128"/>
                </a:cxn>
                <a:cxn ang="0">
                  <a:pos x="2" y="130"/>
                </a:cxn>
                <a:cxn ang="0">
                  <a:pos x="0" y="132"/>
                </a:cxn>
                <a:cxn ang="0">
                  <a:pos x="3" y="136"/>
                </a:cxn>
                <a:cxn ang="0">
                  <a:pos x="7" y="137"/>
                </a:cxn>
                <a:cxn ang="0">
                  <a:pos x="8" y="137"/>
                </a:cxn>
                <a:cxn ang="0">
                  <a:pos x="11" y="136"/>
                </a:cxn>
                <a:cxn ang="0">
                  <a:pos x="11" y="136"/>
                </a:cxn>
                <a:cxn ang="0">
                  <a:pos x="33" y="115"/>
                </a:cxn>
                <a:cxn ang="0">
                  <a:pos x="57" y="98"/>
                </a:cxn>
                <a:cxn ang="0">
                  <a:pos x="83" y="81"/>
                </a:cxn>
                <a:cxn ang="0">
                  <a:pos x="109" y="67"/>
                </a:cxn>
                <a:cxn ang="0">
                  <a:pos x="163" y="39"/>
                </a:cxn>
                <a:cxn ang="0">
                  <a:pos x="189" y="25"/>
                </a:cxn>
                <a:cxn ang="0">
                  <a:pos x="215" y="11"/>
                </a:cxn>
                <a:cxn ang="0">
                  <a:pos x="215" y="11"/>
                </a:cxn>
                <a:cxn ang="0">
                  <a:pos x="218" y="9"/>
                </a:cxn>
                <a:cxn ang="0">
                  <a:pos x="218" y="8"/>
                </a:cxn>
                <a:cxn ang="0">
                  <a:pos x="218" y="4"/>
                </a:cxn>
                <a:cxn ang="0">
                  <a:pos x="214" y="1"/>
                </a:cxn>
                <a:cxn ang="0">
                  <a:pos x="212" y="0"/>
                </a:cxn>
                <a:cxn ang="0">
                  <a:pos x="210" y="1"/>
                </a:cxn>
                <a:cxn ang="0">
                  <a:pos x="210" y="1"/>
                </a:cxn>
              </a:cxnLst>
              <a:rect l="0" t="0" r="r" b="b"/>
              <a:pathLst>
                <a:path w="218" h="137">
                  <a:moveTo>
                    <a:pt x="210" y="1"/>
                  </a:moveTo>
                  <a:lnTo>
                    <a:pt x="210" y="1"/>
                  </a:lnTo>
                  <a:lnTo>
                    <a:pt x="182" y="16"/>
                  </a:lnTo>
                  <a:lnTo>
                    <a:pt x="156" y="29"/>
                  </a:lnTo>
                  <a:lnTo>
                    <a:pt x="101" y="58"/>
                  </a:lnTo>
                  <a:lnTo>
                    <a:pt x="75" y="73"/>
                  </a:lnTo>
                  <a:lnTo>
                    <a:pt x="49" y="89"/>
                  </a:lnTo>
                  <a:lnTo>
                    <a:pt x="25" y="107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3" y="136"/>
                  </a:lnTo>
                  <a:lnTo>
                    <a:pt x="7" y="137"/>
                  </a:lnTo>
                  <a:lnTo>
                    <a:pt x="8" y="137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33" y="115"/>
                  </a:lnTo>
                  <a:lnTo>
                    <a:pt x="57" y="98"/>
                  </a:lnTo>
                  <a:lnTo>
                    <a:pt x="83" y="81"/>
                  </a:lnTo>
                  <a:lnTo>
                    <a:pt x="109" y="67"/>
                  </a:lnTo>
                  <a:lnTo>
                    <a:pt x="163" y="39"/>
                  </a:lnTo>
                  <a:lnTo>
                    <a:pt x="189" y="25"/>
                  </a:lnTo>
                  <a:lnTo>
                    <a:pt x="215" y="11"/>
                  </a:lnTo>
                  <a:lnTo>
                    <a:pt x="215" y="11"/>
                  </a:lnTo>
                  <a:lnTo>
                    <a:pt x="218" y="9"/>
                  </a:lnTo>
                  <a:lnTo>
                    <a:pt x="218" y="8"/>
                  </a:lnTo>
                  <a:lnTo>
                    <a:pt x="218" y="4"/>
                  </a:lnTo>
                  <a:lnTo>
                    <a:pt x="214" y="1"/>
                  </a:lnTo>
                  <a:lnTo>
                    <a:pt x="212" y="0"/>
                  </a:lnTo>
                  <a:lnTo>
                    <a:pt x="210" y="1"/>
                  </a:lnTo>
                  <a:lnTo>
                    <a:pt x="21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059"/>
            <p:cNvSpPr/>
            <p:nvPr/>
          </p:nvSpPr>
          <p:spPr bwMode="auto">
            <a:xfrm>
              <a:off x="4814888" y="4289425"/>
              <a:ext cx="93663" cy="69850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28" y="0"/>
                </a:cxn>
                <a:cxn ang="0">
                  <a:pos x="214" y="6"/>
                </a:cxn>
                <a:cxn ang="0">
                  <a:pos x="199" y="14"/>
                </a:cxn>
                <a:cxn ang="0">
                  <a:pos x="173" y="31"/>
                </a:cxn>
                <a:cxn ang="0">
                  <a:pos x="122" y="69"/>
                </a:cxn>
                <a:cxn ang="0">
                  <a:pos x="122" y="69"/>
                </a:cxn>
                <a:cxn ang="0">
                  <a:pos x="91" y="91"/>
                </a:cxn>
                <a:cxn ang="0">
                  <a:pos x="61" y="116"/>
                </a:cxn>
                <a:cxn ang="0">
                  <a:pos x="31" y="141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71"/>
                </a:cxn>
                <a:cxn ang="0">
                  <a:pos x="3" y="175"/>
                </a:cxn>
                <a:cxn ang="0">
                  <a:pos x="7" y="176"/>
                </a:cxn>
                <a:cxn ang="0">
                  <a:pos x="8" y="176"/>
                </a:cxn>
                <a:cxn ang="0">
                  <a:pos x="11" y="175"/>
                </a:cxn>
                <a:cxn ang="0">
                  <a:pos x="11" y="175"/>
                </a:cxn>
                <a:cxn ang="0">
                  <a:pos x="36" y="153"/>
                </a:cxn>
                <a:cxn ang="0">
                  <a:pos x="62" y="132"/>
                </a:cxn>
                <a:cxn ang="0">
                  <a:pos x="88" y="111"/>
                </a:cxn>
                <a:cxn ang="0">
                  <a:pos x="114" y="89"/>
                </a:cxn>
                <a:cxn ang="0">
                  <a:pos x="114" y="89"/>
                </a:cxn>
                <a:cxn ang="0">
                  <a:pos x="129" y="77"/>
                </a:cxn>
                <a:cxn ang="0">
                  <a:pos x="144" y="66"/>
                </a:cxn>
                <a:cxn ang="0">
                  <a:pos x="176" y="45"/>
                </a:cxn>
                <a:cxn ang="0">
                  <a:pos x="176" y="45"/>
                </a:cxn>
                <a:cxn ang="0">
                  <a:pos x="202" y="27"/>
                </a:cxn>
                <a:cxn ang="0">
                  <a:pos x="216" y="18"/>
                </a:cxn>
                <a:cxn ang="0">
                  <a:pos x="231" y="11"/>
                </a:cxn>
                <a:cxn ang="0">
                  <a:pos x="231" y="11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4"/>
                </a:cxn>
                <a:cxn ang="0">
                  <a:pos x="233" y="1"/>
                </a:cxn>
                <a:cxn ang="0">
                  <a:pos x="232" y="0"/>
                </a:cxn>
                <a:cxn ang="0">
                  <a:pos x="231" y="0"/>
                </a:cxn>
                <a:cxn ang="0">
                  <a:pos x="228" y="0"/>
                </a:cxn>
                <a:cxn ang="0">
                  <a:pos x="228" y="0"/>
                </a:cxn>
              </a:cxnLst>
              <a:rect l="0" t="0" r="r" b="b"/>
              <a:pathLst>
                <a:path w="235" h="176">
                  <a:moveTo>
                    <a:pt x="228" y="0"/>
                  </a:moveTo>
                  <a:lnTo>
                    <a:pt x="228" y="0"/>
                  </a:lnTo>
                  <a:lnTo>
                    <a:pt x="214" y="6"/>
                  </a:lnTo>
                  <a:lnTo>
                    <a:pt x="199" y="14"/>
                  </a:lnTo>
                  <a:lnTo>
                    <a:pt x="173" y="31"/>
                  </a:lnTo>
                  <a:lnTo>
                    <a:pt x="122" y="69"/>
                  </a:lnTo>
                  <a:lnTo>
                    <a:pt x="122" y="69"/>
                  </a:lnTo>
                  <a:lnTo>
                    <a:pt x="91" y="91"/>
                  </a:lnTo>
                  <a:lnTo>
                    <a:pt x="61" y="116"/>
                  </a:lnTo>
                  <a:lnTo>
                    <a:pt x="31" y="141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71"/>
                  </a:lnTo>
                  <a:lnTo>
                    <a:pt x="3" y="175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36" y="153"/>
                  </a:lnTo>
                  <a:lnTo>
                    <a:pt x="62" y="132"/>
                  </a:lnTo>
                  <a:lnTo>
                    <a:pt x="88" y="111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29" y="77"/>
                  </a:lnTo>
                  <a:lnTo>
                    <a:pt x="144" y="66"/>
                  </a:lnTo>
                  <a:lnTo>
                    <a:pt x="176" y="45"/>
                  </a:lnTo>
                  <a:lnTo>
                    <a:pt x="176" y="45"/>
                  </a:lnTo>
                  <a:lnTo>
                    <a:pt x="202" y="27"/>
                  </a:lnTo>
                  <a:lnTo>
                    <a:pt x="216" y="18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4"/>
                  </a:lnTo>
                  <a:lnTo>
                    <a:pt x="233" y="1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60"/>
            <p:cNvSpPr/>
            <p:nvPr/>
          </p:nvSpPr>
          <p:spPr bwMode="auto">
            <a:xfrm>
              <a:off x="4819651" y="4319588"/>
              <a:ext cx="98425" cy="66675"/>
            </a:xfrm>
            <a:custGeom>
              <a:avLst/>
              <a:gdLst/>
              <a:ahLst/>
              <a:cxnLst>
                <a:cxn ang="0">
                  <a:pos x="236" y="2"/>
                </a:cxn>
                <a:cxn ang="0">
                  <a:pos x="236" y="2"/>
                </a:cxn>
                <a:cxn ang="0">
                  <a:pos x="221" y="13"/>
                </a:cxn>
                <a:cxn ang="0">
                  <a:pos x="207" y="22"/>
                </a:cxn>
                <a:cxn ang="0">
                  <a:pos x="174" y="41"/>
                </a:cxn>
                <a:cxn ang="0">
                  <a:pos x="174" y="41"/>
                </a:cxn>
                <a:cxn ang="0">
                  <a:pos x="101" y="84"/>
                </a:cxn>
                <a:cxn ang="0">
                  <a:pos x="101" y="84"/>
                </a:cxn>
                <a:cxn ang="0">
                  <a:pos x="75" y="102"/>
                </a:cxn>
                <a:cxn ang="0">
                  <a:pos x="50" y="121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0" y="168"/>
                </a:cxn>
                <a:cxn ang="0">
                  <a:pos x="2" y="169"/>
                </a:cxn>
                <a:cxn ang="0">
                  <a:pos x="5" y="170"/>
                </a:cxn>
                <a:cxn ang="0">
                  <a:pos x="8" y="170"/>
                </a:cxn>
                <a:cxn ang="0">
                  <a:pos x="11" y="169"/>
                </a:cxn>
                <a:cxn ang="0">
                  <a:pos x="11" y="169"/>
                </a:cxn>
                <a:cxn ang="0">
                  <a:pos x="37" y="147"/>
                </a:cxn>
                <a:cxn ang="0">
                  <a:pos x="64" y="124"/>
                </a:cxn>
                <a:cxn ang="0">
                  <a:pos x="93" y="104"/>
                </a:cxn>
                <a:cxn ang="0">
                  <a:pos x="108" y="93"/>
                </a:cxn>
                <a:cxn ang="0">
                  <a:pos x="123" y="85"/>
                </a:cxn>
                <a:cxn ang="0">
                  <a:pos x="123" y="85"/>
                </a:cxn>
                <a:cxn ang="0">
                  <a:pos x="157" y="66"/>
                </a:cxn>
                <a:cxn ang="0">
                  <a:pos x="190" y="45"/>
                </a:cxn>
                <a:cxn ang="0">
                  <a:pos x="190" y="45"/>
                </a:cxn>
                <a:cxn ang="0">
                  <a:pos x="217" y="29"/>
                </a:cxn>
                <a:cxn ang="0">
                  <a:pos x="232" y="20"/>
                </a:cxn>
                <a:cxn ang="0">
                  <a:pos x="244" y="9"/>
                </a:cxn>
                <a:cxn ang="0">
                  <a:pos x="244" y="9"/>
                </a:cxn>
                <a:cxn ang="0">
                  <a:pos x="246" y="8"/>
                </a:cxn>
                <a:cxn ang="0">
                  <a:pos x="246" y="5"/>
                </a:cxn>
                <a:cxn ang="0">
                  <a:pos x="245" y="2"/>
                </a:cxn>
                <a:cxn ang="0">
                  <a:pos x="241" y="0"/>
                </a:cxn>
                <a:cxn ang="0">
                  <a:pos x="238" y="0"/>
                </a:cxn>
                <a:cxn ang="0">
                  <a:pos x="236" y="2"/>
                </a:cxn>
                <a:cxn ang="0">
                  <a:pos x="236" y="2"/>
                </a:cxn>
              </a:cxnLst>
              <a:rect l="0" t="0" r="r" b="b"/>
              <a:pathLst>
                <a:path w="246" h="170">
                  <a:moveTo>
                    <a:pt x="236" y="2"/>
                  </a:moveTo>
                  <a:lnTo>
                    <a:pt x="236" y="2"/>
                  </a:lnTo>
                  <a:lnTo>
                    <a:pt x="221" y="13"/>
                  </a:lnTo>
                  <a:lnTo>
                    <a:pt x="207" y="22"/>
                  </a:lnTo>
                  <a:lnTo>
                    <a:pt x="174" y="41"/>
                  </a:lnTo>
                  <a:lnTo>
                    <a:pt x="174" y="41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75" y="102"/>
                  </a:lnTo>
                  <a:lnTo>
                    <a:pt x="50" y="12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2" y="169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37" y="147"/>
                  </a:lnTo>
                  <a:lnTo>
                    <a:pt x="64" y="124"/>
                  </a:lnTo>
                  <a:lnTo>
                    <a:pt x="93" y="104"/>
                  </a:lnTo>
                  <a:lnTo>
                    <a:pt x="108" y="93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57" y="66"/>
                  </a:lnTo>
                  <a:lnTo>
                    <a:pt x="190" y="45"/>
                  </a:lnTo>
                  <a:lnTo>
                    <a:pt x="190" y="45"/>
                  </a:lnTo>
                  <a:lnTo>
                    <a:pt x="217" y="29"/>
                  </a:lnTo>
                  <a:lnTo>
                    <a:pt x="232" y="20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8"/>
                  </a:lnTo>
                  <a:lnTo>
                    <a:pt x="246" y="5"/>
                  </a:lnTo>
                  <a:lnTo>
                    <a:pt x="245" y="2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6" y="2"/>
                  </a:lnTo>
                  <a:lnTo>
                    <a:pt x="2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61"/>
            <p:cNvSpPr/>
            <p:nvPr/>
          </p:nvSpPr>
          <p:spPr bwMode="auto">
            <a:xfrm>
              <a:off x="4827588" y="4351338"/>
              <a:ext cx="95250" cy="65088"/>
            </a:xfrm>
            <a:custGeom>
              <a:avLst/>
              <a:gdLst/>
              <a:ahLst/>
              <a:cxnLst>
                <a:cxn ang="0">
                  <a:pos x="230" y="1"/>
                </a:cxn>
                <a:cxn ang="0">
                  <a:pos x="230" y="1"/>
                </a:cxn>
                <a:cxn ang="0">
                  <a:pos x="224" y="7"/>
                </a:cxn>
                <a:cxn ang="0">
                  <a:pos x="217" y="12"/>
                </a:cxn>
                <a:cxn ang="0">
                  <a:pos x="202" y="22"/>
                </a:cxn>
                <a:cxn ang="0">
                  <a:pos x="186" y="31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152" y="52"/>
                </a:cxn>
                <a:cxn ang="0">
                  <a:pos x="132" y="64"/>
                </a:cxn>
                <a:cxn ang="0">
                  <a:pos x="114" y="75"/>
                </a:cxn>
                <a:cxn ang="0">
                  <a:pos x="94" y="86"/>
                </a:cxn>
                <a:cxn ang="0">
                  <a:pos x="94" y="86"/>
                </a:cxn>
                <a:cxn ang="0">
                  <a:pos x="60" y="109"/>
                </a:cxn>
                <a:cxn ang="0">
                  <a:pos x="26" y="132"/>
                </a:cxn>
                <a:cxn ang="0">
                  <a:pos x="26" y="132"/>
                </a:cxn>
                <a:cxn ang="0">
                  <a:pos x="19" y="137"/>
                </a:cxn>
                <a:cxn ang="0">
                  <a:pos x="11" y="143"/>
                </a:cxn>
                <a:cxn ang="0">
                  <a:pos x="4" y="149"/>
                </a:cxn>
                <a:cxn ang="0">
                  <a:pos x="3" y="153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61"/>
                </a:cxn>
                <a:cxn ang="0">
                  <a:pos x="2" y="162"/>
                </a:cxn>
                <a:cxn ang="0">
                  <a:pos x="6" y="165"/>
                </a:cxn>
                <a:cxn ang="0">
                  <a:pos x="9" y="165"/>
                </a:cxn>
                <a:cxn ang="0">
                  <a:pos x="11" y="164"/>
                </a:cxn>
                <a:cxn ang="0">
                  <a:pos x="12" y="161"/>
                </a:cxn>
                <a:cxn ang="0">
                  <a:pos x="12" y="161"/>
                </a:cxn>
                <a:cxn ang="0">
                  <a:pos x="15" y="154"/>
                </a:cxn>
                <a:cxn ang="0">
                  <a:pos x="20" y="149"/>
                </a:cxn>
                <a:cxn ang="0">
                  <a:pos x="28" y="143"/>
                </a:cxn>
                <a:cxn ang="0">
                  <a:pos x="36" y="137"/>
                </a:cxn>
                <a:cxn ang="0">
                  <a:pos x="53" y="127"/>
                </a:cxn>
                <a:cxn ang="0">
                  <a:pos x="66" y="119"/>
                </a:cxn>
                <a:cxn ang="0">
                  <a:pos x="66" y="119"/>
                </a:cxn>
                <a:cxn ang="0">
                  <a:pos x="100" y="97"/>
                </a:cxn>
                <a:cxn ang="0">
                  <a:pos x="118" y="86"/>
                </a:cxn>
                <a:cxn ang="0">
                  <a:pos x="136" y="76"/>
                </a:cxn>
                <a:cxn ang="0">
                  <a:pos x="136" y="76"/>
                </a:cxn>
                <a:cxn ang="0">
                  <a:pos x="151" y="68"/>
                </a:cxn>
                <a:cxn ang="0">
                  <a:pos x="165" y="59"/>
                </a:cxn>
                <a:cxn ang="0">
                  <a:pos x="191" y="39"/>
                </a:cxn>
                <a:cxn ang="0">
                  <a:pos x="191" y="39"/>
                </a:cxn>
                <a:cxn ang="0">
                  <a:pos x="203" y="31"/>
                </a:cxn>
                <a:cxn ang="0">
                  <a:pos x="216" y="25"/>
                </a:cxn>
                <a:cxn ang="0">
                  <a:pos x="228" y="18"/>
                </a:cxn>
                <a:cxn ang="0">
                  <a:pos x="238" y="9"/>
                </a:cxn>
                <a:cxn ang="0">
                  <a:pos x="238" y="9"/>
                </a:cxn>
                <a:cxn ang="0">
                  <a:pos x="240" y="8"/>
                </a:cxn>
                <a:cxn ang="0">
                  <a:pos x="241" y="5"/>
                </a:cxn>
                <a:cxn ang="0">
                  <a:pos x="238" y="1"/>
                </a:cxn>
                <a:cxn ang="0">
                  <a:pos x="234" y="0"/>
                </a:cxn>
                <a:cxn ang="0">
                  <a:pos x="233" y="0"/>
                </a:cxn>
                <a:cxn ang="0">
                  <a:pos x="230" y="1"/>
                </a:cxn>
                <a:cxn ang="0">
                  <a:pos x="230" y="1"/>
                </a:cxn>
              </a:cxnLst>
              <a:rect l="0" t="0" r="r" b="b"/>
              <a:pathLst>
                <a:path w="241" h="165">
                  <a:moveTo>
                    <a:pt x="230" y="1"/>
                  </a:moveTo>
                  <a:lnTo>
                    <a:pt x="230" y="1"/>
                  </a:lnTo>
                  <a:lnTo>
                    <a:pt x="224" y="7"/>
                  </a:lnTo>
                  <a:lnTo>
                    <a:pt x="217" y="12"/>
                  </a:lnTo>
                  <a:lnTo>
                    <a:pt x="202" y="22"/>
                  </a:lnTo>
                  <a:lnTo>
                    <a:pt x="186" y="3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52" y="52"/>
                  </a:lnTo>
                  <a:lnTo>
                    <a:pt x="132" y="64"/>
                  </a:lnTo>
                  <a:lnTo>
                    <a:pt x="114" y="75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60" y="109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19" y="137"/>
                  </a:lnTo>
                  <a:lnTo>
                    <a:pt x="11" y="143"/>
                  </a:lnTo>
                  <a:lnTo>
                    <a:pt x="4" y="149"/>
                  </a:lnTo>
                  <a:lnTo>
                    <a:pt x="3" y="153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61"/>
                  </a:lnTo>
                  <a:lnTo>
                    <a:pt x="2" y="162"/>
                  </a:lnTo>
                  <a:lnTo>
                    <a:pt x="6" y="165"/>
                  </a:lnTo>
                  <a:lnTo>
                    <a:pt x="9" y="165"/>
                  </a:lnTo>
                  <a:lnTo>
                    <a:pt x="11" y="164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5" y="154"/>
                  </a:lnTo>
                  <a:lnTo>
                    <a:pt x="20" y="149"/>
                  </a:lnTo>
                  <a:lnTo>
                    <a:pt x="28" y="143"/>
                  </a:lnTo>
                  <a:lnTo>
                    <a:pt x="36" y="137"/>
                  </a:lnTo>
                  <a:lnTo>
                    <a:pt x="53" y="127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100" y="97"/>
                  </a:lnTo>
                  <a:lnTo>
                    <a:pt x="118" y="86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203" y="31"/>
                  </a:lnTo>
                  <a:lnTo>
                    <a:pt x="216" y="25"/>
                  </a:lnTo>
                  <a:lnTo>
                    <a:pt x="228" y="18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40" y="8"/>
                  </a:lnTo>
                  <a:lnTo>
                    <a:pt x="241" y="5"/>
                  </a:lnTo>
                  <a:lnTo>
                    <a:pt x="238" y="1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0" y="1"/>
                  </a:lnTo>
                  <a:lnTo>
                    <a:pt x="23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62"/>
            <p:cNvSpPr/>
            <p:nvPr/>
          </p:nvSpPr>
          <p:spPr bwMode="auto">
            <a:xfrm>
              <a:off x="4822826" y="4378325"/>
              <a:ext cx="101600" cy="68263"/>
            </a:xfrm>
            <a:custGeom>
              <a:avLst/>
              <a:gdLst/>
              <a:ahLst/>
              <a:cxnLst>
                <a:cxn ang="0">
                  <a:pos x="249" y="1"/>
                </a:cxn>
                <a:cxn ang="0">
                  <a:pos x="249" y="1"/>
                </a:cxn>
                <a:cxn ang="0">
                  <a:pos x="219" y="17"/>
                </a:cxn>
                <a:cxn ang="0">
                  <a:pos x="188" y="33"/>
                </a:cxn>
                <a:cxn ang="0">
                  <a:pos x="157" y="51"/>
                </a:cxn>
                <a:cxn ang="0">
                  <a:pos x="129" y="69"/>
                </a:cxn>
                <a:cxn ang="0">
                  <a:pos x="129" y="69"/>
                </a:cxn>
                <a:cxn ang="0">
                  <a:pos x="99" y="89"/>
                </a:cxn>
                <a:cxn ang="0">
                  <a:pos x="69" y="111"/>
                </a:cxn>
                <a:cxn ang="0">
                  <a:pos x="69" y="111"/>
                </a:cxn>
                <a:cxn ang="0">
                  <a:pos x="54" y="124"/>
                </a:cxn>
                <a:cxn ang="0">
                  <a:pos x="40" y="140"/>
                </a:cxn>
                <a:cxn ang="0">
                  <a:pos x="31" y="147"/>
                </a:cxn>
                <a:cxn ang="0">
                  <a:pos x="23" y="153"/>
                </a:cxn>
                <a:cxn ang="0">
                  <a:pos x="14" y="158"/>
                </a:cxn>
                <a:cxn ang="0">
                  <a:pos x="6" y="161"/>
                </a:cxn>
                <a:cxn ang="0">
                  <a:pos x="6" y="161"/>
                </a:cxn>
                <a:cxn ang="0">
                  <a:pos x="3" y="161"/>
                </a:cxn>
                <a:cxn ang="0">
                  <a:pos x="2" y="164"/>
                </a:cxn>
                <a:cxn ang="0">
                  <a:pos x="0" y="165"/>
                </a:cxn>
                <a:cxn ang="0">
                  <a:pos x="2" y="167"/>
                </a:cxn>
                <a:cxn ang="0">
                  <a:pos x="3" y="170"/>
                </a:cxn>
                <a:cxn ang="0">
                  <a:pos x="6" y="171"/>
                </a:cxn>
                <a:cxn ang="0">
                  <a:pos x="8" y="171"/>
                </a:cxn>
                <a:cxn ang="0">
                  <a:pos x="8" y="171"/>
                </a:cxn>
                <a:cxn ang="0">
                  <a:pos x="14" y="170"/>
                </a:cxn>
                <a:cxn ang="0">
                  <a:pos x="20" y="167"/>
                </a:cxn>
                <a:cxn ang="0">
                  <a:pos x="29" y="162"/>
                </a:cxn>
                <a:cxn ang="0">
                  <a:pos x="38" y="154"/>
                </a:cxn>
                <a:cxn ang="0">
                  <a:pos x="46" y="147"/>
                </a:cxn>
                <a:cxn ang="0">
                  <a:pos x="46" y="147"/>
                </a:cxn>
                <a:cxn ang="0">
                  <a:pos x="66" y="130"/>
                </a:cxn>
                <a:cxn ang="0">
                  <a:pos x="86" y="114"/>
                </a:cxn>
                <a:cxn ang="0">
                  <a:pos x="126" y="85"/>
                </a:cxn>
                <a:cxn ang="0">
                  <a:pos x="126" y="85"/>
                </a:cxn>
                <a:cxn ang="0">
                  <a:pos x="140" y="75"/>
                </a:cxn>
                <a:cxn ang="0">
                  <a:pos x="156" y="64"/>
                </a:cxn>
                <a:cxn ang="0">
                  <a:pos x="189" y="45"/>
                </a:cxn>
                <a:cxn ang="0">
                  <a:pos x="222" y="28"/>
                </a:cxn>
                <a:cxn ang="0">
                  <a:pos x="256" y="11"/>
                </a:cxn>
                <a:cxn ang="0">
                  <a:pos x="256" y="11"/>
                </a:cxn>
                <a:cxn ang="0">
                  <a:pos x="257" y="9"/>
                </a:cxn>
                <a:cxn ang="0">
                  <a:pos x="258" y="8"/>
                </a:cxn>
                <a:cxn ang="0">
                  <a:pos x="257" y="4"/>
                </a:cxn>
                <a:cxn ang="0">
                  <a:pos x="254" y="1"/>
                </a:cxn>
                <a:cxn ang="0">
                  <a:pos x="252" y="0"/>
                </a:cxn>
                <a:cxn ang="0">
                  <a:pos x="249" y="1"/>
                </a:cxn>
                <a:cxn ang="0">
                  <a:pos x="249" y="1"/>
                </a:cxn>
              </a:cxnLst>
              <a:rect l="0" t="0" r="r" b="b"/>
              <a:pathLst>
                <a:path w="258" h="171">
                  <a:moveTo>
                    <a:pt x="249" y="1"/>
                  </a:moveTo>
                  <a:lnTo>
                    <a:pt x="249" y="1"/>
                  </a:lnTo>
                  <a:lnTo>
                    <a:pt x="219" y="17"/>
                  </a:lnTo>
                  <a:lnTo>
                    <a:pt x="188" y="33"/>
                  </a:lnTo>
                  <a:lnTo>
                    <a:pt x="157" y="51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99" y="89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54" y="124"/>
                  </a:lnTo>
                  <a:lnTo>
                    <a:pt x="40" y="140"/>
                  </a:lnTo>
                  <a:lnTo>
                    <a:pt x="31" y="147"/>
                  </a:lnTo>
                  <a:lnTo>
                    <a:pt x="23" y="153"/>
                  </a:lnTo>
                  <a:lnTo>
                    <a:pt x="14" y="158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7"/>
                  </a:lnTo>
                  <a:lnTo>
                    <a:pt x="3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4" y="170"/>
                  </a:lnTo>
                  <a:lnTo>
                    <a:pt x="20" y="167"/>
                  </a:lnTo>
                  <a:lnTo>
                    <a:pt x="29" y="162"/>
                  </a:lnTo>
                  <a:lnTo>
                    <a:pt x="38" y="154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66" y="130"/>
                  </a:lnTo>
                  <a:lnTo>
                    <a:pt x="86" y="114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40" y="75"/>
                  </a:lnTo>
                  <a:lnTo>
                    <a:pt x="156" y="64"/>
                  </a:lnTo>
                  <a:lnTo>
                    <a:pt x="189" y="45"/>
                  </a:lnTo>
                  <a:lnTo>
                    <a:pt x="222" y="28"/>
                  </a:lnTo>
                  <a:lnTo>
                    <a:pt x="256" y="11"/>
                  </a:lnTo>
                  <a:lnTo>
                    <a:pt x="256" y="11"/>
                  </a:lnTo>
                  <a:lnTo>
                    <a:pt x="257" y="9"/>
                  </a:lnTo>
                  <a:lnTo>
                    <a:pt x="258" y="8"/>
                  </a:lnTo>
                  <a:lnTo>
                    <a:pt x="257" y="4"/>
                  </a:lnTo>
                  <a:lnTo>
                    <a:pt x="254" y="1"/>
                  </a:lnTo>
                  <a:lnTo>
                    <a:pt x="252" y="0"/>
                  </a:lnTo>
                  <a:lnTo>
                    <a:pt x="249" y="1"/>
                  </a:lnTo>
                  <a:lnTo>
                    <a:pt x="2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63"/>
            <p:cNvSpPr/>
            <p:nvPr/>
          </p:nvSpPr>
          <p:spPr bwMode="auto">
            <a:xfrm>
              <a:off x="4827588" y="4410075"/>
              <a:ext cx="85725" cy="63500"/>
            </a:xfrm>
            <a:custGeom>
              <a:avLst/>
              <a:gdLst/>
              <a:ahLst/>
              <a:cxnLst>
                <a:cxn ang="0">
                  <a:pos x="208" y="1"/>
                </a:cxn>
                <a:cxn ang="0">
                  <a:pos x="208" y="1"/>
                </a:cxn>
                <a:cxn ang="0">
                  <a:pos x="155" y="34"/>
                </a:cxn>
                <a:cxn ang="0">
                  <a:pos x="127" y="52"/>
                </a:cxn>
                <a:cxn ang="0">
                  <a:pos x="101" y="69"/>
                </a:cxn>
                <a:cxn ang="0">
                  <a:pos x="75" y="89"/>
                </a:cxn>
                <a:cxn ang="0">
                  <a:pos x="50" y="108"/>
                </a:cxn>
                <a:cxn ang="0">
                  <a:pos x="25" y="129"/>
                </a:cxn>
                <a:cxn ang="0">
                  <a:pos x="2" y="150"/>
                </a:cxn>
                <a:cxn ang="0">
                  <a:pos x="2" y="150"/>
                </a:cxn>
                <a:cxn ang="0">
                  <a:pos x="0" y="153"/>
                </a:cxn>
                <a:cxn ang="0">
                  <a:pos x="0" y="154"/>
                </a:cxn>
                <a:cxn ang="0">
                  <a:pos x="2" y="158"/>
                </a:cxn>
                <a:cxn ang="0">
                  <a:pos x="6" y="161"/>
                </a:cxn>
                <a:cxn ang="0">
                  <a:pos x="8" y="159"/>
                </a:cxn>
                <a:cxn ang="0">
                  <a:pos x="11" y="158"/>
                </a:cxn>
                <a:cxn ang="0">
                  <a:pos x="11" y="158"/>
                </a:cxn>
                <a:cxn ang="0">
                  <a:pos x="33" y="137"/>
                </a:cxn>
                <a:cxn ang="0">
                  <a:pos x="58" y="116"/>
                </a:cxn>
                <a:cxn ang="0">
                  <a:pos x="83" y="98"/>
                </a:cxn>
                <a:cxn ang="0">
                  <a:pos x="108" y="78"/>
                </a:cxn>
                <a:cxn ang="0">
                  <a:pos x="134" y="61"/>
                </a:cxn>
                <a:cxn ang="0">
                  <a:pos x="161" y="43"/>
                </a:cxn>
                <a:cxn ang="0">
                  <a:pos x="215" y="12"/>
                </a:cxn>
                <a:cxn ang="0">
                  <a:pos x="215" y="12"/>
                </a:cxn>
                <a:cxn ang="0">
                  <a:pos x="216" y="9"/>
                </a:cxn>
                <a:cxn ang="0">
                  <a:pos x="217" y="8"/>
                </a:cxn>
                <a:cxn ang="0">
                  <a:pos x="216" y="4"/>
                </a:cxn>
                <a:cxn ang="0">
                  <a:pos x="213" y="1"/>
                </a:cxn>
                <a:cxn ang="0">
                  <a:pos x="211" y="0"/>
                </a:cxn>
                <a:cxn ang="0">
                  <a:pos x="208" y="1"/>
                </a:cxn>
                <a:cxn ang="0">
                  <a:pos x="208" y="1"/>
                </a:cxn>
              </a:cxnLst>
              <a:rect l="0" t="0" r="r" b="b"/>
              <a:pathLst>
                <a:path w="217" h="161">
                  <a:moveTo>
                    <a:pt x="208" y="1"/>
                  </a:moveTo>
                  <a:lnTo>
                    <a:pt x="208" y="1"/>
                  </a:lnTo>
                  <a:lnTo>
                    <a:pt x="155" y="34"/>
                  </a:lnTo>
                  <a:lnTo>
                    <a:pt x="127" y="52"/>
                  </a:lnTo>
                  <a:lnTo>
                    <a:pt x="101" y="69"/>
                  </a:lnTo>
                  <a:lnTo>
                    <a:pt x="75" y="89"/>
                  </a:lnTo>
                  <a:lnTo>
                    <a:pt x="50" y="108"/>
                  </a:lnTo>
                  <a:lnTo>
                    <a:pt x="25" y="129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2" y="158"/>
                  </a:lnTo>
                  <a:lnTo>
                    <a:pt x="6" y="161"/>
                  </a:lnTo>
                  <a:lnTo>
                    <a:pt x="8" y="159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33" y="137"/>
                  </a:lnTo>
                  <a:lnTo>
                    <a:pt x="58" y="116"/>
                  </a:lnTo>
                  <a:lnTo>
                    <a:pt x="83" y="98"/>
                  </a:lnTo>
                  <a:lnTo>
                    <a:pt x="108" y="78"/>
                  </a:lnTo>
                  <a:lnTo>
                    <a:pt x="134" y="61"/>
                  </a:lnTo>
                  <a:lnTo>
                    <a:pt x="161" y="43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6" y="9"/>
                  </a:lnTo>
                  <a:lnTo>
                    <a:pt x="217" y="8"/>
                  </a:lnTo>
                  <a:lnTo>
                    <a:pt x="216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08" y="1"/>
                  </a:lnTo>
                  <a:lnTo>
                    <a:pt x="20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064"/>
            <p:cNvSpPr/>
            <p:nvPr/>
          </p:nvSpPr>
          <p:spPr bwMode="auto">
            <a:xfrm>
              <a:off x="4806951" y="4443413"/>
              <a:ext cx="107950" cy="73025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66" y="0"/>
                </a:cxn>
                <a:cxn ang="0">
                  <a:pos x="232" y="25"/>
                </a:cxn>
                <a:cxn ang="0">
                  <a:pos x="195" y="49"/>
                </a:cxn>
                <a:cxn ang="0">
                  <a:pos x="123" y="94"/>
                </a:cxn>
                <a:cxn ang="0">
                  <a:pos x="123" y="94"/>
                </a:cxn>
                <a:cxn ang="0">
                  <a:pos x="62" y="131"/>
                </a:cxn>
                <a:cxn ang="0">
                  <a:pos x="30" y="152"/>
                </a:cxn>
                <a:cxn ang="0">
                  <a:pos x="16" y="162"/>
                </a:cxn>
                <a:cxn ang="0">
                  <a:pos x="2" y="173"/>
                </a:cxn>
                <a:cxn ang="0">
                  <a:pos x="2" y="173"/>
                </a:cxn>
                <a:cxn ang="0">
                  <a:pos x="0" y="175"/>
                </a:cxn>
                <a:cxn ang="0">
                  <a:pos x="0" y="179"/>
                </a:cxn>
                <a:cxn ang="0">
                  <a:pos x="3" y="182"/>
                </a:cxn>
                <a:cxn ang="0">
                  <a:pos x="5" y="183"/>
                </a:cxn>
                <a:cxn ang="0">
                  <a:pos x="12" y="183"/>
                </a:cxn>
                <a:cxn ang="0">
                  <a:pos x="12" y="183"/>
                </a:cxn>
                <a:cxn ang="0">
                  <a:pos x="16" y="182"/>
                </a:cxn>
                <a:cxn ang="0">
                  <a:pos x="17" y="179"/>
                </a:cxn>
                <a:cxn ang="0">
                  <a:pos x="19" y="178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46" y="154"/>
                </a:cxn>
                <a:cxn ang="0">
                  <a:pos x="77" y="135"/>
                </a:cxn>
                <a:cxn ang="0">
                  <a:pos x="138" y="98"/>
                </a:cxn>
                <a:cxn ang="0">
                  <a:pos x="138" y="98"/>
                </a:cxn>
                <a:cxn ang="0">
                  <a:pos x="206" y="56"/>
                </a:cxn>
                <a:cxn ang="0">
                  <a:pos x="238" y="34"/>
                </a:cxn>
                <a:cxn ang="0">
                  <a:pos x="271" y="11"/>
                </a:cxn>
                <a:cxn ang="0">
                  <a:pos x="271" y="11"/>
                </a:cxn>
                <a:cxn ang="0">
                  <a:pos x="272" y="9"/>
                </a:cxn>
                <a:cxn ang="0">
                  <a:pos x="274" y="7"/>
                </a:cxn>
                <a:cxn ang="0">
                  <a:pos x="272" y="3"/>
                </a:cxn>
                <a:cxn ang="0">
                  <a:pos x="271" y="0"/>
                </a:cxn>
                <a:cxn ang="0">
                  <a:pos x="270" y="0"/>
                </a:cxn>
                <a:cxn ang="0">
                  <a:pos x="267" y="0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274" h="183">
                  <a:moveTo>
                    <a:pt x="266" y="0"/>
                  </a:moveTo>
                  <a:lnTo>
                    <a:pt x="266" y="0"/>
                  </a:lnTo>
                  <a:lnTo>
                    <a:pt x="232" y="25"/>
                  </a:lnTo>
                  <a:lnTo>
                    <a:pt x="195" y="49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62" y="131"/>
                  </a:lnTo>
                  <a:lnTo>
                    <a:pt x="30" y="152"/>
                  </a:lnTo>
                  <a:lnTo>
                    <a:pt x="16" y="162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3" y="182"/>
                  </a:lnTo>
                  <a:lnTo>
                    <a:pt x="5" y="183"/>
                  </a:lnTo>
                  <a:lnTo>
                    <a:pt x="12" y="183"/>
                  </a:lnTo>
                  <a:lnTo>
                    <a:pt x="12" y="183"/>
                  </a:lnTo>
                  <a:lnTo>
                    <a:pt x="16" y="182"/>
                  </a:lnTo>
                  <a:lnTo>
                    <a:pt x="17" y="179"/>
                  </a:lnTo>
                  <a:lnTo>
                    <a:pt x="19" y="178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46" y="154"/>
                  </a:lnTo>
                  <a:lnTo>
                    <a:pt x="77" y="135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206" y="56"/>
                  </a:lnTo>
                  <a:lnTo>
                    <a:pt x="238" y="34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2" y="9"/>
                  </a:lnTo>
                  <a:lnTo>
                    <a:pt x="274" y="7"/>
                  </a:lnTo>
                  <a:lnTo>
                    <a:pt x="272" y="3"/>
                  </a:lnTo>
                  <a:lnTo>
                    <a:pt x="271" y="0"/>
                  </a:lnTo>
                  <a:lnTo>
                    <a:pt x="270" y="0"/>
                  </a:lnTo>
                  <a:lnTo>
                    <a:pt x="267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065"/>
            <p:cNvSpPr/>
            <p:nvPr/>
          </p:nvSpPr>
          <p:spPr bwMode="auto">
            <a:xfrm>
              <a:off x="4784726" y="4462463"/>
              <a:ext cx="139700" cy="87313"/>
            </a:xfrm>
            <a:custGeom>
              <a:avLst/>
              <a:gdLst/>
              <a:ahLst/>
              <a:cxnLst>
                <a:cxn ang="0">
                  <a:pos x="343" y="3"/>
                </a:cxn>
                <a:cxn ang="0">
                  <a:pos x="339" y="4"/>
                </a:cxn>
                <a:cxn ang="0">
                  <a:pos x="334" y="6"/>
                </a:cxn>
                <a:cxn ang="0">
                  <a:pos x="317" y="17"/>
                </a:cxn>
                <a:cxn ang="0">
                  <a:pos x="301" y="30"/>
                </a:cxn>
                <a:cxn ang="0">
                  <a:pos x="250" y="67"/>
                </a:cxn>
                <a:cxn ang="0">
                  <a:pos x="196" y="98"/>
                </a:cxn>
                <a:cxn ang="0">
                  <a:pos x="147" y="123"/>
                </a:cxn>
                <a:cxn ang="0">
                  <a:pos x="98" y="150"/>
                </a:cxn>
                <a:cxn ang="0">
                  <a:pos x="75" y="167"/>
                </a:cxn>
                <a:cxn ang="0">
                  <a:pos x="29" y="199"/>
                </a:cxn>
                <a:cxn ang="0">
                  <a:pos x="3" y="210"/>
                </a:cxn>
                <a:cxn ang="0">
                  <a:pos x="1" y="212"/>
                </a:cxn>
                <a:cxn ang="0">
                  <a:pos x="0" y="218"/>
                </a:cxn>
                <a:cxn ang="0">
                  <a:pos x="1" y="222"/>
                </a:cxn>
                <a:cxn ang="0">
                  <a:pos x="7" y="222"/>
                </a:cxn>
                <a:cxn ang="0">
                  <a:pos x="18" y="217"/>
                </a:cxn>
                <a:cxn ang="0">
                  <a:pos x="52" y="195"/>
                </a:cxn>
                <a:cxn ang="0">
                  <a:pos x="84" y="173"/>
                </a:cxn>
                <a:cxn ang="0">
                  <a:pos x="95" y="166"/>
                </a:cxn>
                <a:cxn ang="0">
                  <a:pos x="119" y="150"/>
                </a:cxn>
                <a:cxn ang="0">
                  <a:pos x="143" y="135"/>
                </a:cxn>
                <a:cxn ang="0">
                  <a:pos x="171" y="120"/>
                </a:cxn>
                <a:cxn ang="0">
                  <a:pos x="201" y="107"/>
                </a:cxn>
                <a:cxn ang="0">
                  <a:pos x="254" y="78"/>
                </a:cxn>
                <a:cxn ang="0">
                  <a:pos x="301" y="44"/>
                </a:cxn>
                <a:cxn ang="0">
                  <a:pos x="320" y="29"/>
                </a:cxn>
                <a:cxn ang="0">
                  <a:pos x="337" y="17"/>
                </a:cxn>
                <a:cxn ang="0">
                  <a:pos x="340" y="16"/>
                </a:cxn>
                <a:cxn ang="0">
                  <a:pos x="348" y="14"/>
                </a:cxn>
                <a:cxn ang="0">
                  <a:pos x="352" y="8"/>
                </a:cxn>
                <a:cxn ang="0">
                  <a:pos x="353" y="4"/>
                </a:cxn>
                <a:cxn ang="0">
                  <a:pos x="351" y="1"/>
                </a:cxn>
                <a:cxn ang="0">
                  <a:pos x="344" y="1"/>
                </a:cxn>
                <a:cxn ang="0">
                  <a:pos x="343" y="3"/>
                </a:cxn>
              </a:cxnLst>
              <a:rect l="0" t="0" r="r" b="b"/>
              <a:pathLst>
                <a:path w="353" h="222">
                  <a:moveTo>
                    <a:pt x="343" y="3"/>
                  </a:moveTo>
                  <a:lnTo>
                    <a:pt x="343" y="3"/>
                  </a:lnTo>
                  <a:lnTo>
                    <a:pt x="341" y="4"/>
                  </a:lnTo>
                  <a:lnTo>
                    <a:pt x="339" y="4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24" y="10"/>
                  </a:lnTo>
                  <a:lnTo>
                    <a:pt x="317" y="17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276" y="50"/>
                  </a:lnTo>
                  <a:lnTo>
                    <a:pt x="250" y="67"/>
                  </a:lnTo>
                  <a:lnTo>
                    <a:pt x="224" y="8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47" y="123"/>
                  </a:lnTo>
                  <a:lnTo>
                    <a:pt x="122" y="136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75" y="167"/>
                  </a:lnTo>
                  <a:lnTo>
                    <a:pt x="52" y="184"/>
                  </a:lnTo>
                  <a:lnTo>
                    <a:pt x="29" y="199"/>
                  </a:lnTo>
                  <a:lnTo>
                    <a:pt x="16" y="205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4" y="222"/>
                  </a:lnTo>
                  <a:lnTo>
                    <a:pt x="7" y="222"/>
                  </a:lnTo>
                  <a:lnTo>
                    <a:pt x="7" y="222"/>
                  </a:lnTo>
                  <a:lnTo>
                    <a:pt x="18" y="217"/>
                  </a:lnTo>
                  <a:lnTo>
                    <a:pt x="30" y="210"/>
                  </a:lnTo>
                  <a:lnTo>
                    <a:pt x="52" y="195"/>
                  </a:lnTo>
                  <a:lnTo>
                    <a:pt x="73" y="180"/>
                  </a:lnTo>
                  <a:lnTo>
                    <a:pt x="84" y="173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107" y="158"/>
                  </a:lnTo>
                  <a:lnTo>
                    <a:pt x="119" y="150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56" y="127"/>
                  </a:lnTo>
                  <a:lnTo>
                    <a:pt x="171" y="120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28" y="94"/>
                  </a:lnTo>
                  <a:lnTo>
                    <a:pt x="254" y="78"/>
                  </a:lnTo>
                  <a:lnTo>
                    <a:pt x="277" y="63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320" y="29"/>
                  </a:lnTo>
                  <a:lnTo>
                    <a:pt x="332" y="20"/>
                  </a:lnTo>
                  <a:lnTo>
                    <a:pt x="337" y="17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4" y="16"/>
                  </a:lnTo>
                  <a:lnTo>
                    <a:pt x="348" y="14"/>
                  </a:lnTo>
                  <a:lnTo>
                    <a:pt x="352" y="8"/>
                  </a:lnTo>
                  <a:lnTo>
                    <a:pt x="352" y="8"/>
                  </a:lnTo>
                  <a:lnTo>
                    <a:pt x="353" y="6"/>
                  </a:lnTo>
                  <a:lnTo>
                    <a:pt x="353" y="4"/>
                  </a:lnTo>
                  <a:lnTo>
                    <a:pt x="352" y="3"/>
                  </a:lnTo>
                  <a:lnTo>
                    <a:pt x="351" y="1"/>
                  </a:lnTo>
                  <a:lnTo>
                    <a:pt x="347" y="0"/>
                  </a:lnTo>
                  <a:lnTo>
                    <a:pt x="344" y="1"/>
                  </a:lnTo>
                  <a:lnTo>
                    <a:pt x="343" y="3"/>
                  </a:lnTo>
                  <a:lnTo>
                    <a:pt x="34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066"/>
            <p:cNvSpPr/>
            <p:nvPr/>
          </p:nvSpPr>
          <p:spPr bwMode="auto">
            <a:xfrm>
              <a:off x="4519613" y="4484688"/>
              <a:ext cx="400050" cy="227013"/>
            </a:xfrm>
            <a:custGeom>
              <a:avLst/>
              <a:gdLst/>
              <a:ahLst/>
              <a:cxnLst>
                <a:cxn ang="0">
                  <a:pos x="1000" y="3"/>
                </a:cxn>
                <a:cxn ang="0">
                  <a:pos x="973" y="26"/>
                </a:cxn>
                <a:cxn ang="0">
                  <a:pos x="914" y="68"/>
                </a:cxn>
                <a:cxn ang="0">
                  <a:pos x="884" y="86"/>
                </a:cxn>
                <a:cxn ang="0">
                  <a:pos x="791" y="144"/>
                </a:cxn>
                <a:cxn ang="0">
                  <a:pos x="760" y="162"/>
                </a:cxn>
                <a:cxn ang="0">
                  <a:pos x="699" y="192"/>
                </a:cxn>
                <a:cxn ang="0">
                  <a:pos x="638" y="224"/>
                </a:cxn>
                <a:cxn ang="0">
                  <a:pos x="607" y="241"/>
                </a:cxn>
                <a:cxn ang="0">
                  <a:pos x="544" y="273"/>
                </a:cxn>
                <a:cxn ang="0">
                  <a:pos x="510" y="287"/>
                </a:cxn>
                <a:cxn ang="0">
                  <a:pos x="447" y="314"/>
                </a:cxn>
                <a:cxn ang="0">
                  <a:pos x="385" y="348"/>
                </a:cxn>
                <a:cxn ang="0">
                  <a:pos x="327" y="386"/>
                </a:cxn>
                <a:cxn ang="0">
                  <a:pos x="270" y="424"/>
                </a:cxn>
                <a:cxn ang="0">
                  <a:pos x="236" y="442"/>
                </a:cxn>
                <a:cxn ang="0">
                  <a:pos x="201" y="458"/>
                </a:cxn>
                <a:cxn ang="0">
                  <a:pos x="170" y="476"/>
                </a:cxn>
                <a:cxn ang="0">
                  <a:pos x="138" y="494"/>
                </a:cxn>
                <a:cxn ang="0">
                  <a:pos x="74" y="531"/>
                </a:cxn>
                <a:cxn ang="0">
                  <a:pos x="58" y="540"/>
                </a:cxn>
                <a:cxn ang="0">
                  <a:pos x="32" y="553"/>
                </a:cxn>
                <a:cxn ang="0">
                  <a:pos x="14" y="559"/>
                </a:cxn>
                <a:cxn ang="0">
                  <a:pos x="5" y="560"/>
                </a:cxn>
                <a:cxn ang="0">
                  <a:pos x="1" y="562"/>
                </a:cxn>
                <a:cxn ang="0">
                  <a:pos x="1" y="570"/>
                </a:cxn>
                <a:cxn ang="0">
                  <a:pos x="5" y="572"/>
                </a:cxn>
                <a:cxn ang="0">
                  <a:pos x="10" y="572"/>
                </a:cxn>
                <a:cxn ang="0">
                  <a:pos x="14" y="570"/>
                </a:cxn>
                <a:cxn ang="0">
                  <a:pos x="39" y="564"/>
                </a:cxn>
                <a:cxn ang="0">
                  <a:pos x="62" y="552"/>
                </a:cxn>
                <a:cxn ang="0">
                  <a:pos x="108" y="526"/>
                </a:cxn>
                <a:cxn ang="0">
                  <a:pos x="176" y="487"/>
                </a:cxn>
                <a:cxn ang="0">
                  <a:pos x="247" y="449"/>
                </a:cxn>
                <a:cxn ang="0">
                  <a:pos x="264" y="440"/>
                </a:cxn>
                <a:cxn ang="0">
                  <a:pos x="315" y="408"/>
                </a:cxn>
                <a:cxn ang="0">
                  <a:pos x="382" y="366"/>
                </a:cxn>
                <a:cxn ang="0">
                  <a:pos x="416" y="347"/>
                </a:cxn>
                <a:cxn ang="0">
                  <a:pos x="485" y="310"/>
                </a:cxn>
                <a:cxn ang="0">
                  <a:pos x="522" y="294"/>
                </a:cxn>
                <a:cxn ang="0">
                  <a:pos x="552" y="283"/>
                </a:cxn>
                <a:cxn ang="0">
                  <a:pos x="608" y="254"/>
                </a:cxn>
                <a:cxn ang="0">
                  <a:pos x="637" y="238"/>
                </a:cxn>
                <a:cxn ang="0">
                  <a:pos x="701" y="204"/>
                </a:cxn>
                <a:cxn ang="0">
                  <a:pos x="766" y="171"/>
                </a:cxn>
                <a:cxn ang="0">
                  <a:pos x="799" y="153"/>
                </a:cxn>
                <a:cxn ang="0">
                  <a:pos x="898" y="92"/>
                </a:cxn>
                <a:cxn ang="0">
                  <a:pos x="928" y="73"/>
                </a:cxn>
                <a:cxn ang="0">
                  <a:pos x="983" y="33"/>
                </a:cxn>
                <a:cxn ang="0">
                  <a:pos x="1008" y="11"/>
                </a:cxn>
                <a:cxn ang="0">
                  <a:pos x="1009" y="8"/>
                </a:cxn>
                <a:cxn ang="0">
                  <a:pos x="1008" y="3"/>
                </a:cxn>
                <a:cxn ang="0">
                  <a:pos x="1002" y="1"/>
                </a:cxn>
                <a:cxn ang="0">
                  <a:pos x="1000" y="3"/>
                </a:cxn>
              </a:cxnLst>
              <a:rect l="0" t="0" r="r" b="b"/>
              <a:pathLst>
                <a:path w="1009" h="572">
                  <a:moveTo>
                    <a:pt x="1000" y="3"/>
                  </a:moveTo>
                  <a:lnTo>
                    <a:pt x="1000" y="3"/>
                  </a:lnTo>
                  <a:lnTo>
                    <a:pt x="987" y="15"/>
                  </a:lnTo>
                  <a:lnTo>
                    <a:pt x="973" y="26"/>
                  </a:lnTo>
                  <a:lnTo>
                    <a:pt x="944" y="49"/>
                  </a:lnTo>
                  <a:lnTo>
                    <a:pt x="914" y="68"/>
                  </a:lnTo>
                  <a:lnTo>
                    <a:pt x="884" y="86"/>
                  </a:lnTo>
                  <a:lnTo>
                    <a:pt x="884" y="86"/>
                  </a:lnTo>
                  <a:lnTo>
                    <a:pt x="822" y="124"/>
                  </a:lnTo>
                  <a:lnTo>
                    <a:pt x="791" y="144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29" y="178"/>
                  </a:lnTo>
                  <a:lnTo>
                    <a:pt x="699" y="192"/>
                  </a:lnTo>
                  <a:lnTo>
                    <a:pt x="668" y="207"/>
                  </a:lnTo>
                  <a:lnTo>
                    <a:pt x="638" y="224"/>
                  </a:lnTo>
                  <a:lnTo>
                    <a:pt x="638" y="224"/>
                  </a:lnTo>
                  <a:lnTo>
                    <a:pt x="607" y="241"/>
                  </a:lnTo>
                  <a:lnTo>
                    <a:pt x="575" y="258"/>
                  </a:lnTo>
                  <a:lnTo>
                    <a:pt x="544" y="273"/>
                  </a:lnTo>
                  <a:lnTo>
                    <a:pt x="510" y="287"/>
                  </a:lnTo>
                  <a:lnTo>
                    <a:pt x="510" y="287"/>
                  </a:lnTo>
                  <a:lnTo>
                    <a:pt x="478" y="300"/>
                  </a:lnTo>
                  <a:lnTo>
                    <a:pt x="447" y="314"/>
                  </a:lnTo>
                  <a:lnTo>
                    <a:pt x="416" y="330"/>
                  </a:lnTo>
                  <a:lnTo>
                    <a:pt x="385" y="348"/>
                  </a:lnTo>
                  <a:lnTo>
                    <a:pt x="357" y="366"/>
                  </a:lnTo>
                  <a:lnTo>
                    <a:pt x="327" y="386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53" y="433"/>
                  </a:lnTo>
                  <a:lnTo>
                    <a:pt x="236" y="442"/>
                  </a:lnTo>
                  <a:lnTo>
                    <a:pt x="201" y="458"/>
                  </a:lnTo>
                  <a:lnTo>
                    <a:pt x="201" y="458"/>
                  </a:lnTo>
                  <a:lnTo>
                    <a:pt x="185" y="467"/>
                  </a:lnTo>
                  <a:lnTo>
                    <a:pt x="170" y="476"/>
                  </a:lnTo>
                  <a:lnTo>
                    <a:pt x="138" y="494"/>
                  </a:lnTo>
                  <a:lnTo>
                    <a:pt x="138" y="494"/>
                  </a:lnTo>
                  <a:lnTo>
                    <a:pt x="107" y="513"/>
                  </a:lnTo>
                  <a:lnTo>
                    <a:pt x="74" y="531"/>
                  </a:lnTo>
                  <a:lnTo>
                    <a:pt x="74" y="531"/>
                  </a:lnTo>
                  <a:lnTo>
                    <a:pt x="58" y="540"/>
                  </a:lnTo>
                  <a:lnTo>
                    <a:pt x="41" y="549"/>
                  </a:lnTo>
                  <a:lnTo>
                    <a:pt x="32" y="553"/>
                  </a:lnTo>
                  <a:lnTo>
                    <a:pt x="23" y="556"/>
                  </a:lnTo>
                  <a:lnTo>
                    <a:pt x="14" y="559"/>
                  </a:lnTo>
                  <a:lnTo>
                    <a:pt x="5" y="560"/>
                  </a:lnTo>
                  <a:lnTo>
                    <a:pt x="5" y="560"/>
                  </a:lnTo>
                  <a:lnTo>
                    <a:pt x="2" y="561"/>
                  </a:lnTo>
                  <a:lnTo>
                    <a:pt x="1" y="562"/>
                  </a:lnTo>
                  <a:lnTo>
                    <a:pt x="0" y="566"/>
                  </a:lnTo>
                  <a:lnTo>
                    <a:pt x="1" y="570"/>
                  </a:lnTo>
                  <a:lnTo>
                    <a:pt x="2" y="572"/>
                  </a:lnTo>
                  <a:lnTo>
                    <a:pt x="5" y="572"/>
                  </a:lnTo>
                  <a:lnTo>
                    <a:pt x="10" y="572"/>
                  </a:lnTo>
                  <a:lnTo>
                    <a:pt x="10" y="572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26" y="568"/>
                  </a:lnTo>
                  <a:lnTo>
                    <a:pt x="39" y="564"/>
                  </a:lnTo>
                  <a:lnTo>
                    <a:pt x="51" y="559"/>
                  </a:lnTo>
                  <a:lnTo>
                    <a:pt x="62" y="552"/>
                  </a:lnTo>
                  <a:lnTo>
                    <a:pt x="86" y="539"/>
                  </a:lnTo>
                  <a:lnTo>
                    <a:pt x="108" y="526"/>
                  </a:lnTo>
                  <a:lnTo>
                    <a:pt x="108" y="526"/>
                  </a:lnTo>
                  <a:lnTo>
                    <a:pt x="176" y="487"/>
                  </a:lnTo>
                  <a:lnTo>
                    <a:pt x="211" y="467"/>
                  </a:lnTo>
                  <a:lnTo>
                    <a:pt x="247" y="449"/>
                  </a:lnTo>
                  <a:lnTo>
                    <a:pt x="247" y="449"/>
                  </a:lnTo>
                  <a:lnTo>
                    <a:pt x="264" y="440"/>
                  </a:lnTo>
                  <a:lnTo>
                    <a:pt x="281" y="429"/>
                  </a:lnTo>
                  <a:lnTo>
                    <a:pt x="315" y="408"/>
                  </a:lnTo>
                  <a:lnTo>
                    <a:pt x="348" y="386"/>
                  </a:lnTo>
                  <a:lnTo>
                    <a:pt x="382" y="366"/>
                  </a:lnTo>
                  <a:lnTo>
                    <a:pt x="382" y="366"/>
                  </a:lnTo>
                  <a:lnTo>
                    <a:pt x="416" y="347"/>
                  </a:lnTo>
                  <a:lnTo>
                    <a:pt x="451" y="327"/>
                  </a:lnTo>
                  <a:lnTo>
                    <a:pt x="485" y="310"/>
                  </a:lnTo>
                  <a:lnTo>
                    <a:pt x="503" y="302"/>
                  </a:lnTo>
                  <a:lnTo>
                    <a:pt x="522" y="294"/>
                  </a:lnTo>
                  <a:lnTo>
                    <a:pt x="522" y="294"/>
                  </a:lnTo>
                  <a:lnTo>
                    <a:pt x="552" y="283"/>
                  </a:lnTo>
                  <a:lnTo>
                    <a:pt x="580" y="270"/>
                  </a:lnTo>
                  <a:lnTo>
                    <a:pt x="608" y="254"/>
                  </a:lnTo>
                  <a:lnTo>
                    <a:pt x="637" y="238"/>
                  </a:lnTo>
                  <a:lnTo>
                    <a:pt x="637" y="238"/>
                  </a:lnTo>
                  <a:lnTo>
                    <a:pt x="668" y="221"/>
                  </a:lnTo>
                  <a:lnTo>
                    <a:pt x="701" y="204"/>
                  </a:lnTo>
                  <a:lnTo>
                    <a:pt x="733" y="188"/>
                  </a:lnTo>
                  <a:lnTo>
                    <a:pt x="766" y="171"/>
                  </a:lnTo>
                  <a:lnTo>
                    <a:pt x="766" y="171"/>
                  </a:lnTo>
                  <a:lnTo>
                    <a:pt x="799" y="153"/>
                  </a:lnTo>
                  <a:lnTo>
                    <a:pt x="833" y="132"/>
                  </a:lnTo>
                  <a:lnTo>
                    <a:pt x="898" y="92"/>
                  </a:lnTo>
                  <a:lnTo>
                    <a:pt x="898" y="92"/>
                  </a:lnTo>
                  <a:lnTo>
                    <a:pt x="928" y="73"/>
                  </a:lnTo>
                  <a:lnTo>
                    <a:pt x="956" y="54"/>
                  </a:lnTo>
                  <a:lnTo>
                    <a:pt x="983" y="33"/>
                  </a:lnTo>
                  <a:lnTo>
                    <a:pt x="995" y="22"/>
                  </a:lnTo>
                  <a:lnTo>
                    <a:pt x="1008" y="11"/>
                  </a:lnTo>
                  <a:lnTo>
                    <a:pt x="1008" y="11"/>
                  </a:lnTo>
                  <a:lnTo>
                    <a:pt x="1009" y="8"/>
                  </a:lnTo>
                  <a:lnTo>
                    <a:pt x="1009" y="7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1002" y="1"/>
                  </a:lnTo>
                  <a:lnTo>
                    <a:pt x="1000" y="3"/>
                  </a:lnTo>
                  <a:lnTo>
                    <a:pt x="10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067"/>
            <p:cNvSpPr/>
            <p:nvPr/>
          </p:nvSpPr>
          <p:spPr bwMode="auto">
            <a:xfrm>
              <a:off x="4546601" y="4522788"/>
              <a:ext cx="357188" cy="195263"/>
            </a:xfrm>
            <a:custGeom>
              <a:avLst/>
              <a:gdLst/>
              <a:ahLst/>
              <a:cxnLst>
                <a:cxn ang="0">
                  <a:pos x="892" y="3"/>
                </a:cxn>
                <a:cxn ang="0">
                  <a:pos x="883" y="10"/>
                </a:cxn>
                <a:cxn ang="0">
                  <a:pos x="849" y="26"/>
                </a:cxn>
                <a:cxn ang="0">
                  <a:pos x="835" y="33"/>
                </a:cxn>
                <a:cxn ang="0">
                  <a:pos x="798" y="56"/>
                </a:cxn>
                <a:cxn ang="0">
                  <a:pos x="740" y="91"/>
                </a:cxn>
                <a:cxn ang="0">
                  <a:pos x="685" y="131"/>
                </a:cxn>
                <a:cxn ang="0">
                  <a:pos x="659" y="149"/>
                </a:cxn>
                <a:cxn ang="0">
                  <a:pos x="604" y="184"/>
                </a:cxn>
                <a:cxn ang="0">
                  <a:pos x="520" y="231"/>
                </a:cxn>
                <a:cxn ang="0">
                  <a:pos x="463" y="261"/>
                </a:cxn>
                <a:cxn ang="0">
                  <a:pos x="357" y="322"/>
                </a:cxn>
                <a:cxn ang="0">
                  <a:pos x="328" y="337"/>
                </a:cxn>
                <a:cxn ang="0">
                  <a:pos x="242" y="382"/>
                </a:cxn>
                <a:cxn ang="0">
                  <a:pos x="184" y="409"/>
                </a:cxn>
                <a:cxn ang="0">
                  <a:pos x="124" y="433"/>
                </a:cxn>
                <a:cxn ang="0">
                  <a:pos x="100" y="442"/>
                </a:cxn>
                <a:cxn ang="0">
                  <a:pos x="75" y="451"/>
                </a:cxn>
                <a:cxn ang="0">
                  <a:pos x="41" y="468"/>
                </a:cxn>
                <a:cxn ang="0">
                  <a:pos x="14" y="479"/>
                </a:cxn>
                <a:cxn ang="0">
                  <a:pos x="5" y="480"/>
                </a:cxn>
                <a:cxn ang="0">
                  <a:pos x="1" y="482"/>
                </a:cxn>
                <a:cxn ang="0">
                  <a:pos x="0" y="489"/>
                </a:cxn>
                <a:cxn ang="0">
                  <a:pos x="2" y="492"/>
                </a:cxn>
                <a:cxn ang="0">
                  <a:pos x="5" y="492"/>
                </a:cxn>
                <a:cxn ang="0">
                  <a:pos x="32" y="485"/>
                </a:cxn>
                <a:cxn ang="0">
                  <a:pos x="57" y="475"/>
                </a:cxn>
                <a:cxn ang="0">
                  <a:pos x="96" y="455"/>
                </a:cxn>
                <a:cxn ang="0">
                  <a:pos x="108" y="450"/>
                </a:cxn>
                <a:cxn ang="0">
                  <a:pos x="193" y="417"/>
                </a:cxn>
                <a:cxn ang="0">
                  <a:pos x="221" y="404"/>
                </a:cxn>
                <a:cxn ang="0">
                  <a:pos x="308" y="363"/>
                </a:cxn>
                <a:cxn ang="0">
                  <a:pos x="336" y="348"/>
                </a:cxn>
                <a:cxn ang="0">
                  <a:pos x="429" y="293"/>
                </a:cxn>
                <a:cxn ang="0">
                  <a:pos x="460" y="276"/>
                </a:cxn>
                <a:cxn ang="0">
                  <a:pos x="578" y="213"/>
                </a:cxn>
                <a:cxn ang="0">
                  <a:pos x="635" y="179"/>
                </a:cxn>
                <a:cxn ang="0">
                  <a:pos x="690" y="140"/>
                </a:cxn>
                <a:cxn ang="0">
                  <a:pos x="718" y="120"/>
                </a:cxn>
                <a:cxn ang="0">
                  <a:pos x="803" y="67"/>
                </a:cxn>
                <a:cxn ang="0">
                  <a:pos x="834" y="47"/>
                </a:cxn>
                <a:cxn ang="0">
                  <a:pos x="867" y="31"/>
                </a:cxn>
                <a:cxn ang="0">
                  <a:pos x="876" y="27"/>
                </a:cxn>
                <a:cxn ang="0">
                  <a:pos x="893" y="18"/>
                </a:cxn>
                <a:cxn ang="0">
                  <a:pos x="900" y="10"/>
                </a:cxn>
                <a:cxn ang="0">
                  <a:pos x="901" y="6"/>
                </a:cxn>
                <a:cxn ang="0">
                  <a:pos x="898" y="1"/>
                </a:cxn>
                <a:cxn ang="0">
                  <a:pos x="894" y="1"/>
                </a:cxn>
                <a:cxn ang="0">
                  <a:pos x="892" y="3"/>
                </a:cxn>
              </a:cxnLst>
              <a:rect l="0" t="0" r="r" b="b"/>
              <a:pathLst>
                <a:path w="901" h="492">
                  <a:moveTo>
                    <a:pt x="892" y="3"/>
                  </a:moveTo>
                  <a:lnTo>
                    <a:pt x="892" y="3"/>
                  </a:lnTo>
                  <a:lnTo>
                    <a:pt x="888" y="6"/>
                  </a:lnTo>
                  <a:lnTo>
                    <a:pt x="883" y="10"/>
                  </a:lnTo>
                  <a:lnTo>
                    <a:pt x="872" y="17"/>
                  </a:lnTo>
                  <a:lnTo>
                    <a:pt x="849" y="26"/>
                  </a:lnTo>
                  <a:lnTo>
                    <a:pt x="849" y="26"/>
                  </a:lnTo>
                  <a:lnTo>
                    <a:pt x="835" y="33"/>
                  </a:lnTo>
                  <a:lnTo>
                    <a:pt x="822" y="40"/>
                  </a:lnTo>
                  <a:lnTo>
                    <a:pt x="798" y="56"/>
                  </a:lnTo>
                  <a:lnTo>
                    <a:pt x="798" y="56"/>
                  </a:lnTo>
                  <a:lnTo>
                    <a:pt x="740" y="91"/>
                  </a:lnTo>
                  <a:lnTo>
                    <a:pt x="713" y="111"/>
                  </a:lnTo>
                  <a:lnTo>
                    <a:pt x="685" y="131"/>
                  </a:lnTo>
                  <a:lnTo>
                    <a:pt x="685" y="131"/>
                  </a:lnTo>
                  <a:lnTo>
                    <a:pt x="659" y="149"/>
                  </a:lnTo>
                  <a:lnTo>
                    <a:pt x="631" y="167"/>
                  </a:lnTo>
                  <a:lnTo>
                    <a:pt x="604" y="184"/>
                  </a:lnTo>
                  <a:lnTo>
                    <a:pt x="576" y="200"/>
                  </a:lnTo>
                  <a:lnTo>
                    <a:pt x="520" y="231"/>
                  </a:lnTo>
                  <a:lnTo>
                    <a:pt x="463" y="261"/>
                  </a:lnTo>
                  <a:lnTo>
                    <a:pt x="463" y="261"/>
                  </a:lnTo>
                  <a:lnTo>
                    <a:pt x="409" y="290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28" y="337"/>
                  </a:lnTo>
                  <a:lnTo>
                    <a:pt x="300" y="353"/>
                  </a:lnTo>
                  <a:lnTo>
                    <a:pt x="242" y="382"/>
                  </a:lnTo>
                  <a:lnTo>
                    <a:pt x="242" y="382"/>
                  </a:lnTo>
                  <a:lnTo>
                    <a:pt x="184" y="409"/>
                  </a:lnTo>
                  <a:lnTo>
                    <a:pt x="154" y="421"/>
                  </a:lnTo>
                  <a:lnTo>
                    <a:pt x="124" y="433"/>
                  </a:lnTo>
                  <a:lnTo>
                    <a:pt x="124" y="433"/>
                  </a:lnTo>
                  <a:lnTo>
                    <a:pt x="100" y="442"/>
                  </a:lnTo>
                  <a:lnTo>
                    <a:pt x="75" y="451"/>
                  </a:lnTo>
                  <a:lnTo>
                    <a:pt x="75" y="451"/>
                  </a:lnTo>
                  <a:lnTo>
                    <a:pt x="58" y="459"/>
                  </a:lnTo>
                  <a:lnTo>
                    <a:pt x="41" y="468"/>
                  </a:lnTo>
                  <a:lnTo>
                    <a:pt x="23" y="476"/>
                  </a:lnTo>
                  <a:lnTo>
                    <a:pt x="14" y="479"/>
                  </a:lnTo>
                  <a:lnTo>
                    <a:pt x="5" y="480"/>
                  </a:lnTo>
                  <a:lnTo>
                    <a:pt x="5" y="480"/>
                  </a:lnTo>
                  <a:lnTo>
                    <a:pt x="2" y="481"/>
                  </a:lnTo>
                  <a:lnTo>
                    <a:pt x="1" y="482"/>
                  </a:lnTo>
                  <a:lnTo>
                    <a:pt x="0" y="486"/>
                  </a:lnTo>
                  <a:lnTo>
                    <a:pt x="0" y="489"/>
                  </a:lnTo>
                  <a:lnTo>
                    <a:pt x="1" y="490"/>
                  </a:lnTo>
                  <a:lnTo>
                    <a:pt x="2" y="492"/>
                  </a:lnTo>
                  <a:lnTo>
                    <a:pt x="5" y="492"/>
                  </a:lnTo>
                  <a:lnTo>
                    <a:pt x="5" y="492"/>
                  </a:lnTo>
                  <a:lnTo>
                    <a:pt x="19" y="489"/>
                  </a:lnTo>
                  <a:lnTo>
                    <a:pt x="32" y="485"/>
                  </a:lnTo>
                  <a:lnTo>
                    <a:pt x="45" y="480"/>
                  </a:lnTo>
                  <a:lnTo>
                    <a:pt x="57" y="475"/>
                  </a:lnTo>
                  <a:lnTo>
                    <a:pt x="83" y="462"/>
                  </a:lnTo>
                  <a:lnTo>
                    <a:pt x="96" y="455"/>
                  </a:lnTo>
                  <a:lnTo>
                    <a:pt x="108" y="450"/>
                  </a:lnTo>
                  <a:lnTo>
                    <a:pt x="108" y="450"/>
                  </a:lnTo>
                  <a:lnTo>
                    <a:pt x="166" y="429"/>
                  </a:lnTo>
                  <a:lnTo>
                    <a:pt x="193" y="417"/>
                  </a:lnTo>
                  <a:lnTo>
                    <a:pt x="221" y="404"/>
                  </a:lnTo>
                  <a:lnTo>
                    <a:pt x="221" y="404"/>
                  </a:lnTo>
                  <a:lnTo>
                    <a:pt x="280" y="378"/>
                  </a:lnTo>
                  <a:lnTo>
                    <a:pt x="308" y="363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97" y="311"/>
                  </a:lnTo>
                  <a:lnTo>
                    <a:pt x="429" y="293"/>
                  </a:lnTo>
                  <a:lnTo>
                    <a:pt x="460" y="276"/>
                  </a:lnTo>
                  <a:lnTo>
                    <a:pt x="460" y="276"/>
                  </a:lnTo>
                  <a:lnTo>
                    <a:pt x="519" y="246"/>
                  </a:lnTo>
                  <a:lnTo>
                    <a:pt x="578" y="213"/>
                  </a:lnTo>
                  <a:lnTo>
                    <a:pt x="607" y="196"/>
                  </a:lnTo>
                  <a:lnTo>
                    <a:pt x="635" y="179"/>
                  </a:lnTo>
                  <a:lnTo>
                    <a:pt x="663" y="159"/>
                  </a:lnTo>
                  <a:lnTo>
                    <a:pt x="690" y="140"/>
                  </a:lnTo>
                  <a:lnTo>
                    <a:pt x="690" y="140"/>
                  </a:lnTo>
                  <a:lnTo>
                    <a:pt x="718" y="120"/>
                  </a:lnTo>
                  <a:lnTo>
                    <a:pt x="745" y="102"/>
                  </a:lnTo>
                  <a:lnTo>
                    <a:pt x="803" y="67"/>
                  </a:lnTo>
                  <a:lnTo>
                    <a:pt x="803" y="67"/>
                  </a:lnTo>
                  <a:lnTo>
                    <a:pt x="834" y="47"/>
                  </a:lnTo>
                  <a:lnTo>
                    <a:pt x="850" y="38"/>
                  </a:lnTo>
                  <a:lnTo>
                    <a:pt x="867" y="31"/>
                  </a:lnTo>
                  <a:lnTo>
                    <a:pt x="867" y="31"/>
                  </a:lnTo>
                  <a:lnTo>
                    <a:pt x="876" y="27"/>
                  </a:lnTo>
                  <a:lnTo>
                    <a:pt x="885" y="23"/>
                  </a:lnTo>
                  <a:lnTo>
                    <a:pt x="893" y="18"/>
                  </a:lnTo>
                  <a:lnTo>
                    <a:pt x="900" y="10"/>
                  </a:lnTo>
                  <a:lnTo>
                    <a:pt x="900" y="10"/>
                  </a:lnTo>
                  <a:lnTo>
                    <a:pt x="901" y="8"/>
                  </a:lnTo>
                  <a:lnTo>
                    <a:pt x="901" y="6"/>
                  </a:lnTo>
                  <a:lnTo>
                    <a:pt x="900" y="3"/>
                  </a:lnTo>
                  <a:lnTo>
                    <a:pt x="898" y="1"/>
                  </a:lnTo>
                  <a:lnTo>
                    <a:pt x="896" y="0"/>
                  </a:lnTo>
                  <a:lnTo>
                    <a:pt x="894" y="1"/>
                  </a:lnTo>
                  <a:lnTo>
                    <a:pt x="892" y="3"/>
                  </a:lnTo>
                  <a:lnTo>
                    <a:pt x="89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068"/>
            <p:cNvSpPr/>
            <p:nvPr/>
          </p:nvSpPr>
          <p:spPr bwMode="auto">
            <a:xfrm>
              <a:off x="4610101" y="4557713"/>
              <a:ext cx="282575" cy="153988"/>
            </a:xfrm>
            <a:custGeom>
              <a:avLst/>
              <a:gdLst/>
              <a:ahLst/>
              <a:cxnLst>
                <a:cxn ang="0">
                  <a:pos x="704" y="2"/>
                </a:cxn>
                <a:cxn ang="0">
                  <a:pos x="688" y="9"/>
                </a:cxn>
                <a:cxn ang="0">
                  <a:pos x="673" y="16"/>
                </a:cxn>
                <a:cxn ang="0">
                  <a:pos x="663" y="21"/>
                </a:cxn>
                <a:cxn ang="0">
                  <a:pos x="637" y="41"/>
                </a:cxn>
                <a:cxn ang="0">
                  <a:pos x="616" y="55"/>
                </a:cxn>
                <a:cxn ang="0">
                  <a:pos x="577" y="85"/>
                </a:cxn>
                <a:cxn ang="0">
                  <a:pos x="555" y="98"/>
                </a:cxn>
                <a:cxn ang="0">
                  <a:pos x="462" y="148"/>
                </a:cxn>
                <a:cxn ang="0">
                  <a:pos x="438" y="162"/>
                </a:cxn>
                <a:cxn ang="0">
                  <a:pos x="390" y="192"/>
                </a:cxn>
                <a:cxn ang="0">
                  <a:pos x="365" y="206"/>
                </a:cxn>
                <a:cxn ang="0">
                  <a:pos x="340" y="216"/>
                </a:cxn>
                <a:cxn ang="0">
                  <a:pos x="270" y="253"/>
                </a:cxn>
                <a:cxn ang="0">
                  <a:pos x="174" y="302"/>
                </a:cxn>
                <a:cxn ang="0">
                  <a:pos x="132" y="321"/>
                </a:cxn>
                <a:cxn ang="0">
                  <a:pos x="89" y="340"/>
                </a:cxn>
                <a:cxn ang="0">
                  <a:pos x="70" y="352"/>
                </a:cxn>
                <a:cxn ang="0">
                  <a:pos x="26" y="372"/>
                </a:cxn>
                <a:cxn ang="0">
                  <a:pos x="4" y="377"/>
                </a:cxn>
                <a:cxn ang="0">
                  <a:pos x="3" y="378"/>
                </a:cxn>
                <a:cxn ang="0">
                  <a:pos x="0" y="382"/>
                </a:cxn>
                <a:cxn ang="0">
                  <a:pos x="3" y="387"/>
                </a:cxn>
                <a:cxn ang="0">
                  <a:pos x="8" y="389"/>
                </a:cxn>
                <a:cxn ang="0">
                  <a:pos x="24" y="385"/>
                </a:cxn>
                <a:cxn ang="0">
                  <a:pos x="70" y="364"/>
                </a:cxn>
                <a:cxn ang="0">
                  <a:pos x="115" y="342"/>
                </a:cxn>
                <a:cxn ang="0">
                  <a:pos x="161" y="321"/>
                </a:cxn>
                <a:cxn ang="0">
                  <a:pos x="212" y="297"/>
                </a:cxn>
                <a:cxn ang="0">
                  <a:pos x="312" y="245"/>
                </a:cxn>
                <a:cxn ang="0">
                  <a:pos x="361" y="219"/>
                </a:cxn>
                <a:cxn ang="0">
                  <a:pos x="411" y="192"/>
                </a:cxn>
                <a:cxn ang="0">
                  <a:pos x="459" y="164"/>
                </a:cxn>
                <a:cxn ang="0">
                  <a:pos x="510" y="135"/>
                </a:cxn>
                <a:cxn ang="0">
                  <a:pos x="561" y="107"/>
                </a:cxn>
                <a:cxn ang="0">
                  <a:pos x="607" y="77"/>
                </a:cxn>
                <a:cxn ang="0">
                  <a:pos x="652" y="45"/>
                </a:cxn>
                <a:cxn ang="0">
                  <a:pos x="670" y="32"/>
                </a:cxn>
                <a:cxn ang="0">
                  <a:pos x="691" y="20"/>
                </a:cxn>
                <a:cxn ang="0">
                  <a:pos x="701" y="16"/>
                </a:cxn>
                <a:cxn ang="0">
                  <a:pos x="712" y="11"/>
                </a:cxn>
                <a:cxn ang="0">
                  <a:pos x="714" y="8"/>
                </a:cxn>
                <a:cxn ang="0">
                  <a:pos x="713" y="3"/>
                </a:cxn>
                <a:cxn ang="0">
                  <a:pos x="707" y="0"/>
                </a:cxn>
                <a:cxn ang="0">
                  <a:pos x="704" y="2"/>
                </a:cxn>
              </a:cxnLst>
              <a:rect l="0" t="0" r="r" b="b"/>
              <a:pathLst>
                <a:path w="714" h="389">
                  <a:moveTo>
                    <a:pt x="704" y="2"/>
                  </a:moveTo>
                  <a:lnTo>
                    <a:pt x="704" y="2"/>
                  </a:lnTo>
                  <a:lnTo>
                    <a:pt x="697" y="7"/>
                  </a:lnTo>
                  <a:lnTo>
                    <a:pt x="688" y="9"/>
                  </a:lnTo>
                  <a:lnTo>
                    <a:pt x="680" y="13"/>
                  </a:lnTo>
                  <a:lnTo>
                    <a:pt x="673" y="16"/>
                  </a:lnTo>
                  <a:lnTo>
                    <a:pt x="673" y="16"/>
                  </a:lnTo>
                  <a:lnTo>
                    <a:pt x="663" y="21"/>
                  </a:lnTo>
                  <a:lnTo>
                    <a:pt x="654" y="28"/>
                  </a:lnTo>
                  <a:lnTo>
                    <a:pt x="637" y="41"/>
                  </a:lnTo>
                  <a:lnTo>
                    <a:pt x="637" y="41"/>
                  </a:lnTo>
                  <a:lnTo>
                    <a:pt x="616" y="55"/>
                  </a:lnTo>
                  <a:lnTo>
                    <a:pt x="597" y="70"/>
                  </a:lnTo>
                  <a:lnTo>
                    <a:pt x="577" y="85"/>
                  </a:lnTo>
                  <a:lnTo>
                    <a:pt x="555" y="98"/>
                  </a:lnTo>
                  <a:lnTo>
                    <a:pt x="555" y="98"/>
                  </a:lnTo>
                  <a:lnTo>
                    <a:pt x="509" y="124"/>
                  </a:lnTo>
                  <a:lnTo>
                    <a:pt x="462" y="148"/>
                  </a:lnTo>
                  <a:lnTo>
                    <a:pt x="462" y="148"/>
                  </a:lnTo>
                  <a:lnTo>
                    <a:pt x="438" y="162"/>
                  </a:lnTo>
                  <a:lnTo>
                    <a:pt x="414" y="178"/>
                  </a:lnTo>
                  <a:lnTo>
                    <a:pt x="390" y="192"/>
                  </a:lnTo>
                  <a:lnTo>
                    <a:pt x="377" y="199"/>
                  </a:lnTo>
                  <a:lnTo>
                    <a:pt x="365" y="206"/>
                  </a:lnTo>
                  <a:lnTo>
                    <a:pt x="365" y="206"/>
                  </a:lnTo>
                  <a:lnTo>
                    <a:pt x="340" y="216"/>
                  </a:lnTo>
                  <a:lnTo>
                    <a:pt x="317" y="228"/>
                  </a:lnTo>
                  <a:lnTo>
                    <a:pt x="270" y="253"/>
                  </a:lnTo>
                  <a:lnTo>
                    <a:pt x="223" y="277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32" y="321"/>
                  </a:lnTo>
                  <a:lnTo>
                    <a:pt x="110" y="331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70" y="352"/>
                  </a:lnTo>
                  <a:lnTo>
                    <a:pt x="49" y="362"/>
                  </a:lnTo>
                  <a:lnTo>
                    <a:pt x="26" y="372"/>
                  </a:lnTo>
                  <a:lnTo>
                    <a:pt x="16" y="376"/>
                  </a:lnTo>
                  <a:lnTo>
                    <a:pt x="4" y="377"/>
                  </a:lnTo>
                  <a:lnTo>
                    <a:pt x="4" y="377"/>
                  </a:lnTo>
                  <a:lnTo>
                    <a:pt x="3" y="378"/>
                  </a:lnTo>
                  <a:lnTo>
                    <a:pt x="1" y="379"/>
                  </a:lnTo>
                  <a:lnTo>
                    <a:pt x="0" y="382"/>
                  </a:lnTo>
                  <a:lnTo>
                    <a:pt x="0" y="383"/>
                  </a:lnTo>
                  <a:lnTo>
                    <a:pt x="3" y="387"/>
                  </a:lnTo>
                  <a:lnTo>
                    <a:pt x="5" y="389"/>
                  </a:lnTo>
                  <a:lnTo>
                    <a:pt x="8" y="389"/>
                  </a:lnTo>
                  <a:lnTo>
                    <a:pt x="8" y="389"/>
                  </a:lnTo>
                  <a:lnTo>
                    <a:pt x="24" y="385"/>
                  </a:lnTo>
                  <a:lnTo>
                    <a:pt x="39" y="378"/>
                  </a:lnTo>
                  <a:lnTo>
                    <a:pt x="70" y="364"/>
                  </a:lnTo>
                  <a:lnTo>
                    <a:pt x="70" y="364"/>
                  </a:lnTo>
                  <a:lnTo>
                    <a:pt x="115" y="342"/>
                  </a:lnTo>
                  <a:lnTo>
                    <a:pt x="161" y="321"/>
                  </a:lnTo>
                  <a:lnTo>
                    <a:pt x="161" y="321"/>
                  </a:lnTo>
                  <a:lnTo>
                    <a:pt x="187" y="309"/>
                  </a:lnTo>
                  <a:lnTo>
                    <a:pt x="212" y="297"/>
                  </a:lnTo>
                  <a:lnTo>
                    <a:pt x="262" y="271"/>
                  </a:lnTo>
                  <a:lnTo>
                    <a:pt x="312" y="245"/>
                  </a:lnTo>
                  <a:lnTo>
                    <a:pt x="361" y="219"/>
                  </a:lnTo>
                  <a:lnTo>
                    <a:pt x="361" y="219"/>
                  </a:lnTo>
                  <a:lnTo>
                    <a:pt x="386" y="207"/>
                  </a:lnTo>
                  <a:lnTo>
                    <a:pt x="411" y="192"/>
                  </a:lnTo>
                  <a:lnTo>
                    <a:pt x="459" y="164"/>
                  </a:lnTo>
                  <a:lnTo>
                    <a:pt x="459" y="164"/>
                  </a:lnTo>
                  <a:lnTo>
                    <a:pt x="484" y="149"/>
                  </a:lnTo>
                  <a:lnTo>
                    <a:pt x="510" y="135"/>
                  </a:lnTo>
                  <a:lnTo>
                    <a:pt x="561" y="107"/>
                  </a:lnTo>
                  <a:lnTo>
                    <a:pt x="561" y="107"/>
                  </a:lnTo>
                  <a:lnTo>
                    <a:pt x="585" y="93"/>
                  </a:lnTo>
                  <a:lnTo>
                    <a:pt x="607" y="77"/>
                  </a:lnTo>
                  <a:lnTo>
                    <a:pt x="629" y="60"/>
                  </a:lnTo>
                  <a:lnTo>
                    <a:pt x="652" y="45"/>
                  </a:lnTo>
                  <a:lnTo>
                    <a:pt x="652" y="45"/>
                  </a:lnTo>
                  <a:lnTo>
                    <a:pt x="670" y="32"/>
                  </a:lnTo>
                  <a:lnTo>
                    <a:pt x="680" y="25"/>
                  </a:lnTo>
                  <a:lnTo>
                    <a:pt x="691" y="20"/>
                  </a:lnTo>
                  <a:lnTo>
                    <a:pt x="691" y="20"/>
                  </a:lnTo>
                  <a:lnTo>
                    <a:pt x="701" y="16"/>
                  </a:lnTo>
                  <a:lnTo>
                    <a:pt x="708" y="13"/>
                  </a:lnTo>
                  <a:lnTo>
                    <a:pt x="712" y="11"/>
                  </a:lnTo>
                  <a:lnTo>
                    <a:pt x="712" y="11"/>
                  </a:lnTo>
                  <a:lnTo>
                    <a:pt x="714" y="8"/>
                  </a:lnTo>
                  <a:lnTo>
                    <a:pt x="714" y="5"/>
                  </a:lnTo>
                  <a:lnTo>
                    <a:pt x="713" y="3"/>
                  </a:lnTo>
                  <a:lnTo>
                    <a:pt x="709" y="0"/>
                  </a:lnTo>
                  <a:lnTo>
                    <a:pt x="707" y="0"/>
                  </a:lnTo>
                  <a:lnTo>
                    <a:pt x="704" y="2"/>
                  </a:lnTo>
                  <a:lnTo>
                    <a:pt x="7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069"/>
            <p:cNvSpPr/>
            <p:nvPr/>
          </p:nvSpPr>
          <p:spPr bwMode="auto">
            <a:xfrm>
              <a:off x="4657726" y="4584700"/>
              <a:ext cx="220663" cy="123825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537" y="3"/>
                </a:cxn>
                <a:cxn ang="0">
                  <a:pos x="510" y="19"/>
                </a:cxn>
                <a:cxn ang="0">
                  <a:pos x="497" y="27"/>
                </a:cxn>
                <a:cxn ang="0">
                  <a:pos x="442" y="56"/>
                </a:cxn>
                <a:cxn ang="0">
                  <a:pos x="423" y="66"/>
                </a:cxn>
                <a:cxn ang="0">
                  <a:pos x="362" y="109"/>
                </a:cxn>
                <a:cxn ang="0">
                  <a:pos x="342" y="120"/>
                </a:cxn>
                <a:cxn ang="0">
                  <a:pos x="303" y="141"/>
                </a:cxn>
                <a:cxn ang="0">
                  <a:pos x="283" y="151"/>
                </a:cxn>
                <a:cxn ang="0">
                  <a:pos x="248" y="175"/>
                </a:cxn>
                <a:cxn ang="0">
                  <a:pos x="213" y="200"/>
                </a:cxn>
                <a:cxn ang="0">
                  <a:pos x="175" y="222"/>
                </a:cxn>
                <a:cxn ang="0">
                  <a:pos x="136" y="241"/>
                </a:cxn>
                <a:cxn ang="0">
                  <a:pos x="64" y="274"/>
                </a:cxn>
                <a:cxn ang="0">
                  <a:pos x="31" y="286"/>
                </a:cxn>
                <a:cxn ang="0">
                  <a:pos x="7" y="298"/>
                </a:cxn>
                <a:cxn ang="0">
                  <a:pos x="1" y="303"/>
                </a:cxn>
                <a:cxn ang="0">
                  <a:pos x="0" y="307"/>
                </a:cxn>
                <a:cxn ang="0">
                  <a:pos x="1" y="311"/>
                </a:cxn>
                <a:cxn ang="0">
                  <a:pos x="7" y="312"/>
                </a:cxn>
                <a:cxn ang="0">
                  <a:pos x="9" y="311"/>
                </a:cxn>
                <a:cxn ang="0">
                  <a:pos x="23" y="303"/>
                </a:cxn>
                <a:cxn ang="0">
                  <a:pos x="69" y="283"/>
                </a:cxn>
                <a:cxn ang="0">
                  <a:pos x="105" y="268"/>
                </a:cxn>
                <a:cxn ang="0">
                  <a:pos x="141" y="251"/>
                </a:cxn>
                <a:cxn ang="0">
                  <a:pos x="211" y="211"/>
                </a:cxn>
                <a:cxn ang="0">
                  <a:pos x="281" y="167"/>
                </a:cxn>
                <a:cxn ang="0">
                  <a:pos x="313" y="147"/>
                </a:cxn>
                <a:cxn ang="0">
                  <a:pos x="381" y="108"/>
                </a:cxn>
                <a:cxn ang="0">
                  <a:pos x="414" y="87"/>
                </a:cxn>
                <a:cxn ang="0">
                  <a:pos x="482" y="47"/>
                </a:cxn>
                <a:cxn ang="0">
                  <a:pos x="521" y="27"/>
                </a:cxn>
                <a:cxn ang="0">
                  <a:pos x="537" y="17"/>
                </a:cxn>
                <a:cxn ang="0">
                  <a:pos x="554" y="10"/>
                </a:cxn>
                <a:cxn ang="0">
                  <a:pos x="557" y="9"/>
                </a:cxn>
                <a:cxn ang="0">
                  <a:pos x="558" y="6"/>
                </a:cxn>
                <a:cxn ang="0">
                  <a:pos x="555" y="0"/>
                </a:cxn>
                <a:cxn ang="0">
                  <a:pos x="552" y="0"/>
                </a:cxn>
              </a:cxnLst>
              <a:rect l="0" t="0" r="r" b="b"/>
              <a:pathLst>
                <a:path w="558" h="312">
                  <a:moveTo>
                    <a:pt x="552" y="0"/>
                  </a:moveTo>
                  <a:lnTo>
                    <a:pt x="552" y="0"/>
                  </a:lnTo>
                  <a:lnTo>
                    <a:pt x="544" y="1"/>
                  </a:lnTo>
                  <a:lnTo>
                    <a:pt x="537" y="3"/>
                  </a:lnTo>
                  <a:lnTo>
                    <a:pt x="523" y="11"/>
                  </a:lnTo>
                  <a:lnTo>
                    <a:pt x="510" y="19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60" y="45"/>
                  </a:lnTo>
                  <a:lnTo>
                    <a:pt x="442" y="56"/>
                  </a:lnTo>
                  <a:lnTo>
                    <a:pt x="423" y="66"/>
                  </a:lnTo>
                  <a:lnTo>
                    <a:pt x="423" y="66"/>
                  </a:lnTo>
                  <a:lnTo>
                    <a:pt x="392" y="88"/>
                  </a:lnTo>
                  <a:lnTo>
                    <a:pt x="362" y="109"/>
                  </a:lnTo>
                  <a:lnTo>
                    <a:pt x="362" y="109"/>
                  </a:lnTo>
                  <a:lnTo>
                    <a:pt x="342" y="120"/>
                  </a:lnTo>
                  <a:lnTo>
                    <a:pt x="323" y="130"/>
                  </a:lnTo>
                  <a:lnTo>
                    <a:pt x="303" y="141"/>
                  </a:lnTo>
                  <a:lnTo>
                    <a:pt x="283" y="151"/>
                  </a:lnTo>
                  <a:lnTo>
                    <a:pt x="283" y="151"/>
                  </a:lnTo>
                  <a:lnTo>
                    <a:pt x="265" y="163"/>
                  </a:lnTo>
                  <a:lnTo>
                    <a:pt x="248" y="175"/>
                  </a:lnTo>
                  <a:lnTo>
                    <a:pt x="213" y="200"/>
                  </a:lnTo>
                  <a:lnTo>
                    <a:pt x="213" y="200"/>
                  </a:lnTo>
                  <a:lnTo>
                    <a:pt x="194" y="211"/>
                  </a:lnTo>
                  <a:lnTo>
                    <a:pt x="175" y="222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99" y="258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31" y="286"/>
                  </a:lnTo>
                  <a:lnTo>
                    <a:pt x="15" y="294"/>
                  </a:lnTo>
                  <a:lnTo>
                    <a:pt x="7" y="298"/>
                  </a:lnTo>
                  <a:lnTo>
                    <a:pt x="1" y="303"/>
                  </a:lnTo>
                  <a:lnTo>
                    <a:pt x="1" y="303"/>
                  </a:lnTo>
                  <a:lnTo>
                    <a:pt x="0" y="304"/>
                  </a:lnTo>
                  <a:lnTo>
                    <a:pt x="0" y="307"/>
                  </a:lnTo>
                  <a:lnTo>
                    <a:pt x="0" y="309"/>
                  </a:lnTo>
                  <a:lnTo>
                    <a:pt x="1" y="311"/>
                  </a:lnTo>
                  <a:lnTo>
                    <a:pt x="5" y="312"/>
                  </a:lnTo>
                  <a:lnTo>
                    <a:pt x="7" y="312"/>
                  </a:lnTo>
                  <a:lnTo>
                    <a:pt x="9" y="311"/>
                  </a:lnTo>
                  <a:lnTo>
                    <a:pt x="9" y="311"/>
                  </a:lnTo>
                  <a:lnTo>
                    <a:pt x="15" y="307"/>
                  </a:lnTo>
                  <a:lnTo>
                    <a:pt x="23" y="303"/>
                  </a:lnTo>
                  <a:lnTo>
                    <a:pt x="37" y="295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105" y="268"/>
                  </a:lnTo>
                  <a:lnTo>
                    <a:pt x="141" y="251"/>
                  </a:lnTo>
                  <a:lnTo>
                    <a:pt x="141" y="251"/>
                  </a:lnTo>
                  <a:lnTo>
                    <a:pt x="177" y="232"/>
                  </a:lnTo>
                  <a:lnTo>
                    <a:pt x="211" y="211"/>
                  </a:lnTo>
                  <a:lnTo>
                    <a:pt x="247" y="189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313" y="147"/>
                  </a:lnTo>
                  <a:lnTo>
                    <a:pt x="347" y="128"/>
                  </a:lnTo>
                  <a:lnTo>
                    <a:pt x="381" y="108"/>
                  </a:lnTo>
                  <a:lnTo>
                    <a:pt x="414" y="87"/>
                  </a:lnTo>
                  <a:lnTo>
                    <a:pt x="414" y="87"/>
                  </a:lnTo>
                  <a:lnTo>
                    <a:pt x="447" y="65"/>
                  </a:lnTo>
                  <a:lnTo>
                    <a:pt x="482" y="47"/>
                  </a:lnTo>
                  <a:lnTo>
                    <a:pt x="482" y="47"/>
                  </a:lnTo>
                  <a:lnTo>
                    <a:pt x="521" y="27"/>
                  </a:lnTo>
                  <a:lnTo>
                    <a:pt x="521" y="27"/>
                  </a:lnTo>
                  <a:lnTo>
                    <a:pt x="537" y="17"/>
                  </a:lnTo>
                  <a:lnTo>
                    <a:pt x="545" y="13"/>
                  </a:lnTo>
                  <a:lnTo>
                    <a:pt x="554" y="10"/>
                  </a:lnTo>
                  <a:lnTo>
                    <a:pt x="554" y="10"/>
                  </a:lnTo>
                  <a:lnTo>
                    <a:pt x="557" y="9"/>
                  </a:lnTo>
                  <a:lnTo>
                    <a:pt x="558" y="7"/>
                  </a:lnTo>
                  <a:lnTo>
                    <a:pt x="558" y="6"/>
                  </a:lnTo>
                  <a:lnTo>
                    <a:pt x="558" y="3"/>
                  </a:lnTo>
                  <a:lnTo>
                    <a:pt x="555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070"/>
            <p:cNvSpPr/>
            <p:nvPr/>
          </p:nvSpPr>
          <p:spPr bwMode="auto">
            <a:xfrm>
              <a:off x="4524376" y="4616450"/>
              <a:ext cx="53975" cy="3333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7" y="0"/>
                </a:cxn>
                <a:cxn ang="0">
                  <a:pos x="91" y="23"/>
                </a:cxn>
                <a:cxn ang="0">
                  <a:pos x="53" y="43"/>
                </a:cxn>
                <a:cxn ang="0">
                  <a:pos x="53" y="43"/>
                </a:cxn>
                <a:cxn ang="0">
                  <a:pos x="41" y="51"/>
                </a:cxn>
                <a:cxn ang="0">
                  <a:pos x="29" y="60"/>
                </a:cxn>
                <a:cxn ang="0">
                  <a:pos x="16" y="68"/>
                </a:cxn>
                <a:cxn ang="0">
                  <a:pos x="10" y="72"/>
                </a:cxn>
                <a:cxn ang="0">
                  <a:pos x="4" y="74"/>
                </a:cxn>
                <a:cxn ang="0">
                  <a:pos x="4" y="74"/>
                </a:cxn>
                <a:cxn ang="0">
                  <a:pos x="2" y="75"/>
                </a:cxn>
                <a:cxn ang="0">
                  <a:pos x="0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3" y="83"/>
                </a:cxn>
                <a:cxn ang="0">
                  <a:pos x="19" y="80"/>
                </a:cxn>
                <a:cxn ang="0">
                  <a:pos x="29" y="72"/>
                </a:cxn>
                <a:cxn ang="0">
                  <a:pos x="40" y="64"/>
                </a:cxn>
                <a:cxn ang="0">
                  <a:pos x="51" y="58"/>
                </a:cxn>
                <a:cxn ang="0">
                  <a:pos x="51" y="58"/>
                </a:cxn>
                <a:cxn ang="0">
                  <a:pos x="93" y="34"/>
                </a:cxn>
                <a:cxn ang="0">
                  <a:pos x="134" y="11"/>
                </a:cxn>
                <a:cxn ang="0">
                  <a:pos x="134" y="11"/>
                </a:cxn>
                <a:cxn ang="0">
                  <a:pos x="135" y="8"/>
                </a:cxn>
                <a:cxn ang="0">
                  <a:pos x="136" y="7"/>
                </a:cxn>
                <a:cxn ang="0">
                  <a:pos x="135" y="3"/>
                </a:cxn>
                <a:cxn ang="0">
                  <a:pos x="132" y="0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136" h="85">
                  <a:moveTo>
                    <a:pt x="127" y="0"/>
                  </a:moveTo>
                  <a:lnTo>
                    <a:pt x="127" y="0"/>
                  </a:lnTo>
                  <a:lnTo>
                    <a:pt x="91" y="2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41" y="51"/>
                  </a:lnTo>
                  <a:lnTo>
                    <a:pt x="29" y="60"/>
                  </a:lnTo>
                  <a:lnTo>
                    <a:pt x="16" y="68"/>
                  </a:lnTo>
                  <a:lnTo>
                    <a:pt x="10" y="7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75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3" y="83"/>
                  </a:lnTo>
                  <a:lnTo>
                    <a:pt x="19" y="80"/>
                  </a:lnTo>
                  <a:lnTo>
                    <a:pt x="29" y="72"/>
                  </a:lnTo>
                  <a:lnTo>
                    <a:pt x="40" y="64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93" y="3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5" y="8"/>
                  </a:lnTo>
                  <a:lnTo>
                    <a:pt x="136" y="7"/>
                  </a:lnTo>
                  <a:lnTo>
                    <a:pt x="135" y="3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071"/>
            <p:cNvSpPr/>
            <p:nvPr/>
          </p:nvSpPr>
          <p:spPr bwMode="auto">
            <a:xfrm>
              <a:off x="4522788" y="4618038"/>
              <a:ext cx="84138" cy="57150"/>
            </a:xfrm>
            <a:custGeom>
              <a:avLst/>
              <a:gdLst/>
              <a:ahLst/>
              <a:cxnLst>
                <a:cxn ang="0">
                  <a:pos x="203" y="1"/>
                </a:cxn>
                <a:cxn ang="0">
                  <a:pos x="203" y="1"/>
                </a:cxn>
                <a:cxn ang="0">
                  <a:pos x="147" y="34"/>
                </a:cxn>
                <a:cxn ang="0">
                  <a:pos x="119" y="51"/>
                </a:cxn>
                <a:cxn ang="0">
                  <a:pos x="93" y="68"/>
                </a:cxn>
                <a:cxn ang="0">
                  <a:pos x="93" y="68"/>
                </a:cxn>
                <a:cxn ang="0">
                  <a:pos x="72" y="82"/>
                </a:cxn>
                <a:cxn ang="0">
                  <a:pos x="52" y="96"/>
                </a:cxn>
                <a:cxn ang="0">
                  <a:pos x="52" y="96"/>
                </a:cxn>
                <a:cxn ang="0">
                  <a:pos x="30" y="116"/>
                </a:cxn>
                <a:cxn ang="0">
                  <a:pos x="17" y="125"/>
                </a:cxn>
                <a:cxn ang="0">
                  <a:pos x="12" y="129"/>
                </a:cxn>
                <a:cxn ang="0">
                  <a:pos x="5" y="130"/>
                </a:cxn>
                <a:cxn ang="0">
                  <a:pos x="5" y="130"/>
                </a:cxn>
                <a:cxn ang="0">
                  <a:pos x="3" y="132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1" y="137"/>
                </a:cxn>
                <a:cxn ang="0">
                  <a:pos x="3" y="141"/>
                </a:cxn>
                <a:cxn ang="0">
                  <a:pos x="5" y="142"/>
                </a:cxn>
                <a:cxn ang="0">
                  <a:pos x="8" y="142"/>
                </a:cxn>
                <a:cxn ang="0">
                  <a:pos x="8" y="142"/>
                </a:cxn>
                <a:cxn ang="0">
                  <a:pos x="16" y="139"/>
                </a:cxn>
                <a:cxn ang="0">
                  <a:pos x="24" y="134"/>
                </a:cxn>
                <a:cxn ang="0">
                  <a:pos x="38" y="124"/>
                </a:cxn>
                <a:cxn ang="0">
                  <a:pos x="38" y="124"/>
                </a:cxn>
                <a:cxn ang="0">
                  <a:pos x="51" y="115"/>
                </a:cxn>
                <a:cxn ang="0">
                  <a:pos x="63" y="104"/>
                </a:cxn>
                <a:cxn ang="0">
                  <a:pos x="76" y="94"/>
                </a:cxn>
                <a:cxn ang="0">
                  <a:pos x="89" y="85"/>
                </a:cxn>
                <a:cxn ang="0">
                  <a:pos x="89" y="85"/>
                </a:cxn>
                <a:cxn ang="0">
                  <a:pos x="148" y="47"/>
                </a:cxn>
                <a:cxn ang="0">
                  <a:pos x="209" y="10"/>
                </a:cxn>
                <a:cxn ang="0">
                  <a:pos x="209" y="10"/>
                </a:cxn>
                <a:cxn ang="0">
                  <a:pos x="211" y="9"/>
                </a:cxn>
                <a:cxn ang="0">
                  <a:pos x="212" y="6"/>
                </a:cxn>
                <a:cxn ang="0">
                  <a:pos x="211" y="2"/>
                </a:cxn>
                <a:cxn ang="0">
                  <a:pos x="208" y="0"/>
                </a:cxn>
                <a:cxn ang="0">
                  <a:pos x="205" y="0"/>
                </a:cxn>
                <a:cxn ang="0">
                  <a:pos x="203" y="1"/>
                </a:cxn>
                <a:cxn ang="0">
                  <a:pos x="203" y="1"/>
                </a:cxn>
              </a:cxnLst>
              <a:rect l="0" t="0" r="r" b="b"/>
              <a:pathLst>
                <a:path w="212" h="142">
                  <a:moveTo>
                    <a:pt x="203" y="1"/>
                  </a:moveTo>
                  <a:lnTo>
                    <a:pt x="203" y="1"/>
                  </a:lnTo>
                  <a:lnTo>
                    <a:pt x="147" y="34"/>
                  </a:lnTo>
                  <a:lnTo>
                    <a:pt x="119" y="51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72" y="82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30" y="116"/>
                  </a:lnTo>
                  <a:lnTo>
                    <a:pt x="17" y="125"/>
                  </a:lnTo>
                  <a:lnTo>
                    <a:pt x="12" y="129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3" y="132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37"/>
                  </a:lnTo>
                  <a:lnTo>
                    <a:pt x="3" y="141"/>
                  </a:lnTo>
                  <a:lnTo>
                    <a:pt x="5" y="142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6" y="139"/>
                  </a:lnTo>
                  <a:lnTo>
                    <a:pt x="24" y="13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51" y="115"/>
                  </a:lnTo>
                  <a:lnTo>
                    <a:pt x="63" y="104"/>
                  </a:lnTo>
                  <a:lnTo>
                    <a:pt x="76" y="94"/>
                  </a:lnTo>
                  <a:lnTo>
                    <a:pt x="89" y="85"/>
                  </a:lnTo>
                  <a:lnTo>
                    <a:pt x="89" y="85"/>
                  </a:lnTo>
                  <a:lnTo>
                    <a:pt x="148" y="47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1" y="9"/>
                  </a:lnTo>
                  <a:lnTo>
                    <a:pt x="212" y="6"/>
                  </a:lnTo>
                  <a:lnTo>
                    <a:pt x="211" y="2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1"/>
                  </a:lnTo>
                  <a:lnTo>
                    <a:pt x="20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072"/>
            <p:cNvSpPr/>
            <p:nvPr/>
          </p:nvSpPr>
          <p:spPr bwMode="auto">
            <a:xfrm>
              <a:off x="4506913" y="4606925"/>
              <a:ext cx="138113" cy="92075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40" y="0"/>
                </a:cxn>
                <a:cxn ang="0">
                  <a:pos x="331" y="2"/>
                </a:cxn>
                <a:cxn ang="0">
                  <a:pos x="323" y="8"/>
                </a:cxn>
                <a:cxn ang="0">
                  <a:pos x="314" y="13"/>
                </a:cxn>
                <a:cxn ang="0">
                  <a:pos x="306" y="19"/>
                </a:cxn>
                <a:cxn ang="0">
                  <a:pos x="292" y="34"/>
                </a:cxn>
                <a:cxn ang="0">
                  <a:pos x="284" y="40"/>
                </a:cxn>
                <a:cxn ang="0">
                  <a:pos x="276" y="46"/>
                </a:cxn>
                <a:cxn ang="0">
                  <a:pos x="276" y="46"/>
                </a:cxn>
                <a:cxn ang="0">
                  <a:pos x="229" y="77"/>
                </a:cxn>
                <a:cxn ang="0">
                  <a:pos x="182" y="108"/>
                </a:cxn>
                <a:cxn ang="0">
                  <a:pos x="182" y="108"/>
                </a:cxn>
                <a:cxn ang="0">
                  <a:pos x="136" y="137"/>
                </a:cxn>
                <a:cxn ang="0">
                  <a:pos x="90" y="166"/>
                </a:cxn>
                <a:cxn ang="0">
                  <a:pos x="90" y="166"/>
                </a:cxn>
                <a:cxn ang="0">
                  <a:pos x="47" y="197"/>
                </a:cxn>
                <a:cxn ang="0">
                  <a:pos x="26" y="212"/>
                </a:cxn>
                <a:cxn ang="0">
                  <a:pos x="14" y="218"/>
                </a:cxn>
                <a:cxn ang="0">
                  <a:pos x="2" y="223"/>
                </a:cxn>
                <a:cxn ang="0">
                  <a:pos x="2" y="223"/>
                </a:cxn>
                <a:cxn ang="0">
                  <a:pos x="0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0" y="230"/>
                </a:cxn>
                <a:cxn ang="0">
                  <a:pos x="4" y="234"/>
                </a:cxn>
                <a:cxn ang="0">
                  <a:pos x="5" y="234"/>
                </a:cxn>
                <a:cxn ang="0">
                  <a:pos x="8" y="233"/>
                </a:cxn>
                <a:cxn ang="0">
                  <a:pos x="8" y="233"/>
                </a:cxn>
                <a:cxn ang="0">
                  <a:pos x="19" y="227"/>
                </a:cxn>
                <a:cxn ang="0">
                  <a:pos x="29" y="222"/>
                </a:cxn>
                <a:cxn ang="0">
                  <a:pos x="50" y="209"/>
                </a:cxn>
                <a:cxn ang="0">
                  <a:pos x="68" y="195"/>
                </a:cxn>
                <a:cxn ang="0">
                  <a:pos x="87" y="182"/>
                </a:cxn>
                <a:cxn ang="0">
                  <a:pos x="87" y="182"/>
                </a:cxn>
                <a:cxn ang="0">
                  <a:pos x="133" y="153"/>
                </a:cxn>
                <a:cxn ang="0">
                  <a:pos x="178" y="124"/>
                </a:cxn>
                <a:cxn ang="0">
                  <a:pos x="178" y="124"/>
                </a:cxn>
                <a:cxn ang="0">
                  <a:pos x="222" y="97"/>
                </a:cxn>
                <a:cxn ang="0">
                  <a:pos x="265" y="68"/>
                </a:cxn>
                <a:cxn ang="0">
                  <a:pos x="265" y="68"/>
                </a:cxn>
                <a:cxn ang="0">
                  <a:pos x="284" y="56"/>
                </a:cxn>
                <a:cxn ang="0">
                  <a:pos x="293" y="51"/>
                </a:cxn>
                <a:cxn ang="0">
                  <a:pos x="301" y="44"/>
                </a:cxn>
                <a:cxn ang="0">
                  <a:pos x="301" y="44"/>
                </a:cxn>
                <a:cxn ang="0">
                  <a:pos x="310" y="34"/>
                </a:cxn>
                <a:cxn ang="0">
                  <a:pos x="319" y="23"/>
                </a:cxn>
                <a:cxn ang="0">
                  <a:pos x="324" y="19"/>
                </a:cxn>
                <a:cxn ang="0">
                  <a:pos x="331" y="15"/>
                </a:cxn>
                <a:cxn ang="0">
                  <a:pos x="337" y="13"/>
                </a:cxn>
                <a:cxn ang="0">
                  <a:pos x="344" y="12"/>
                </a:cxn>
                <a:cxn ang="0">
                  <a:pos x="344" y="12"/>
                </a:cxn>
                <a:cxn ang="0">
                  <a:pos x="346" y="10"/>
                </a:cxn>
                <a:cxn ang="0">
                  <a:pos x="348" y="9"/>
                </a:cxn>
                <a:cxn ang="0">
                  <a:pos x="348" y="6"/>
                </a:cxn>
                <a:cxn ang="0">
                  <a:pos x="348" y="5"/>
                </a:cxn>
                <a:cxn ang="0">
                  <a:pos x="345" y="1"/>
                </a:cxn>
                <a:cxn ang="0">
                  <a:pos x="343" y="0"/>
                </a:cxn>
                <a:cxn ang="0">
                  <a:pos x="340" y="0"/>
                </a:cxn>
                <a:cxn ang="0">
                  <a:pos x="340" y="0"/>
                </a:cxn>
              </a:cxnLst>
              <a:rect l="0" t="0" r="r" b="b"/>
              <a:pathLst>
                <a:path w="348" h="234">
                  <a:moveTo>
                    <a:pt x="340" y="0"/>
                  </a:moveTo>
                  <a:lnTo>
                    <a:pt x="340" y="0"/>
                  </a:lnTo>
                  <a:lnTo>
                    <a:pt x="331" y="2"/>
                  </a:lnTo>
                  <a:lnTo>
                    <a:pt x="323" y="8"/>
                  </a:lnTo>
                  <a:lnTo>
                    <a:pt x="314" y="13"/>
                  </a:lnTo>
                  <a:lnTo>
                    <a:pt x="306" y="19"/>
                  </a:lnTo>
                  <a:lnTo>
                    <a:pt x="292" y="34"/>
                  </a:lnTo>
                  <a:lnTo>
                    <a:pt x="284" y="40"/>
                  </a:lnTo>
                  <a:lnTo>
                    <a:pt x="276" y="46"/>
                  </a:lnTo>
                  <a:lnTo>
                    <a:pt x="276" y="46"/>
                  </a:lnTo>
                  <a:lnTo>
                    <a:pt x="229" y="77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36" y="137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47" y="197"/>
                  </a:lnTo>
                  <a:lnTo>
                    <a:pt x="26" y="212"/>
                  </a:lnTo>
                  <a:lnTo>
                    <a:pt x="14" y="218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0" y="230"/>
                  </a:lnTo>
                  <a:lnTo>
                    <a:pt x="4" y="234"/>
                  </a:lnTo>
                  <a:lnTo>
                    <a:pt x="5" y="234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19" y="227"/>
                  </a:lnTo>
                  <a:lnTo>
                    <a:pt x="29" y="222"/>
                  </a:lnTo>
                  <a:lnTo>
                    <a:pt x="50" y="209"/>
                  </a:lnTo>
                  <a:lnTo>
                    <a:pt x="68" y="195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133" y="153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222" y="97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84" y="56"/>
                  </a:lnTo>
                  <a:lnTo>
                    <a:pt x="293" y="51"/>
                  </a:lnTo>
                  <a:lnTo>
                    <a:pt x="301" y="44"/>
                  </a:lnTo>
                  <a:lnTo>
                    <a:pt x="301" y="44"/>
                  </a:lnTo>
                  <a:lnTo>
                    <a:pt x="310" y="34"/>
                  </a:lnTo>
                  <a:lnTo>
                    <a:pt x="319" y="23"/>
                  </a:lnTo>
                  <a:lnTo>
                    <a:pt x="324" y="19"/>
                  </a:lnTo>
                  <a:lnTo>
                    <a:pt x="331" y="15"/>
                  </a:lnTo>
                  <a:lnTo>
                    <a:pt x="337" y="13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6" y="10"/>
                  </a:lnTo>
                  <a:lnTo>
                    <a:pt x="348" y="9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5" y="1"/>
                  </a:lnTo>
                  <a:lnTo>
                    <a:pt x="343" y="0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073"/>
            <p:cNvSpPr/>
            <p:nvPr/>
          </p:nvSpPr>
          <p:spPr bwMode="auto">
            <a:xfrm>
              <a:off x="4246563" y="4513263"/>
              <a:ext cx="49213" cy="77788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97" y="21"/>
                </a:cxn>
                <a:cxn ang="0">
                  <a:pos x="78" y="41"/>
                </a:cxn>
                <a:cxn ang="0">
                  <a:pos x="61" y="62"/>
                </a:cxn>
                <a:cxn ang="0">
                  <a:pos x="46" y="84"/>
                </a:cxn>
                <a:cxn ang="0">
                  <a:pos x="46" y="84"/>
                </a:cxn>
                <a:cxn ang="0">
                  <a:pos x="39" y="94"/>
                </a:cxn>
                <a:cxn ang="0">
                  <a:pos x="34" y="105"/>
                </a:cxn>
                <a:cxn ang="0">
                  <a:pos x="25" y="127"/>
                </a:cxn>
                <a:cxn ang="0">
                  <a:pos x="25" y="127"/>
                </a:cxn>
                <a:cxn ang="0">
                  <a:pos x="19" y="141"/>
                </a:cxn>
                <a:cxn ang="0">
                  <a:pos x="16" y="158"/>
                </a:cxn>
                <a:cxn ang="0">
                  <a:pos x="9" y="174"/>
                </a:cxn>
                <a:cxn ang="0">
                  <a:pos x="6" y="181"/>
                </a:cxn>
                <a:cxn ang="0">
                  <a:pos x="1" y="187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1"/>
                </a:cxn>
                <a:cxn ang="0">
                  <a:pos x="2" y="195"/>
                </a:cxn>
                <a:cxn ang="0">
                  <a:pos x="4" y="196"/>
                </a:cxn>
                <a:cxn ang="0">
                  <a:pos x="5" y="196"/>
                </a:cxn>
                <a:cxn ang="0">
                  <a:pos x="8" y="196"/>
                </a:cxn>
                <a:cxn ang="0">
                  <a:pos x="9" y="195"/>
                </a:cxn>
                <a:cxn ang="0">
                  <a:pos x="9" y="195"/>
                </a:cxn>
                <a:cxn ang="0">
                  <a:pos x="17" y="186"/>
                </a:cxn>
                <a:cxn ang="0">
                  <a:pos x="22" y="175"/>
                </a:cxn>
                <a:cxn ang="0">
                  <a:pos x="26" y="164"/>
                </a:cxn>
                <a:cxn ang="0">
                  <a:pos x="30" y="152"/>
                </a:cxn>
                <a:cxn ang="0">
                  <a:pos x="38" y="128"/>
                </a:cxn>
                <a:cxn ang="0">
                  <a:pos x="42" y="116"/>
                </a:cxn>
                <a:cxn ang="0">
                  <a:pos x="46" y="106"/>
                </a:cxn>
                <a:cxn ang="0">
                  <a:pos x="46" y="106"/>
                </a:cxn>
                <a:cxn ang="0">
                  <a:pos x="53" y="92"/>
                </a:cxn>
                <a:cxn ang="0">
                  <a:pos x="63" y="79"/>
                </a:cxn>
                <a:cxn ang="0">
                  <a:pos x="81" y="55"/>
                </a:cxn>
                <a:cxn ang="0">
                  <a:pos x="102" y="31"/>
                </a:cxn>
                <a:cxn ang="0">
                  <a:pos x="124" y="9"/>
                </a:cxn>
                <a:cxn ang="0">
                  <a:pos x="124" y="9"/>
                </a:cxn>
                <a:cxn ang="0">
                  <a:pos x="125" y="8"/>
                </a:cxn>
                <a:cxn ang="0">
                  <a:pos x="125" y="5"/>
                </a:cxn>
                <a:cxn ang="0">
                  <a:pos x="124" y="1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5" h="196">
                  <a:moveTo>
                    <a:pt x="116" y="1"/>
                  </a:moveTo>
                  <a:lnTo>
                    <a:pt x="116" y="1"/>
                  </a:lnTo>
                  <a:lnTo>
                    <a:pt x="97" y="21"/>
                  </a:lnTo>
                  <a:lnTo>
                    <a:pt x="78" y="41"/>
                  </a:lnTo>
                  <a:lnTo>
                    <a:pt x="61" y="62"/>
                  </a:lnTo>
                  <a:lnTo>
                    <a:pt x="46" y="84"/>
                  </a:lnTo>
                  <a:lnTo>
                    <a:pt x="46" y="84"/>
                  </a:lnTo>
                  <a:lnTo>
                    <a:pt x="39" y="94"/>
                  </a:lnTo>
                  <a:lnTo>
                    <a:pt x="34" y="105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9" y="141"/>
                  </a:lnTo>
                  <a:lnTo>
                    <a:pt x="16" y="158"/>
                  </a:lnTo>
                  <a:lnTo>
                    <a:pt x="9" y="174"/>
                  </a:lnTo>
                  <a:lnTo>
                    <a:pt x="6" y="181"/>
                  </a:lnTo>
                  <a:lnTo>
                    <a:pt x="1" y="187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1"/>
                  </a:lnTo>
                  <a:lnTo>
                    <a:pt x="2" y="195"/>
                  </a:lnTo>
                  <a:lnTo>
                    <a:pt x="4" y="196"/>
                  </a:lnTo>
                  <a:lnTo>
                    <a:pt x="5" y="196"/>
                  </a:lnTo>
                  <a:lnTo>
                    <a:pt x="8" y="196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7" y="186"/>
                  </a:lnTo>
                  <a:lnTo>
                    <a:pt x="22" y="175"/>
                  </a:lnTo>
                  <a:lnTo>
                    <a:pt x="26" y="164"/>
                  </a:lnTo>
                  <a:lnTo>
                    <a:pt x="30" y="152"/>
                  </a:lnTo>
                  <a:lnTo>
                    <a:pt x="38" y="128"/>
                  </a:lnTo>
                  <a:lnTo>
                    <a:pt x="42" y="11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3" y="92"/>
                  </a:lnTo>
                  <a:lnTo>
                    <a:pt x="63" y="79"/>
                  </a:lnTo>
                  <a:lnTo>
                    <a:pt x="81" y="55"/>
                  </a:lnTo>
                  <a:lnTo>
                    <a:pt x="102" y="31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5" y="8"/>
                  </a:lnTo>
                  <a:lnTo>
                    <a:pt x="125" y="5"/>
                  </a:lnTo>
                  <a:lnTo>
                    <a:pt x="124" y="1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074"/>
            <p:cNvSpPr/>
            <p:nvPr/>
          </p:nvSpPr>
          <p:spPr bwMode="auto">
            <a:xfrm>
              <a:off x="4256088" y="4479925"/>
              <a:ext cx="82550" cy="133350"/>
            </a:xfrm>
            <a:custGeom>
              <a:avLst/>
              <a:gdLst/>
              <a:ahLst/>
              <a:cxnLst>
                <a:cxn ang="0">
                  <a:pos x="198" y="2"/>
                </a:cxn>
                <a:cxn ang="0">
                  <a:pos x="198" y="2"/>
                </a:cxn>
                <a:cxn ang="0">
                  <a:pos x="165" y="44"/>
                </a:cxn>
                <a:cxn ang="0">
                  <a:pos x="149" y="65"/>
                </a:cxn>
                <a:cxn ang="0">
                  <a:pos x="135" y="87"/>
                </a:cxn>
                <a:cxn ang="0">
                  <a:pos x="135" y="87"/>
                </a:cxn>
                <a:cxn ang="0">
                  <a:pos x="110" y="130"/>
                </a:cxn>
                <a:cxn ang="0">
                  <a:pos x="97" y="151"/>
                </a:cxn>
                <a:cxn ang="0">
                  <a:pos x="83" y="172"/>
                </a:cxn>
                <a:cxn ang="0">
                  <a:pos x="83" y="172"/>
                </a:cxn>
                <a:cxn ang="0">
                  <a:pos x="55" y="213"/>
                </a:cxn>
                <a:cxn ang="0">
                  <a:pos x="42" y="234"/>
                </a:cxn>
                <a:cxn ang="0">
                  <a:pos x="29" y="255"/>
                </a:cxn>
                <a:cxn ang="0">
                  <a:pos x="29" y="255"/>
                </a:cxn>
                <a:cxn ang="0">
                  <a:pos x="20" y="273"/>
                </a:cxn>
                <a:cxn ang="0">
                  <a:pos x="12" y="291"/>
                </a:cxn>
                <a:cxn ang="0">
                  <a:pos x="12" y="291"/>
                </a:cxn>
                <a:cxn ang="0">
                  <a:pos x="10" y="299"/>
                </a:cxn>
                <a:cxn ang="0">
                  <a:pos x="7" y="308"/>
                </a:cxn>
                <a:cxn ang="0">
                  <a:pos x="4" y="316"/>
                </a:cxn>
                <a:cxn ang="0">
                  <a:pos x="2" y="323"/>
                </a:cxn>
                <a:cxn ang="0">
                  <a:pos x="2" y="323"/>
                </a:cxn>
                <a:cxn ang="0">
                  <a:pos x="0" y="325"/>
                </a:cxn>
                <a:cxn ang="0">
                  <a:pos x="0" y="328"/>
                </a:cxn>
                <a:cxn ang="0">
                  <a:pos x="2" y="332"/>
                </a:cxn>
                <a:cxn ang="0">
                  <a:pos x="3" y="333"/>
                </a:cxn>
                <a:cxn ang="0">
                  <a:pos x="6" y="333"/>
                </a:cxn>
                <a:cxn ang="0">
                  <a:pos x="7" y="333"/>
                </a:cxn>
                <a:cxn ang="0">
                  <a:pos x="10" y="331"/>
                </a:cxn>
                <a:cxn ang="0">
                  <a:pos x="10" y="331"/>
                </a:cxn>
                <a:cxn ang="0">
                  <a:pos x="13" y="324"/>
                </a:cxn>
                <a:cxn ang="0">
                  <a:pos x="16" y="316"/>
                </a:cxn>
                <a:cxn ang="0">
                  <a:pos x="16" y="316"/>
                </a:cxn>
                <a:cxn ang="0">
                  <a:pos x="24" y="293"/>
                </a:cxn>
                <a:cxn ang="0">
                  <a:pos x="34" y="269"/>
                </a:cxn>
                <a:cxn ang="0">
                  <a:pos x="34" y="269"/>
                </a:cxn>
                <a:cxn ang="0">
                  <a:pos x="46" y="247"/>
                </a:cxn>
                <a:cxn ang="0">
                  <a:pos x="59" y="226"/>
                </a:cxn>
                <a:cxn ang="0">
                  <a:pos x="87" y="185"/>
                </a:cxn>
                <a:cxn ang="0">
                  <a:pos x="87" y="185"/>
                </a:cxn>
                <a:cxn ang="0">
                  <a:pos x="115" y="145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56" y="77"/>
                </a:cxn>
                <a:cxn ang="0">
                  <a:pos x="172" y="53"/>
                </a:cxn>
                <a:cxn ang="0">
                  <a:pos x="207" y="8"/>
                </a:cxn>
                <a:cxn ang="0">
                  <a:pos x="207" y="8"/>
                </a:cxn>
                <a:cxn ang="0">
                  <a:pos x="208" y="5"/>
                </a:cxn>
                <a:cxn ang="0">
                  <a:pos x="208" y="4"/>
                </a:cxn>
                <a:cxn ang="0">
                  <a:pos x="207" y="1"/>
                </a:cxn>
                <a:cxn ang="0">
                  <a:pos x="206" y="0"/>
                </a:cxn>
                <a:cxn ang="0">
                  <a:pos x="202" y="0"/>
                </a:cxn>
                <a:cxn ang="0">
                  <a:pos x="199" y="0"/>
                </a:cxn>
                <a:cxn ang="0">
                  <a:pos x="198" y="2"/>
                </a:cxn>
                <a:cxn ang="0">
                  <a:pos x="198" y="2"/>
                </a:cxn>
              </a:cxnLst>
              <a:rect l="0" t="0" r="r" b="b"/>
              <a:pathLst>
                <a:path w="208" h="333">
                  <a:moveTo>
                    <a:pt x="198" y="2"/>
                  </a:moveTo>
                  <a:lnTo>
                    <a:pt x="198" y="2"/>
                  </a:lnTo>
                  <a:lnTo>
                    <a:pt x="165" y="44"/>
                  </a:lnTo>
                  <a:lnTo>
                    <a:pt x="149" y="6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10" y="130"/>
                  </a:lnTo>
                  <a:lnTo>
                    <a:pt x="97" y="15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55" y="213"/>
                  </a:lnTo>
                  <a:lnTo>
                    <a:pt x="42" y="234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0" y="273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0" y="299"/>
                  </a:lnTo>
                  <a:lnTo>
                    <a:pt x="7" y="308"/>
                  </a:lnTo>
                  <a:lnTo>
                    <a:pt x="4" y="316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0" y="325"/>
                  </a:lnTo>
                  <a:lnTo>
                    <a:pt x="0" y="328"/>
                  </a:lnTo>
                  <a:lnTo>
                    <a:pt x="2" y="332"/>
                  </a:lnTo>
                  <a:lnTo>
                    <a:pt x="3" y="333"/>
                  </a:lnTo>
                  <a:lnTo>
                    <a:pt x="6" y="333"/>
                  </a:lnTo>
                  <a:lnTo>
                    <a:pt x="7" y="333"/>
                  </a:lnTo>
                  <a:lnTo>
                    <a:pt x="10" y="331"/>
                  </a:lnTo>
                  <a:lnTo>
                    <a:pt x="10" y="331"/>
                  </a:lnTo>
                  <a:lnTo>
                    <a:pt x="13" y="324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24" y="293"/>
                  </a:lnTo>
                  <a:lnTo>
                    <a:pt x="34" y="269"/>
                  </a:lnTo>
                  <a:lnTo>
                    <a:pt x="34" y="269"/>
                  </a:lnTo>
                  <a:lnTo>
                    <a:pt x="46" y="247"/>
                  </a:lnTo>
                  <a:lnTo>
                    <a:pt x="59" y="22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115" y="145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56" y="77"/>
                  </a:lnTo>
                  <a:lnTo>
                    <a:pt x="172" y="53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8" y="5"/>
                  </a:lnTo>
                  <a:lnTo>
                    <a:pt x="208" y="4"/>
                  </a:lnTo>
                  <a:lnTo>
                    <a:pt x="207" y="1"/>
                  </a:lnTo>
                  <a:lnTo>
                    <a:pt x="206" y="0"/>
                  </a:lnTo>
                  <a:lnTo>
                    <a:pt x="202" y="0"/>
                  </a:lnTo>
                  <a:lnTo>
                    <a:pt x="199" y="0"/>
                  </a:lnTo>
                  <a:lnTo>
                    <a:pt x="198" y="2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075"/>
            <p:cNvSpPr/>
            <p:nvPr/>
          </p:nvSpPr>
          <p:spPr bwMode="auto">
            <a:xfrm>
              <a:off x="4267201" y="4479925"/>
              <a:ext cx="92075" cy="133350"/>
            </a:xfrm>
            <a:custGeom>
              <a:avLst/>
              <a:gdLst/>
              <a:ahLst/>
              <a:cxnLst>
                <a:cxn ang="0">
                  <a:pos x="224" y="1"/>
                </a:cxn>
                <a:cxn ang="0">
                  <a:pos x="224" y="1"/>
                </a:cxn>
                <a:cxn ang="0">
                  <a:pos x="216" y="7"/>
                </a:cxn>
                <a:cxn ang="0">
                  <a:pos x="208" y="13"/>
                </a:cxn>
                <a:cxn ang="0">
                  <a:pos x="197" y="26"/>
                </a:cxn>
                <a:cxn ang="0">
                  <a:pos x="186" y="41"/>
                </a:cxn>
                <a:cxn ang="0">
                  <a:pos x="176" y="56"/>
                </a:cxn>
                <a:cxn ang="0">
                  <a:pos x="176" y="56"/>
                </a:cxn>
                <a:cxn ang="0">
                  <a:pos x="146" y="106"/>
                </a:cxn>
                <a:cxn ang="0">
                  <a:pos x="116" y="154"/>
                </a:cxn>
                <a:cxn ang="0">
                  <a:pos x="116" y="154"/>
                </a:cxn>
                <a:cxn ang="0">
                  <a:pos x="88" y="199"/>
                </a:cxn>
                <a:cxn ang="0">
                  <a:pos x="59" y="242"/>
                </a:cxn>
                <a:cxn ang="0">
                  <a:pos x="59" y="242"/>
                </a:cxn>
                <a:cxn ang="0">
                  <a:pos x="45" y="262"/>
                </a:cxn>
                <a:cxn ang="0">
                  <a:pos x="29" y="281"/>
                </a:cxn>
                <a:cxn ang="0">
                  <a:pos x="15" y="302"/>
                </a:cxn>
                <a:cxn ang="0">
                  <a:pos x="2" y="323"/>
                </a:cxn>
                <a:cxn ang="0">
                  <a:pos x="2" y="323"/>
                </a:cxn>
                <a:cxn ang="0">
                  <a:pos x="0" y="327"/>
                </a:cxn>
                <a:cxn ang="0">
                  <a:pos x="2" y="330"/>
                </a:cxn>
                <a:cxn ang="0">
                  <a:pos x="4" y="331"/>
                </a:cxn>
                <a:cxn ang="0">
                  <a:pos x="8" y="332"/>
                </a:cxn>
                <a:cxn ang="0">
                  <a:pos x="8" y="332"/>
                </a:cxn>
                <a:cxn ang="0">
                  <a:pos x="20" y="328"/>
                </a:cxn>
                <a:cxn ang="0">
                  <a:pos x="20" y="328"/>
                </a:cxn>
                <a:cxn ang="0">
                  <a:pos x="21" y="328"/>
                </a:cxn>
                <a:cxn ang="0">
                  <a:pos x="23" y="327"/>
                </a:cxn>
                <a:cxn ang="0">
                  <a:pos x="24" y="323"/>
                </a:cxn>
                <a:cxn ang="0">
                  <a:pos x="23" y="319"/>
                </a:cxn>
                <a:cxn ang="0">
                  <a:pos x="19" y="318"/>
                </a:cxn>
                <a:cxn ang="0">
                  <a:pos x="19" y="318"/>
                </a:cxn>
                <a:cxn ang="0">
                  <a:pos x="28" y="303"/>
                </a:cxn>
                <a:cxn ang="0">
                  <a:pos x="38" y="290"/>
                </a:cxn>
                <a:cxn ang="0">
                  <a:pos x="59" y="263"/>
                </a:cxn>
                <a:cxn ang="0">
                  <a:pos x="59" y="263"/>
                </a:cxn>
                <a:cxn ang="0">
                  <a:pos x="85" y="225"/>
                </a:cxn>
                <a:cxn ang="0">
                  <a:pos x="110" y="186"/>
                </a:cxn>
                <a:cxn ang="0">
                  <a:pos x="110" y="186"/>
                </a:cxn>
                <a:cxn ang="0">
                  <a:pos x="163" y="98"/>
                </a:cxn>
                <a:cxn ang="0">
                  <a:pos x="163" y="98"/>
                </a:cxn>
                <a:cxn ang="0">
                  <a:pos x="177" y="75"/>
                </a:cxn>
                <a:cxn ang="0">
                  <a:pos x="191" y="51"/>
                </a:cxn>
                <a:cxn ang="0">
                  <a:pos x="199" y="39"/>
                </a:cxn>
                <a:cxn ang="0">
                  <a:pos x="208" y="29"/>
                </a:cxn>
                <a:cxn ang="0">
                  <a:pos x="219" y="20"/>
                </a:cxn>
                <a:cxn ang="0">
                  <a:pos x="229" y="12"/>
                </a:cxn>
                <a:cxn ang="0">
                  <a:pos x="229" y="12"/>
                </a:cxn>
                <a:cxn ang="0">
                  <a:pos x="231" y="9"/>
                </a:cxn>
                <a:cxn ang="0">
                  <a:pos x="232" y="8"/>
                </a:cxn>
                <a:cxn ang="0">
                  <a:pos x="231" y="4"/>
                </a:cxn>
                <a:cxn ang="0">
                  <a:pos x="228" y="1"/>
                </a:cxn>
                <a:cxn ang="0">
                  <a:pos x="225" y="0"/>
                </a:cxn>
                <a:cxn ang="0">
                  <a:pos x="224" y="1"/>
                </a:cxn>
                <a:cxn ang="0">
                  <a:pos x="224" y="1"/>
                </a:cxn>
              </a:cxnLst>
              <a:rect l="0" t="0" r="r" b="b"/>
              <a:pathLst>
                <a:path w="232" h="332">
                  <a:moveTo>
                    <a:pt x="224" y="1"/>
                  </a:moveTo>
                  <a:lnTo>
                    <a:pt x="224" y="1"/>
                  </a:lnTo>
                  <a:lnTo>
                    <a:pt x="216" y="7"/>
                  </a:lnTo>
                  <a:lnTo>
                    <a:pt x="208" y="13"/>
                  </a:lnTo>
                  <a:lnTo>
                    <a:pt x="197" y="26"/>
                  </a:lnTo>
                  <a:lnTo>
                    <a:pt x="186" y="41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46" y="106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88" y="199"/>
                  </a:lnTo>
                  <a:lnTo>
                    <a:pt x="59" y="242"/>
                  </a:lnTo>
                  <a:lnTo>
                    <a:pt x="59" y="242"/>
                  </a:lnTo>
                  <a:lnTo>
                    <a:pt x="45" y="262"/>
                  </a:lnTo>
                  <a:lnTo>
                    <a:pt x="29" y="281"/>
                  </a:lnTo>
                  <a:lnTo>
                    <a:pt x="15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0" y="327"/>
                  </a:lnTo>
                  <a:lnTo>
                    <a:pt x="2" y="330"/>
                  </a:lnTo>
                  <a:lnTo>
                    <a:pt x="4" y="331"/>
                  </a:lnTo>
                  <a:lnTo>
                    <a:pt x="8" y="332"/>
                  </a:lnTo>
                  <a:lnTo>
                    <a:pt x="8" y="332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1" y="328"/>
                  </a:lnTo>
                  <a:lnTo>
                    <a:pt x="23" y="327"/>
                  </a:lnTo>
                  <a:lnTo>
                    <a:pt x="24" y="323"/>
                  </a:lnTo>
                  <a:lnTo>
                    <a:pt x="23" y="319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28" y="303"/>
                  </a:lnTo>
                  <a:lnTo>
                    <a:pt x="38" y="290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85" y="225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77" y="75"/>
                  </a:lnTo>
                  <a:lnTo>
                    <a:pt x="191" y="51"/>
                  </a:lnTo>
                  <a:lnTo>
                    <a:pt x="199" y="39"/>
                  </a:lnTo>
                  <a:lnTo>
                    <a:pt x="208" y="29"/>
                  </a:lnTo>
                  <a:lnTo>
                    <a:pt x="219" y="20"/>
                  </a:lnTo>
                  <a:lnTo>
                    <a:pt x="229" y="12"/>
                  </a:lnTo>
                  <a:lnTo>
                    <a:pt x="229" y="12"/>
                  </a:lnTo>
                  <a:lnTo>
                    <a:pt x="231" y="9"/>
                  </a:lnTo>
                  <a:lnTo>
                    <a:pt x="232" y="8"/>
                  </a:lnTo>
                  <a:lnTo>
                    <a:pt x="231" y="4"/>
                  </a:lnTo>
                  <a:lnTo>
                    <a:pt x="228" y="1"/>
                  </a:lnTo>
                  <a:lnTo>
                    <a:pt x="225" y="0"/>
                  </a:lnTo>
                  <a:lnTo>
                    <a:pt x="224" y="1"/>
                  </a:lnTo>
                  <a:lnTo>
                    <a:pt x="2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076"/>
            <p:cNvSpPr/>
            <p:nvPr/>
          </p:nvSpPr>
          <p:spPr bwMode="auto">
            <a:xfrm>
              <a:off x="4287838" y="4484688"/>
              <a:ext cx="90488" cy="136525"/>
            </a:xfrm>
            <a:custGeom>
              <a:avLst/>
              <a:gdLst/>
              <a:ahLst/>
              <a:cxnLst>
                <a:cxn ang="0">
                  <a:pos x="217" y="2"/>
                </a:cxn>
                <a:cxn ang="0">
                  <a:pos x="217" y="2"/>
                </a:cxn>
                <a:cxn ang="0">
                  <a:pos x="206" y="23"/>
                </a:cxn>
                <a:cxn ang="0">
                  <a:pos x="192" y="43"/>
                </a:cxn>
                <a:cxn ang="0">
                  <a:pos x="179" y="61"/>
                </a:cxn>
                <a:cxn ang="0">
                  <a:pos x="166" y="80"/>
                </a:cxn>
                <a:cxn ang="0">
                  <a:pos x="166" y="80"/>
                </a:cxn>
                <a:cxn ang="0">
                  <a:pos x="136" y="128"/>
                </a:cxn>
                <a:cxn ang="0">
                  <a:pos x="106" y="175"/>
                </a:cxn>
                <a:cxn ang="0">
                  <a:pos x="106" y="175"/>
                </a:cxn>
                <a:cxn ang="0">
                  <a:pos x="80" y="216"/>
                </a:cxn>
                <a:cxn ang="0">
                  <a:pos x="51" y="253"/>
                </a:cxn>
                <a:cxn ang="0">
                  <a:pos x="51" y="253"/>
                </a:cxn>
                <a:cxn ang="0">
                  <a:pos x="39" y="273"/>
                </a:cxn>
                <a:cxn ang="0">
                  <a:pos x="26" y="293"/>
                </a:cxn>
                <a:cxn ang="0">
                  <a:pos x="26" y="293"/>
                </a:cxn>
                <a:cxn ang="0">
                  <a:pos x="21" y="302"/>
                </a:cxn>
                <a:cxn ang="0">
                  <a:pos x="16" y="314"/>
                </a:cxn>
                <a:cxn ang="0">
                  <a:pos x="9" y="325"/>
                </a:cxn>
                <a:cxn ang="0">
                  <a:pos x="5" y="329"/>
                </a:cxn>
                <a:cxn ang="0">
                  <a:pos x="3" y="332"/>
                </a:cxn>
                <a:cxn ang="0">
                  <a:pos x="3" y="332"/>
                </a:cxn>
                <a:cxn ang="0">
                  <a:pos x="0" y="333"/>
                </a:cxn>
                <a:cxn ang="0">
                  <a:pos x="0" y="336"/>
                </a:cxn>
                <a:cxn ang="0">
                  <a:pos x="0" y="340"/>
                </a:cxn>
                <a:cxn ang="0">
                  <a:pos x="4" y="342"/>
                </a:cxn>
                <a:cxn ang="0">
                  <a:pos x="5" y="342"/>
                </a:cxn>
                <a:cxn ang="0">
                  <a:pos x="8" y="342"/>
                </a:cxn>
                <a:cxn ang="0">
                  <a:pos x="8" y="342"/>
                </a:cxn>
                <a:cxn ang="0">
                  <a:pos x="12" y="340"/>
                </a:cxn>
                <a:cxn ang="0">
                  <a:pos x="15" y="336"/>
                </a:cxn>
                <a:cxn ang="0">
                  <a:pos x="20" y="328"/>
                </a:cxn>
                <a:cxn ang="0">
                  <a:pos x="20" y="328"/>
                </a:cxn>
                <a:cxn ang="0">
                  <a:pos x="25" y="316"/>
                </a:cxn>
                <a:cxn ang="0">
                  <a:pos x="33" y="304"/>
                </a:cxn>
                <a:cxn ang="0">
                  <a:pos x="47" y="282"/>
                </a:cxn>
                <a:cxn ang="0">
                  <a:pos x="47" y="282"/>
                </a:cxn>
                <a:cxn ang="0">
                  <a:pos x="76" y="240"/>
                </a:cxn>
                <a:cxn ang="0">
                  <a:pos x="105" y="199"/>
                </a:cxn>
                <a:cxn ang="0">
                  <a:pos x="105" y="199"/>
                </a:cxn>
                <a:cxn ang="0">
                  <a:pos x="121" y="175"/>
                </a:cxn>
                <a:cxn ang="0">
                  <a:pos x="135" y="151"/>
                </a:cxn>
                <a:cxn ang="0">
                  <a:pos x="165" y="103"/>
                </a:cxn>
                <a:cxn ang="0">
                  <a:pos x="165" y="103"/>
                </a:cxn>
                <a:cxn ang="0">
                  <a:pos x="181" y="80"/>
                </a:cxn>
                <a:cxn ang="0">
                  <a:pos x="198" y="57"/>
                </a:cxn>
                <a:cxn ang="0">
                  <a:pos x="213" y="34"/>
                </a:cxn>
                <a:cxn ang="0">
                  <a:pos x="220" y="22"/>
                </a:cxn>
                <a:cxn ang="0">
                  <a:pos x="228" y="9"/>
                </a:cxn>
                <a:cxn ang="0">
                  <a:pos x="228" y="9"/>
                </a:cxn>
                <a:cxn ang="0">
                  <a:pos x="228" y="6"/>
                </a:cxn>
                <a:cxn ang="0">
                  <a:pos x="228" y="4"/>
                </a:cxn>
                <a:cxn ang="0">
                  <a:pos x="225" y="1"/>
                </a:cxn>
                <a:cxn ang="0">
                  <a:pos x="223" y="0"/>
                </a:cxn>
                <a:cxn ang="0">
                  <a:pos x="220" y="0"/>
                </a:cxn>
                <a:cxn ang="0">
                  <a:pos x="219" y="1"/>
                </a:cxn>
                <a:cxn ang="0">
                  <a:pos x="217" y="2"/>
                </a:cxn>
                <a:cxn ang="0">
                  <a:pos x="217" y="2"/>
                </a:cxn>
              </a:cxnLst>
              <a:rect l="0" t="0" r="r" b="b"/>
              <a:pathLst>
                <a:path w="228" h="342">
                  <a:moveTo>
                    <a:pt x="217" y="2"/>
                  </a:moveTo>
                  <a:lnTo>
                    <a:pt x="217" y="2"/>
                  </a:lnTo>
                  <a:lnTo>
                    <a:pt x="206" y="23"/>
                  </a:lnTo>
                  <a:lnTo>
                    <a:pt x="192" y="43"/>
                  </a:lnTo>
                  <a:lnTo>
                    <a:pt x="179" y="61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6" y="128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80" y="216"/>
                  </a:lnTo>
                  <a:lnTo>
                    <a:pt x="51" y="253"/>
                  </a:lnTo>
                  <a:lnTo>
                    <a:pt x="51" y="253"/>
                  </a:lnTo>
                  <a:lnTo>
                    <a:pt x="39" y="27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1" y="302"/>
                  </a:lnTo>
                  <a:lnTo>
                    <a:pt x="16" y="314"/>
                  </a:lnTo>
                  <a:lnTo>
                    <a:pt x="9" y="325"/>
                  </a:lnTo>
                  <a:lnTo>
                    <a:pt x="5" y="329"/>
                  </a:lnTo>
                  <a:lnTo>
                    <a:pt x="3" y="332"/>
                  </a:lnTo>
                  <a:lnTo>
                    <a:pt x="3" y="332"/>
                  </a:lnTo>
                  <a:lnTo>
                    <a:pt x="0" y="333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4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8" y="342"/>
                  </a:lnTo>
                  <a:lnTo>
                    <a:pt x="12" y="340"/>
                  </a:lnTo>
                  <a:lnTo>
                    <a:pt x="15" y="336"/>
                  </a:lnTo>
                  <a:lnTo>
                    <a:pt x="20" y="328"/>
                  </a:lnTo>
                  <a:lnTo>
                    <a:pt x="20" y="328"/>
                  </a:lnTo>
                  <a:lnTo>
                    <a:pt x="25" y="316"/>
                  </a:lnTo>
                  <a:lnTo>
                    <a:pt x="33" y="304"/>
                  </a:lnTo>
                  <a:lnTo>
                    <a:pt x="47" y="282"/>
                  </a:lnTo>
                  <a:lnTo>
                    <a:pt x="47" y="282"/>
                  </a:lnTo>
                  <a:lnTo>
                    <a:pt x="76" y="240"/>
                  </a:lnTo>
                  <a:lnTo>
                    <a:pt x="105" y="199"/>
                  </a:lnTo>
                  <a:lnTo>
                    <a:pt x="105" y="199"/>
                  </a:lnTo>
                  <a:lnTo>
                    <a:pt x="121" y="175"/>
                  </a:lnTo>
                  <a:lnTo>
                    <a:pt x="135" y="151"/>
                  </a:lnTo>
                  <a:lnTo>
                    <a:pt x="165" y="103"/>
                  </a:lnTo>
                  <a:lnTo>
                    <a:pt x="165" y="103"/>
                  </a:lnTo>
                  <a:lnTo>
                    <a:pt x="181" y="80"/>
                  </a:lnTo>
                  <a:lnTo>
                    <a:pt x="198" y="57"/>
                  </a:lnTo>
                  <a:lnTo>
                    <a:pt x="213" y="34"/>
                  </a:lnTo>
                  <a:lnTo>
                    <a:pt x="220" y="22"/>
                  </a:lnTo>
                  <a:lnTo>
                    <a:pt x="228" y="9"/>
                  </a:lnTo>
                  <a:lnTo>
                    <a:pt x="228" y="9"/>
                  </a:lnTo>
                  <a:lnTo>
                    <a:pt x="228" y="6"/>
                  </a:lnTo>
                  <a:lnTo>
                    <a:pt x="228" y="4"/>
                  </a:lnTo>
                  <a:lnTo>
                    <a:pt x="225" y="1"/>
                  </a:lnTo>
                  <a:lnTo>
                    <a:pt x="223" y="0"/>
                  </a:lnTo>
                  <a:lnTo>
                    <a:pt x="220" y="0"/>
                  </a:lnTo>
                  <a:lnTo>
                    <a:pt x="219" y="1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077"/>
            <p:cNvSpPr/>
            <p:nvPr/>
          </p:nvSpPr>
          <p:spPr bwMode="auto">
            <a:xfrm>
              <a:off x="4359276" y="4505325"/>
              <a:ext cx="38100" cy="53975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88" y="3"/>
                </a:cxn>
                <a:cxn ang="0">
                  <a:pos x="75" y="18"/>
                </a:cxn>
                <a:cxn ang="0">
                  <a:pos x="62" y="35"/>
                </a:cxn>
                <a:cxn ang="0">
                  <a:pos x="51" y="52"/>
                </a:cxn>
                <a:cxn ang="0">
                  <a:pos x="40" y="69"/>
                </a:cxn>
                <a:cxn ang="0">
                  <a:pos x="40" y="69"/>
                </a:cxn>
                <a:cxn ang="0">
                  <a:pos x="17" y="98"/>
                </a:cxn>
                <a:cxn ang="0">
                  <a:pos x="8" y="114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0" y="132"/>
                </a:cxn>
                <a:cxn ang="0">
                  <a:pos x="0" y="135"/>
                </a:cxn>
                <a:cxn ang="0">
                  <a:pos x="2" y="136"/>
                </a:cxn>
                <a:cxn ang="0">
                  <a:pos x="4" y="137"/>
                </a:cxn>
                <a:cxn ang="0">
                  <a:pos x="8" y="137"/>
                </a:cxn>
                <a:cxn ang="0">
                  <a:pos x="11" y="136"/>
                </a:cxn>
                <a:cxn ang="0">
                  <a:pos x="12" y="134"/>
                </a:cxn>
                <a:cxn ang="0">
                  <a:pos x="12" y="134"/>
                </a:cxn>
                <a:cxn ang="0">
                  <a:pos x="15" y="126"/>
                </a:cxn>
                <a:cxn ang="0">
                  <a:pos x="20" y="117"/>
                </a:cxn>
                <a:cxn ang="0">
                  <a:pos x="30" y="101"/>
                </a:cxn>
                <a:cxn ang="0">
                  <a:pos x="53" y="71"/>
                </a:cxn>
                <a:cxn ang="0">
                  <a:pos x="53" y="71"/>
                </a:cxn>
                <a:cxn ang="0">
                  <a:pos x="63" y="55"/>
                </a:cxn>
                <a:cxn ang="0">
                  <a:pos x="74" y="39"/>
                </a:cxn>
                <a:cxn ang="0">
                  <a:pos x="84" y="25"/>
                </a:cxn>
                <a:cxn ang="0">
                  <a:pos x="96" y="11"/>
                </a:cxn>
                <a:cxn ang="0">
                  <a:pos x="96" y="11"/>
                </a:cxn>
                <a:cxn ang="0">
                  <a:pos x="97" y="8"/>
                </a:cxn>
                <a:cxn ang="0">
                  <a:pos x="97" y="7"/>
                </a:cxn>
                <a:cxn ang="0">
                  <a:pos x="96" y="3"/>
                </a:cxn>
                <a:cxn ang="0">
                  <a:pos x="92" y="0"/>
                </a:cxn>
                <a:cxn ang="0">
                  <a:pos x="89" y="1"/>
                </a:cxn>
                <a:cxn ang="0">
                  <a:pos x="88" y="3"/>
                </a:cxn>
                <a:cxn ang="0">
                  <a:pos x="88" y="3"/>
                </a:cxn>
              </a:cxnLst>
              <a:rect l="0" t="0" r="r" b="b"/>
              <a:pathLst>
                <a:path w="97" h="137">
                  <a:moveTo>
                    <a:pt x="88" y="3"/>
                  </a:moveTo>
                  <a:lnTo>
                    <a:pt x="88" y="3"/>
                  </a:lnTo>
                  <a:lnTo>
                    <a:pt x="75" y="18"/>
                  </a:lnTo>
                  <a:lnTo>
                    <a:pt x="62" y="35"/>
                  </a:lnTo>
                  <a:lnTo>
                    <a:pt x="51" y="52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17" y="98"/>
                  </a:lnTo>
                  <a:lnTo>
                    <a:pt x="8" y="11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2" y="136"/>
                  </a:lnTo>
                  <a:lnTo>
                    <a:pt x="4" y="137"/>
                  </a:lnTo>
                  <a:lnTo>
                    <a:pt x="8" y="137"/>
                  </a:lnTo>
                  <a:lnTo>
                    <a:pt x="11" y="136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5" y="126"/>
                  </a:lnTo>
                  <a:lnTo>
                    <a:pt x="20" y="117"/>
                  </a:lnTo>
                  <a:lnTo>
                    <a:pt x="30" y="101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63" y="55"/>
                  </a:lnTo>
                  <a:lnTo>
                    <a:pt x="74" y="39"/>
                  </a:lnTo>
                  <a:lnTo>
                    <a:pt x="84" y="25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6" y="3"/>
                  </a:lnTo>
                  <a:lnTo>
                    <a:pt x="92" y="0"/>
                  </a:lnTo>
                  <a:lnTo>
                    <a:pt x="89" y="1"/>
                  </a:lnTo>
                  <a:lnTo>
                    <a:pt x="88" y="3"/>
                  </a:lnTo>
                  <a:lnTo>
                    <a:pt x="8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078"/>
            <p:cNvSpPr/>
            <p:nvPr/>
          </p:nvSpPr>
          <p:spPr bwMode="auto">
            <a:xfrm>
              <a:off x="4375151" y="4513263"/>
              <a:ext cx="39688" cy="50800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86" y="1"/>
                </a:cxn>
                <a:cxn ang="0">
                  <a:pos x="74" y="14"/>
                </a:cxn>
                <a:cxn ang="0">
                  <a:pos x="62" y="29"/>
                </a:cxn>
                <a:cxn ang="0">
                  <a:pos x="41" y="59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2" y="127"/>
                </a:cxn>
                <a:cxn ang="0">
                  <a:pos x="6" y="128"/>
                </a:cxn>
                <a:cxn ang="0">
                  <a:pos x="7" y="127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51" y="65"/>
                </a:cxn>
                <a:cxn ang="0">
                  <a:pos x="71" y="37"/>
                </a:cxn>
                <a:cxn ang="0">
                  <a:pos x="82" y="2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6" y="8"/>
                </a:cxn>
                <a:cxn ang="0">
                  <a:pos x="96" y="5"/>
                </a:cxn>
                <a:cxn ang="0">
                  <a:pos x="95" y="1"/>
                </a:cxn>
                <a:cxn ang="0">
                  <a:pos x="91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86" y="1"/>
                </a:cxn>
              </a:cxnLst>
              <a:rect l="0" t="0" r="r" b="b"/>
              <a:pathLst>
                <a:path w="96" h="128">
                  <a:moveTo>
                    <a:pt x="86" y="1"/>
                  </a:moveTo>
                  <a:lnTo>
                    <a:pt x="86" y="1"/>
                  </a:lnTo>
                  <a:lnTo>
                    <a:pt x="74" y="14"/>
                  </a:lnTo>
                  <a:lnTo>
                    <a:pt x="62" y="29"/>
                  </a:lnTo>
                  <a:lnTo>
                    <a:pt x="41" y="5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2" y="127"/>
                  </a:lnTo>
                  <a:lnTo>
                    <a:pt x="6" y="128"/>
                  </a:lnTo>
                  <a:lnTo>
                    <a:pt x="7" y="127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51" y="65"/>
                  </a:lnTo>
                  <a:lnTo>
                    <a:pt x="71" y="37"/>
                  </a:lnTo>
                  <a:lnTo>
                    <a:pt x="82" y="2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6" y="8"/>
                  </a:lnTo>
                  <a:lnTo>
                    <a:pt x="96" y="5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079"/>
            <p:cNvSpPr/>
            <p:nvPr/>
          </p:nvSpPr>
          <p:spPr bwMode="auto">
            <a:xfrm>
              <a:off x="4391026" y="4516438"/>
              <a:ext cx="47625" cy="53975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11" y="1"/>
                </a:cxn>
                <a:cxn ang="0">
                  <a:pos x="95" y="14"/>
                </a:cxn>
                <a:cxn ang="0">
                  <a:pos x="80" y="28"/>
                </a:cxn>
                <a:cxn ang="0">
                  <a:pos x="65" y="43"/>
                </a:cxn>
                <a:cxn ang="0">
                  <a:pos x="51" y="58"/>
                </a:cxn>
                <a:cxn ang="0">
                  <a:pos x="25" y="91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2"/>
                </a:cxn>
                <a:cxn ang="0">
                  <a:pos x="2" y="133"/>
                </a:cxn>
                <a:cxn ang="0">
                  <a:pos x="6" y="134"/>
                </a:cxn>
                <a:cxn ang="0">
                  <a:pos x="9" y="133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34" y="98"/>
                </a:cxn>
                <a:cxn ang="0">
                  <a:pos x="59" y="66"/>
                </a:cxn>
                <a:cxn ang="0">
                  <a:pos x="72" y="51"/>
                </a:cxn>
                <a:cxn ang="0">
                  <a:pos x="86" y="36"/>
                </a:cxn>
                <a:cxn ang="0">
                  <a:pos x="101" y="23"/>
                </a:cxn>
                <a:cxn ang="0">
                  <a:pos x="118" y="11"/>
                </a:cxn>
                <a:cxn ang="0">
                  <a:pos x="118" y="11"/>
                </a:cxn>
                <a:cxn ang="0">
                  <a:pos x="119" y="9"/>
                </a:cxn>
                <a:cxn ang="0">
                  <a:pos x="120" y="7"/>
                </a:cxn>
                <a:cxn ang="0">
                  <a:pos x="119" y="2"/>
                </a:cxn>
                <a:cxn ang="0">
                  <a:pos x="118" y="1"/>
                </a:cxn>
                <a:cxn ang="0">
                  <a:pos x="116" y="0"/>
                </a:cxn>
                <a:cxn ang="0">
                  <a:pos x="114" y="0"/>
                </a:cxn>
                <a:cxn ang="0">
                  <a:pos x="111" y="1"/>
                </a:cxn>
                <a:cxn ang="0">
                  <a:pos x="111" y="1"/>
                </a:cxn>
              </a:cxnLst>
              <a:rect l="0" t="0" r="r" b="b"/>
              <a:pathLst>
                <a:path w="120" h="134">
                  <a:moveTo>
                    <a:pt x="111" y="1"/>
                  </a:moveTo>
                  <a:lnTo>
                    <a:pt x="111" y="1"/>
                  </a:lnTo>
                  <a:lnTo>
                    <a:pt x="95" y="14"/>
                  </a:lnTo>
                  <a:lnTo>
                    <a:pt x="80" y="28"/>
                  </a:lnTo>
                  <a:lnTo>
                    <a:pt x="65" y="43"/>
                  </a:lnTo>
                  <a:lnTo>
                    <a:pt x="51" y="58"/>
                  </a:lnTo>
                  <a:lnTo>
                    <a:pt x="25" y="91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2"/>
                  </a:lnTo>
                  <a:lnTo>
                    <a:pt x="2" y="133"/>
                  </a:lnTo>
                  <a:lnTo>
                    <a:pt x="6" y="134"/>
                  </a:lnTo>
                  <a:lnTo>
                    <a:pt x="9" y="133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34" y="98"/>
                  </a:lnTo>
                  <a:lnTo>
                    <a:pt x="59" y="66"/>
                  </a:lnTo>
                  <a:lnTo>
                    <a:pt x="72" y="51"/>
                  </a:lnTo>
                  <a:lnTo>
                    <a:pt x="86" y="36"/>
                  </a:lnTo>
                  <a:lnTo>
                    <a:pt x="101" y="23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19" y="9"/>
                  </a:lnTo>
                  <a:lnTo>
                    <a:pt x="120" y="7"/>
                  </a:lnTo>
                  <a:lnTo>
                    <a:pt x="119" y="2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080"/>
            <p:cNvSpPr/>
            <p:nvPr/>
          </p:nvSpPr>
          <p:spPr bwMode="auto">
            <a:xfrm>
              <a:off x="4402138" y="4527550"/>
              <a:ext cx="47625" cy="60325"/>
            </a:xfrm>
            <a:custGeom>
              <a:avLst/>
              <a:gdLst/>
              <a:ahLst/>
              <a:cxnLst>
                <a:cxn ang="0">
                  <a:pos x="114" y="1"/>
                </a:cxn>
                <a:cxn ang="0">
                  <a:pos x="114" y="1"/>
                </a:cxn>
                <a:cxn ang="0">
                  <a:pos x="110" y="4"/>
                </a:cxn>
                <a:cxn ang="0">
                  <a:pos x="106" y="8"/>
                </a:cxn>
                <a:cxn ang="0">
                  <a:pos x="99" y="15"/>
                </a:cxn>
                <a:cxn ang="0">
                  <a:pos x="99" y="15"/>
                </a:cxn>
                <a:cxn ang="0">
                  <a:pos x="82" y="38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50" y="78"/>
                </a:cxn>
                <a:cxn ang="0">
                  <a:pos x="42" y="87"/>
                </a:cxn>
                <a:cxn ang="0">
                  <a:pos x="35" y="96"/>
                </a:cxn>
                <a:cxn ang="0">
                  <a:pos x="35" y="96"/>
                </a:cxn>
                <a:cxn ang="0">
                  <a:pos x="30" y="104"/>
                </a:cxn>
                <a:cxn ang="0">
                  <a:pos x="25" y="110"/>
                </a:cxn>
                <a:cxn ang="0">
                  <a:pos x="13" y="121"/>
                </a:cxn>
                <a:cxn ang="0">
                  <a:pos x="13" y="121"/>
                </a:cxn>
                <a:cxn ang="0">
                  <a:pos x="9" y="127"/>
                </a:cxn>
                <a:cxn ang="0">
                  <a:pos x="4" y="136"/>
                </a:cxn>
                <a:cxn ang="0">
                  <a:pos x="0" y="141"/>
                </a:cxn>
                <a:cxn ang="0">
                  <a:pos x="0" y="142"/>
                </a:cxn>
                <a:cxn ang="0">
                  <a:pos x="1" y="141"/>
                </a:cxn>
                <a:cxn ang="0">
                  <a:pos x="1" y="141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3" y="150"/>
                </a:cxn>
                <a:cxn ang="0">
                  <a:pos x="4" y="150"/>
                </a:cxn>
                <a:cxn ang="0">
                  <a:pos x="5" y="151"/>
                </a:cxn>
                <a:cxn ang="0">
                  <a:pos x="8" y="151"/>
                </a:cxn>
                <a:cxn ang="0">
                  <a:pos x="9" y="149"/>
                </a:cxn>
                <a:cxn ang="0">
                  <a:pos x="9" y="149"/>
                </a:cxn>
                <a:cxn ang="0">
                  <a:pos x="33" y="120"/>
                </a:cxn>
                <a:cxn ang="0">
                  <a:pos x="55" y="90"/>
                </a:cxn>
                <a:cxn ang="0">
                  <a:pos x="55" y="90"/>
                </a:cxn>
                <a:cxn ang="0">
                  <a:pos x="86" y="49"/>
                </a:cxn>
                <a:cxn ang="0">
                  <a:pos x="86" y="49"/>
                </a:cxn>
                <a:cxn ang="0">
                  <a:pos x="102" y="28"/>
                </a:cxn>
                <a:cxn ang="0">
                  <a:pos x="111" y="18"/>
                </a:cxn>
                <a:cxn ang="0">
                  <a:pos x="115" y="14"/>
                </a:cxn>
                <a:cxn ang="0">
                  <a:pos x="120" y="10"/>
                </a:cxn>
                <a:cxn ang="0">
                  <a:pos x="120" y="10"/>
                </a:cxn>
                <a:cxn ang="0">
                  <a:pos x="122" y="9"/>
                </a:cxn>
                <a:cxn ang="0">
                  <a:pos x="123" y="6"/>
                </a:cxn>
                <a:cxn ang="0">
                  <a:pos x="122" y="2"/>
                </a:cxn>
                <a:cxn ang="0">
                  <a:pos x="119" y="0"/>
                </a:cxn>
                <a:cxn ang="0">
                  <a:pos x="116" y="0"/>
                </a:cxn>
                <a:cxn ang="0">
                  <a:pos x="114" y="1"/>
                </a:cxn>
                <a:cxn ang="0">
                  <a:pos x="114" y="1"/>
                </a:cxn>
              </a:cxnLst>
              <a:rect l="0" t="0" r="r" b="b"/>
              <a:pathLst>
                <a:path w="123" h="151">
                  <a:moveTo>
                    <a:pt x="114" y="1"/>
                  </a:moveTo>
                  <a:lnTo>
                    <a:pt x="114" y="1"/>
                  </a:lnTo>
                  <a:lnTo>
                    <a:pt x="110" y="4"/>
                  </a:lnTo>
                  <a:lnTo>
                    <a:pt x="106" y="8"/>
                  </a:lnTo>
                  <a:lnTo>
                    <a:pt x="99" y="15"/>
                  </a:lnTo>
                  <a:lnTo>
                    <a:pt x="99" y="15"/>
                  </a:lnTo>
                  <a:lnTo>
                    <a:pt x="82" y="3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50" y="78"/>
                  </a:lnTo>
                  <a:lnTo>
                    <a:pt x="42" y="87"/>
                  </a:lnTo>
                  <a:lnTo>
                    <a:pt x="35" y="96"/>
                  </a:lnTo>
                  <a:lnTo>
                    <a:pt x="35" y="96"/>
                  </a:lnTo>
                  <a:lnTo>
                    <a:pt x="30" y="104"/>
                  </a:lnTo>
                  <a:lnTo>
                    <a:pt x="25" y="110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9" y="127"/>
                  </a:lnTo>
                  <a:lnTo>
                    <a:pt x="4" y="136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3" y="150"/>
                  </a:lnTo>
                  <a:lnTo>
                    <a:pt x="4" y="150"/>
                  </a:lnTo>
                  <a:lnTo>
                    <a:pt x="5" y="151"/>
                  </a:lnTo>
                  <a:lnTo>
                    <a:pt x="8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33" y="12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2" y="28"/>
                  </a:lnTo>
                  <a:lnTo>
                    <a:pt x="111" y="18"/>
                  </a:lnTo>
                  <a:lnTo>
                    <a:pt x="115" y="14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2" y="9"/>
                  </a:lnTo>
                  <a:lnTo>
                    <a:pt x="123" y="6"/>
                  </a:lnTo>
                  <a:lnTo>
                    <a:pt x="122" y="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4" y="1"/>
                  </a:lnTo>
                  <a:lnTo>
                    <a:pt x="11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081"/>
            <p:cNvSpPr/>
            <p:nvPr/>
          </p:nvSpPr>
          <p:spPr bwMode="auto">
            <a:xfrm>
              <a:off x="4421188" y="4543425"/>
              <a:ext cx="36513" cy="50800"/>
            </a:xfrm>
            <a:custGeom>
              <a:avLst/>
              <a:gdLst/>
              <a:ahLst/>
              <a:cxnLst>
                <a:cxn ang="0">
                  <a:pos x="81" y="2"/>
                </a:cxn>
                <a:cxn ang="0">
                  <a:pos x="81" y="2"/>
                </a:cxn>
                <a:cxn ang="0">
                  <a:pos x="70" y="15"/>
                </a:cxn>
                <a:cxn ang="0">
                  <a:pos x="59" y="29"/>
                </a:cxn>
                <a:cxn ang="0">
                  <a:pos x="49" y="43"/>
                </a:cxn>
                <a:cxn ang="0">
                  <a:pos x="38" y="59"/>
                </a:cxn>
                <a:cxn ang="0">
                  <a:pos x="20" y="89"/>
                </a:cxn>
                <a:cxn ang="0">
                  <a:pos x="2" y="119"/>
                </a:cxn>
                <a:cxn ang="0">
                  <a:pos x="2" y="119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3" y="127"/>
                </a:cxn>
                <a:cxn ang="0">
                  <a:pos x="7" y="128"/>
                </a:cxn>
                <a:cxn ang="0">
                  <a:pos x="10" y="127"/>
                </a:cxn>
                <a:cxn ang="0">
                  <a:pos x="11" y="126"/>
                </a:cxn>
                <a:cxn ang="0">
                  <a:pos x="11" y="126"/>
                </a:cxn>
                <a:cxn ang="0">
                  <a:pos x="30" y="96"/>
                </a:cxn>
                <a:cxn ang="0">
                  <a:pos x="47" y="66"/>
                </a:cxn>
                <a:cxn ang="0">
                  <a:pos x="58" y="51"/>
                </a:cxn>
                <a:cxn ang="0">
                  <a:pos x="67" y="37"/>
                </a:cxn>
                <a:cxn ang="0">
                  <a:pos x="79" y="22"/>
                </a:cxn>
                <a:cxn ang="0">
                  <a:pos x="91" y="9"/>
                </a:cxn>
                <a:cxn ang="0">
                  <a:pos x="91" y="9"/>
                </a:cxn>
                <a:cxn ang="0">
                  <a:pos x="92" y="7"/>
                </a:cxn>
                <a:cxn ang="0">
                  <a:pos x="92" y="5"/>
                </a:cxn>
                <a:cxn ang="0">
                  <a:pos x="89" y="2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1" y="2"/>
                </a:cxn>
                <a:cxn ang="0">
                  <a:pos x="81" y="2"/>
                </a:cxn>
              </a:cxnLst>
              <a:rect l="0" t="0" r="r" b="b"/>
              <a:pathLst>
                <a:path w="92" h="128">
                  <a:moveTo>
                    <a:pt x="81" y="2"/>
                  </a:moveTo>
                  <a:lnTo>
                    <a:pt x="81" y="2"/>
                  </a:lnTo>
                  <a:lnTo>
                    <a:pt x="70" y="15"/>
                  </a:lnTo>
                  <a:lnTo>
                    <a:pt x="59" y="29"/>
                  </a:lnTo>
                  <a:lnTo>
                    <a:pt x="49" y="43"/>
                  </a:lnTo>
                  <a:lnTo>
                    <a:pt x="38" y="59"/>
                  </a:lnTo>
                  <a:lnTo>
                    <a:pt x="20" y="8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3" y="127"/>
                  </a:lnTo>
                  <a:lnTo>
                    <a:pt x="7" y="128"/>
                  </a:lnTo>
                  <a:lnTo>
                    <a:pt x="10" y="127"/>
                  </a:lnTo>
                  <a:lnTo>
                    <a:pt x="11" y="126"/>
                  </a:lnTo>
                  <a:lnTo>
                    <a:pt x="11" y="126"/>
                  </a:lnTo>
                  <a:lnTo>
                    <a:pt x="30" y="96"/>
                  </a:lnTo>
                  <a:lnTo>
                    <a:pt x="47" y="66"/>
                  </a:lnTo>
                  <a:lnTo>
                    <a:pt x="58" y="51"/>
                  </a:lnTo>
                  <a:lnTo>
                    <a:pt x="67" y="37"/>
                  </a:lnTo>
                  <a:lnTo>
                    <a:pt x="79" y="22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1" y="2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082"/>
            <p:cNvSpPr/>
            <p:nvPr/>
          </p:nvSpPr>
          <p:spPr bwMode="auto">
            <a:xfrm>
              <a:off x="4308476" y="4591050"/>
              <a:ext cx="20638" cy="3968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0" y="25"/>
                </a:cxn>
                <a:cxn ang="0">
                  <a:pos x="17" y="47"/>
                </a:cxn>
                <a:cxn ang="0">
                  <a:pos x="11" y="58"/>
                </a:cxn>
                <a:cxn ang="0">
                  <a:pos x="7" y="70"/>
                </a:cxn>
                <a:cxn ang="0">
                  <a:pos x="3" y="83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100"/>
                </a:cxn>
                <a:cxn ang="0">
                  <a:pos x="5" y="100"/>
                </a:cxn>
                <a:cxn ang="0">
                  <a:pos x="9" y="98"/>
                </a:cxn>
                <a:cxn ang="0">
                  <a:pos x="11" y="97"/>
                </a:cxn>
                <a:cxn ang="0">
                  <a:pos x="12" y="94"/>
                </a:cxn>
                <a:cxn ang="0">
                  <a:pos x="12" y="94"/>
                </a:cxn>
                <a:cxn ang="0">
                  <a:pos x="13" y="83"/>
                </a:cxn>
                <a:cxn ang="0">
                  <a:pos x="17" y="72"/>
                </a:cxn>
                <a:cxn ang="0">
                  <a:pos x="22" y="60"/>
                </a:cxn>
                <a:cxn ang="0">
                  <a:pos x="28" y="50"/>
                </a:cxn>
                <a:cxn ang="0">
                  <a:pos x="41" y="29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4" y="7"/>
                </a:cxn>
                <a:cxn ang="0">
                  <a:pos x="54" y="4"/>
                </a:cxn>
                <a:cxn ang="0">
                  <a:pos x="51" y="2"/>
                </a:cxn>
                <a:cxn ang="0">
                  <a:pos x="47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54" h="100">
                  <a:moveTo>
                    <a:pt x="43" y="3"/>
                  </a:moveTo>
                  <a:lnTo>
                    <a:pt x="43" y="3"/>
                  </a:lnTo>
                  <a:lnTo>
                    <a:pt x="30" y="25"/>
                  </a:lnTo>
                  <a:lnTo>
                    <a:pt x="17" y="47"/>
                  </a:lnTo>
                  <a:lnTo>
                    <a:pt x="11" y="58"/>
                  </a:lnTo>
                  <a:lnTo>
                    <a:pt x="7" y="70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9" y="98"/>
                  </a:lnTo>
                  <a:lnTo>
                    <a:pt x="11" y="97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3" y="83"/>
                  </a:lnTo>
                  <a:lnTo>
                    <a:pt x="17" y="72"/>
                  </a:lnTo>
                  <a:lnTo>
                    <a:pt x="22" y="60"/>
                  </a:lnTo>
                  <a:lnTo>
                    <a:pt x="28" y="50"/>
                  </a:lnTo>
                  <a:lnTo>
                    <a:pt x="41" y="2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4" y="4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083"/>
            <p:cNvSpPr/>
            <p:nvPr/>
          </p:nvSpPr>
          <p:spPr bwMode="auto">
            <a:xfrm>
              <a:off x="4319588" y="4605338"/>
              <a:ext cx="23813" cy="34925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2" y="22"/>
                </a:cxn>
                <a:cxn ang="0">
                  <a:pos x="19" y="43"/>
                </a:cxn>
                <a:cxn ang="0">
                  <a:pos x="19" y="43"/>
                </a:cxn>
                <a:cxn ang="0">
                  <a:pos x="9" y="62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4" y="90"/>
                </a:cxn>
                <a:cxn ang="0">
                  <a:pos x="7" y="90"/>
                </a:cxn>
                <a:cxn ang="0">
                  <a:pos x="9" y="88"/>
                </a:cxn>
                <a:cxn ang="0">
                  <a:pos x="10" y="86"/>
                </a:cxn>
                <a:cxn ang="0">
                  <a:pos x="10" y="86"/>
                </a:cxn>
                <a:cxn ang="0">
                  <a:pos x="15" y="75"/>
                </a:cxn>
                <a:cxn ang="0">
                  <a:pos x="21" y="64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43" y="26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57" y="5"/>
                </a:cxn>
                <a:cxn ang="0">
                  <a:pos x="56" y="3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7" h="90">
                  <a:moveTo>
                    <a:pt x="45" y="2"/>
                  </a:moveTo>
                  <a:lnTo>
                    <a:pt x="45" y="2"/>
                  </a:lnTo>
                  <a:lnTo>
                    <a:pt x="32" y="2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9" y="62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4" y="90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5" y="75"/>
                  </a:lnTo>
                  <a:lnTo>
                    <a:pt x="21" y="6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43" y="2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5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084"/>
            <p:cNvSpPr/>
            <p:nvPr/>
          </p:nvSpPr>
          <p:spPr bwMode="auto">
            <a:xfrm>
              <a:off x="4338638" y="4610100"/>
              <a:ext cx="26988" cy="36513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0" y="21"/>
                </a:cxn>
                <a:cxn ang="0">
                  <a:pos x="30" y="30"/>
                </a:cxn>
                <a:cxn ang="0">
                  <a:pos x="23" y="40"/>
                </a:cxn>
                <a:cxn ang="0">
                  <a:pos x="15" y="51"/>
                </a:cxn>
                <a:cxn ang="0">
                  <a:pos x="10" y="61"/>
                </a:cxn>
                <a:cxn ang="0">
                  <a:pos x="4" y="74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0" y="91"/>
                </a:cxn>
                <a:cxn ang="0">
                  <a:pos x="4" y="94"/>
                </a:cxn>
                <a:cxn ang="0">
                  <a:pos x="8" y="94"/>
                </a:cxn>
                <a:cxn ang="0">
                  <a:pos x="11" y="92"/>
                </a:cxn>
                <a:cxn ang="0">
                  <a:pos x="11" y="90"/>
                </a:cxn>
                <a:cxn ang="0">
                  <a:pos x="11" y="90"/>
                </a:cxn>
                <a:cxn ang="0">
                  <a:pos x="15" y="78"/>
                </a:cxn>
                <a:cxn ang="0">
                  <a:pos x="20" y="66"/>
                </a:cxn>
                <a:cxn ang="0">
                  <a:pos x="25" y="56"/>
                </a:cxn>
                <a:cxn ang="0">
                  <a:pos x="32" y="45"/>
                </a:cxn>
                <a:cxn ang="0">
                  <a:pos x="40" y="36"/>
                </a:cxn>
                <a:cxn ang="0">
                  <a:pos x="49" y="27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7"/>
                </a:cxn>
                <a:cxn ang="0">
                  <a:pos x="68" y="6"/>
                </a:cxn>
                <a:cxn ang="0">
                  <a:pos x="67" y="2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68" h="94">
                  <a:moveTo>
                    <a:pt x="59" y="2"/>
                  </a:moveTo>
                  <a:lnTo>
                    <a:pt x="59" y="2"/>
                  </a:lnTo>
                  <a:lnTo>
                    <a:pt x="40" y="21"/>
                  </a:lnTo>
                  <a:lnTo>
                    <a:pt x="30" y="30"/>
                  </a:lnTo>
                  <a:lnTo>
                    <a:pt x="23" y="40"/>
                  </a:lnTo>
                  <a:lnTo>
                    <a:pt x="15" y="51"/>
                  </a:lnTo>
                  <a:lnTo>
                    <a:pt x="10" y="61"/>
                  </a:lnTo>
                  <a:lnTo>
                    <a:pt x="4" y="7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4" y="94"/>
                  </a:lnTo>
                  <a:lnTo>
                    <a:pt x="8" y="94"/>
                  </a:lnTo>
                  <a:lnTo>
                    <a:pt x="11" y="92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5" y="78"/>
                  </a:lnTo>
                  <a:lnTo>
                    <a:pt x="20" y="66"/>
                  </a:lnTo>
                  <a:lnTo>
                    <a:pt x="25" y="56"/>
                  </a:lnTo>
                  <a:lnTo>
                    <a:pt x="32" y="45"/>
                  </a:lnTo>
                  <a:lnTo>
                    <a:pt x="40" y="36"/>
                  </a:lnTo>
                  <a:lnTo>
                    <a:pt x="49" y="27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7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085"/>
            <p:cNvSpPr/>
            <p:nvPr/>
          </p:nvSpPr>
          <p:spPr bwMode="auto">
            <a:xfrm>
              <a:off x="4359276" y="4614863"/>
              <a:ext cx="26988" cy="36513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39" y="21"/>
                </a:cxn>
                <a:cxn ang="0">
                  <a:pos x="25" y="41"/>
                </a:cxn>
                <a:cxn ang="0">
                  <a:pos x="13" y="62"/>
                </a:cxn>
                <a:cxn ang="0">
                  <a:pos x="1" y="83"/>
                </a:cxn>
                <a:cxn ang="0">
                  <a:pos x="1" y="83"/>
                </a:cxn>
                <a:cxn ang="0">
                  <a:pos x="0" y="85"/>
                </a:cxn>
                <a:cxn ang="0">
                  <a:pos x="1" y="88"/>
                </a:cxn>
                <a:cxn ang="0">
                  <a:pos x="4" y="91"/>
                </a:cxn>
                <a:cxn ang="0">
                  <a:pos x="8" y="92"/>
                </a:cxn>
                <a:cxn ang="0">
                  <a:pos x="9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22" y="68"/>
                </a:cxn>
                <a:cxn ang="0">
                  <a:pos x="34" y="47"/>
                </a:cxn>
                <a:cxn ang="0">
                  <a:pos x="48" y="28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65" h="92">
                  <a:moveTo>
                    <a:pt x="56" y="2"/>
                  </a:moveTo>
                  <a:lnTo>
                    <a:pt x="56" y="2"/>
                  </a:lnTo>
                  <a:lnTo>
                    <a:pt x="39" y="21"/>
                  </a:lnTo>
                  <a:lnTo>
                    <a:pt x="25" y="41"/>
                  </a:lnTo>
                  <a:lnTo>
                    <a:pt x="13" y="62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4" y="91"/>
                  </a:lnTo>
                  <a:lnTo>
                    <a:pt x="8" y="92"/>
                  </a:lnTo>
                  <a:lnTo>
                    <a:pt x="9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22" y="68"/>
                  </a:lnTo>
                  <a:lnTo>
                    <a:pt x="34" y="47"/>
                  </a:lnTo>
                  <a:lnTo>
                    <a:pt x="48" y="28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086"/>
            <p:cNvSpPr/>
            <p:nvPr/>
          </p:nvSpPr>
          <p:spPr bwMode="auto">
            <a:xfrm>
              <a:off x="4368801" y="4624388"/>
              <a:ext cx="26988" cy="41275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56" y="5"/>
                </a:cxn>
                <a:cxn ang="0">
                  <a:pos x="54" y="10"/>
                </a:cxn>
                <a:cxn ang="0">
                  <a:pos x="53" y="16"/>
                </a:cxn>
                <a:cxn ang="0">
                  <a:pos x="47" y="27"/>
                </a:cxn>
                <a:cxn ang="0">
                  <a:pos x="34" y="47"/>
                </a:cxn>
                <a:cxn ang="0">
                  <a:pos x="34" y="47"/>
                </a:cxn>
                <a:cxn ang="0">
                  <a:pos x="18" y="72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1" y="103"/>
                </a:cxn>
                <a:cxn ang="0">
                  <a:pos x="3" y="105"/>
                </a:cxn>
                <a:cxn ang="0">
                  <a:pos x="5" y="105"/>
                </a:cxn>
                <a:cxn ang="0">
                  <a:pos x="7" y="105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9" y="90"/>
                </a:cxn>
                <a:cxn ang="0">
                  <a:pos x="28" y="76"/>
                </a:cxn>
                <a:cxn ang="0">
                  <a:pos x="47" y="47"/>
                </a:cxn>
                <a:cxn ang="0">
                  <a:pos x="47" y="47"/>
                </a:cxn>
                <a:cxn ang="0">
                  <a:pos x="60" y="27"/>
                </a:cxn>
                <a:cxn ang="0">
                  <a:pos x="65" y="17"/>
                </a:cxn>
                <a:cxn ang="0">
                  <a:pos x="66" y="12"/>
                </a:cxn>
                <a:cxn ang="0">
                  <a:pos x="68" y="5"/>
                </a:cxn>
                <a:cxn ang="0">
                  <a:pos x="68" y="5"/>
                </a:cxn>
                <a:cxn ang="0">
                  <a:pos x="68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2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68" h="105">
                  <a:moveTo>
                    <a:pt x="56" y="5"/>
                  </a:moveTo>
                  <a:lnTo>
                    <a:pt x="56" y="5"/>
                  </a:lnTo>
                  <a:lnTo>
                    <a:pt x="54" y="10"/>
                  </a:lnTo>
                  <a:lnTo>
                    <a:pt x="53" y="16"/>
                  </a:lnTo>
                  <a:lnTo>
                    <a:pt x="47" y="2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18" y="72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1" y="103"/>
                  </a:lnTo>
                  <a:lnTo>
                    <a:pt x="3" y="105"/>
                  </a:lnTo>
                  <a:lnTo>
                    <a:pt x="5" y="105"/>
                  </a:lnTo>
                  <a:lnTo>
                    <a:pt x="7" y="105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9" y="90"/>
                  </a:lnTo>
                  <a:lnTo>
                    <a:pt x="28" y="76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60" y="27"/>
                  </a:lnTo>
                  <a:lnTo>
                    <a:pt x="65" y="17"/>
                  </a:lnTo>
                  <a:lnTo>
                    <a:pt x="66" y="12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087"/>
            <p:cNvSpPr/>
            <p:nvPr/>
          </p:nvSpPr>
          <p:spPr bwMode="auto">
            <a:xfrm>
              <a:off x="4319588" y="4630738"/>
              <a:ext cx="101600" cy="128588"/>
            </a:xfrm>
            <a:custGeom>
              <a:avLst/>
              <a:gdLst/>
              <a:ahLst/>
              <a:cxnLst>
                <a:cxn ang="0">
                  <a:pos x="247" y="1"/>
                </a:cxn>
                <a:cxn ang="0">
                  <a:pos x="247" y="1"/>
                </a:cxn>
                <a:cxn ang="0">
                  <a:pos x="228" y="22"/>
                </a:cxn>
                <a:cxn ang="0">
                  <a:pos x="208" y="43"/>
                </a:cxn>
                <a:cxn ang="0">
                  <a:pos x="171" y="86"/>
                </a:cxn>
                <a:cxn ang="0">
                  <a:pos x="136" y="131"/>
                </a:cxn>
                <a:cxn ang="0">
                  <a:pos x="101" y="175"/>
                </a:cxn>
                <a:cxn ang="0">
                  <a:pos x="101" y="175"/>
                </a:cxn>
                <a:cxn ang="0">
                  <a:pos x="69" y="213"/>
                </a:cxn>
                <a:cxn ang="0">
                  <a:pos x="55" y="233"/>
                </a:cxn>
                <a:cxn ang="0">
                  <a:pos x="41" y="254"/>
                </a:cxn>
                <a:cxn ang="0">
                  <a:pos x="41" y="254"/>
                </a:cxn>
                <a:cxn ang="0">
                  <a:pos x="35" y="261"/>
                </a:cxn>
                <a:cxn ang="0">
                  <a:pos x="30" y="269"/>
                </a:cxn>
                <a:cxn ang="0">
                  <a:pos x="17" y="285"/>
                </a:cxn>
                <a:cxn ang="0">
                  <a:pos x="12" y="293"/>
                </a:cxn>
                <a:cxn ang="0">
                  <a:pos x="7" y="301"/>
                </a:cxn>
                <a:cxn ang="0">
                  <a:pos x="3" y="309"/>
                </a:cxn>
                <a:cxn ang="0">
                  <a:pos x="0" y="318"/>
                </a:cxn>
                <a:cxn ang="0">
                  <a:pos x="0" y="318"/>
                </a:cxn>
                <a:cxn ang="0">
                  <a:pos x="0" y="320"/>
                </a:cxn>
                <a:cxn ang="0">
                  <a:pos x="1" y="322"/>
                </a:cxn>
                <a:cxn ang="0">
                  <a:pos x="4" y="324"/>
                </a:cxn>
                <a:cxn ang="0">
                  <a:pos x="7" y="324"/>
                </a:cxn>
                <a:cxn ang="0">
                  <a:pos x="8" y="324"/>
                </a:cxn>
                <a:cxn ang="0">
                  <a:pos x="10" y="323"/>
                </a:cxn>
                <a:cxn ang="0">
                  <a:pos x="10" y="320"/>
                </a:cxn>
                <a:cxn ang="0">
                  <a:pos x="10" y="320"/>
                </a:cxn>
                <a:cxn ang="0">
                  <a:pos x="12" y="315"/>
                </a:cxn>
                <a:cxn ang="0">
                  <a:pos x="14" y="310"/>
                </a:cxn>
                <a:cxn ang="0">
                  <a:pos x="20" y="302"/>
                </a:cxn>
                <a:cxn ang="0">
                  <a:pos x="26" y="295"/>
                </a:cxn>
                <a:cxn ang="0">
                  <a:pos x="33" y="288"/>
                </a:cxn>
                <a:cxn ang="0">
                  <a:pos x="33" y="288"/>
                </a:cxn>
                <a:cxn ang="0">
                  <a:pos x="44" y="271"/>
                </a:cxn>
                <a:cxn ang="0">
                  <a:pos x="55" y="252"/>
                </a:cxn>
                <a:cxn ang="0">
                  <a:pos x="55" y="252"/>
                </a:cxn>
                <a:cxn ang="0">
                  <a:pos x="71" y="230"/>
                </a:cxn>
                <a:cxn ang="0">
                  <a:pos x="88" y="208"/>
                </a:cxn>
                <a:cxn ang="0">
                  <a:pos x="123" y="166"/>
                </a:cxn>
                <a:cxn ang="0">
                  <a:pos x="123" y="166"/>
                </a:cxn>
                <a:cxn ang="0">
                  <a:pos x="187" y="86"/>
                </a:cxn>
                <a:cxn ang="0">
                  <a:pos x="220" y="47"/>
                </a:cxn>
                <a:cxn ang="0">
                  <a:pos x="237" y="27"/>
                </a:cxn>
                <a:cxn ang="0">
                  <a:pos x="255" y="9"/>
                </a:cxn>
                <a:cxn ang="0">
                  <a:pos x="255" y="9"/>
                </a:cxn>
                <a:cxn ang="0">
                  <a:pos x="256" y="6"/>
                </a:cxn>
                <a:cxn ang="0">
                  <a:pos x="256" y="5"/>
                </a:cxn>
                <a:cxn ang="0">
                  <a:pos x="255" y="1"/>
                </a:cxn>
                <a:cxn ang="0">
                  <a:pos x="251" y="0"/>
                </a:cxn>
                <a:cxn ang="0">
                  <a:pos x="248" y="0"/>
                </a:cxn>
                <a:cxn ang="0">
                  <a:pos x="247" y="1"/>
                </a:cxn>
                <a:cxn ang="0">
                  <a:pos x="247" y="1"/>
                </a:cxn>
              </a:cxnLst>
              <a:rect l="0" t="0" r="r" b="b"/>
              <a:pathLst>
                <a:path w="256" h="324">
                  <a:moveTo>
                    <a:pt x="247" y="1"/>
                  </a:moveTo>
                  <a:lnTo>
                    <a:pt x="247" y="1"/>
                  </a:lnTo>
                  <a:lnTo>
                    <a:pt x="228" y="22"/>
                  </a:lnTo>
                  <a:lnTo>
                    <a:pt x="208" y="43"/>
                  </a:lnTo>
                  <a:lnTo>
                    <a:pt x="171" y="86"/>
                  </a:lnTo>
                  <a:lnTo>
                    <a:pt x="136" y="131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69" y="213"/>
                  </a:lnTo>
                  <a:lnTo>
                    <a:pt x="55" y="233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35" y="261"/>
                  </a:lnTo>
                  <a:lnTo>
                    <a:pt x="30" y="269"/>
                  </a:lnTo>
                  <a:lnTo>
                    <a:pt x="17" y="285"/>
                  </a:lnTo>
                  <a:lnTo>
                    <a:pt x="12" y="293"/>
                  </a:lnTo>
                  <a:lnTo>
                    <a:pt x="7" y="301"/>
                  </a:lnTo>
                  <a:lnTo>
                    <a:pt x="3" y="309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4" y="324"/>
                  </a:lnTo>
                  <a:lnTo>
                    <a:pt x="7" y="324"/>
                  </a:lnTo>
                  <a:lnTo>
                    <a:pt x="8" y="324"/>
                  </a:lnTo>
                  <a:lnTo>
                    <a:pt x="10" y="323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2" y="315"/>
                  </a:lnTo>
                  <a:lnTo>
                    <a:pt x="14" y="310"/>
                  </a:lnTo>
                  <a:lnTo>
                    <a:pt x="20" y="302"/>
                  </a:lnTo>
                  <a:lnTo>
                    <a:pt x="26" y="295"/>
                  </a:lnTo>
                  <a:lnTo>
                    <a:pt x="33" y="288"/>
                  </a:lnTo>
                  <a:lnTo>
                    <a:pt x="33" y="288"/>
                  </a:lnTo>
                  <a:lnTo>
                    <a:pt x="44" y="271"/>
                  </a:lnTo>
                  <a:lnTo>
                    <a:pt x="55" y="252"/>
                  </a:lnTo>
                  <a:lnTo>
                    <a:pt x="55" y="252"/>
                  </a:lnTo>
                  <a:lnTo>
                    <a:pt x="71" y="230"/>
                  </a:lnTo>
                  <a:lnTo>
                    <a:pt x="88" y="208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87" y="86"/>
                  </a:lnTo>
                  <a:lnTo>
                    <a:pt x="220" y="47"/>
                  </a:lnTo>
                  <a:lnTo>
                    <a:pt x="237" y="27"/>
                  </a:lnTo>
                  <a:lnTo>
                    <a:pt x="255" y="9"/>
                  </a:lnTo>
                  <a:lnTo>
                    <a:pt x="255" y="9"/>
                  </a:lnTo>
                  <a:lnTo>
                    <a:pt x="256" y="6"/>
                  </a:lnTo>
                  <a:lnTo>
                    <a:pt x="256" y="5"/>
                  </a:lnTo>
                  <a:lnTo>
                    <a:pt x="255" y="1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7" y="1"/>
                  </a:lnTo>
                  <a:lnTo>
                    <a:pt x="2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088"/>
            <p:cNvSpPr/>
            <p:nvPr/>
          </p:nvSpPr>
          <p:spPr bwMode="auto">
            <a:xfrm>
              <a:off x="4338638" y="4643438"/>
              <a:ext cx="96838" cy="127000"/>
            </a:xfrm>
            <a:custGeom>
              <a:avLst/>
              <a:gdLst/>
              <a:ahLst/>
              <a:cxnLst>
                <a:cxn ang="0">
                  <a:pos x="233" y="2"/>
                </a:cxn>
                <a:cxn ang="0">
                  <a:pos x="233" y="2"/>
                </a:cxn>
                <a:cxn ang="0">
                  <a:pos x="230" y="6"/>
                </a:cxn>
                <a:cxn ang="0">
                  <a:pos x="229" y="9"/>
                </a:cxn>
                <a:cxn ang="0">
                  <a:pos x="229" y="9"/>
                </a:cxn>
                <a:cxn ang="0">
                  <a:pos x="222" y="17"/>
                </a:cxn>
                <a:cxn ang="0">
                  <a:pos x="216" y="25"/>
                </a:cxn>
                <a:cxn ang="0">
                  <a:pos x="201" y="38"/>
                </a:cxn>
                <a:cxn ang="0">
                  <a:pos x="201" y="38"/>
                </a:cxn>
                <a:cxn ang="0">
                  <a:pos x="182" y="60"/>
                </a:cxn>
                <a:cxn ang="0">
                  <a:pos x="162" y="83"/>
                </a:cxn>
                <a:cxn ang="0">
                  <a:pos x="162" y="83"/>
                </a:cxn>
                <a:cxn ang="0">
                  <a:pos x="128" y="125"/>
                </a:cxn>
                <a:cxn ang="0">
                  <a:pos x="111" y="147"/>
                </a:cxn>
                <a:cxn ang="0">
                  <a:pos x="94" y="169"/>
                </a:cxn>
                <a:cxn ang="0">
                  <a:pos x="94" y="169"/>
                </a:cxn>
                <a:cxn ang="0">
                  <a:pos x="68" y="208"/>
                </a:cxn>
                <a:cxn ang="0">
                  <a:pos x="43" y="247"/>
                </a:cxn>
                <a:cxn ang="0">
                  <a:pos x="43" y="247"/>
                </a:cxn>
                <a:cxn ang="0">
                  <a:pos x="31" y="264"/>
                </a:cxn>
                <a:cxn ang="0">
                  <a:pos x="20" y="279"/>
                </a:cxn>
                <a:cxn ang="0">
                  <a:pos x="8" y="295"/>
                </a:cxn>
                <a:cxn ang="0">
                  <a:pos x="4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0" y="317"/>
                </a:cxn>
                <a:cxn ang="0">
                  <a:pos x="4" y="319"/>
                </a:cxn>
                <a:cxn ang="0">
                  <a:pos x="8" y="318"/>
                </a:cxn>
                <a:cxn ang="0">
                  <a:pos x="10" y="317"/>
                </a:cxn>
                <a:cxn ang="0">
                  <a:pos x="10" y="315"/>
                </a:cxn>
                <a:cxn ang="0">
                  <a:pos x="10" y="315"/>
                </a:cxn>
                <a:cxn ang="0">
                  <a:pos x="14" y="306"/>
                </a:cxn>
                <a:cxn ang="0">
                  <a:pos x="20" y="297"/>
                </a:cxn>
                <a:cxn ang="0">
                  <a:pos x="33" y="280"/>
                </a:cxn>
                <a:cxn ang="0">
                  <a:pos x="46" y="263"/>
                </a:cxn>
                <a:cxn ang="0">
                  <a:pos x="58" y="246"/>
                </a:cxn>
                <a:cxn ang="0">
                  <a:pos x="58" y="246"/>
                </a:cxn>
                <a:cxn ang="0">
                  <a:pos x="84" y="206"/>
                </a:cxn>
                <a:cxn ang="0">
                  <a:pos x="110" y="166"/>
                </a:cxn>
                <a:cxn ang="0">
                  <a:pos x="110" y="166"/>
                </a:cxn>
                <a:cxn ang="0">
                  <a:pos x="128" y="143"/>
                </a:cxn>
                <a:cxn ang="0">
                  <a:pos x="146" y="121"/>
                </a:cxn>
                <a:cxn ang="0">
                  <a:pos x="183" y="76"/>
                </a:cxn>
                <a:cxn ang="0">
                  <a:pos x="183" y="76"/>
                </a:cxn>
                <a:cxn ang="0">
                  <a:pos x="199" y="59"/>
                </a:cxn>
                <a:cxn ang="0">
                  <a:pos x="216" y="43"/>
                </a:cxn>
                <a:cxn ang="0">
                  <a:pos x="224" y="34"/>
                </a:cxn>
                <a:cxn ang="0">
                  <a:pos x="232" y="26"/>
                </a:cxn>
                <a:cxn ang="0">
                  <a:pos x="237" y="16"/>
                </a:cxn>
                <a:cxn ang="0">
                  <a:pos x="242" y="7"/>
                </a:cxn>
                <a:cxn ang="0">
                  <a:pos x="242" y="7"/>
                </a:cxn>
                <a:cxn ang="0">
                  <a:pos x="243" y="6"/>
                </a:cxn>
                <a:cxn ang="0">
                  <a:pos x="242" y="3"/>
                </a:cxn>
                <a:cxn ang="0">
                  <a:pos x="239" y="0"/>
                </a:cxn>
                <a:cxn ang="0">
                  <a:pos x="235" y="0"/>
                </a:cxn>
                <a:cxn ang="0">
                  <a:pos x="234" y="0"/>
                </a:cxn>
                <a:cxn ang="0">
                  <a:pos x="233" y="2"/>
                </a:cxn>
                <a:cxn ang="0">
                  <a:pos x="233" y="2"/>
                </a:cxn>
              </a:cxnLst>
              <a:rect l="0" t="0" r="r" b="b"/>
              <a:pathLst>
                <a:path w="243" h="319">
                  <a:moveTo>
                    <a:pt x="233" y="2"/>
                  </a:moveTo>
                  <a:lnTo>
                    <a:pt x="233" y="2"/>
                  </a:lnTo>
                  <a:lnTo>
                    <a:pt x="230" y="6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2" y="17"/>
                  </a:lnTo>
                  <a:lnTo>
                    <a:pt x="216" y="25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82" y="60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28" y="125"/>
                  </a:lnTo>
                  <a:lnTo>
                    <a:pt x="111" y="147"/>
                  </a:lnTo>
                  <a:lnTo>
                    <a:pt x="94" y="169"/>
                  </a:lnTo>
                  <a:lnTo>
                    <a:pt x="94" y="169"/>
                  </a:lnTo>
                  <a:lnTo>
                    <a:pt x="68" y="208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31" y="264"/>
                  </a:lnTo>
                  <a:lnTo>
                    <a:pt x="20" y="279"/>
                  </a:lnTo>
                  <a:lnTo>
                    <a:pt x="8" y="295"/>
                  </a:lnTo>
                  <a:lnTo>
                    <a:pt x="4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0" y="317"/>
                  </a:lnTo>
                  <a:lnTo>
                    <a:pt x="4" y="319"/>
                  </a:lnTo>
                  <a:lnTo>
                    <a:pt x="8" y="318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0" y="315"/>
                  </a:lnTo>
                  <a:lnTo>
                    <a:pt x="14" y="306"/>
                  </a:lnTo>
                  <a:lnTo>
                    <a:pt x="20" y="297"/>
                  </a:lnTo>
                  <a:lnTo>
                    <a:pt x="33" y="280"/>
                  </a:lnTo>
                  <a:lnTo>
                    <a:pt x="46" y="263"/>
                  </a:lnTo>
                  <a:lnTo>
                    <a:pt x="58" y="246"/>
                  </a:lnTo>
                  <a:lnTo>
                    <a:pt x="58" y="246"/>
                  </a:lnTo>
                  <a:lnTo>
                    <a:pt x="84" y="206"/>
                  </a:lnTo>
                  <a:lnTo>
                    <a:pt x="110" y="166"/>
                  </a:lnTo>
                  <a:lnTo>
                    <a:pt x="110" y="166"/>
                  </a:lnTo>
                  <a:lnTo>
                    <a:pt x="128" y="143"/>
                  </a:lnTo>
                  <a:lnTo>
                    <a:pt x="146" y="121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99" y="59"/>
                  </a:lnTo>
                  <a:lnTo>
                    <a:pt x="216" y="43"/>
                  </a:lnTo>
                  <a:lnTo>
                    <a:pt x="224" y="34"/>
                  </a:lnTo>
                  <a:lnTo>
                    <a:pt x="232" y="26"/>
                  </a:lnTo>
                  <a:lnTo>
                    <a:pt x="237" y="16"/>
                  </a:lnTo>
                  <a:lnTo>
                    <a:pt x="242" y="7"/>
                  </a:lnTo>
                  <a:lnTo>
                    <a:pt x="242" y="7"/>
                  </a:lnTo>
                  <a:lnTo>
                    <a:pt x="243" y="6"/>
                  </a:lnTo>
                  <a:lnTo>
                    <a:pt x="242" y="3"/>
                  </a:lnTo>
                  <a:lnTo>
                    <a:pt x="239" y="0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33" y="2"/>
                  </a:lnTo>
                  <a:lnTo>
                    <a:pt x="2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089"/>
            <p:cNvSpPr/>
            <p:nvPr/>
          </p:nvSpPr>
          <p:spPr bwMode="auto">
            <a:xfrm>
              <a:off x="4359276" y="4652963"/>
              <a:ext cx="90488" cy="117475"/>
            </a:xfrm>
            <a:custGeom>
              <a:avLst/>
              <a:gdLst/>
              <a:ahLst/>
              <a:cxnLst>
                <a:cxn ang="0">
                  <a:pos x="217" y="2"/>
                </a:cxn>
                <a:cxn ang="0">
                  <a:pos x="217" y="2"/>
                </a:cxn>
                <a:cxn ang="0">
                  <a:pos x="212" y="12"/>
                </a:cxn>
                <a:cxn ang="0">
                  <a:pos x="204" y="21"/>
                </a:cxn>
                <a:cxn ang="0">
                  <a:pos x="190" y="36"/>
                </a:cxn>
                <a:cxn ang="0">
                  <a:pos x="190" y="36"/>
                </a:cxn>
                <a:cxn ang="0">
                  <a:pos x="161" y="73"/>
                </a:cxn>
                <a:cxn ang="0">
                  <a:pos x="161" y="73"/>
                </a:cxn>
                <a:cxn ang="0">
                  <a:pos x="133" y="108"/>
                </a:cxn>
                <a:cxn ang="0">
                  <a:pos x="106" y="144"/>
                </a:cxn>
                <a:cxn ang="0">
                  <a:pos x="106" y="144"/>
                </a:cxn>
                <a:cxn ang="0">
                  <a:pos x="90" y="165"/>
                </a:cxn>
                <a:cxn ang="0">
                  <a:pos x="76" y="186"/>
                </a:cxn>
                <a:cxn ang="0">
                  <a:pos x="47" y="227"/>
                </a:cxn>
                <a:cxn ang="0">
                  <a:pos x="47" y="227"/>
                </a:cxn>
                <a:cxn ang="0">
                  <a:pos x="33" y="250"/>
                </a:cxn>
                <a:cxn ang="0">
                  <a:pos x="25" y="261"/>
                </a:cxn>
                <a:cxn ang="0">
                  <a:pos x="16" y="273"/>
                </a:cxn>
                <a:cxn ang="0">
                  <a:pos x="16" y="273"/>
                </a:cxn>
                <a:cxn ang="0">
                  <a:pos x="12" y="277"/>
                </a:cxn>
                <a:cxn ang="0">
                  <a:pos x="8" y="281"/>
                </a:cxn>
                <a:cxn ang="0">
                  <a:pos x="4" y="285"/>
                </a:cxn>
                <a:cxn ang="0">
                  <a:pos x="0" y="291"/>
                </a:cxn>
                <a:cxn ang="0">
                  <a:pos x="0" y="291"/>
                </a:cxn>
                <a:cxn ang="0">
                  <a:pos x="0" y="294"/>
                </a:cxn>
                <a:cxn ang="0">
                  <a:pos x="1" y="295"/>
                </a:cxn>
                <a:cxn ang="0">
                  <a:pos x="3" y="297"/>
                </a:cxn>
                <a:cxn ang="0">
                  <a:pos x="4" y="298"/>
                </a:cxn>
                <a:cxn ang="0">
                  <a:pos x="8" y="298"/>
                </a:cxn>
                <a:cxn ang="0">
                  <a:pos x="10" y="297"/>
                </a:cxn>
                <a:cxn ang="0">
                  <a:pos x="12" y="294"/>
                </a:cxn>
                <a:cxn ang="0">
                  <a:pos x="12" y="294"/>
                </a:cxn>
                <a:cxn ang="0">
                  <a:pos x="14" y="289"/>
                </a:cxn>
                <a:cxn ang="0">
                  <a:pos x="21" y="284"/>
                </a:cxn>
                <a:cxn ang="0">
                  <a:pos x="26" y="278"/>
                </a:cxn>
                <a:cxn ang="0">
                  <a:pos x="31" y="273"/>
                </a:cxn>
                <a:cxn ang="0">
                  <a:pos x="31" y="273"/>
                </a:cxn>
                <a:cxn ang="0">
                  <a:pos x="44" y="252"/>
                </a:cxn>
                <a:cxn ang="0">
                  <a:pos x="58" y="233"/>
                </a:cxn>
                <a:cxn ang="0">
                  <a:pos x="58" y="233"/>
                </a:cxn>
                <a:cxn ang="0">
                  <a:pos x="72" y="212"/>
                </a:cxn>
                <a:cxn ang="0">
                  <a:pos x="86" y="191"/>
                </a:cxn>
                <a:cxn ang="0">
                  <a:pos x="101" y="170"/>
                </a:cxn>
                <a:cxn ang="0">
                  <a:pos x="115" y="150"/>
                </a:cxn>
                <a:cxn ang="0">
                  <a:pos x="115" y="150"/>
                </a:cxn>
                <a:cxn ang="0">
                  <a:pos x="145" y="111"/>
                </a:cxn>
                <a:cxn ang="0">
                  <a:pos x="177" y="72"/>
                </a:cxn>
                <a:cxn ang="0">
                  <a:pos x="177" y="72"/>
                </a:cxn>
                <a:cxn ang="0">
                  <a:pos x="190" y="56"/>
                </a:cxn>
                <a:cxn ang="0">
                  <a:pos x="204" y="40"/>
                </a:cxn>
                <a:cxn ang="0">
                  <a:pos x="218" y="23"/>
                </a:cxn>
                <a:cxn ang="0">
                  <a:pos x="224" y="14"/>
                </a:cxn>
                <a:cxn ang="0">
                  <a:pos x="229" y="6"/>
                </a:cxn>
                <a:cxn ang="0">
                  <a:pos x="229" y="6"/>
                </a:cxn>
                <a:cxn ang="0">
                  <a:pos x="229" y="4"/>
                </a:cxn>
                <a:cxn ang="0">
                  <a:pos x="229" y="1"/>
                </a:cxn>
                <a:cxn ang="0">
                  <a:pos x="226" y="0"/>
                </a:cxn>
                <a:cxn ang="0">
                  <a:pos x="225" y="0"/>
                </a:cxn>
                <a:cxn ang="0">
                  <a:pos x="221" y="0"/>
                </a:cxn>
                <a:cxn ang="0">
                  <a:pos x="218" y="1"/>
                </a:cxn>
                <a:cxn ang="0">
                  <a:pos x="217" y="2"/>
                </a:cxn>
                <a:cxn ang="0">
                  <a:pos x="217" y="2"/>
                </a:cxn>
              </a:cxnLst>
              <a:rect l="0" t="0" r="r" b="b"/>
              <a:pathLst>
                <a:path w="229" h="298">
                  <a:moveTo>
                    <a:pt x="217" y="2"/>
                  </a:moveTo>
                  <a:lnTo>
                    <a:pt x="217" y="2"/>
                  </a:lnTo>
                  <a:lnTo>
                    <a:pt x="212" y="12"/>
                  </a:lnTo>
                  <a:lnTo>
                    <a:pt x="204" y="21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61" y="73"/>
                  </a:lnTo>
                  <a:lnTo>
                    <a:pt x="161" y="73"/>
                  </a:lnTo>
                  <a:lnTo>
                    <a:pt x="133" y="108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90" y="165"/>
                  </a:lnTo>
                  <a:lnTo>
                    <a:pt x="76" y="186"/>
                  </a:lnTo>
                  <a:lnTo>
                    <a:pt x="47" y="227"/>
                  </a:lnTo>
                  <a:lnTo>
                    <a:pt x="47" y="227"/>
                  </a:lnTo>
                  <a:lnTo>
                    <a:pt x="33" y="250"/>
                  </a:lnTo>
                  <a:lnTo>
                    <a:pt x="25" y="261"/>
                  </a:lnTo>
                  <a:lnTo>
                    <a:pt x="16" y="273"/>
                  </a:lnTo>
                  <a:lnTo>
                    <a:pt x="16" y="273"/>
                  </a:lnTo>
                  <a:lnTo>
                    <a:pt x="12" y="277"/>
                  </a:lnTo>
                  <a:lnTo>
                    <a:pt x="8" y="281"/>
                  </a:lnTo>
                  <a:lnTo>
                    <a:pt x="4" y="285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1" y="295"/>
                  </a:lnTo>
                  <a:lnTo>
                    <a:pt x="3" y="297"/>
                  </a:lnTo>
                  <a:lnTo>
                    <a:pt x="4" y="298"/>
                  </a:lnTo>
                  <a:lnTo>
                    <a:pt x="8" y="298"/>
                  </a:lnTo>
                  <a:lnTo>
                    <a:pt x="10" y="297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4" y="289"/>
                  </a:lnTo>
                  <a:lnTo>
                    <a:pt x="21" y="284"/>
                  </a:lnTo>
                  <a:lnTo>
                    <a:pt x="26" y="278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44" y="252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72" y="212"/>
                  </a:lnTo>
                  <a:lnTo>
                    <a:pt x="86" y="191"/>
                  </a:lnTo>
                  <a:lnTo>
                    <a:pt x="101" y="170"/>
                  </a:lnTo>
                  <a:lnTo>
                    <a:pt x="115" y="150"/>
                  </a:lnTo>
                  <a:lnTo>
                    <a:pt x="115" y="150"/>
                  </a:lnTo>
                  <a:lnTo>
                    <a:pt x="145" y="111"/>
                  </a:lnTo>
                  <a:lnTo>
                    <a:pt x="177" y="72"/>
                  </a:lnTo>
                  <a:lnTo>
                    <a:pt x="177" y="72"/>
                  </a:lnTo>
                  <a:lnTo>
                    <a:pt x="190" y="56"/>
                  </a:lnTo>
                  <a:lnTo>
                    <a:pt x="204" y="40"/>
                  </a:lnTo>
                  <a:lnTo>
                    <a:pt x="218" y="23"/>
                  </a:lnTo>
                  <a:lnTo>
                    <a:pt x="224" y="14"/>
                  </a:lnTo>
                  <a:lnTo>
                    <a:pt x="229" y="6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29" y="1"/>
                  </a:lnTo>
                  <a:lnTo>
                    <a:pt x="226" y="0"/>
                  </a:lnTo>
                  <a:lnTo>
                    <a:pt x="225" y="0"/>
                  </a:lnTo>
                  <a:lnTo>
                    <a:pt x="221" y="0"/>
                  </a:lnTo>
                  <a:lnTo>
                    <a:pt x="218" y="1"/>
                  </a:lnTo>
                  <a:lnTo>
                    <a:pt x="217" y="2"/>
                  </a:lnTo>
                  <a:lnTo>
                    <a:pt x="21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090"/>
            <p:cNvSpPr/>
            <p:nvPr/>
          </p:nvSpPr>
          <p:spPr bwMode="auto">
            <a:xfrm>
              <a:off x="4403726" y="4670425"/>
              <a:ext cx="50800" cy="63500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18" y="4"/>
                </a:cxn>
                <a:cxn ang="0">
                  <a:pos x="117" y="8"/>
                </a:cxn>
                <a:cxn ang="0">
                  <a:pos x="114" y="13"/>
                </a:cxn>
                <a:cxn ang="0">
                  <a:pos x="107" y="21"/>
                </a:cxn>
                <a:cxn ang="0">
                  <a:pos x="101" y="28"/>
                </a:cxn>
                <a:cxn ang="0">
                  <a:pos x="94" y="36"/>
                </a:cxn>
                <a:cxn ang="0">
                  <a:pos x="94" y="36"/>
                </a:cxn>
                <a:cxn ang="0">
                  <a:pos x="64" y="77"/>
                </a:cxn>
                <a:cxn ang="0">
                  <a:pos x="64" y="77"/>
                </a:cxn>
                <a:cxn ang="0">
                  <a:pos x="49" y="97"/>
                </a:cxn>
                <a:cxn ang="0">
                  <a:pos x="32" y="115"/>
                </a:cxn>
                <a:cxn ang="0">
                  <a:pos x="16" y="135"/>
                </a:cxn>
                <a:cxn ang="0">
                  <a:pos x="1" y="155"/>
                </a:cxn>
                <a:cxn ang="0">
                  <a:pos x="1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3" y="162"/>
                </a:cxn>
                <a:cxn ang="0">
                  <a:pos x="7" y="162"/>
                </a:cxn>
                <a:cxn ang="0">
                  <a:pos x="9" y="162"/>
                </a:cxn>
                <a:cxn ang="0">
                  <a:pos x="11" y="160"/>
                </a:cxn>
                <a:cxn ang="0">
                  <a:pos x="11" y="160"/>
                </a:cxn>
                <a:cxn ang="0">
                  <a:pos x="26" y="140"/>
                </a:cxn>
                <a:cxn ang="0">
                  <a:pos x="42" y="121"/>
                </a:cxn>
                <a:cxn ang="0">
                  <a:pos x="58" y="102"/>
                </a:cxn>
                <a:cxn ang="0">
                  <a:pos x="73" y="83"/>
                </a:cxn>
                <a:cxn ang="0">
                  <a:pos x="73" y="83"/>
                </a:cxn>
                <a:cxn ang="0">
                  <a:pos x="94" y="54"/>
                </a:cxn>
                <a:cxn ang="0">
                  <a:pos x="105" y="41"/>
                </a:cxn>
                <a:cxn ang="0">
                  <a:pos x="115" y="28"/>
                </a:cxn>
                <a:cxn ang="0">
                  <a:pos x="115" y="28"/>
                </a:cxn>
                <a:cxn ang="0">
                  <a:pos x="123" y="19"/>
                </a:cxn>
                <a:cxn ang="0">
                  <a:pos x="127" y="13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0" y="6"/>
                </a:cxn>
                <a:cxn ang="0">
                  <a:pos x="128" y="3"/>
                </a:cxn>
                <a:cxn ang="0">
                  <a:pos x="124" y="0"/>
                </a:cxn>
                <a:cxn ang="0">
                  <a:pos x="121" y="2"/>
                </a:cxn>
                <a:cxn ang="0">
                  <a:pos x="119" y="3"/>
                </a:cxn>
                <a:cxn ang="0">
                  <a:pos x="118" y="4"/>
                </a:cxn>
                <a:cxn ang="0">
                  <a:pos x="118" y="4"/>
                </a:cxn>
              </a:cxnLst>
              <a:rect l="0" t="0" r="r" b="b"/>
              <a:pathLst>
                <a:path w="130" h="162">
                  <a:moveTo>
                    <a:pt x="118" y="4"/>
                  </a:moveTo>
                  <a:lnTo>
                    <a:pt x="118" y="4"/>
                  </a:lnTo>
                  <a:lnTo>
                    <a:pt x="117" y="8"/>
                  </a:lnTo>
                  <a:lnTo>
                    <a:pt x="114" y="13"/>
                  </a:lnTo>
                  <a:lnTo>
                    <a:pt x="107" y="21"/>
                  </a:lnTo>
                  <a:lnTo>
                    <a:pt x="101" y="28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49" y="97"/>
                  </a:lnTo>
                  <a:lnTo>
                    <a:pt x="32" y="115"/>
                  </a:lnTo>
                  <a:lnTo>
                    <a:pt x="16" y="13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3" y="162"/>
                  </a:lnTo>
                  <a:lnTo>
                    <a:pt x="7" y="162"/>
                  </a:lnTo>
                  <a:lnTo>
                    <a:pt x="9" y="16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26" y="140"/>
                  </a:lnTo>
                  <a:lnTo>
                    <a:pt x="42" y="121"/>
                  </a:lnTo>
                  <a:lnTo>
                    <a:pt x="58" y="102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94" y="54"/>
                  </a:lnTo>
                  <a:lnTo>
                    <a:pt x="105" y="41"/>
                  </a:lnTo>
                  <a:lnTo>
                    <a:pt x="115" y="28"/>
                  </a:lnTo>
                  <a:lnTo>
                    <a:pt x="115" y="28"/>
                  </a:lnTo>
                  <a:lnTo>
                    <a:pt x="123" y="19"/>
                  </a:lnTo>
                  <a:lnTo>
                    <a:pt x="127" y="13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0" y="6"/>
                  </a:lnTo>
                  <a:lnTo>
                    <a:pt x="128" y="3"/>
                  </a:lnTo>
                  <a:lnTo>
                    <a:pt x="124" y="0"/>
                  </a:lnTo>
                  <a:lnTo>
                    <a:pt x="121" y="2"/>
                  </a:lnTo>
                  <a:lnTo>
                    <a:pt x="119" y="3"/>
                  </a:lnTo>
                  <a:lnTo>
                    <a:pt x="118" y="4"/>
                  </a:lnTo>
                  <a:lnTo>
                    <a:pt x="1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091"/>
            <p:cNvSpPr/>
            <p:nvPr/>
          </p:nvSpPr>
          <p:spPr bwMode="auto">
            <a:xfrm>
              <a:off x="4246563" y="4664075"/>
              <a:ext cx="17463" cy="444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23" y="32"/>
                </a:cxn>
                <a:cxn ang="0">
                  <a:pos x="14" y="59"/>
                </a:cxn>
                <a:cxn ang="0">
                  <a:pos x="14" y="59"/>
                </a:cxn>
                <a:cxn ang="0">
                  <a:pos x="10" y="71"/>
                </a:cxn>
                <a:cxn ang="0">
                  <a:pos x="8" y="83"/>
                </a:cxn>
                <a:cxn ang="0">
                  <a:pos x="5" y="94"/>
                </a:cxn>
                <a:cxn ang="0">
                  <a:pos x="1" y="106"/>
                </a:cxn>
                <a:cxn ang="0">
                  <a:pos x="1" y="106"/>
                </a:cxn>
                <a:cxn ang="0">
                  <a:pos x="0" y="108"/>
                </a:cxn>
                <a:cxn ang="0">
                  <a:pos x="0" y="110"/>
                </a:cxn>
                <a:cxn ang="0">
                  <a:pos x="4" y="114"/>
                </a:cxn>
                <a:cxn ang="0">
                  <a:pos x="5" y="114"/>
                </a:cxn>
                <a:cxn ang="0">
                  <a:pos x="8" y="114"/>
                </a:cxn>
                <a:cxn ang="0">
                  <a:pos x="9" y="114"/>
                </a:cxn>
                <a:cxn ang="0">
                  <a:pos x="10" y="111"/>
                </a:cxn>
                <a:cxn ang="0">
                  <a:pos x="10" y="111"/>
                </a:cxn>
                <a:cxn ang="0">
                  <a:pos x="14" y="101"/>
                </a:cxn>
                <a:cxn ang="0">
                  <a:pos x="17" y="91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33" y="38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6"/>
                </a:cxn>
                <a:cxn ang="0">
                  <a:pos x="46" y="3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46" h="114">
                  <a:moveTo>
                    <a:pt x="34" y="4"/>
                  </a:moveTo>
                  <a:lnTo>
                    <a:pt x="34" y="4"/>
                  </a:lnTo>
                  <a:lnTo>
                    <a:pt x="23" y="3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0" y="71"/>
                  </a:lnTo>
                  <a:lnTo>
                    <a:pt x="8" y="83"/>
                  </a:lnTo>
                  <a:lnTo>
                    <a:pt x="5" y="94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8" y="114"/>
                  </a:lnTo>
                  <a:lnTo>
                    <a:pt x="9" y="114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4" y="101"/>
                  </a:lnTo>
                  <a:lnTo>
                    <a:pt x="17" y="9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33" y="3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092"/>
            <p:cNvSpPr/>
            <p:nvPr/>
          </p:nvSpPr>
          <p:spPr bwMode="auto">
            <a:xfrm>
              <a:off x="4252913" y="4662488"/>
              <a:ext cx="34925" cy="61913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76" y="1"/>
                </a:cxn>
                <a:cxn ang="0">
                  <a:pos x="68" y="9"/>
                </a:cxn>
                <a:cxn ang="0">
                  <a:pos x="61" y="18"/>
                </a:cxn>
                <a:cxn ang="0">
                  <a:pos x="48" y="36"/>
                </a:cxn>
                <a:cxn ang="0">
                  <a:pos x="36" y="56"/>
                </a:cxn>
                <a:cxn ang="0">
                  <a:pos x="26" y="77"/>
                </a:cxn>
                <a:cxn ang="0">
                  <a:pos x="26" y="77"/>
                </a:cxn>
                <a:cxn ang="0">
                  <a:pos x="18" y="94"/>
                </a:cxn>
                <a:cxn ang="0">
                  <a:pos x="10" y="112"/>
                </a:cxn>
                <a:cxn ang="0">
                  <a:pos x="4" y="132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0" y="153"/>
                </a:cxn>
                <a:cxn ang="0">
                  <a:pos x="1" y="155"/>
                </a:cxn>
                <a:cxn ang="0">
                  <a:pos x="2" y="155"/>
                </a:cxn>
                <a:cxn ang="0">
                  <a:pos x="5" y="157"/>
                </a:cxn>
                <a:cxn ang="0">
                  <a:pos x="9" y="155"/>
                </a:cxn>
                <a:cxn ang="0">
                  <a:pos x="10" y="153"/>
                </a:cxn>
                <a:cxn ang="0">
                  <a:pos x="12" y="150"/>
                </a:cxn>
                <a:cxn ang="0">
                  <a:pos x="12" y="150"/>
                </a:cxn>
                <a:cxn ang="0">
                  <a:pos x="13" y="141"/>
                </a:cxn>
                <a:cxn ang="0">
                  <a:pos x="16" y="132"/>
                </a:cxn>
                <a:cxn ang="0">
                  <a:pos x="23" y="111"/>
                </a:cxn>
                <a:cxn ang="0">
                  <a:pos x="31" y="91"/>
                </a:cxn>
                <a:cxn ang="0">
                  <a:pos x="40" y="74"/>
                </a:cxn>
                <a:cxn ang="0">
                  <a:pos x="40" y="74"/>
                </a:cxn>
                <a:cxn ang="0">
                  <a:pos x="50" y="57"/>
                </a:cxn>
                <a:cxn ang="0">
                  <a:pos x="60" y="40"/>
                </a:cxn>
                <a:cxn ang="0">
                  <a:pos x="70" y="25"/>
                </a:cxn>
                <a:cxn ang="0">
                  <a:pos x="84" y="9"/>
                </a:cxn>
                <a:cxn ang="0">
                  <a:pos x="84" y="9"/>
                </a:cxn>
                <a:cxn ang="0">
                  <a:pos x="85" y="8"/>
                </a:cxn>
                <a:cxn ang="0">
                  <a:pos x="86" y="5"/>
                </a:cxn>
                <a:cxn ang="0">
                  <a:pos x="84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6" y="1"/>
                </a:cxn>
              </a:cxnLst>
              <a:rect l="0" t="0" r="r" b="b"/>
              <a:pathLst>
                <a:path w="86" h="157">
                  <a:moveTo>
                    <a:pt x="76" y="1"/>
                  </a:moveTo>
                  <a:lnTo>
                    <a:pt x="76" y="1"/>
                  </a:lnTo>
                  <a:lnTo>
                    <a:pt x="68" y="9"/>
                  </a:lnTo>
                  <a:lnTo>
                    <a:pt x="61" y="18"/>
                  </a:lnTo>
                  <a:lnTo>
                    <a:pt x="48" y="36"/>
                  </a:lnTo>
                  <a:lnTo>
                    <a:pt x="36" y="56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18" y="94"/>
                  </a:lnTo>
                  <a:lnTo>
                    <a:pt x="10" y="112"/>
                  </a:lnTo>
                  <a:lnTo>
                    <a:pt x="4" y="13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5"/>
                  </a:lnTo>
                  <a:lnTo>
                    <a:pt x="5" y="157"/>
                  </a:lnTo>
                  <a:lnTo>
                    <a:pt x="9" y="155"/>
                  </a:lnTo>
                  <a:lnTo>
                    <a:pt x="10" y="153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3" y="141"/>
                  </a:lnTo>
                  <a:lnTo>
                    <a:pt x="16" y="132"/>
                  </a:lnTo>
                  <a:lnTo>
                    <a:pt x="23" y="111"/>
                  </a:lnTo>
                  <a:lnTo>
                    <a:pt x="31" y="91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50" y="57"/>
                  </a:lnTo>
                  <a:lnTo>
                    <a:pt x="60" y="40"/>
                  </a:lnTo>
                  <a:lnTo>
                    <a:pt x="70" y="25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5" y="8"/>
                  </a:lnTo>
                  <a:lnTo>
                    <a:pt x="86" y="5"/>
                  </a:lnTo>
                  <a:lnTo>
                    <a:pt x="84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093"/>
            <p:cNvSpPr/>
            <p:nvPr/>
          </p:nvSpPr>
          <p:spPr bwMode="auto">
            <a:xfrm>
              <a:off x="4271963" y="4672013"/>
              <a:ext cx="33338" cy="58738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53" y="31"/>
                </a:cxn>
                <a:cxn ang="0">
                  <a:pos x="43" y="47"/>
                </a:cxn>
                <a:cxn ang="0">
                  <a:pos x="32" y="64"/>
                </a:cxn>
                <a:cxn ang="0">
                  <a:pos x="23" y="81"/>
                </a:cxn>
                <a:cxn ang="0">
                  <a:pos x="14" y="98"/>
                </a:cxn>
                <a:cxn ang="0">
                  <a:pos x="7" y="115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42"/>
                </a:cxn>
                <a:cxn ang="0">
                  <a:pos x="1" y="143"/>
                </a:cxn>
                <a:cxn ang="0">
                  <a:pos x="5" y="146"/>
                </a:cxn>
                <a:cxn ang="0">
                  <a:pos x="9" y="145"/>
                </a:cxn>
                <a:cxn ang="0">
                  <a:pos x="10" y="143"/>
                </a:cxn>
                <a:cxn ang="0">
                  <a:pos x="11" y="141"/>
                </a:cxn>
                <a:cxn ang="0">
                  <a:pos x="11" y="141"/>
                </a:cxn>
                <a:cxn ang="0">
                  <a:pos x="17" y="124"/>
                </a:cxn>
                <a:cxn ang="0">
                  <a:pos x="23" y="107"/>
                </a:cxn>
                <a:cxn ang="0">
                  <a:pos x="31" y="88"/>
                </a:cxn>
                <a:cxn ang="0">
                  <a:pos x="40" y="71"/>
                </a:cxn>
                <a:cxn ang="0">
                  <a:pos x="51" y="56"/>
                </a:cxn>
                <a:cxn ang="0">
                  <a:pos x="61" y="3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5" y="7"/>
                </a:cxn>
                <a:cxn ang="0">
                  <a:pos x="85" y="5"/>
                </a:cxn>
                <a:cxn ang="0">
                  <a:pos x="83" y="1"/>
                </a:cxn>
                <a:cxn ang="0">
                  <a:pos x="81" y="1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5" h="146">
                  <a:moveTo>
                    <a:pt x="75" y="2"/>
                  </a:moveTo>
                  <a:lnTo>
                    <a:pt x="75" y="2"/>
                  </a:lnTo>
                  <a:lnTo>
                    <a:pt x="53" y="31"/>
                  </a:lnTo>
                  <a:lnTo>
                    <a:pt x="43" y="47"/>
                  </a:lnTo>
                  <a:lnTo>
                    <a:pt x="32" y="64"/>
                  </a:lnTo>
                  <a:lnTo>
                    <a:pt x="23" y="81"/>
                  </a:lnTo>
                  <a:lnTo>
                    <a:pt x="14" y="98"/>
                  </a:lnTo>
                  <a:lnTo>
                    <a:pt x="7" y="115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1" y="143"/>
                  </a:lnTo>
                  <a:lnTo>
                    <a:pt x="5" y="146"/>
                  </a:lnTo>
                  <a:lnTo>
                    <a:pt x="9" y="145"/>
                  </a:lnTo>
                  <a:lnTo>
                    <a:pt x="10" y="143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17" y="124"/>
                  </a:lnTo>
                  <a:lnTo>
                    <a:pt x="23" y="107"/>
                  </a:lnTo>
                  <a:lnTo>
                    <a:pt x="31" y="88"/>
                  </a:lnTo>
                  <a:lnTo>
                    <a:pt x="40" y="71"/>
                  </a:lnTo>
                  <a:lnTo>
                    <a:pt x="51" y="56"/>
                  </a:lnTo>
                  <a:lnTo>
                    <a:pt x="61" y="3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3" y="1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094"/>
            <p:cNvSpPr/>
            <p:nvPr/>
          </p:nvSpPr>
          <p:spPr bwMode="auto">
            <a:xfrm>
              <a:off x="4287838" y="4687888"/>
              <a:ext cx="30163" cy="50800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3" y="11"/>
                </a:cxn>
                <a:cxn ang="0">
                  <a:pos x="59" y="16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30" y="63"/>
                </a:cxn>
                <a:cxn ang="0">
                  <a:pos x="30" y="63"/>
                </a:cxn>
                <a:cxn ang="0">
                  <a:pos x="13" y="92"/>
                </a:cxn>
                <a:cxn ang="0">
                  <a:pos x="5" y="108"/>
                </a:cxn>
                <a:cxn ang="0">
                  <a:pos x="1" y="116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0" y="129"/>
                </a:cxn>
                <a:cxn ang="0">
                  <a:pos x="4" y="131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11" y="127"/>
                </a:cxn>
                <a:cxn ang="0">
                  <a:pos x="11" y="127"/>
                </a:cxn>
                <a:cxn ang="0">
                  <a:pos x="13" y="118"/>
                </a:cxn>
                <a:cxn ang="0">
                  <a:pos x="17" y="109"/>
                </a:cxn>
                <a:cxn ang="0">
                  <a:pos x="25" y="93"/>
                </a:cxn>
                <a:cxn ang="0">
                  <a:pos x="35" y="76"/>
                </a:cxn>
                <a:cxn ang="0">
                  <a:pos x="45" y="61"/>
                </a:cxn>
                <a:cxn ang="0">
                  <a:pos x="45" y="61"/>
                </a:cxn>
                <a:cxn ang="0">
                  <a:pos x="52" y="48"/>
                </a:cxn>
                <a:cxn ang="0">
                  <a:pos x="62" y="34"/>
                </a:cxn>
                <a:cxn ang="0">
                  <a:pos x="71" y="21"/>
                </a:cxn>
                <a:cxn ang="0">
                  <a:pos x="75" y="15"/>
                </a:cxn>
                <a:cxn ang="0">
                  <a:pos x="76" y="7"/>
                </a:cxn>
                <a:cxn ang="0">
                  <a:pos x="76" y="7"/>
                </a:cxn>
                <a:cxn ang="0">
                  <a:pos x="76" y="4"/>
                </a:cxn>
                <a:cxn ang="0">
                  <a:pos x="76" y="3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7" y="2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6" h="131">
                  <a:moveTo>
                    <a:pt x="66" y="4"/>
                  </a:moveTo>
                  <a:lnTo>
                    <a:pt x="66" y="4"/>
                  </a:lnTo>
                  <a:lnTo>
                    <a:pt x="63" y="11"/>
                  </a:lnTo>
                  <a:lnTo>
                    <a:pt x="59" y="16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13" y="92"/>
                  </a:lnTo>
                  <a:lnTo>
                    <a:pt x="5" y="108"/>
                  </a:lnTo>
                  <a:lnTo>
                    <a:pt x="1" y="116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4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27"/>
                  </a:lnTo>
                  <a:lnTo>
                    <a:pt x="11" y="127"/>
                  </a:lnTo>
                  <a:lnTo>
                    <a:pt x="13" y="118"/>
                  </a:lnTo>
                  <a:lnTo>
                    <a:pt x="17" y="109"/>
                  </a:lnTo>
                  <a:lnTo>
                    <a:pt x="25" y="93"/>
                  </a:lnTo>
                  <a:lnTo>
                    <a:pt x="35" y="76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52" y="48"/>
                  </a:lnTo>
                  <a:lnTo>
                    <a:pt x="62" y="34"/>
                  </a:lnTo>
                  <a:lnTo>
                    <a:pt x="71" y="21"/>
                  </a:lnTo>
                  <a:lnTo>
                    <a:pt x="75" y="15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095"/>
            <p:cNvSpPr/>
            <p:nvPr/>
          </p:nvSpPr>
          <p:spPr bwMode="auto">
            <a:xfrm>
              <a:off x="4308476" y="4694238"/>
              <a:ext cx="30163" cy="476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3" y="10"/>
                </a:cxn>
                <a:cxn ang="0">
                  <a:pos x="59" y="16"/>
                </a:cxn>
                <a:cxn ang="0">
                  <a:pos x="51" y="27"/>
                </a:cxn>
                <a:cxn ang="0">
                  <a:pos x="51" y="27"/>
                </a:cxn>
                <a:cxn ang="0">
                  <a:pos x="42" y="41"/>
                </a:cxn>
                <a:cxn ang="0">
                  <a:pos x="32" y="54"/>
                </a:cxn>
                <a:cxn ang="0">
                  <a:pos x="32" y="54"/>
                </a:cxn>
                <a:cxn ang="0">
                  <a:pos x="24" y="68"/>
                </a:cxn>
                <a:cxn ang="0">
                  <a:pos x="16" y="83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9" y="119"/>
                </a:cxn>
                <a:cxn ang="0">
                  <a:pos x="11" y="117"/>
                </a:cxn>
                <a:cxn ang="0">
                  <a:pos x="11" y="117"/>
                </a:cxn>
                <a:cxn ang="0">
                  <a:pos x="28" y="84"/>
                </a:cxn>
                <a:cxn ang="0">
                  <a:pos x="37" y="68"/>
                </a:cxn>
                <a:cxn ang="0">
                  <a:pos x="47" y="53"/>
                </a:cxn>
                <a:cxn ang="0">
                  <a:pos x="47" y="53"/>
                </a:cxn>
                <a:cxn ang="0">
                  <a:pos x="56" y="40"/>
                </a:cxn>
                <a:cxn ang="0">
                  <a:pos x="64" y="25"/>
                </a:cxn>
                <a:cxn ang="0">
                  <a:pos x="64" y="25"/>
                </a:cxn>
                <a:cxn ang="0">
                  <a:pos x="71" y="17"/>
                </a:cxn>
                <a:cxn ang="0">
                  <a:pos x="75" y="12"/>
                </a:cxn>
                <a:cxn ang="0">
                  <a:pos x="77" y="7"/>
                </a:cxn>
                <a:cxn ang="0">
                  <a:pos x="77" y="7"/>
                </a:cxn>
                <a:cxn ang="0">
                  <a:pos x="77" y="4"/>
                </a:cxn>
                <a:cxn ang="0">
                  <a:pos x="76" y="3"/>
                </a:cxn>
                <a:cxn ang="0">
                  <a:pos x="73" y="0"/>
                </a:cxn>
                <a:cxn ang="0">
                  <a:pos x="68" y="0"/>
                </a:cxn>
                <a:cxn ang="0">
                  <a:pos x="67" y="2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7" h="119">
                  <a:moveTo>
                    <a:pt x="66" y="4"/>
                  </a:moveTo>
                  <a:lnTo>
                    <a:pt x="66" y="4"/>
                  </a:lnTo>
                  <a:lnTo>
                    <a:pt x="63" y="10"/>
                  </a:lnTo>
                  <a:lnTo>
                    <a:pt x="59" y="16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2" y="41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4" y="68"/>
                  </a:lnTo>
                  <a:lnTo>
                    <a:pt x="16" y="83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9" y="119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28" y="84"/>
                  </a:lnTo>
                  <a:lnTo>
                    <a:pt x="37" y="6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56" y="40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71" y="17"/>
                  </a:lnTo>
                  <a:lnTo>
                    <a:pt x="75" y="12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096"/>
            <p:cNvSpPr/>
            <p:nvPr/>
          </p:nvSpPr>
          <p:spPr bwMode="auto">
            <a:xfrm>
              <a:off x="4184651" y="4686300"/>
              <a:ext cx="15875" cy="25400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8" y="4"/>
                </a:cxn>
                <a:cxn ang="0">
                  <a:pos x="16" y="31"/>
                </a:cxn>
                <a:cxn ang="0">
                  <a:pos x="9" y="43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1" y="61"/>
                </a:cxn>
                <a:cxn ang="0">
                  <a:pos x="3" y="63"/>
                </a:cxn>
                <a:cxn ang="0">
                  <a:pos x="8" y="64"/>
                </a:cxn>
                <a:cxn ang="0">
                  <a:pos x="9" y="63"/>
                </a:cxn>
                <a:cxn ang="0">
                  <a:pos x="12" y="61"/>
                </a:cxn>
                <a:cxn ang="0">
                  <a:pos x="12" y="61"/>
                </a:cxn>
                <a:cxn ang="0">
                  <a:pos x="20" y="48"/>
                </a:cxn>
                <a:cxn ang="0">
                  <a:pos x="26" y="35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9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2" y="1"/>
                </a:cxn>
                <a:cxn ang="0">
                  <a:pos x="29" y="1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39" h="64">
                  <a:moveTo>
                    <a:pt x="28" y="4"/>
                  </a:moveTo>
                  <a:lnTo>
                    <a:pt x="28" y="4"/>
                  </a:lnTo>
                  <a:lnTo>
                    <a:pt x="16" y="31"/>
                  </a:lnTo>
                  <a:lnTo>
                    <a:pt x="9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63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20" y="48"/>
                  </a:lnTo>
                  <a:lnTo>
                    <a:pt x="26" y="3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097"/>
            <p:cNvSpPr/>
            <p:nvPr/>
          </p:nvSpPr>
          <p:spPr bwMode="auto">
            <a:xfrm>
              <a:off x="4206876" y="4713288"/>
              <a:ext cx="12700" cy="25400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9" y="6"/>
                </a:cxn>
                <a:cxn ang="0">
                  <a:pos x="17" y="19"/>
                </a:cxn>
                <a:cxn ang="0">
                  <a:pos x="13" y="33"/>
                </a:cxn>
                <a:cxn ang="0">
                  <a:pos x="6" y="44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4" y="64"/>
                </a:cxn>
                <a:cxn ang="0">
                  <a:pos x="8" y="65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8" y="48"/>
                </a:cxn>
                <a:cxn ang="0">
                  <a:pos x="23" y="35"/>
                </a:cxn>
                <a:cxn ang="0">
                  <a:pos x="29" y="21"/>
                </a:cxn>
                <a:cxn ang="0">
                  <a:pos x="30" y="13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4"/>
                </a:cxn>
                <a:cxn ang="0">
                  <a:pos x="29" y="1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6"/>
                </a:cxn>
                <a:cxn ang="0">
                  <a:pos x="19" y="6"/>
                </a:cxn>
              </a:cxnLst>
              <a:rect l="0" t="0" r="r" b="b"/>
              <a:pathLst>
                <a:path w="30" h="65">
                  <a:moveTo>
                    <a:pt x="19" y="6"/>
                  </a:moveTo>
                  <a:lnTo>
                    <a:pt x="19" y="6"/>
                  </a:lnTo>
                  <a:lnTo>
                    <a:pt x="17" y="19"/>
                  </a:lnTo>
                  <a:lnTo>
                    <a:pt x="13" y="33"/>
                  </a:lnTo>
                  <a:lnTo>
                    <a:pt x="6" y="44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4" y="64"/>
                  </a:lnTo>
                  <a:lnTo>
                    <a:pt x="8" y="65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8" y="48"/>
                  </a:lnTo>
                  <a:lnTo>
                    <a:pt x="23" y="35"/>
                  </a:lnTo>
                  <a:lnTo>
                    <a:pt x="29" y="21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098"/>
            <p:cNvSpPr/>
            <p:nvPr/>
          </p:nvSpPr>
          <p:spPr bwMode="auto">
            <a:xfrm>
              <a:off x="4235451" y="4743450"/>
              <a:ext cx="11113" cy="2540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15" y="13"/>
                </a:cxn>
                <a:cxn ang="0">
                  <a:pos x="13" y="22"/>
                </a:cxn>
                <a:cxn ang="0">
                  <a:pos x="10" y="30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2" y="4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0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10" y="63"/>
                </a:cxn>
                <a:cxn ang="0">
                  <a:pos x="11" y="60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26" y="20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5" y="5"/>
                </a:cxn>
              </a:cxnLst>
              <a:rect l="0" t="0" r="r" b="b"/>
              <a:pathLst>
                <a:path w="27" h="64">
                  <a:moveTo>
                    <a:pt x="15" y="5"/>
                  </a:moveTo>
                  <a:lnTo>
                    <a:pt x="15" y="5"/>
                  </a:lnTo>
                  <a:lnTo>
                    <a:pt x="15" y="13"/>
                  </a:lnTo>
                  <a:lnTo>
                    <a:pt x="13" y="22"/>
                  </a:lnTo>
                  <a:lnTo>
                    <a:pt x="10" y="30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10" y="63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6" y="20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099"/>
            <p:cNvSpPr/>
            <p:nvPr/>
          </p:nvSpPr>
          <p:spPr bwMode="auto">
            <a:xfrm>
              <a:off x="4262438" y="4760913"/>
              <a:ext cx="12700" cy="23813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23"/>
                </a:cxn>
                <a:cxn ang="0">
                  <a:pos x="12" y="23"/>
                </a:cxn>
                <a:cxn ang="0">
                  <a:pos x="5" y="36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4" y="57"/>
                </a:cxn>
                <a:cxn ang="0">
                  <a:pos x="5" y="58"/>
                </a:cxn>
                <a:cxn ang="0">
                  <a:pos x="8" y="58"/>
                </a:cxn>
                <a:cxn ang="0">
                  <a:pos x="9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6" y="20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58">
                  <a:moveTo>
                    <a:pt x="24" y="4"/>
                  </a:moveTo>
                  <a:lnTo>
                    <a:pt x="24" y="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4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6" y="2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1100"/>
            <p:cNvSpPr/>
            <p:nvPr/>
          </p:nvSpPr>
          <p:spPr bwMode="auto">
            <a:xfrm>
              <a:off x="4297363" y="4778375"/>
              <a:ext cx="9525" cy="23813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4" y="5"/>
                </a:cxn>
                <a:cxn ang="0">
                  <a:pos x="13" y="10"/>
                </a:cxn>
                <a:cxn ang="0">
                  <a:pos x="10" y="15"/>
                </a:cxn>
                <a:cxn ang="0">
                  <a:pos x="8" y="2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4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0" y="57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4" y="40"/>
                </a:cxn>
                <a:cxn ang="0">
                  <a:pos x="15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3" y="15"/>
                </a:cxn>
                <a:cxn ang="0">
                  <a:pos x="25" y="10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5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2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26" h="60">
                  <a:moveTo>
                    <a:pt x="14" y="5"/>
                  </a:moveTo>
                  <a:lnTo>
                    <a:pt x="14" y="5"/>
                  </a:lnTo>
                  <a:lnTo>
                    <a:pt x="13" y="10"/>
                  </a:lnTo>
                  <a:lnTo>
                    <a:pt x="10" y="15"/>
                  </a:lnTo>
                  <a:lnTo>
                    <a:pt x="8" y="22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4" y="60"/>
                  </a:lnTo>
                  <a:lnTo>
                    <a:pt x="8" y="58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40"/>
                  </a:lnTo>
                  <a:lnTo>
                    <a:pt x="15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3" y="15"/>
                  </a:lnTo>
                  <a:lnTo>
                    <a:pt x="25" y="1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1101"/>
            <p:cNvSpPr/>
            <p:nvPr/>
          </p:nvSpPr>
          <p:spPr bwMode="auto">
            <a:xfrm>
              <a:off x="4332288" y="4787900"/>
              <a:ext cx="9525" cy="190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5" y="5"/>
                </a:cxn>
                <a:cxn ang="0">
                  <a:pos x="13" y="14"/>
                </a:cxn>
                <a:cxn ang="0">
                  <a:pos x="10" y="23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7" y="50"/>
                </a:cxn>
                <a:cxn ang="0">
                  <a:pos x="10" y="48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21" y="26"/>
                </a:cxn>
                <a:cxn ang="0">
                  <a:pos x="25" y="16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5" y="5"/>
                </a:cxn>
                <a:cxn ang="0">
                  <a:pos x="15" y="5"/>
                </a:cxn>
              </a:cxnLst>
              <a:rect l="0" t="0" r="r" b="b"/>
              <a:pathLst>
                <a:path w="27" h="50">
                  <a:moveTo>
                    <a:pt x="15" y="5"/>
                  </a:moveTo>
                  <a:lnTo>
                    <a:pt x="15" y="5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21" y="26"/>
                  </a:lnTo>
                  <a:lnTo>
                    <a:pt x="25" y="1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1102"/>
            <p:cNvSpPr/>
            <p:nvPr/>
          </p:nvSpPr>
          <p:spPr bwMode="auto">
            <a:xfrm>
              <a:off x="4371976" y="4779963"/>
              <a:ext cx="11113" cy="26988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5" y="13"/>
                </a:cxn>
                <a:cxn ang="0">
                  <a:pos x="13" y="21"/>
                </a:cxn>
                <a:cxn ang="0">
                  <a:pos x="8" y="34"/>
                </a:cxn>
                <a:cxn ang="0">
                  <a:pos x="3" y="49"/>
                </a:cxn>
                <a:cxn ang="0">
                  <a:pos x="2" y="56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1" y="67"/>
                </a:cxn>
                <a:cxn ang="0">
                  <a:pos x="12" y="66"/>
                </a:cxn>
                <a:cxn ang="0">
                  <a:pos x="12" y="63"/>
                </a:cxn>
                <a:cxn ang="0">
                  <a:pos x="12" y="63"/>
                </a:cxn>
                <a:cxn ang="0">
                  <a:pos x="13" y="56"/>
                </a:cxn>
                <a:cxn ang="0">
                  <a:pos x="15" y="49"/>
                </a:cxn>
                <a:cxn ang="0">
                  <a:pos x="20" y="36"/>
                </a:cxn>
                <a:cxn ang="0">
                  <a:pos x="25" y="21"/>
                </a:cxn>
                <a:cxn ang="0">
                  <a:pos x="27" y="13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6" y="4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28" h="68">
                  <a:moveTo>
                    <a:pt x="16" y="7"/>
                  </a:moveTo>
                  <a:lnTo>
                    <a:pt x="16" y="7"/>
                  </a:lnTo>
                  <a:lnTo>
                    <a:pt x="15" y="13"/>
                  </a:lnTo>
                  <a:lnTo>
                    <a:pt x="13" y="21"/>
                  </a:lnTo>
                  <a:lnTo>
                    <a:pt x="8" y="34"/>
                  </a:lnTo>
                  <a:lnTo>
                    <a:pt x="3" y="49"/>
                  </a:lnTo>
                  <a:lnTo>
                    <a:pt x="2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3" y="56"/>
                  </a:lnTo>
                  <a:lnTo>
                    <a:pt x="15" y="49"/>
                  </a:lnTo>
                  <a:lnTo>
                    <a:pt x="20" y="36"/>
                  </a:lnTo>
                  <a:lnTo>
                    <a:pt x="25" y="21"/>
                  </a:lnTo>
                  <a:lnTo>
                    <a:pt x="27" y="13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1103"/>
            <p:cNvSpPr/>
            <p:nvPr/>
          </p:nvSpPr>
          <p:spPr bwMode="auto">
            <a:xfrm>
              <a:off x="4406901" y="4765675"/>
              <a:ext cx="95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20"/>
                </a:cxn>
                <a:cxn ang="0">
                  <a:pos x="9" y="34"/>
                </a:cxn>
                <a:cxn ang="0">
                  <a:pos x="7" y="47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4" y="68"/>
                </a:cxn>
                <a:cxn ang="0">
                  <a:pos x="5" y="68"/>
                </a:cxn>
                <a:cxn ang="0">
                  <a:pos x="8" y="68"/>
                </a:cxn>
                <a:cxn ang="0">
                  <a:pos x="9" y="68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7" y="51"/>
                </a:cxn>
                <a:cxn ang="0">
                  <a:pos x="20" y="37"/>
                </a:cxn>
                <a:cxn ang="0">
                  <a:pos x="22" y="21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2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4" h="68">
                  <a:moveTo>
                    <a:pt x="12" y="5"/>
                  </a:moveTo>
                  <a:lnTo>
                    <a:pt x="12" y="5"/>
                  </a:lnTo>
                  <a:lnTo>
                    <a:pt x="10" y="20"/>
                  </a:lnTo>
                  <a:lnTo>
                    <a:pt x="9" y="34"/>
                  </a:lnTo>
                  <a:lnTo>
                    <a:pt x="7" y="47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68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7" y="51"/>
                  </a:lnTo>
                  <a:lnTo>
                    <a:pt x="20" y="37"/>
                  </a:lnTo>
                  <a:lnTo>
                    <a:pt x="22" y="21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104"/>
            <p:cNvSpPr/>
            <p:nvPr/>
          </p:nvSpPr>
          <p:spPr bwMode="auto">
            <a:xfrm>
              <a:off x="4437063" y="4759325"/>
              <a:ext cx="6350" cy="2540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4"/>
                </a:cxn>
                <a:cxn ang="0">
                  <a:pos x="4" y="19"/>
                </a:cxn>
                <a:cxn ang="0">
                  <a:pos x="3" y="28"/>
                </a:cxn>
                <a:cxn ang="0">
                  <a:pos x="3" y="56"/>
                </a:cxn>
                <a:cxn ang="0">
                  <a:pos x="3" y="56"/>
                </a:cxn>
                <a:cxn ang="0">
                  <a:pos x="4" y="57"/>
                </a:cxn>
                <a:cxn ang="0">
                  <a:pos x="5" y="60"/>
                </a:cxn>
                <a:cxn ang="0">
                  <a:pos x="9" y="61"/>
                </a:cxn>
                <a:cxn ang="0">
                  <a:pos x="13" y="60"/>
                </a:cxn>
                <a:cxn ang="0">
                  <a:pos x="15" y="57"/>
                </a:cxn>
                <a:cxn ang="0">
                  <a:pos x="15" y="5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13" y="11"/>
                </a:cxn>
                <a:cxn ang="0">
                  <a:pos x="12" y="6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5" h="61">
                  <a:moveTo>
                    <a:pt x="9" y="2"/>
                  </a:moveTo>
                  <a:lnTo>
                    <a:pt x="9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5" y="60"/>
                  </a:lnTo>
                  <a:lnTo>
                    <a:pt x="9" y="61"/>
                  </a:lnTo>
                  <a:lnTo>
                    <a:pt x="13" y="60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105"/>
            <p:cNvSpPr/>
            <p:nvPr/>
          </p:nvSpPr>
          <p:spPr bwMode="auto">
            <a:xfrm>
              <a:off x="4471988" y="4741863"/>
              <a:ext cx="7938" cy="19050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6" y="14"/>
                </a:cxn>
                <a:cxn ang="0">
                  <a:pos x="3" y="24"/>
                </a:cxn>
                <a:cxn ang="0">
                  <a:pos x="1" y="34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" y="46"/>
                </a:cxn>
                <a:cxn ang="0">
                  <a:pos x="2" y="47"/>
                </a:cxn>
                <a:cxn ang="0">
                  <a:pos x="6" y="48"/>
                </a:cxn>
                <a:cxn ang="0">
                  <a:pos x="10" y="47"/>
                </a:cxn>
                <a:cxn ang="0">
                  <a:pos x="11" y="46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13" y="34"/>
                </a:cxn>
                <a:cxn ang="0">
                  <a:pos x="15" y="24"/>
                </a:cxn>
                <a:cxn ang="0">
                  <a:pos x="18" y="14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8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19" h="48">
                  <a:moveTo>
                    <a:pt x="7" y="5"/>
                  </a:moveTo>
                  <a:lnTo>
                    <a:pt x="7" y="5"/>
                  </a:lnTo>
                  <a:lnTo>
                    <a:pt x="6" y="14"/>
                  </a:lnTo>
                  <a:lnTo>
                    <a:pt x="3" y="24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6" y="48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3" y="34"/>
                  </a:lnTo>
                  <a:lnTo>
                    <a:pt x="15" y="24"/>
                  </a:lnTo>
                  <a:lnTo>
                    <a:pt x="18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106"/>
            <p:cNvSpPr/>
            <p:nvPr/>
          </p:nvSpPr>
          <p:spPr bwMode="auto">
            <a:xfrm>
              <a:off x="4457701" y="4371975"/>
              <a:ext cx="25400" cy="34925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54" y="3"/>
                </a:cxn>
                <a:cxn ang="0">
                  <a:pos x="39" y="21"/>
                </a:cxn>
                <a:cxn ang="0">
                  <a:pos x="23" y="40"/>
                </a:cxn>
                <a:cxn ang="0">
                  <a:pos x="15" y="49"/>
                </a:cxn>
                <a:cxn ang="0">
                  <a:pos x="10" y="59"/>
                </a:cxn>
                <a:cxn ang="0">
                  <a:pos x="3" y="70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1" y="85"/>
                </a:cxn>
                <a:cxn ang="0">
                  <a:pos x="3" y="88"/>
                </a:cxn>
                <a:cxn ang="0">
                  <a:pos x="9" y="88"/>
                </a:cxn>
                <a:cxn ang="0">
                  <a:pos x="10" y="87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5" y="74"/>
                </a:cxn>
                <a:cxn ang="0">
                  <a:pos x="20" y="63"/>
                </a:cxn>
                <a:cxn ang="0">
                  <a:pos x="26" y="54"/>
                </a:cxn>
                <a:cxn ang="0">
                  <a:pos x="32" y="45"/>
                </a:cxn>
                <a:cxn ang="0">
                  <a:pos x="48" y="28"/>
                </a:cxn>
                <a:cxn ang="0">
                  <a:pos x="62" y="11"/>
                </a:cxn>
                <a:cxn ang="0">
                  <a:pos x="62" y="11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2" y="3"/>
                </a:cxn>
                <a:cxn ang="0">
                  <a:pos x="61" y="2"/>
                </a:cxn>
                <a:cxn ang="0">
                  <a:pos x="58" y="0"/>
                </a:cxn>
                <a:cxn ang="0">
                  <a:pos x="57" y="2"/>
                </a:cxn>
                <a:cxn ang="0">
                  <a:pos x="54" y="3"/>
                </a:cxn>
                <a:cxn ang="0">
                  <a:pos x="54" y="3"/>
                </a:cxn>
              </a:cxnLst>
              <a:rect l="0" t="0" r="r" b="b"/>
              <a:pathLst>
                <a:path w="64" h="88">
                  <a:moveTo>
                    <a:pt x="54" y="3"/>
                  </a:moveTo>
                  <a:lnTo>
                    <a:pt x="54" y="3"/>
                  </a:lnTo>
                  <a:lnTo>
                    <a:pt x="39" y="21"/>
                  </a:lnTo>
                  <a:lnTo>
                    <a:pt x="23" y="40"/>
                  </a:lnTo>
                  <a:lnTo>
                    <a:pt x="15" y="49"/>
                  </a:lnTo>
                  <a:lnTo>
                    <a:pt x="10" y="59"/>
                  </a:lnTo>
                  <a:lnTo>
                    <a:pt x="3" y="7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5" y="74"/>
                  </a:lnTo>
                  <a:lnTo>
                    <a:pt x="20" y="63"/>
                  </a:lnTo>
                  <a:lnTo>
                    <a:pt x="26" y="54"/>
                  </a:lnTo>
                  <a:lnTo>
                    <a:pt x="32" y="45"/>
                  </a:lnTo>
                  <a:lnTo>
                    <a:pt x="48" y="28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107"/>
            <p:cNvSpPr/>
            <p:nvPr/>
          </p:nvSpPr>
          <p:spPr bwMode="auto">
            <a:xfrm>
              <a:off x="4483101" y="4367213"/>
              <a:ext cx="26988" cy="4127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0" y="12"/>
                </a:cxn>
                <a:cxn ang="0">
                  <a:pos x="43" y="22"/>
                </a:cxn>
                <a:cxn ang="0">
                  <a:pos x="29" y="43"/>
                </a:cxn>
                <a:cxn ang="0">
                  <a:pos x="29" y="43"/>
                </a:cxn>
                <a:cxn ang="0">
                  <a:pos x="13" y="68"/>
                </a:cxn>
                <a:cxn ang="0">
                  <a:pos x="5" y="81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4" y="102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10" y="98"/>
                </a:cxn>
                <a:cxn ang="0">
                  <a:pos x="10" y="98"/>
                </a:cxn>
                <a:cxn ang="0">
                  <a:pos x="16" y="86"/>
                </a:cxn>
                <a:cxn ang="0">
                  <a:pos x="22" y="74"/>
                </a:cxn>
                <a:cxn ang="0">
                  <a:pos x="37" y="54"/>
                </a:cxn>
                <a:cxn ang="0">
                  <a:pos x="37" y="54"/>
                </a:cxn>
                <a:cxn ang="0">
                  <a:pos x="51" y="31"/>
                </a:cxn>
                <a:cxn ang="0">
                  <a:pos x="58" y="20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8" y="8"/>
                </a:cxn>
                <a:cxn ang="0">
                  <a:pos x="68" y="5"/>
                </a:cxn>
                <a:cxn ang="0">
                  <a:pos x="67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8" h="102">
                  <a:moveTo>
                    <a:pt x="59" y="1"/>
                  </a:moveTo>
                  <a:lnTo>
                    <a:pt x="59" y="1"/>
                  </a:lnTo>
                  <a:lnTo>
                    <a:pt x="50" y="12"/>
                  </a:lnTo>
                  <a:lnTo>
                    <a:pt x="43" y="22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13" y="68"/>
                  </a:lnTo>
                  <a:lnTo>
                    <a:pt x="5" y="81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86"/>
                  </a:lnTo>
                  <a:lnTo>
                    <a:pt x="22" y="7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51" y="31"/>
                  </a:lnTo>
                  <a:lnTo>
                    <a:pt x="58" y="2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1108"/>
            <p:cNvSpPr/>
            <p:nvPr/>
          </p:nvSpPr>
          <p:spPr bwMode="auto">
            <a:xfrm>
              <a:off x="4508501" y="4364038"/>
              <a:ext cx="28575" cy="44450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62" y="3"/>
                </a:cxn>
                <a:cxn ang="0">
                  <a:pos x="47" y="29"/>
                </a:cxn>
                <a:cxn ang="0">
                  <a:pos x="31" y="52"/>
                </a:cxn>
                <a:cxn ang="0">
                  <a:pos x="16" y="77"/>
                </a:cxn>
                <a:cxn ang="0">
                  <a:pos x="1" y="102"/>
                </a:cxn>
                <a:cxn ang="0">
                  <a:pos x="1" y="102"/>
                </a:cxn>
                <a:cxn ang="0">
                  <a:pos x="0" y="105"/>
                </a:cxn>
                <a:cxn ang="0">
                  <a:pos x="1" y="106"/>
                </a:cxn>
                <a:cxn ang="0">
                  <a:pos x="4" y="110"/>
                </a:cxn>
                <a:cxn ang="0">
                  <a:pos x="8" y="110"/>
                </a:cxn>
                <a:cxn ang="0">
                  <a:pos x="9" y="110"/>
                </a:cxn>
                <a:cxn ang="0">
                  <a:pos x="11" y="107"/>
                </a:cxn>
                <a:cxn ang="0">
                  <a:pos x="11" y="107"/>
                </a:cxn>
                <a:cxn ang="0">
                  <a:pos x="25" y="82"/>
                </a:cxn>
                <a:cxn ang="0">
                  <a:pos x="42" y="59"/>
                </a:cxn>
                <a:cxn ang="0">
                  <a:pos x="58" y="34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2" y="7"/>
                </a:cxn>
                <a:cxn ang="0">
                  <a:pos x="72" y="4"/>
                </a:cxn>
                <a:cxn ang="0">
                  <a:pos x="69" y="1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2" y="3"/>
                </a:cxn>
                <a:cxn ang="0">
                  <a:pos x="62" y="3"/>
                </a:cxn>
              </a:cxnLst>
              <a:rect l="0" t="0" r="r" b="b"/>
              <a:pathLst>
                <a:path w="72" h="110">
                  <a:moveTo>
                    <a:pt x="62" y="3"/>
                  </a:moveTo>
                  <a:lnTo>
                    <a:pt x="62" y="3"/>
                  </a:lnTo>
                  <a:lnTo>
                    <a:pt x="47" y="29"/>
                  </a:lnTo>
                  <a:lnTo>
                    <a:pt x="31" y="52"/>
                  </a:lnTo>
                  <a:lnTo>
                    <a:pt x="16" y="77"/>
                  </a:lnTo>
                  <a:lnTo>
                    <a:pt x="1" y="102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9" y="110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25" y="82"/>
                  </a:lnTo>
                  <a:lnTo>
                    <a:pt x="42" y="59"/>
                  </a:lnTo>
                  <a:lnTo>
                    <a:pt x="58" y="34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2" y="7"/>
                  </a:lnTo>
                  <a:lnTo>
                    <a:pt x="72" y="4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2" y="3"/>
                  </a:lnTo>
                  <a:lnTo>
                    <a:pt x="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1109"/>
            <p:cNvSpPr/>
            <p:nvPr/>
          </p:nvSpPr>
          <p:spPr bwMode="auto">
            <a:xfrm>
              <a:off x="4533901" y="4365625"/>
              <a:ext cx="2381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1"/>
                </a:cxn>
                <a:cxn ang="0">
                  <a:pos x="0" y="102"/>
                </a:cxn>
                <a:cxn ang="0">
                  <a:pos x="2" y="106"/>
                </a:cxn>
                <a:cxn ang="0">
                  <a:pos x="6" y="106"/>
                </a:cxn>
                <a:cxn ang="0">
                  <a:pos x="9" y="106"/>
                </a:cxn>
                <a:cxn ang="0">
                  <a:pos x="10" y="103"/>
                </a:cxn>
                <a:cxn ang="0">
                  <a:pos x="10" y="103"/>
                </a:cxn>
                <a:cxn ang="0">
                  <a:pos x="60" y="9"/>
                </a:cxn>
                <a:cxn ang="0">
                  <a:pos x="60" y="9"/>
                </a:cxn>
                <a:cxn ang="0">
                  <a:pos x="60" y="6"/>
                </a:cxn>
                <a:cxn ang="0">
                  <a:pos x="60" y="4"/>
                </a:cxn>
                <a:cxn ang="0">
                  <a:pos x="57" y="1"/>
                </a:cxn>
                <a:cxn ang="0">
                  <a:pos x="53" y="0"/>
                </a:cxn>
                <a:cxn ang="0">
                  <a:pos x="51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60" h="106">
                  <a:moveTo>
                    <a:pt x="49" y="3"/>
                  </a:moveTo>
                  <a:lnTo>
                    <a:pt x="49" y="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06"/>
                  </a:lnTo>
                  <a:lnTo>
                    <a:pt x="9" y="106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110"/>
            <p:cNvSpPr/>
            <p:nvPr/>
          </p:nvSpPr>
          <p:spPr bwMode="auto">
            <a:xfrm>
              <a:off x="4557713" y="4368800"/>
              <a:ext cx="22225" cy="38100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8" y="9"/>
                </a:cxn>
                <a:cxn ang="0">
                  <a:pos x="32" y="17"/>
                </a:cxn>
                <a:cxn ang="0">
                  <a:pos x="25" y="34"/>
                </a:cxn>
                <a:cxn ang="0">
                  <a:pos x="25" y="34"/>
                </a:cxn>
                <a:cxn ang="0">
                  <a:pos x="13" y="60"/>
                </a:cxn>
                <a:cxn ang="0">
                  <a:pos x="1" y="86"/>
                </a:cxn>
                <a:cxn ang="0">
                  <a:pos x="1" y="86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4" y="94"/>
                </a:cxn>
                <a:cxn ang="0">
                  <a:pos x="8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21" y="70"/>
                </a:cxn>
                <a:cxn ang="0">
                  <a:pos x="31" y="48"/>
                </a:cxn>
                <a:cxn ang="0">
                  <a:pos x="31" y="48"/>
                </a:cxn>
                <a:cxn ang="0">
                  <a:pos x="40" y="27"/>
                </a:cxn>
                <a:cxn ang="0">
                  <a:pos x="45" y="18"/>
                </a:cxn>
                <a:cxn ang="0">
                  <a:pos x="52" y="9"/>
                </a:cxn>
                <a:cxn ang="0">
                  <a:pos x="52" y="9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3" h="95">
                  <a:moveTo>
                    <a:pt x="44" y="1"/>
                  </a:moveTo>
                  <a:lnTo>
                    <a:pt x="44" y="1"/>
                  </a:lnTo>
                  <a:lnTo>
                    <a:pt x="38" y="9"/>
                  </a:lnTo>
                  <a:lnTo>
                    <a:pt x="32" y="17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13" y="60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4" y="94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21" y="70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40" y="27"/>
                  </a:lnTo>
                  <a:lnTo>
                    <a:pt x="45" y="1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111"/>
            <p:cNvSpPr/>
            <p:nvPr/>
          </p:nvSpPr>
          <p:spPr bwMode="auto">
            <a:xfrm>
              <a:off x="4576763" y="4373563"/>
              <a:ext cx="17463" cy="3333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19" y="38"/>
                </a:cxn>
                <a:cxn ang="0">
                  <a:pos x="2" y="74"/>
                </a:cxn>
                <a:cxn ang="0">
                  <a:pos x="2" y="74"/>
                </a:cxn>
                <a:cxn ang="0">
                  <a:pos x="0" y="77"/>
                </a:cxn>
                <a:cxn ang="0">
                  <a:pos x="2" y="79"/>
                </a:cxn>
                <a:cxn ang="0">
                  <a:pos x="4" y="82"/>
                </a:cxn>
                <a:cxn ang="0">
                  <a:pos x="6" y="83"/>
                </a:cxn>
                <a:cxn ang="0">
                  <a:pos x="8" y="83"/>
                </a:cxn>
                <a:cxn ang="0">
                  <a:pos x="10" y="82"/>
                </a:cxn>
                <a:cxn ang="0">
                  <a:pos x="11" y="79"/>
                </a:cxn>
                <a:cxn ang="0">
                  <a:pos x="11" y="79"/>
                </a:cxn>
                <a:cxn ang="0">
                  <a:pos x="28" y="44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5"/>
                </a:cxn>
                <a:cxn ang="0">
                  <a:pos x="46" y="4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83">
                  <a:moveTo>
                    <a:pt x="36" y="2"/>
                  </a:moveTo>
                  <a:lnTo>
                    <a:pt x="36" y="2"/>
                  </a:lnTo>
                  <a:lnTo>
                    <a:pt x="19" y="38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7"/>
                  </a:lnTo>
                  <a:lnTo>
                    <a:pt x="2" y="79"/>
                  </a:lnTo>
                  <a:lnTo>
                    <a:pt x="4" y="82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10" y="82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28" y="44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112"/>
            <p:cNvSpPr/>
            <p:nvPr/>
          </p:nvSpPr>
          <p:spPr bwMode="auto">
            <a:xfrm>
              <a:off x="4611688" y="4338638"/>
              <a:ext cx="9525" cy="42863"/>
            </a:xfrm>
            <a:custGeom>
              <a:avLst/>
              <a:gdLst/>
              <a:ahLst/>
              <a:cxnLst>
                <a:cxn ang="0">
                  <a:pos x="26" y="99"/>
                </a:cxn>
                <a:cxn ang="0">
                  <a:pos x="26" y="99"/>
                </a:cxn>
                <a:cxn ang="0">
                  <a:pos x="25" y="89"/>
                </a:cxn>
                <a:cxn ang="0">
                  <a:pos x="25" y="77"/>
                </a:cxn>
                <a:cxn ang="0">
                  <a:pos x="24" y="67"/>
                </a:cxn>
                <a:cxn ang="0">
                  <a:pos x="22" y="57"/>
                </a:cxn>
                <a:cxn ang="0">
                  <a:pos x="22" y="57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2" y="65"/>
                </a:cxn>
                <a:cxn ang="0">
                  <a:pos x="13" y="77"/>
                </a:cxn>
                <a:cxn ang="0">
                  <a:pos x="13" y="90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7" y="105"/>
                </a:cxn>
                <a:cxn ang="0">
                  <a:pos x="18" y="106"/>
                </a:cxn>
                <a:cxn ang="0">
                  <a:pos x="22" y="106"/>
                </a:cxn>
                <a:cxn ang="0">
                  <a:pos x="26" y="103"/>
                </a:cxn>
                <a:cxn ang="0">
                  <a:pos x="26" y="101"/>
                </a:cxn>
                <a:cxn ang="0">
                  <a:pos x="26" y="99"/>
                </a:cxn>
                <a:cxn ang="0">
                  <a:pos x="26" y="99"/>
                </a:cxn>
              </a:cxnLst>
              <a:rect l="0" t="0" r="r" b="b"/>
              <a:pathLst>
                <a:path w="26" h="106">
                  <a:moveTo>
                    <a:pt x="26" y="99"/>
                  </a:moveTo>
                  <a:lnTo>
                    <a:pt x="26" y="99"/>
                  </a:lnTo>
                  <a:lnTo>
                    <a:pt x="25" y="89"/>
                  </a:lnTo>
                  <a:lnTo>
                    <a:pt x="25" y="77"/>
                  </a:lnTo>
                  <a:lnTo>
                    <a:pt x="24" y="6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2" y="65"/>
                  </a:lnTo>
                  <a:lnTo>
                    <a:pt x="13" y="77"/>
                  </a:lnTo>
                  <a:lnTo>
                    <a:pt x="13" y="90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7" y="105"/>
                  </a:lnTo>
                  <a:lnTo>
                    <a:pt x="18" y="106"/>
                  </a:lnTo>
                  <a:lnTo>
                    <a:pt x="22" y="106"/>
                  </a:lnTo>
                  <a:lnTo>
                    <a:pt x="26" y="103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6" y="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113"/>
            <p:cNvSpPr/>
            <p:nvPr/>
          </p:nvSpPr>
          <p:spPr bwMode="auto">
            <a:xfrm>
              <a:off x="4622801" y="4319588"/>
              <a:ext cx="17463" cy="50800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46" y="121"/>
                </a:cxn>
                <a:cxn ang="0">
                  <a:pos x="39" y="107"/>
                </a:cxn>
                <a:cxn ang="0">
                  <a:pos x="36" y="93"/>
                </a:cxn>
                <a:cxn ang="0">
                  <a:pos x="32" y="80"/>
                </a:cxn>
                <a:cxn ang="0">
                  <a:pos x="29" y="64"/>
                </a:cxn>
                <a:cxn ang="0">
                  <a:pos x="29" y="64"/>
                </a:cxn>
                <a:cxn ang="0">
                  <a:pos x="25" y="50"/>
                </a:cxn>
                <a:cxn ang="0">
                  <a:pos x="20" y="36"/>
                </a:cxn>
                <a:cxn ang="0">
                  <a:pos x="15" y="21"/>
                </a:cxn>
                <a:cxn ang="0">
                  <a:pos x="13" y="1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13"/>
                </a:cxn>
                <a:cxn ang="0">
                  <a:pos x="3" y="22"/>
                </a:cxn>
                <a:cxn ang="0">
                  <a:pos x="8" y="37"/>
                </a:cxn>
                <a:cxn ang="0">
                  <a:pos x="13" y="53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25" y="97"/>
                </a:cxn>
                <a:cxn ang="0">
                  <a:pos x="29" y="111"/>
                </a:cxn>
                <a:cxn ang="0">
                  <a:pos x="36" y="127"/>
                </a:cxn>
                <a:cxn ang="0">
                  <a:pos x="36" y="127"/>
                </a:cxn>
                <a:cxn ang="0">
                  <a:pos x="37" y="128"/>
                </a:cxn>
                <a:cxn ang="0">
                  <a:pos x="39" y="130"/>
                </a:cxn>
                <a:cxn ang="0">
                  <a:pos x="43" y="128"/>
                </a:cxn>
                <a:cxn ang="0">
                  <a:pos x="46" y="126"/>
                </a:cxn>
                <a:cxn ang="0">
                  <a:pos x="46" y="123"/>
                </a:cxn>
                <a:cxn ang="0">
                  <a:pos x="46" y="121"/>
                </a:cxn>
                <a:cxn ang="0">
                  <a:pos x="46" y="121"/>
                </a:cxn>
              </a:cxnLst>
              <a:rect l="0" t="0" r="r" b="b"/>
              <a:pathLst>
                <a:path w="46" h="130">
                  <a:moveTo>
                    <a:pt x="46" y="121"/>
                  </a:moveTo>
                  <a:lnTo>
                    <a:pt x="46" y="121"/>
                  </a:lnTo>
                  <a:lnTo>
                    <a:pt x="39" y="107"/>
                  </a:lnTo>
                  <a:lnTo>
                    <a:pt x="36" y="93"/>
                  </a:lnTo>
                  <a:lnTo>
                    <a:pt x="32" y="80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5" y="50"/>
                  </a:lnTo>
                  <a:lnTo>
                    <a:pt x="20" y="36"/>
                  </a:lnTo>
                  <a:lnTo>
                    <a:pt x="15" y="21"/>
                  </a:lnTo>
                  <a:lnTo>
                    <a:pt x="13" y="1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3"/>
                  </a:lnTo>
                  <a:lnTo>
                    <a:pt x="3" y="22"/>
                  </a:lnTo>
                  <a:lnTo>
                    <a:pt x="8" y="37"/>
                  </a:lnTo>
                  <a:lnTo>
                    <a:pt x="13" y="53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5" y="97"/>
                  </a:lnTo>
                  <a:lnTo>
                    <a:pt x="29" y="111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37" y="128"/>
                  </a:lnTo>
                  <a:lnTo>
                    <a:pt x="39" y="130"/>
                  </a:lnTo>
                  <a:lnTo>
                    <a:pt x="43" y="128"/>
                  </a:lnTo>
                  <a:lnTo>
                    <a:pt x="46" y="126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114"/>
            <p:cNvSpPr/>
            <p:nvPr/>
          </p:nvSpPr>
          <p:spPr bwMode="auto">
            <a:xfrm>
              <a:off x="4633913" y="4305300"/>
              <a:ext cx="17463" cy="44450"/>
            </a:xfrm>
            <a:custGeom>
              <a:avLst/>
              <a:gdLst/>
              <a:ahLst/>
              <a:cxnLst>
                <a:cxn ang="0">
                  <a:pos x="35" y="53"/>
                </a:cxn>
                <a:cxn ang="0">
                  <a:pos x="35" y="53"/>
                </a:cxn>
                <a:cxn ang="0">
                  <a:pos x="30" y="41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4" y="19"/>
                </a:cxn>
                <a:cxn ang="0">
                  <a:pos x="11" y="13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21"/>
                </a:cxn>
                <a:cxn ang="0">
                  <a:pos x="8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8" y="43"/>
                </a:cxn>
                <a:cxn ang="0">
                  <a:pos x="22" y="51"/>
                </a:cxn>
                <a:cxn ang="0">
                  <a:pos x="26" y="59"/>
                </a:cxn>
                <a:cxn ang="0">
                  <a:pos x="28" y="68"/>
                </a:cxn>
                <a:cxn ang="0">
                  <a:pos x="32" y="87"/>
                </a:cxn>
                <a:cxn ang="0">
                  <a:pos x="34" y="105"/>
                </a:cxn>
                <a:cxn ang="0">
                  <a:pos x="34" y="105"/>
                </a:cxn>
                <a:cxn ang="0">
                  <a:pos x="34" y="106"/>
                </a:cxn>
                <a:cxn ang="0">
                  <a:pos x="35" y="109"/>
                </a:cxn>
                <a:cxn ang="0">
                  <a:pos x="39" y="110"/>
                </a:cxn>
                <a:cxn ang="0">
                  <a:pos x="43" y="109"/>
                </a:cxn>
                <a:cxn ang="0">
                  <a:pos x="44" y="106"/>
                </a:cxn>
                <a:cxn ang="0">
                  <a:pos x="45" y="105"/>
                </a:cxn>
                <a:cxn ang="0">
                  <a:pos x="45" y="105"/>
                </a:cxn>
                <a:cxn ang="0">
                  <a:pos x="44" y="90"/>
                </a:cxn>
                <a:cxn ang="0">
                  <a:pos x="43" y="77"/>
                </a:cxn>
                <a:cxn ang="0">
                  <a:pos x="40" y="64"/>
                </a:cxn>
                <a:cxn ang="0">
                  <a:pos x="35" y="53"/>
                </a:cxn>
                <a:cxn ang="0">
                  <a:pos x="35" y="53"/>
                </a:cxn>
              </a:cxnLst>
              <a:rect l="0" t="0" r="r" b="b"/>
              <a:pathLst>
                <a:path w="45" h="110">
                  <a:moveTo>
                    <a:pt x="35" y="53"/>
                  </a:moveTo>
                  <a:lnTo>
                    <a:pt x="35" y="53"/>
                  </a:lnTo>
                  <a:lnTo>
                    <a:pt x="30" y="4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4" y="19"/>
                  </a:lnTo>
                  <a:lnTo>
                    <a:pt x="11" y="13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9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8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8" y="43"/>
                  </a:lnTo>
                  <a:lnTo>
                    <a:pt x="22" y="51"/>
                  </a:lnTo>
                  <a:lnTo>
                    <a:pt x="26" y="59"/>
                  </a:lnTo>
                  <a:lnTo>
                    <a:pt x="28" y="68"/>
                  </a:lnTo>
                  <a:lnTo>
                    <a:pt x="32" y="87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34" y="106"/>
                  </a:lnTo>
                  <a:lnTo>
                    <a:pt x="35" y="109"/>
                  </a:lnTo>
                  <a:lnTo>
                    <a:pt x="39" y="110"/>
                  </a:lnTo>
                  <a:lnTo>
                    <a:pt x="43" y="109"/>
                  </a:lnTo>
                  <a:lnTo>
                    <a:pt x="44" y="106"/>
                  </a:lnTo>
                  <a:lnTo>
                    <a:pt x="45" y="105"/>
                  </a:lnTo>
                  <a:lnTo>
                    <a:pt x="45" y="105"/>
                  </a:lnTo>
                  <a:lnTo>
                    <a:pt x="44" y="90"/>
                  </a:lnTo>
                  <a:lnTo>
                    <a:pt x="43" y="77"/>
                  </a:lnTo>
                  <a:lnTo>
                    <a:pt x="40" y="64"/>
                  </a:lnTo>
                  <a:lnTo>
                    <a:pt x="35" y="53"/>
                  </a:lnTo>
                  <a:lnTo>
                    <a:pt x="35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1115"/>
            <p:cNvSpPr/>
            <p:nvPr/>
          </p:nvSpPr>
          <p:spPr bwMode="auto">
            <a:xfrm>
              <a:off x="4651376" y="4284663"/>
              <a:ext cx="17463" cy="46038"/>
            </a:xfrm>
            <a:custGeom>
              <a:avLst/>
              <a:gdLst/>
              <a:ahLst/>
              <a:cxnLst>
                <a:cxn ang="0">
                  <a:pos x="32" y="51"/>
                </a:cxn>
                <a:cxn ang="0">
                  <a:pos x="32" y="5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4" y="21"/>
                </a:cxn>
                <a:cxn ang="0">
                  <a:pos x="19" y="1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4" y="30"/>
                </a:cxn>
                <a:cxn ang="0">
                  <a:pos x="17" y="4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7" y="82"/>
                </a:cxn>
                <a:cxn ang="0">
                  <a:pos x="29" y="96"/>
                </a:cxn>
                <a:cxn ang="0">
                  <a:pos x="31" y="112"/>
                </a:cxn>
                <a:cxn ang="0">
                  <a:pos x="31" y="112"/>
                </a:cxn>
                <a:cxn ang="0">
                  <a:pos x="31" y="115"/>
                </a:cxn>
                <a:cxn ang="0">
                  <a:pos x="32" y="116"/>
                </a:cxn>
                <a:cxn ang="0">
                  <a:pos x="36" y="117"/>
                </a:cxn>
                <a:cxn ang="0">
                  <a:pos x="40" y="116"/>
                </a:cxn>
                <a:cxn ang="0">
                  <a:pos x="41" y="115"/>
                </a:cxn>
                <a:cxn ang="0">
                  <a:pos x="42" y="112"/>
                </a:cxn>
                <a:cxn ang="0">
                  <a:pos x="42" y="112"/>
                </a:cxn>
                <a:cxn ang="0">
                  <a:pos x="41" y="96"/>
                </a:cxn>
                <a:cxn ang="0">
                  <a:pos x="38" y="81"/>
                </a:cxn>
                <a:cxn ang="0">
                  <a:pos x="36" y="65"/>
                </a:cxn>
                <a:cxn ang="0">
                  <a:pos x="32" y="51"/>
                </a:cxn>
                <a:cxn ang="0">
                  <a:pos x="32" y="51"/>
                </a:cxn>
              </a:cxnLst>
              <a:rect l="0" t="0" r="r" b="b"/>
              <a:pathLst>
                <a:path w="42" h="117">
                  <a:moveTo>
                    <a:pt x="32" y="51"/>
                  </a:moveTo>
                  <a:lnTo>
                    <a:pt x="32" y="5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4" y="21"/>
                  </a:lnTo>
                  <a:lnTo>
                    <a:pt x="19" y="1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4" y="30"/>
                  </a:lnTo>
                  <a:lnTo>
                    <a:pt x="17" y="41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7" y="82"/>
                  </a:lnTo>
                  <a:lnTo>
                    <a:pt x="29" y="96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5"/>
                  </a:lnTo>
                  <a:lnTo>
                    <a:pt x="32" y="116"/>
                  </a:lnTo>
                  <a:lnTo>
                    <a:pt x="36" y="117"/>
                  </a:lnTo>
                  <a:lnTo>
                    <a:pt x="40" y="116"/>
                  </a:lnTo>
                  <a:lnTo>
                    <a:pt x="41" y="115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1" y="96"/>
                  </a:lnTo>
                  <a:lnTo>
                    <a:pt x="38" y="81"/>
                  </a:lnTo>
                  <a:lnTo>
                    <a:pt x="36" y="65"/>
                  </a:lnTo>
                  <a:lnTo>
                    <a:pt x="32" y="51"/>
                  </a:lnTo>
                  <a:lnTo>
                    <a:pt x="32" y="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1116"/>
            <p:cNvSpPr/>
            <p:nvPr/>
          </p:nvSpPr>
          <p:spPr bwMode="auto">
            <a:xfrm>
              <a:off x="4673601" y="4270375"/>
              <a:ext cx="14288" cy="4762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19"/>
                </a:cxn>
                <a:cxn ang="0">
                  <a:pos x="5" y="32"/>
                </a:cxn>
                <a:cxn ang="0">
                  <a:pos x="14" y="58"/>
                </a:cxn>
                <a:cxn ang="0">
                  <a:pos x="22" y="85"/>
                </a:cxn>
                <a:cxn ang="0">
                  <a:pos x="25" y="98"/>
                </a:cxn>
                <a:cxn ang="0">
                  <a:pos x="26" y="112"/>
                </a:cxn>
                <a:cxn ang="0">
                  <a:pos x="26" y="112"/>
                </a:cxn>
                <a:cxn ang="0">
                  <a:pos x="26" y="113"/>
                </a:cxn>
                <a:cxn ang="0">
                  <a:pos x="28" y="116"/>
                </a:cxn>
                <a:cxn ang="0">
                  <a:pos x="31" y="117"/>
                </a:cxn>
                <a:cxn ang="0">
                  <a:pos x="35" y="116"/>
                </a:cxn>
                <a:cxn ang="0">
                  <a:pos x="37" y="113"/>
                </a:cxn>
                <a:cxn ang="0">
                  <a:pos x="37" y="112"/>
                </a:cxn>
                <a:cxn ang="0">
                  <a:pos x="37" y="112"/>
                </a:cxn>
                <a:cxn ang="0">
                  <a:pos x="35" y="98"/>
                </a:cxn>
                <a:cxn ang="0">
                  <a:pos x="33" y="83"/>
                </a:cxn>
                <a:cxn ang="0">
                  <a:pos x="25" y="57"/>
                </a:cxn>
                <a:cxn ang="0">
                  <a:pos x="17" y="31"/>
                </a:cxn>
                <a:cxn ang="0">
                  <a:pos x="13" y="17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37" h="117">
                  <a:moveTo>
                    <a:pt x="11" y="4"/>
                  </a:moveTo>
                  <a:lnTo>
                    <a:pt x="11" y="4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19"/>
                  </a:lnTo>
                  <a:lnTo>
                    <a:pt x="5" y="32"/>
                  </a:lnTo>
                  <a:lnTo>
                    <a:pt x="14" y="58"/>
                  </a:lnTo>
                  <a:lnTo>
                    <a:pt x="22" y="85"/>
                  </a:lnTo>
                  <a:lnTo>
                    <a:pt x="25" y="9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3"/>
                  </a:lnTo>
                  <a:lnTo>
                    <a:pt x="28" y="116"/>
                  </a:lnTo>
                  <a:lnTo>
                    <a:pt x="31" y="117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98"/>
                  </a:lnTo>
                  <a:lnTo>
                    <a:pt x="33" y="83"/>
                  </a:lnTo>
                  <a:lnTo>
                    <a:pt x="25" y="57"/>
                  </a:lnTo>
                  <a:lnTo>
                    <a:pt x="17" y="31"/>
                  </a:lnTo>
                  <a:lnTo>
                    <a:pt x="13" y="17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117"/>
            <p:cNvSpPr/>
            <p:nvPr/>
          </p:nvSpPr>
          <p:spPr bwMode="auto">
            <a:xfrm>
              <a:off x="4687888" y="4262438"/>
              <a:ext cx="11113" cy="36513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23" y="50"/>
                </a:cxn>
                <a:cxn ang="0">
                  <a:pos x="21" y="39"/>
                </a:cxn>
                <a:cxn ang="0">
                  <a:pos x="17" y="28"/>
                </a:cxn>
                <a:cxn ang="0">
                  <a:pos x="14" y="1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20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1" y="45"/>
                </a:cxn>
                <a:cxn ang="0">
                  <a:pos x="14" y="60"/>
                </a:cxn>
                <a:cxn ang="0">
                  <a:pos x="15" y="76"/>
                </a:cxn>
                <a:cxn ang="0">
                  <a:pos x="15" y="90"/>
                </a:cxn>
                <a:cxn ang="0">
                  <a:pos x="15" y="90"/>
                </a:cxn>
                <a:cxn ang="0">
                  <a:pos x="17" y="92"/>
                </a:cxn>
                <a:cxn ang="0">
                  <a:pos x="18" y="94"/>
                </a:cxn>
                <a:cxn ang="0">
                  <a:pos x="22" y="96"/>
                </a:cxn>
                <a:cxn ang="0">
                  <a:pos x="26" y="94"/>
                </a:cxn>
                <a:cxn ang="0">
                  <a:pos x="26" y="92"/>
                </a:cxn>
                <a:cxn ang="0">
                  <a:pos x="27" y="90"/>
                </a:cxn>
                <a:cxn ang="0">
                  <a:pos x="27" y="90"/>
                </a:cxn>
                <a:cxn ang="0">
                  <a:pos x="26" y="69"/>
                </a:cxn>
                <a:cxn ang="0">
                  <a:pos x="23" y="50"/>
                </a:cxn>
                <a:cxn ang="0">
                  <a:pos x="23" y="50"/>
                </a:cxn>
              </a:cxnLst>
              <a:rect l="0" t="0" r="r" b="b"/>
              <a:pathLst>
                <a:path w="27" h="96">
                  <a:moveTo>
                    <a:pt x="23" y="50"/>
                  </a:moveTo>
                  <a:lnTo>
                    <a:pt x="23" y="50"/>
                  </a:lnTo>
                  <a:lnTo>
                    <a:pt x="21" y="39"/>
                  </a:lnTo>
                  <a:lnTo>
                    <a:pt x="17" y="28"/>
                  </a:lnTo>
                  <a:lnTo>
                    <a:pt x="14" y="1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2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1" y="45"/>
                  </a:lnTo>
                  <a:lnTo>
                    <a:pt x="14" y="60"/>
                  </a:lnTo>
                  <a:lnTo>
                    <a:pt x="15" y="76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92"/>
                  </a:lnTo>
                  <a:lnTo>
                    <a:pt x="18" y="94"/>
                  </a:lnTo>
                  <a:lnTo>
                    <a:pt x="22" y="96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6" y="69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118"/>
            <p:cNvSpPr/>
            <p:nvPr/>
          </p:nvSpPr>
          <p:spPr bwMode="auto">
            <a:xfrm>
              <a:off x="4699001" y="4244975"/>
              <a:ext cx="7938" cy="3175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7" y="41"/>
                </a:cxn>
                <a:cxn ang="0">
                  <a:pos x="9" y="5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2" y="77"/>
                </a:cxn>
                <a:cxn ang="0">
                  <a:pos x="13" y="79"/>
                </a:cxn>
                <a:cxn ang="0">
                  <a:pos x="17" y="80"/>
                </a:cxn>
                <a:cxn ang="0">
                  <a:pos x="21" y="79"/>
                </a:cxn>
                <a:cxn ang="0">
                  <a:pos x="22" y="77"/>
                </a:cxn>
                <a:cxn ang="0">
                  <a:pos x="22" y="75"/>
                </a:cxn>
                <a:cxn ang="0">
                  <a:pos x="22" y="75"/>
                </a:cxn>
                <a:cxn ang="0">
                  <a:pos x="21" y="56"/>
                </a:cxn>
                <a:cxn ang="0">
                  <a:pos x="18" y="39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80">
                  <a:moveTo>
                    <a:pt x="11" y="4"/>
                  </a:moveTo>
                  <a:lnTo>
                    <a:pt x="11" y="4"/>
                  </a:lnTo>
                  <a:lnTo>
                    <a:pt x="11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7" y="41"/>
                  </a:lnTo>
                  <a:lnTo>
                    <a:pt x="9" y="5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2" y="77"/>
                  </a:lnTo>
                  <a:lnTo>
                    <a:pt x="13" y="79"/>
                  </a:lnTo>
                  <a:lnTo>
                    <a:pt x="17" y="80"/>
                  </a:lnTo>
                  <a:lnTo>
                    <a:pt x="21" y="79"/>
                  </a:lnTo>
                  <a:lnTo>
                    <a:pt x="22" y="77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1" y="56"/>
                  </a:lnTo>
                  <a:lnTo>
                    <a:pt x="18" y="39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119"/>
            <p:cNvSpPr/>
            <p:nvPr/>
          </p:nvSpPr>
          <p:spPr bwMode="auto">
            <a:xfrm>
              <a:off x="4197351" y="4052888"/>
              <a:ext cx="746125" cy="676275"/>
            </a:xfrm>
            <a:custGeom>
              <a:avLst/>
              <a:gdLst/>
              <a:ahLst/>
              <a:cxnLst>
                <a:cxn ang="0">
                  <a:pos x="1865" y="753"/>
                </a:cxn>
                <a:cxn ang="0">
                  <a:pos x="1836" y="535"/>
                </a:cxn>
                <a:cxn ang="0">
                  <a:pos x="1792" y="437"/>
                </a:cxn>
                <a:cxn ang="0">
                  <a:pos x="1652" y="245"/>
                </a:cxn>
                <a:cxn ang="0">
                  <a:pos x="1526" y="145"/>
                </a:cxn>
                <a:cxn ang="0">
                  <a:pos x="1313" y="54"/>
                </a:cxn>
                <a:cxn ang="0">
                  <a:pos x="1153" y="17"/>
                </a:cxn>
                <a:cxn ang="0">
                  <a:pos x="1026" y="5"/>
                </a:cxn>
                <a:cxn ang="0">
                  <a:pos x="954" y="0"/>
                </a:cxn>
                <a:cxn ang="0">
                  <a:pos x="937" y="1"/>
                </a:cxn>
                <a:cxn ang="0">
                  <a:pos x="913" y="4"/>
                </a:cxn>
                <a:cxn ang="0">
                  <a:pos x="782" y="9"/>
                </a:cxn>
                <a:cxn ang="0">
                  <a:pos x="643" y="37"/>
                </a:cxn>
                <a:cxn ang="0">
                  <a:pos x="463" y="88"/>
                </a:cxn>
                <a:cxn ang="0">
                  <a:pos x="281" y="199"/>
                </a:cxn>
                <a:cxn ang="0">
                  <a:pos x="158" y="332"/>
                </a:cxn>
                <a:cxn ang="0">
                  <a:pos x="65" y="485"/>
                </a:cxn>
                <a:cxn ang="0">
                  <a:pos x="26" y="642"/>
                </a:cxn>
                <a:cxn ang="0">
                  <a:pos x="10" y="850"/>
                </a:cxn>
                <a:cxn ang="0">
                  <a:pos x="0" y="984"/>
                </a:cxn>
                <a:cxn ang="0">
                  <a:pos x="34" y="1048"/>
                </a:cxn>
                <a:cxn ang="0">
                  <a:pos x="53" y="931"/>
                </a:cxn>
                <a:cxn ang="0">
                  <a:pos x="66" y="747"/>
                </a:cxn>
                <a:cxn ang="0">
                  <a:pos x="108" y="507"/>
                </a:cxn>
                <a:cxn ang="0">
                  <a:pos x="194" y="362"/>
                </a:cxn>
                <a:cxn ang="0">
                  <a:pos x="344" y="211"/>
                </a:cxn>
                <a:cxn ang="0">
                  <a:pos x="544" y="111"/>
                </a:cxn>
                <a:cxn ang="0">
                  <a:pos x="681" y="77"/>
                </a:cxn>
                <a:cxn ang="0">
                  <a:pos x="838" y="55"/>
                </a:cxn>
                <a:cxn ang="0">
                  <a:pos x="941" y="50"/>
                </a:cxn>
                <a:cxn ang="0">
                  <a:pos x="1075" y="55"/>
                </a:cxn>
                <a:cxn ang="0">
                  <a:pos x="1200" y="77"/>
                </a:cxn>
                <a:cxn ang="0">
                  <a:pos x="1374" y="123"/>
                </a:cxn>
                <a:cxn ang="0">
                  <a:pos x="1538" y="211"/>
                </a:cxn>
                <a:cxn ang="0">
                  <a:pos x="1713" y="399"/>
                </a:cxn>
                <a:cxn ang="0">
                  <a:pos x="1785" y="540"/>
                </a:cxn>
                <a:cxn ang="0">
                  <a:pos x="1815" y="747"/>
                </a:cxn>
                <a:cxn ang="0">
                  <a:pos x="1830" y="955"/>
                </a:cxn>
                <a:cxn ang="0">
                  <a:pos x="1798" y="1155"/>
                </a:cxn>
                <a:cxn ang="0">
                  <a:pos x="1755" y="1280"/>
                </a:cxn>
                <a:cxn ang="0">
                  <a:pos x="1700" y="1364"/>
                </a:cxn>
                <a:cxn ang="0">
                  <a:pos x="1620" y="1454"/>
                </a:cxn>
                <a:cxn ang="0">
                  <a:pos x="1408" y="1576"/>
                </a:cxn>
                <a:cxn ang="0">
                  <a:pos x="1144" y="1645"/>
                </a:cxn>
                <a:cxn ang="0">
                  <a:pos x="940" y="1661"/>
                </a:cxn>
                <a:cxn ang="0">
                  <a:pos x="830" y="1656"/>
                </a:cxn>
                <a:cxn ang="0">
                  <a:pos x="821" y="1701"/>
                </a:cxn>
                <a:cxn ang="0">
                  <a:pos x="941" y="1705"/>
                </a:cxn>
                <a:cxn ang="0">
                  <a:pos x="1152" y="1688"/>
                </a:cxn>
                <a:cxn ang="0">
                  <a:pos x="1284" y="1666"/>
                </a:cxn>
                <a:cxn ang="0">
                  <a:pos x="1393" y="1630"/>
                </a:cxn>
                <a:cxn ang="0">
                  <a:pos x="1624" y="1513"/>
                </a:cxn>
                <a:cxn ang="0">
                  <a:pos x="1705" y="1436"/>
                </a:cxn>
                <a:cxn ang="0">
                  <a:pos x="1799" y="1301"/>
                </a:cxn>
                <a:cxn ang="0">
                  <a:pos x="1837" y="1190"/>
                </a:cxn>
                <a:cxn ang="0">
                  <a:pos x="1874" y="1040"/>
                </a:cxn>
                <a:cxn ang="0">
                  <a:pos x="1879" y="906"/>
                </a:cxn>
              </a:cxnLst>
              <a:rect l="0" t="0" r="r" b="b"/>
              <a:pathLst>
                <a:path w="1882" h="1707">
                  <a:moveTo>
                    <a:pt x="1875" y="876"/>
                  </a:moveTo>
                  <a:lnTo>
                    <a:pt x="1875" y="876"/>
                  </a:lnTo>
                  <a:lnTo>
                    <a:pt x="1871" y="850"/>
                  </a:lnTo>
                  <a:lnTo>
                    <a:pt x="1869" y="825"/>
                  </a:lnTo>
                  <a:lnTo>
                    <a:pt x="1869" y="825"/>
                  </a:lnTo>
                  <a:lnTo>
                    <a:pt x="1865" y="753"/>
                  </a:lnTo>
                  <a:lnTo>
                    <a:pt x="1865" y="753"/>
                  </a:lnTo>
                  <a:lnTo>
                    <a:pt x="1860" y="679"/>
                  </a:lnTo>
                  <a:lnTo>
                    <a:pt x="1856" y="642"/>
                  </a:lnTo>
                  <a:lnTo>
                    <a:pt x="1851" y="606"/>
                  </a:lnTo>
                  <a:lnTo>
                    <a:pt x="1844" y="569"/>
                  </a:lnTo>
                  <a:lnTo>
                    <a:pt x="1836" y="535"/>
                  </a:lnTo>
                  <a:lnTo>
                    <a:pt x="1830" y="518"/>
                  </a:lnTo>
                  <a:lnTo>
                    <a:pt x="1824" y="501"/>
                  </a:lnTo>
                  <a:lnTo>
                    <a:pt x="1816" y="485"/>
                  </a:lnTo>
                  <a:lnTo>
                    <a:pt x="1809" y="470"/>
                  </a:lnTo>
                  <a:lnTo>
                    <a:pt x="1809" y="470"/>
                  </a:lnTo>
                  <a:lnTo>
                    <a:pt x="1792" y="437"/>
                  </a:lnTo>
                  <a:lnTo>
                    <a:pt x="1772" y="403"/>
                  </a:lnTo>
                  <a:lnTo>
                    <a:pt x="1750" y="368"/>
                  </a:lnTo>
                  <a:lnTo>
                    <a:pt x="1725" y="332"/>
                  </a:lnTo>
                  <a:lnTo>
                    <a:pt x="1697" y="296"/>
                  </a:lnTo>
                  <a:lnTo>
                    <a:pt x="1667" y="262"/>
                  </a:lnTo>
                  <a:lnTo>
                    <a:pt x="1652" y="245"/>
                  </a:lnTo>
                  <a:lnTo>
                    <a:pt x="1635" y="229"/>
                  </a:lnTo>
                  <a:lnTo>
                    <a:pt x="1618" y="213"/>
                  </a:lnTo>
                  <a:lnTo>
                    <a:pt x="1601" y="199"/>
                  </a:lnTo>
                  <a:lnTo>
                    <a:pt x="1601" y="199"/>
                  </a:lnTo>
                  <a:lnTo>
                    <a:pt x="1563" y="170"/>
                  </a:lnTo>
                  <a:lnTo>
                    <a:pt x="1526" y="145"/>
                  </a:lnTo>
                  <a:lnTo>
                    <a:pt x="1489" y="123"/>
                  </a:lnTo>
                  <a:lnTo>
                    <a:pt x="1454" y="103"/>
                  </a:lnTo>
                  <a:lnTo>
                    <a:pt x="1419" y="88"/>
                  </a:lnTo>
                  <a:lnTo>
                    <a:pt x="1384" y="73"/>
                  </a:lnTo>
                  <a:lnTo>
                    <a:pt x="1348" y="62"/>
                  </a:lnTo>
                  <a:lnTo>
                    <a:pt x="1313" y="54"/>
                  </a:lnTo>
                  <a:lnTo>
                    <a:pt x="1313" y="54"/>
                  </a:lnTo>
                  <a:lnTo>
                    <a:pt x="1275" y="45"/>
                  </a:lnTo>
                  <a:lnTo>
                    <a:pt x="1238" y="37"/>
                  </a:lnTo>
                  <a:lnTo>
                    <a:pt x="1238" y="37"/>
                  </a:lnTo>
                  <a:lnTo>
                    <a:pt x="1182" y="22"/>
                  </a:lnTo>
                  <a:lnTo>
                    <a:pt x="1153" y="17"/>
                  </a:lnTo>
                  <a:lnTo>
                    <a:pt x="1125" y="12"/>
                  </a:lnTo>
                  <a:lnTo>
                    <a:pt x="1125" y="12"/>
                  </a:lnTo>
                  <a:lnTo>
                    <a:pt x="1100" y="9"/>
                  </a:lnTo>
                  <a:lnTo>
                    <a:pt x="1075" y="7"/>
                  </a:lnTo>
                  <a:lnTo>
                    <a:pt x="1026" y="5"/>
                  </a:lnTo>
                  <a:lnTo>
                    <a:pt x="1026" y="5"/>
                  </a:lnTo>
                  <a:lnTo>
                    <a:pt x="998" y="5"/>
                  </a:lnTo>
                  <a:lnTo>
                    <a:pt x="969" y="4"/>
                  </a:lnTo>
                  <a:lnTo>
                    <a:pt x="969" y="4"/>
                  </a:lnTo>
                  <a:lnTo>
                    <a:pt x="962" y="1"/>
                  </a:lnTo>
                  <a:lnTo>
                    <a:pt x="954" y="0"/>
                  </a:lnTo>
                  <a:lnTo>
                    <a:pt x="954" y="0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45" y="1"/>
                  </a:lnTo>
                  <a:lnTo>
                    <a:pt x="941" y="1"/>
                  </a:lnTo>
                  <a:lnTo>
                    <a:pt x="937" y="1"/>
                  </a:lnTo>
                  <a:lnTo>
                    <a:pt x="937" y="1"/>
                  </a:lnTo>
                  <a:lnTo>
                    <a:pt x="931" y="0"/>
                  </a:lnTo>
                  <a:lnTo>
                    <a:pt x="931" y="0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20" y="1"/>
                  </a:lnTo>
                  <a:lnTo>
                    <a:pt x="913" y="4"/>
                  </a:lnTo>
                  <a:lnTo>
                    <a:pt x="913" y="4"/>
                  </a:lnTo>
                  <a:lnTo>
                    <a:pt x="884" y="5"/>
                  </a:lnTo>
                  <a:lnTo>
                    <a:pt x="855" y="5"/>
                  </a:lnTo>
                  <a:lnTo>
                    <a:pt x="855" y="5"/>
                  </a:lnTo>
                  <a:lnTo>
                    <a:pt x="807" y="7"/>
                  </a:lnTo>
                  <a:lnTo>
                    <a:pt x="782" y="9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28" y="17"/>
                  </a:lnTo>
                  <a:lnTo>
                    <a:pt x="699" y="22"/>
                  </a:lnTo>
                  <a:lnTo>
                    <a:pt x="643" y="37"/>
                  </a:lnTo>
                  <a:lnTo>
                    <a:pt x="643" y="37"/>
                  </a:lnTo>
                  <a:lnTo>
                    <a:pt x="607" y="45"/>
                  </a:lnTo>
                  <a:lnTo>
                    <a:pt x="569" y="54"/>
                  </a:lnTo>
                  <a:lnTo>
                    <a:pt x="569" y="54"/>
                  </a:lnTo>
                  <a:lnTo>
                    <a:pt x="533" y="62"/>
                  </a:lnTo>
                  <a:lnTo>
                    <a:pt x="498" y="73"/>
                  </a:lnTo>
                  <a:lnTo>
                    <a:pt x="463" y="88"/>
                  </a:lnTo>
                  <a:lnTo>
                    <a:pt x="427" y="103"/>
                  </a:lnTo>
                  <a:lnTo>
                    <a:pt x="392" y="123"/>
                  </a:lnTo>
                  <a:lnTo>
                    <a:pt x="355" y="145"/>
                  </a:lnTo>
                  <a:lnTo>
                    <a:pt x="319" y="170"/>
                  </a:lnTo>
                  <a:lnTo>
                    <a:pt x="281" y="199"/>
                  </a:lnTo>
                  <a:lnTo>
                    <a:pt x="281" y="199"/>
                  </a:lnTo>
                  <a:lnTo>
                    <a:pt x="264" y="213"/>
                  </a:lnTo>
                  <a:lnTo>
                    <a:pt x="247" y="229"/>
                  </a:lnTo>
                  <a:lnTo>
                    <a:pt x="230" y="245"/>
                  </a:lnTo>
                  <a:lnTo>
                    <a:pt x="214" y="262"/>
                  </a:lnTo>
                  <a:lnTo>
                    <a:pt x="185" y="296"/>
                  </a:lnTo>
                  <a:lnTo>
                    <a:pt x="158" y="332"/>
                  </a:lnTo>
                  <a:lnTo>
                    <a:pt x="133" y="368"/>
                  </a:lnTo>
                  <a:lnTo>
                    <a:pt x="109" y="403"/>
                  </a:lnTo>
                  <a:lnTo>
                    <a:pt x="90" y="437"/>
                  </a:lnTo>
                  <a:lnTo>
                    <a:pt x="73" y="470"/>
                  </a:lnTo>
                  <a:lnTo>
                    <a:pt x="73" y="470"/>
                  </a:lnTo>
                  <a:lnTo>
                    <a:pt x="65" y="485"/>
                  </a:lnTo>
                  <a:lnTo>
                    <a:pt x="58" y="501"/>
                  </a:lnTo>
                  <a:lnTo>
                    <a:pt x="52" y="518"/>
                  </a:lnTo>
                  <a:lnTo>
                    <a:pt x="47" y="535"/>
                  </a:lnTo>
                  <a:lnTo>
                    <a:pt x="37" y="569"/>
                  </a:lnTo>
                  <a:lnTo>
                    <a:pt x="31" y="606"/>
                  </a:lnTo>
                  <a:lnTo>
                    <a:pt x="26" y="642"/>
                  </a:lnTo>
                  <a:lnTo>
                    <a:pt x="22" y="679"/>
                  </a:lnTo>
                  <a:lnTo>
                    <a:pt x="18" y="753"/>
                  </a:lnTo>
                  <a:lnTo>
                    <a:pt x="18" y="753"/>
                  </a:lnTo>
                  <a:lnTo>
                    <a:pt x="13" y="825"/>
                  </a:lnTo>
                  <a:lnTo>
                    <a:pt x="13" y="825"/>
                  </a:lnTo>
                  <a:lnTo>
                    <a:pt x="10" y="850"/>
                  </a:lnTo>
                  <a:lnTo>
                    <a:pt x="7" y="876"/>
                  </a:lnTo>
                  <a:lnTo>
                    <a:pt x="7" y="876"/>
                  </a:lnTo>
                  <a:lnTo>
                    <a:pt x="2" y="906"/>
                  </a:lnTo>
                  <a:lnTo>
                    <a:pt x="0" y="938"/>
                  </a:lnTo>
                  <a:lnTo>
                    <a:pt x="0" y="969"/>
                  </a:lnTo>
                  <a:lnTo>
                    <a:pt x="0" y="984"/>
                  </a:lnTo>
                  <a:lnTo>
                    <a:pt x="2" y="999"/>
                  </a:lnTo>
                  <a:lnTo>
                    <a:pt x="2" y="999"/>
                  </a:lnTo>
                  <a:lnTo>
                    <a:pt x="13" y="1069"/>
                  </a:lnTo>
                  <a:lnTo>
                    <a:pt x="13" y="1069"/>
                  </a:lnTo>
                  <a:lnTo>
                    <a:pt x="23" y="1057"/>
                  </a:lnTo>
                  <a:lnTo>
                    <a:pt x="34" y="1048"/>
                  </a:lnTo>
                  <a:lnTo>
                    <a:pt x="45" y="1038"/>
                  </a:lnTo>
                  <a:lnTo>
                    <a:pt x="57" y="1029"/>
                  </a:lnTo>
                  <a:lnTo>
                    <a:pt x="57" y="1029"/>
                  </a:lnTo>
                  <a:lnTo>
                    <a:pt x="55" y="1006"/>
                  </a:lnTo>
                  <a:lnTo>
                    <a:pt x="53" y="981"/>
                  </a:lnTo>
                  <a:lnTo>
                    <a:pt x="53" y="931"/>
                  </a:lnTo>
                  <a:lnTo>
                    <a:pt x="56" y="879"/>
                  </a:lnTo>
                  <a:lnTo>
                    <a:pt x="61" y="824"/>
                  </a:lnTo>
                  <a:lnTo>
                    <a:pt x="61" y="824"/>
                  </a:lnTo>
                  <a:lnTo>
                    <a:pt x="64" y="786"/>
                  </a:lnTo>
                  <a:lnTo>
                    <a:pt x="66" y="747"/>
                  </a:lnTo>
                  <a:lnTo>
                    <a:pt x="66" y="747"/>
                  </a:lnTo>
                  <a:lnTo>
                    <a:pt x="72" y="676"/>
                  </a:lnTo>
                  <a:lnTo>
                    <a:pt x="75" y="642"/>
                  </a:lnTo>
                  <a:lnTo>
                    <a:pt x="81" y="607"/>
                  </a:lnTo>
                  <a:lnTo>
                    <a:pt x="87" y="573"/>
                  </a:lnTo>
                  <a:lnTo>
                    <a:pt x="96" y="540"/>
                  </a:lnTo>
                  <a:lnTo>
                    <a:pt x="108" y="507"/>
                  </a:lnTo>
                  <a:lnTo>
                    <a:pt x="115" y="492"/>
                  </a:lnTo>
                  <a:lnTo>
                    <a:pt x="123" y="476"/>
                  </a:lnTo>
                  <a:lnTo>
                    <a:pt x="123" y="476"/>
                  </a:lnTo>
                  <a:lnTo>
                    <a:pt x="145" y="437"/>
                  </a:lnTo>
                  <a:lnTo>
                    <a:pt x="168" y="399"/>
                  </a:lnTo>
                  <a:lnTo>
                    <a:pt x="194" y="362"/>
                  </a:lnTo>
                  <a:lnTo>
                    <a:pt x="222" y="327"/>
                  </a:lnTo>
                  <a:lnTo>
                    <a:pt x="251" y="294"/>
                  </a:lnTo>
                  <a:lnTo>
                    <a:pt x="281" y="264"/>
                  </a:lnTo>
                  <a:lnTo>
                    <a:pt x="312" y="237"/>
                  </a:lnTo>
                  <a:lnTo>
                    <a:pt x="344" y="211"/>
                  </a:lnTo>
                  <a:lnTo>
                    <a:pt x="344" y="211"/>
                  </a:lnTo>
                  <a:lnTo>
                    <a:pt x="375" y="190"/>
                  </a:lnTo>
                  <a:lnTo>
                    <a:pt x="406" y="170"/>
                  </a:lnTo>
                  <a:lnTo>
                    <a:pt x="439" y="153"/>
                  </a:lnTo>
                  <a:lnTo>
                    <a:pt x="473" y="136"/>
                  </a:lnTo>
                  <a:lnTo>
                    <a:pt x="508" y="123"/>
                  </a:lnTo>
                  <a:lnTo>
                    <a:pt x="544" y="111"/>
                  </a:lnTo>
                  <a:lnTo>
                    <a:pt x="582" y="101"/>
                  </a:lnTo>
                  <a:lnTo>
                    <a:pt x="621" y="92"/>
                  </a:lnTo>
                  <a:lnTo>
                    <a:pt x="621" y="92"/>
                  </a:lnTo>
                  <a:lnTo>
                    <a:pt x="651" y="85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712" y="71"/>
                  </a:lnTo>
                  <a:lnTo>
                    <a:pt x="743" y="63"/>
                  </a:lnTo>
                  <a:lnTo>
                    <a:pt x="775" y="58"/>
                  </a:lnTo>
                  <a:lnTo>
                    <a:pt x="808" y="55"/>
                  </a:lnTo>
                  <a:lnTo>
                    <a:pt x="808" y="55"/>
                  </a:lnTo>
                  <a:lnTo>
                    <a:pt x="838" y="55"/>
                  </a:lnTo>
                  <a:lnTo>
                    <a:pt x="838" y="55"/>
                  </a:lnTo>
                  <a:lnTo>
                    <a:pt x="889" y="52"/>
                  </a:lnTo>
                  <a:lnTo>
                    <a:pt x="915" y="51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41" y="50"/>
                  </a:lnTo>
                  <a:lnTo>
                    <a:pt x="966" y="51"/>
                  </a:lnTo>
                  <a:lnTo>
                    <a:pt x="992" y="52"/>
                  </a:lnTo>
                  <a:lnTo>
                    <a:pt x="1043" y="55"/>
                  </a:lnTo>
                  <a:lnTo>
                    <a:pt x="1043" y="55"/>
                  </a:lnTo>
                  <a:lnTo>
                    <a:pt x="1075" y="55"/>
                  </a:lnTo>
                  <a:lnTo>
                    <a:pt x="1075" y="55"/>
                  </a:lnTo>
                  <a:lnTo>
                    <a:pt x="1106" y="58"/>
                  </a:lnTo>
                  <a:lnTo>
                    <a:pt x="1139" y="63"/>
                  </a:lnTo>
                  <a:lnTo>
                    <a:pt x="1170" y="71"/>
                  </a:lnTo>
                  <a:lnTo>
                    <a:pt x="1200" y="77"/>
                  </a:lnTo>
                  <a:lnTo>
                    <a:pt x="1200" y="77"/>
                  </a:lnTo>
                  <a:lnTo>
                    <a:pt x="1230" y="85"/>
                  </a:lnTo>
                  <a:lnTo>
                    <a:pt x="1262" y="92"/>
                  </a:lnTo>
                  <a:lnTo>
                    <a:pt x="1262" y="92"/>
                  </a:lnTo>
                  <a:lnTo>
                    <a:pt x="1300" y="101"/>
                  </a:lnTo>
                  <a:lnTo>
                    <a:pt x="1338" y="111"/>
                  </a:lnTo>
                  <a:lnTo>
                    <a:pt x="1374" y="123"/>
                  </a:lnTo>
                  <a:lnTo>
                    <a:pt x="1408" y="136"/>
                  </a:lnTo>
                  <a:lnTo>
                    <a:pt x="1442" y="153"/>
                  </a:lnTo>
                  <a:lnTo>
                    <a:pt x="1475" y="170"/>
                  </a:lnTo>
                  <a:lnTo>
                    <a:pt x="1506" y="190"/>
                  </a:lnTo>
                  <a:lnTo>
                    <a:pt x="1538" y="211"/>
                  </a:lnTo>
                  <a:lnTo>
                    <a:pt x="1538" y="211"/>
                  </a:lnTo>
                  <a:lnTo>
                    <a:pt x="1569" y="237"/>
                  </a:lnTo>
                  <a:lnTo>
                    <a:pt x="1601" y="264"/>
                  </a:lnTo>
                  <a:lnTo>
                    <a:pt x="1631" y="294"/>
                  </a:lnTo>
                  <a:lnTo>
                    <a:pt x="1660" y="327"/>
                  </a:lnTo>
                  <a:lnTo>
                    <a:pt x="1687" y="362"/>
                  </a:lnTo>
                  <a:lnTo>
                    <a:pt x="1713" y="399"/>
                  </a:lnTo>
                  <a:lnTo>
                    <a:pt x="1737" y="437"/>
                  </a:lnTo>
                  <a:lnTo>
                    <a:pt x="1759" y="476"/>
                  </a:lnTo>
                  <a:lnTo>
                    <a:pt x="1759" y="476"/>
                  </a:lnTo>
                  <a:lnTo>
                    <a:pt x="1767" y="492"/>
                  </a:lnTo>
                  <a:lnTo>
                    <a:pt x="1773" y="507"/>
                  </a:lnTo>
                  <a:lnTo>
                    <a:pt x="1785" y="540"/>
                  </a:lnTo>
                  <a:lnTo>
                    <a:pt x="1794" y="573"/>
                  </a:lnTo>
                  <a:lnTo>
                    <a:pt x="1801" y="607"/>
                  </a:lnTo>
                  <a:lnTo>
                    <a:pt x="1806" y="642"/>
                  </a:lnTo>
                  <a:lnTo>
                    <a:pt x="1810" y="676"/>
                  </a:lnTo>
                  <a:lnTo>
                    <a:pt x="1815" y="747"/>
                  </a:lnTo>
                  <a:lnTo>
                    <a:pt x="1815" y="747"/>
                  </a:lnTo>
                  <a:lnTo>
                    <a:pt x="1818" y="786"/>
                  </a:lnTo>
                  <a:lnTo>
                    <a:pt x="1822" y="824"/>
                  </a:lnTo>
                  <a:lnTo>
                    <a:pt x="1822" y="824"/>
                  </a:lnTo>
                  <a:lnTo>
                    <a:pt x="1826" y="870"/>
                  </a:lnTo>
                  <a:lnTo>
                    <a:pt x="1828" y="913"/>
                  </a:lnTo>
                  <a:lnTo>
                    <a:pt x="1830" y="955"/>
                  </a:lnTo>
                  <a:lnTo>
                    <a:pt x="1828" y="995"/>
                  </a:lnTo>
                  <a:lnTo>
                    <a:pt x="1824" y="1035"/>
                  </a:lnTo>
                  <a:lnTo>
                    <a:pt x="1819" y="1075"/>
                  </a:lnTo>
                  <a:lnTo>
                    <a:pt x="1810" y="1114"/>
                  </a:lnTo>
                  <a:lnTo>
                    <a:pt x="1798" y="1155"/>
                  </a:lnTo>
                  <a:lnTo>
                    <a:pt x="1798" y="1155"/>
                  </a:lnTo>
                  <a:lnTo>
                    <a:pt x="1785" y="1194"/>
                  </a:lnTo>
                  <a:lnTo>
                    <a:pt x="1785" y="1194"/>
                  </a:lnTo>
                  <a:lnTo>
                    <a:pt x="1777" y="1223"/>
                  </a:lnTo>
                  <a:lnTo>
                    <a:pt x="1767" y="1252"/>
                  </a:lnTo>
                  <a:lnTo>
                    <a:pt x="1762" y="1266"/>
                  </a:lnTo>
                  <a:lnTo>
                    <a:pt x="1755" y="1280"/>
                  </a:lnTo>
                  <a:lnTo>
                    <a:pt x="1747" y="1293"/>
                  </a:lnTo>
                  <a:lnTo>
                    <a:pt x="1739" y="1307"/>
                  </a:lnTo>
                  <a:lnTo>
                    <a:pt x="1739" y="1307"/>
                  </a:lnTo>
                  <a:lnTo>
                    <a:pt x="1722" y="1331"/>
                  </a:lnTo>
                  <a:lnTo>
                    <a:pt x="1722" y="1331"/>
                  </a:lnTo>
                  <a:lnTo>
                    <a:pt x="1700" y="1364"/>
                  </a:lnTo>
                  <a:lnTo>
                    <a:pt x="1677" y="1397"/>
                  </a:lnTo>
                  <a:lnTo>
                    <a:pt x="1663" y="1412"/>
                  </a:lnTo>
                  <a:lnTo>
                    <a:pt x="1650" y="1427"/>
                  </a:lnTo>
                  <a:lnTo>
                    <a:pt x="1636" y="1441"/>
                  </a:lnTo>
                  <a:lnTo>
                    <a:pt x="1620" y="1454"/>
                  </a:lnTo>
                  <a:lnTo>
                    <a:pt x="1620" y="1454"/>
                  </a:lnTo>
                  <a:lnTo>
                    <a:pt x="1589" y="1478"/>
                  </a:lnTo>
                  <a:lnTo>
                    <a:pt x="1556" y="1500"/>
                  </a:lnTo>
                  <a:lnTo>
                    <a:pt x="1522" y="1521"/>
                  </a:lnTo>
                  <a:lnTo>
                    <a:pt x="1486" y="1541"/>
                  </a:lnTo>
                  <a:lnTo>
                    <a:pt x="1448" y="1559"/>
                  </a:lnTo>
                  <a:lnTo>
                    <a:pt x="1408" y="1576"/>
                  </a:lnTo>
                  <a:lnTo>
                    <a:pt x="1367" y="1592"/>
                  </a:lnTo>
                  <a:lnTo>
                    <a:pt x="1325" y="1606"/>
                  </a:lnTo>
                  <a:lnTo>
                    <a:pt x="1281" y="1618"/>
                  </a:lnTo>
                  <a:lnTo>
                    <a:pt x="1237" y="1628"/>
                  </a:lnTo>
                  <a:lnTo>
                    <a:pt x="1191" y="1637"/>
                  </a:lnTo>
                  <a:lnTo>
                    <a:pt x="1144" y="1645"/>
                  </a:lnTo>
                  <a:lnTo>
                    <a:pt x="1096" y="1652"/>
                  </a:lnTo>
                  <a:lnTo>
                    <a:pt x="1047" y="1656"/>
                  </a:lnTo>
                  <a:lnTo>
                    <a:pt x="999" y="1658"/>
                  </a:lnTo>
                  <a:lnTo>
                    <a:pt x="949" y="1660"/>
                  </a:lnTo>
                  <a:lnTo>
                    <a:pt x="949" y="1660"/>
                  </a:lnTo>
                  <a:lnTo>
                    <a:pt x="940" y="1661"/>
                  </a:lnTo>
                  <a:lnTo>
                    <a:pt x="940" y="1661"/>
                  </a:lnTo>
                  <a:lnTo>
                    <a:pt x="932" y="1660"/>
                  </a:lnTo>
                  <a:lnTo>
                    <a:pt x="932" y="1660"/>
                  </a:lnTo>
                  <a:lnTo>
                    <a:pt x="898" y="1658"/>
                  </a:lnTo>
                  <a:lnTo>
                    <a:pt x="864" y="1657"/>
                  </a:lnTo>
                  <a:lnTo>
                    <a:pt x="830" y="1656"/>
                  </a:lnTo>
                  <a:lnTo>
                    <a:pt x="797" y="1652"/>
                  </a:lnTo>
                  <a:lnTo>
                    <a:pt x="797" y="1652"/>
                  </a:lnTo>
                  <a:lnTo>
                    <a:pt x="792" y="1675"/>
                  </a:lnTo>
                  <a:lnTo>
                    <a:pt x="787" y="1698"/>
                  </a:lnTo>
                  <a:lnTo>
                    <a:pt x="787" y="1698"/>
                  </a:lnTo>
                  <a:lnTo>
                    <a:pt x="821" y="1701"/>
                  </a:lnTo>
                  <a:lnTo>
                    <a:pt x="856" y="1704"/>
                  </a:lnTo>
                  <a:lnTo>
                    <a:pt x="893" y="1707"/>
                  </a:lnTo>
                  <a:lnTo>
                    <a:pt x="932" y="1707"/>
                  </a:lnTo>
                  <a:lnTo>
                    <a:pt x="932" y="1707"/>
                  </a:lnTo>
                  <a:lnTo>
                    <a:pt x="941" y="1705"/>
                  </a:lnTo>
                  <a:lnTo>
                    <a:pt x="941" y="1705"/>
                  </a:lnTo>
                  <a:lnTo>
                    <a:pt x="949" y="1707"/>
                  </a:lnTo>
                  <a:lnTo>
                    <a:pt x="949" y="1707"/>
                  </a:lnTo>
                  <a:lnTo>
                    <a:pt x="1004" y="1705"/>
                  </a:lnTo>
                  <a:lnTo>
                    <a:pt x="1056" y="1703"/>
                  </a:lnTo>
                  <a:lnTo>
                    <a:pt x="1105" y="1696"/>
                  </a:lnTo>
                  <a:lnTo>
                    <a:pt x="1152" y="1688"/>
                  </a:lnTo>
                  <a:lnTo>
                    <a:pt x="1152" y="1688"/>
                  </a:lnTo>
                  <a:lnTo>
                    <a:pt x="1183" y="1682"/>
                  </a:lnTo>
                  <a:lnTo>
                    <a:pt x="1216" y="1677"/>
                  </a:lnTo>
                  <a:lnTo>
                    <a:pt x="1216" y="1677"/>
                  </a:lnTo>
                  <a:lnTo>
                    <a:pt x="1250" y="1671"/>
                  </a:lnTo>
                  <a:lnTo>
                    <a:pt x="1284" y="1666"/>
                  </a:lnTo>
                  <a:lnTo>
                    <a:pt x="1318" y="1657"/>
                  </a:lnTo>
                  <a:lnTo>
                    <a:pt x="1334" y="1652"/>
                  </a:lnTo>
                  <a:lnTo>
                    <a:pt x="1350" y="1647"/>
                  </a:lnTo>
                  <a:lnTo>
                    <a:pt x="1350" y="1647"/>
                  </a:lnTo>
                  <a:lnTo>
                    <a:pt x="1393" y="1630"/>
                  </a:lnTo>
                  <a:lnTo>
                    <a:pt x="1393" y="1630"/>
                  </a:lnTo>
                  <a:lnTo>
                    <a:pt x="1466" y="1599"/>
                  </a:lnTo>
                  <a:lnTo>
                    <a:pt x="1503" y="1582"/>
                  </a:lnTo>
                  <a:lnTo>
                    <a:pt x="1539" y="1565"/>
                  </a:lnTo>
                  <a:lnTo>
                    <a:pt x="1573" y="1546"/>
                  </a:lnTo>
                  <a:lnTo>
                    <a:pt x="1607" y="1525"/>
                  </a:lnTo>
                  <a:lnTo>
                    <a:pt x="1624" y="1513"/>
                  </a:lnTo>
                  <a:lnTo>
                    <a:pt x="1640" y="1501"/>
                  </a:lnTo>
                  <a:lnTo>
                    <a:pt x="1654" y="1488"/>
                  </a:lnTo>
                  <a:lnTo>
                    <a:pt x="1670" y="1474"/>
                  </a:lnTo>
                  <a:lnTo>
                    <a:pt x="1670" y="1474"/>
                  </a:lnTo>
                  <a:lnTo>
                    <a:pt x="1688" y="1456"/>
                  </a:lnTo>
                  <a:lnTo>
                    <a:pt x="1705" y="1436"/>
                  </a:lnTo>
                  <a:lnTo>
                    <a:pt x="1722" y="1415"/>
                  </a:lnTo>
                  <a:lnTo>
                    <a:pt x="1738" y="1394"/>
                  </a:lnTo>
                  <a:lnTo>
                    <a:pt x="1767" y="1354"/>
                  </a:lnTo>
                  <a:lnTo>
                    <a:pt x="1793" y="1313"/>
                  </a:lnTo>
                  <a:lnTo>
                    <a:pt x="1793" y="1313"/>
                  </a:lnTo>
                  <a:lnTo>
                    <a:pt x="1799" y="1301"/>
                  </a:lnTo>
                  <a:lnTo>
                    <a:pt x="1805" y="1290"/>
                  </a:lnTo>
                  <a:lnTo>
                    <a:pt x="1815" y="1265"/>
                  </a:lnTo>
                  <a:lnTo>
                    <a:pt x="1823" y="1239"/>
                  </a:lnTo>
                  <a:lnTo>
                    <a:pt x="1831" y="1212"/>
                  </a:lnTo>
                  <a:lnTo>
                    <a:pt x="1831" y="1212"/>
                  </a:lnTo>
                  <a:lnTo>
                    <a:pt x="1837" y="1190"/>
                  </a:lnTo>
                  <a:lnTo>
                    <a:pt x="1844" y="1168"/>
                  </a:lnTo>
                  <a:lnTo>
                    <a:pt x="1844" y="1168"/>
                  </a:lnTo>
                  <a:lnTo>
                    <a:pt x="1851" y="1146"/>
                  </a:lnTo>
                  <a:lnTo>
                    <a:pt x="1857" y="1125"/>
                  </a:lnTo>
                  <a:lnTo>
                    <a:pt x="1866" y="1082"/>
                  </a:lnTo>
                  <a:lnTo>
                    <a:pt x="1874" y="1040"/>
                  </a:lnTo>
                  <a:lnTo>
                    <a:pt x="1881" y="999"/>
                  </a:lnTo>
                  <a:lnTo>
                    <a:pt x="1881" y="999"/>
                  </a:lnTo>
                  <a:lnTo>
                    <a:pt x="1882" y="984"/>
                  </a:lnTo>
                  <a:lnTo>
                    <a:pt x="1882" y="969"/>
                  </a:lnTo>
                  <a:lnTo>
                    <a:pt x="1882" y="938"/>
                  </a:lnTo>
                  <a:lnTo>
                    <a:pt x="1879" y="906"/>
                  </a:lnTo>
                  <a:lnTo>
                    <a:pt x="1875" y="876"/>
                  </a:lnTo>
                  <a:lnTo>
                    <a:pt x="1875" y="8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120"/>
            <p:cNvSpPr/>
            <p:nvPr/>
          </p:nvSpPr>
          <p:spPr bwMode="auto">
            <a:xfrm>
              <a:off x="4311651" y="4149725"/>
              <a:ext cx="523875" cy="473075"/>
            </a:xfrm>
            <a:custGeom>
              <a:avLst/>
              <a:gdLst/>
              <a:ahLst/>
              <a:cxnLst>
                <a:cxn ang="0">
                  <a:pos x="1260" y="339"/>
                </a:cxn>
                <a:cxn ang="0">
                  <a:pos x="1222" y="252"/>
                </a:cxn>
                <a:cxn ang="0">
                  <a:pos x="1166" y="183"/>
                </a:cxn>
                <a:cxn ang="0">
                  <a:pos x="1103" y="141"/>
                </a:cxn>
                <a:cxn ang="0">
                  <a:pos x="1001" y="74"/>
                </a:cxn>
                <a:cxn ang="0">
                  <a:pos x="943" y="46"/>
                </a:cxn>
                <a:cxn ang="0">
                  <a:pos x="840" y="20"/>
                </a:cxn>
                <a:cxn ang="0">
                  <a:pos x="712" y="1"/>
                </a:cxn>
                <a:cxn ang="0">
                  <a:pos x="555" y="6"/>
                </a:cxn>
                <a:cxn ang="0">
                  <a:pos x="394" y="30"/>
                </a:cxn>
                <a:cxn ang="0">
                  <a:pos x="268" y="86"/>
                </a:cxn>
                <a:cxn ang="0">
                  <a:pos x="158" y="170"/>
                </a:cxn>
                <a:cxn ang="0">
                  <a:pos x="69" y="268"/>
                </a:cxn>
                <a:cxn ang="0">
                  <a:pos x="28" y="360"/>
                </a:cxn>
                <a:cxn ang="0">
                  <a:pos x="14" y="412"/>
                </a:cxn>
                <a:cxn ang="0">
                  <a:pos x="3" y="518"/>
                </a:cxn>
                <a:cxn ang="0">
                  <a:pos x="1" y="685"/>
                </a:cxn>
                <a:cxn ang="0">
                  <a:pos x="37" y="732"/>
                </a:cxn>
                <a:cxn ang="0">
                  <a:pos x="47" y="673"/>
                </a:cxn>
                <a:cxn ang="0">
                  <a:pos x="51" y="507"/>
                </a:cxn>
                <a:cxn ang="0">
                  <a:pos x="77" y="371"/>
                </a:cxn>
                <a:cxn ang="0">
                  <a:pos x="141" y="247"/>
                </a:cxn>
                <a:cxn ang="0">
                  <a:pos x="205" y="187"/>
                </a:cxn>
                <a:cxn ang="0">
                  <a:pos x="298" y="120"/>
                </a:cxn>
                <a:cxn ang="0">
                  <a:pos x="381" y="80"/>
                </a:cxn>
                <a:cxn ang="0">
                  <a:pos x="502" y="56"/>
                </a:cxn>
                <a:cxn ang="0">
                  <a:pos x="667" y="47"/>
                </a:cxn>
                <a:cxn ang="0">
                  <a:pos x="777" y="52"/>
                </a:cxn>
                <a:cxn ang="0">
                  <a:pos x="862" y="76"/>
                </a:cxn>
                <a:cxn ang="0">
                  <a:pos x="934" y="94"/>
                </a:cxn>
                <a:cxn ang="0">
                  <a:pos x="986" y="123"/>
                </a:cxn>
                <a:cxn ang="0">
                  <a:pos x="1045" y="162"/>
                </a:cxn>
                <a:cxn ang="0">
                  <a:pos x="1147" y="231"/>
                </a:cxn>
                <a:cxn ang="0">
                  <a:pos x="1203" y="316"/>
                </a:cxn>
                <a:cxn ang="0">
                  <a:pos x="1257" y="509"/>
                </a:cxn>
                <a:cxn ang="0">
                  <a:pos x="1277" y="629"/>
                </a:cxn>
                <a:cxn ang="0">
                  <a:pos x="1269" y="783"/>
                </a:cxn>
                <a:cxn ang="0">
                  <a:pos x="1218" y="926"/>
                </a:cxn>
                <a:cxn ang="0">
                  <a:pos x="1142" y="1019"/>
                </a:cxn>
                <a:cxn ang="0">
                  <a:pos x="1014" y="1091"/>
                </a:cxn>
                <a:cxn ang="0">
                  <a:pos x="866" y="1129"/>
                </a:cxn>
                <a:cxn ang="0">
                  <a:pos x="697" y="1146"/>
                </a:cxn>
                <a:cxn ang="0">
                  <a:pos x="531" y="1131"/>
                </a:cxn>
                <a:cxn ang="0">
                  <a:pos x="597" y="1186"/>
                </a:cxn>
                <a:cxn ang="0">
                  <a:pos x="748" y="1190"/>
                </a:cxn>
                <a:cxn ang="0">
                  <a:pos x="819" y="1180"/>
                </a:cxn>
                <a:cxn ang="0">
                  <a:pos x="916" y="1166"/>
                </a:cxn>
                <a:cxn ang="0">
                  <a:pos x="1039" y="1130"/>
                </a:cxn>
                <a:cxn ang="0">
                  <a:pos x="1154" y="1063"/>
                </a:cxn>
                <a:cxn ang="0">
                  <a:pos x="1231" y="991"/>
                </a:cxn>
                <a:cxn ang="0">
                  <a:pos x="1290" y="880"/>
                </a:cxn>
                <a:cxn ang="0">
                  <a:pos x="1317" y="756"/>
                </a:cxn>
                <a:cxn ang="0">
                  <a:pos x="1321" y="622"/>
                </a:cxn>
                <a:cxn ang="0">
                  <a:pos x="1294" y="462"/>
                </a:cxn>
              </a:cxnLst>
              <a:rect l="0" t="0" r="r" b="b"/>
              <a:pathLst>
                <a:path w="1323" h="1190">
                  <a:moveTo>
                    <a:pt x="1294" y="462"/>
                  </a:moveTo>
                  <a:lnTo>
                    <a:pt x="1294" y="462"/>
                  </a:lnTo>
                  <a:lnTo>
                    <a:pt x="1282" y="413"/>
                  </a:lnTo>
                  <a:lnTo>
                    <a:pt x="1268" y="363"/>
                  </a:lnTo>
                  <a:lnTo>
                    <a:pt x="1260" y="339"/>
                  </a:lnTo>
                  <a:lnTo>
                    <a:pt x="1251" y="314"/>
                  </a:lnTo>
                  <a:lnTo>
                    <a:pt x="1241" y="290"/>
                  </a:lnTo>
                  <a:lnTo>
                    <a:pt x="1231" y="268"/>
                  </a:lnTo>
                  <a:lnTo>
                    <a:pt x="1231" y="268"/>
                  </a:lnTo>
                  <a:lnTo>
                    <a:pt x="1222" y="252"/>
                  </a:lnTo>
                  <a:lnTo>
                    <a:pt x="1213" y="237"/>
                  </a:lnTo>
                  <a:lnTo>
                    <a:pt x="1202" y="222"/>
                  </a:lnTo>
                  <a:lnTo>
                    <a:pt x="1192" y="208"/>
                  </a:lnTo>
                  <a:lnTo>
                    <a:pt x="1179" y="195"/>
                  </a:lnTo>
                  <a:lnTo>
                    <a:pt x="1166" y="183"/>
                  </a:lnTo>
                  <a:lnTo>
                    <a:pt x="1152" y="173"/>
                  </a:lnTo>
                  <a:lnTo>
                    <a:pt x="1137" y="162"/>
                  </a:lnTo>
                  <a:lnTo>
                    <a:pt x="1137" y="162"/>
                  </a:lnTo>
                  <a:lnTo>
                    <a:pt x="1120" y="152"/>
                  </a:lnTo>
                  <a:lnTo>
                    <a:pt x="1103" y="141"/>
                  </a:lnTo>
                  <a:lnTo>
                    <a:pt x="1070" y="116"/>
                  </a:lnTo>
                  <a:lnTo>
                    <a:pt x="1053" y="105"/>
                  </a:lnTo>
                  <a:lnTo>
                    <a:pt x="1036" y="93"/>
                  </a:lnTo>
                  <a:lnTo>
                    <a:pt x="1018" y="84"/>
                  </a:lnTo>
                  <a:lnTo>
                    <a:pt x="1001" y="74"/>
                  </a:lnTo>
                  <a:lnTo>
                    <a:pt x="1001" y="74"/>
                  </a:lnTo>
                  <a:lnTo>
                    <a:pt x="984" y="67"/>
                  </a:lnTo>
                  <a:lnTo>
                    <a:pt x="968" y="57"/>
                  </a:lnTo>
                  <a:lnTo>
                    <a:pt x="952" y="50"/>
                  </a:lnTo>
                  <a:lnTo>
                    <a:pt x="943" y="46"/>
                  </a:lnTo>
                  <a:lnTo>
                    <a:pt x="935" y="43"/>
                  </a:lnTo>
                  <a:lnTo>
                    <a:pt x="935" y="43"/>
                  </a:lnTo>
                  <a:lnTo>
                    <a:pt x="887" y="31"/>
                  </a:lnTo>
                  <a:lnTo>
                    <a:pt x="840" y="20"/>
                  </a:lnTo>
                  <a:lnTo>
                    <a:pt x="840" y="20"/>
                  </a:lnTo>
                  <a:lnTo>
                    <a:pt x="819" y="14"/>
                  </a:lnTo>
                  <a:lnTo>
                    <a:pt x="798" y="10"/>
                  </a:lnTo>
                  <a:lnTo>
                    <a:pt x="776" y="6"/>
                  </a:lnTo>
                  <a:lnTo>
                    <a:pt x="755" y="4"/>
                  </a:lnTo>
                  <a:lnTo>
                    <a:pt x="712" y="1"/>
                  </a:lnTo>
                  <a:lnTo>
                    <a:pt x="668" y="0"/>
                  </a:lnTo>
                  <a:lnTo>
                    <a:pt x="668" y="0"/>
                  </a:lnTo>
                  <a:lnTo>
                    <a:pt x="648" y="0"/>
                  </a:lnTo>
                  <a:lnTo>
                    <a:pt x="620" y="1"/>
                  </a:lnTo>
                  <a:lnTo>
                    <a:pt x="555" y="6"/>
                  </a:lnTo>
                  <a:lnTo>
                    <a:pt x="485" y="14"/>
                  </a:lnTo>
                  <a:lnTo>
                    <a:pt x="453" y="18"/>
                  </a:lnTo>
                  <a:lnTo>
                    <a:pt x="423" y="23"/>
                  </a:lnTo>
                  <a:lnTo>
                    <a:pt x="423" y="23"/>
                  </a:lnTo>
                  <a:lnTo>
                    <a:pt x="394" y="30"/>
                  </a:lnTo>
                  <a:lnTo>
                    <a:pt x="368" y="38"/>
                  </a:lnTo>
                  <a:lnTo>
                    <a:pt x="341" y="47"/>
                  </a:lnTo>
                  <a:lnTo>
                    <a:pt x="317" y="59"/>
                  </a:lnTo>
                  <a:lnTo>
                    <a:pt x="292" y="72"/>
                  </a:lnTo>
                  <a:lnTo>
                    <a:pt x="268" y="86"/>
                  </a:lnTo>
                  <a:lnTo>
                    <a:pt x="245" y="102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179" y="153"/>
                  </a:lnTo>
                  <a:lnTo>
                    <a:pt x="158" y="170"/>
                  </a:lnTo>
                  <a:lnTo>
                    <a:pt x="139" y="187"/>
                  </a:lnTo>
                  <a:lnTo>
                    <a:pt x="119" y="204"/>
                  </a:lnTo>
                  <a:lnTo>
                    <a:pt x="101" y="224"/>
                  </a:lnTo>
                  <a:lnTo>
                    <a:pt x="84" y="244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58" y="290"/>
                  </a:lnTo>
                  <a:lnTo>
                    <a:pt x="47" y="312"/>
                  </a:lnTo>
                  <a:lnTo>
                    <a:pt x="38" y="336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2" y="371"/>
                  </a:lnTo>
                  <a:lnTo>
                    <a:pt x="18" y="384"/>
                  </a:lnTo>
                  <a:lnTo>
                    <a:pt x="16" y="399"/>
                  </a:lnTo>
                  <a:lnTo>
                    <a:pt x="14" y="412"/>
                  </a:lnTo>
                  <a:lnTo>
                    <a:pt x="12" y="441"/>
                  </a:lnTo>
                  <a:lnTo>
                    <a:pt x="9" y="468"/>
                  </a:lnTo>
                  <a:lnTo>
                    <a:pt x="9" y="468"/>
                  </a:lnTo>
                  <a:lnTo>
                    <a:pt x="5" y="492"/>
                  </a:lnTo>
                  <a:lnTo>
                    <a:pt x="3" y="518"/>
                  </a:lnTo>
                  <a:lnTo>
                    <a:pt x="0" y="568"/>
                  </a:lnTo>
                  <a:lnTo>
                    <a:pt x="0" y="617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1" y="685"/>
                  </a:lnTo>
                  <a:lnTo>
                    <a:pt x="3" y="701"/>
                  </a:lnTo>
                  <a:lnTo>
                    <a:pt x="7" y="717"/>
                  </a:lnTo>
                  <a:lnTo>
                    <a:pt x="10" y="731"/>
                  </a:lnTo>
                  <a:lnTo>
                    <a:pt x="10" y="731"/>
                  </a:lnTo>
                  <a:lnTo>
                    <a:pt x="37" y="732"/>
                  </a:lnTo>
                  <a:lnTo>
                    <a:pt x="62" y="735"/>
                  </a:lnTo>
                  <a:lnTo>
                    <a:pt x="62" y="735"/>
                  </a:lnTo>
                  <a:lnTo>
                    <a:pt x="55" y="714"/>
                  </a:lnTo>
                  <a:lnTo>
                    <a:pt x="51" y="694"/>
                  </a:lnTo>
                  <a:lnTo>
                    <a:pt x="47" y="673"/>
                  </a:lnTo>
                  <a:lnTo>
                    <a:pt x="46" y="650"/>
                  </a:lnTo>
                  <a:lnTo>
                    <a:pt x="46" y="650"/>
                  </a:lnTo>
                  <a:lnTo>
                    <a:pt x="47" y="592"/>
                  </a:lnTo>
                  <a:lnTo>
                    <a:pt x="48" y="536"/>
                  </a:lnTo>
                  <a:lnTo>
                    <a:pt x="51" y="507"/>
                  </a:lnTo>
                  <a:lnTo>
                    <a:pt x="54" y="480"/>
                  </a:lnTo>
                  <a:lnTo>
                    <a:pt x="58" y="452"/>
                  </a:lnTo>
                  <a:lnTo>
                    <a:pt x="63" y="425"/>
                  </a:lnTo>
                  <a:lnTo>
                    <a:pt x="69" y="399"/>
                  </a:lnTo>
                  <a:lnTo>
                    <a:pt x="77" y="371"/>
                  </a:lnTo>
                  <a:lnTo>
                    <a:pt x="86" y="346"/>
                  </a:lnTo>
                  <a:lnTo>
                    <a:pt x="97" y="320"/>
                  </a:lnTo>
                  <a:lnTo>
                    <a:pt x="110" y="295"/>
                  </a:lnTo>
                  <a:lnTo>
                    <a:pt x="124" y="272"/>
                  </a:lnTo>
                  <a:lnTo>
                    <a:pt x="141" y="247"/>
                  </a:lnTo>
                  <a:lnTo>
                    <a:pt x="161" y="225"/>
                  </a:lnTo>
                  <a:lnTo>
                    <a:pt x="161" y="225"/>
                  </a:lnTo>
                  <a:lnTo>
                    <a:pt x="170" y="214"/>
                  </a:lnTo>
                  <a:lnTo>
                    <a:pt x="182" y="204"/>
                  </a:lnTo>
                  <a:lnTo>
                    <a:pt x="205" y="187"/>
                  </a:lnTo>
                  <a:lnTo>
                    <a:pt x="230" y="170"/>
                  </a:lnTo>
                  <a:lnTo>
                    <a:pt x="254" y="153"/>
                  </a:lnTo>
                  <a:lnTo>
                    <a:pt x="254" y="153"/>
                  </a:lnTo>
                  <a:lnTo>
                    <a:pt x="284" y="131"/>
                  </a:lnTo>
                  <a:lnTo>
                    <a:pt x="298" y="120"/>
                  </a:lnTo>
                  <a:lnTo>
                    <a:pt x="314" y="111"/>
                  </a:lnTo>
                  <a:lnTo>
                    <a:pt x="330" y="102"/>
                  </a:lnTo>
                  <a:lnTo>
                    <a:pt x="347" y="94"/>
                  </a:lnTo>
                  <a:lnTo>
                    <a:pt x="362" y="86"/>
                  </a:lnTo>
                  <a:lnTo>
                    <a:pt x="381" y="80"/>
                  </a:lnTo>
                  <a:lnTo>
                    <a:pt x="381" y="80"/>
                  </a:lnTo>
                  <a:lnTo>
                    <a:pt x="398" y="74"/>
                  </a:lnTo>
                  <a:lnTo>
                    <a:pt x="417" y="71"/>
                  </a:lnTo>
                  <a:lnTo>
                    <a:pt x="459" y="63"/>
                  </a:lnTo>
                  <a:lnTo>
                    <a:pt x="502" y="56"/>
                  </a:lnTo>
                  <a:lnTo>
                    <a:pt x="546" y="52"/>
                  </a:lnTo>
                  <a:lnTo>
                    <a:pt x="585" y="50"/>
                  </a:lnTo>
                  <a:lnTo>
                    <a:pt x="620" y="47"/>
                  </a:lnTo>
                  <a:lnTo>
                    <a:pt x="649" y="47"/>
                  </a:lnTo>
                  <a:lnTo>
                    <a:pt x="667" y="47"/>
                  </a:lnTo>
                  <a:lnTo>
                    <a:pt x="667" y="47"/>
                  </a:lnTo>
                  <a:lnTo>
                    <a:pt x="723" y="50"/>
                  </a:lnTo>
                  <a:lnTo>
                    <a:pt x="752" y="51"/>
                  </a:lnTo>
                  <a:lnTo>
                    <a:pt x="777" y="52"/>
                  </a:lnTo>
                  <a:lnTo>
                    <a:pt x="777" y="52"/>
                  </a:lnTo>
                  <a:lnTo>
                    <a:pt x="789" y="55"/>
                  </a:lnTo>
                  <a:lnTo>
                    <a:pt x="802" y="57"/>
                  </a:lnTo>
                  <a:lnTo>
                    <a:pt x="825" y="65"/>
                  </a:lnTo>
                  <a:lnTo>
                    <a:pt x="850" y="73"/>
                  </a:lnTo>
                  <a:lnTo>
                    <a:pt x="862" y="76"/>
                  </a:lnTo>
                  <a:lnTo>
                    <a:pt x="874" y="78"/>
                  </a:lnTo>
                  <a:lnTo>
                    <a:pt x="874" y="78"/>
                  </a:lnTo>
                  <a:lnTo>
                    <a:pt x="900" y="84"/>
                  </a:lnTo>
                  <a:lnTo>
                    <a:pt x="922" y="90"/>
                  </a:lnTo>
                  <a:lnTo>
                    <a:pt x="934" y="94"/>
                  </a:lnTo>
                  <a:lnTo>
                    <a:pt x="946" y="98"/>
                  </a:lnTo>
                  <a:lnTo>
                    <a:pt x="956" y="103"/>
                  </a:lnTo>
                  <a:lnTo>
                    <a:pt x="968" y="111"/>
                  </a:lnTo>
                  <a:lnTo>
                    <a:pt x="968" y="111"/>
                  </a:lnTo>
                  <a:lnTo>
                    <a:pt x="986" y="123"/>
                  </a:lnTo>
                  <a:lnTo>
                    <a:pt x="1006" y="137"/>
                  </a:lnTo>
                  <a:lnTo>
                    <a:pt x="1026" y="152"/>
                  </a:lnTo>
                  <a:lnTo>
                    <a:pt x="1036" y="157"/>
                  </a:lnTo>
                  <a:lnTo>
                    <a:pt x="1045" y="162"/>
                  </a:lnTo>
                  <a:lnTo>
                    <a:pt x="1045" y="162"/>
                  </a:lnTo>
                  <a:lnTo>
                    <a:pt x="1067" y="173"/>
                  </a:lnTo>
                  <a:lnTo>
                    <a:pt x="1088" y="186"/>
                  </a:lnTo>
                  <a:lnTo>
                    <a:pt x="1109" y="199"/>
                  </a:lnTo>
                  <a:lnTo>
                    <a:pt x="1129" y="214"/>
                  </a:lnTo>
                  <a:lnTo>
                    <a:pt x="1147" y="231"/>
                  </a:lnTo>
                  <a:lnTo>
                    <a:pt x="1164" y="250"/>
                  </a:lnTo>
                  <a:lnTo>
                    <a:pt x="1179" y="269"/>
                  </a:lnTo>
                  <a:lnTo>
                    <a:pt x="1192" y="292"/>
                  </a:lnTo>
                  <a:lnTo>
                    <a:pt x="1192" y="292"/>
                  </a:lnTo>
                  <a:lnTo>
                    <a:pt x="1203" y="316"/>
                  </a:lnTo>
                  <a:lnTo>
                    <a:pt x="1213" y="343"/>
                  </a:lnTo>
                  <a:lnTo>
                    <a:pt x="1222" y="370"/>
                  </a:lnTo>
                  <a:lnTo>
                    <a:pt x="1231" y="397"/>
                  </a:lnTo>
                  <a:lnTo>
                    <a:pt x="1244" y="454"/>
                  </a:lnTo>
                  <a:lnTo>
                    <a:pt x="1257" y="509"/>
                  </a:lnTo>
                  <a:lnTo>
                    <a:pt x="1257" y="509"/>
                  </a:lnTo>
                  <a:lnTo>
                    <a:pt x="1264" y="539"/>
                  </a:lnTo>
                  <a:lnTo>
                    <a:pt x="1269" y="569"/>
                  </a:lnTo>
                  <a:lnTo>
                    <a:pt x="1273" y="599"/>
                  </a:lnTo>
                  <a:lnTo>
                    <a:pt x="1277" y="629"/>
                  </a:lnTo>
                  <a:lnTo>
                    <a:pt x="1278" y="660"/>
                  </a:lnTo>
                  <a:lnTo>
                    <a:pt x="1278" y="692"/>
                  </a:lnTo>
                  <a:lnTo>
                    <a:pt x="1277" y="722"/>
                  </a:lnTo>
                  <a:lnTo>
                    <a:pt x="1273" y="753"/>
                  </a:lnTo>
                  <a:lnTo>
                    <a:pt x="1269" y="783"/>
                  </a:lnTo>
                  <a:lnTo>
                    <a:pt x="1262" y="813"/>
                  </a:lnTo>
                  <a:lnTo>
                    <a:pt x="1254" y="843"/>
                  </a:lnTo>
                  <a:lnTo>
                    <a:pt x="1244" y="872"/>
                  </a:lnTo>
                  <a:lnTo>
                    <a:pt x="1232" y="900"/>
                  </a:lnTo>
                  <a:lnTo>
                    <a:pt x="1218" y="926"/>
                  </a:lnTo>
                  <a:lnTo>
                    <a:pt x="1202" y="952"/>
                  </a:lnTo>
                  <a:lnTo>
                    <a:pt x="1184" y="977"/>
                  </a:lnTo>
                  <a:lnTo>
                    <a:pt x="1184" y="977"/>
                  </a:lnTo>
                  <a:lnTo>
                    <a:pt x="1164" y="999"/>
                  </a:lnTo>
                  <a:lnTo>
                    <a:pt x="1142" y="1019"/>
                  </a:lnTo>
                  <a:lnTo>
                    <a:pt x="1118" y="1037"/>
                  </a:lnTo>
                  <a:lnTo>
                    <a:pt x="1095" y="1053"/>
                  </a:lnTo>
                  <a:lnTo>
                    <a:pt x="1069" y="1067"/>
                  </a:lnTo>
                  <a:lnTo>
                    <a:pt x="1041" y="1080"/>
                  </a:lnTo>
                  <a:lnTo>
                    <a:pt x="1014" y="1091"/>
                  </a:lnTo>
                  <a:lnTo>
                    <a:pt x="985" y="1101"/>
                  </a:lnTo>
                  <a:lnTo>
                    <a:pt x="956" y="1109"/>
                  </a:lnTo>
                  <a:lnTo>
                    <a:pt x="926" y="1117"/>
                  </a:lnTo>
                  <a:lnTo>
                    <a:pt x="896" y="1123"/>
                  </a:lnTo>
                  <a:lnTo>
                    <a:pt x="866" y="1129"/>
                  </a:lnTo>
                  <a:lnTo>
                    <a:pt x="808" y="1138"/>
                  </a:lnTo>
                  <a:lnTo>
                    <a:pt x="751" y="1143"/>
                  </a:lnTo>
                  <a:lnTo>
                    <a:pt x="751" y="1143"/>
                  </a:lnTo>
                  <a:lnTo>
                    <a:pt x="725" y="1146"/>
                  </a:lnTo>
                  <a:lnTo>
                    <a:pt x="697" y="1146"/>
                  </a:lnTo>
                  <a:lnTo>
                    <a:pt x="670" y="1146"/>
                  </a:lnTo>
                  <a:lnTo>
                    <a:pt x="641" y="1144"/>
                  </a:lnTo>
                  <a:lnTo>
                    <a:pt x="586" y="1138"/>
                  </a:lnTo>
                  <a:lnTo>
                    <a:pt x="531" y="1131"/>
                  </a:lnTo>
                  <a:lnTo>
                    <a:pt x="531" y="1131"/>
                  </a:lnTo>
                  <a:lnTo>
                    <a:pt x="531" y="1177"/>
                  </a:lnTo>
                  <a:lnTo>
                    <a:pt x="531" y="1177"/>
                  </a:lnTo>
                  <a:lnTo>
                    <a:pt x="572" y="1183"/>
                  </a:lnTo>
                  <a:lnTo>
                    <a:pt x="572" y="1183"/>
                  </a:lnTo>
                  <a:lnTo>
                    <a:pt x="597" y="1186"/>
                  </a:lnTo>
                  <a:lnTo>
                    <a:pt x="621" y="1187"/>
                  </a:lnTo>
                  <a:lnTo>
                    <a:pt x="671" y="1187"/>
                  </a:lnTo>
                  <a:lnTo>
                    <a:pt x="671" y="1187"/>
                  </a:lnTo>
                  <a:lnTo>
                    <a:pt x="734" y="1190"/>
                  </a:lnTo>
                  <a:lnTo>
                    <a:pt x="748" y="1190"/>
                  </a:lnTo>
                  <a:lnTo>
                    <a:pt x="764" y="1189"/>
                  </a:lnTo>
                  <a:lnTo>
                    <a:pt x="780" y="1187"/>
                  </a:lnTo>
                  <a:lnTo>
                    <a:pt x="794" y="1185"/>
                  </a:lnTo>
                  <a:lnTo>
                    <a:pt x="794" y="1185"/>
                  </a:lnTo>
                  <a:lnTo>
                    <a:pt x="819" y="1180"/>
                  </a:lnTo>
                  <a:lnTo>
                    <a:pt x="842" y="1177"/>
                  </a:lnTo>
                  <a:lnTo>
                    <a:pt x="867" y="1176"/>
                  </a:lnTo>
                  <a:lnTo>
                    <a:pt x="891" y="1172"/>
                  </a:lnTo>
                  <a:lnTo>
                    <a:pt x="891" y="1172"/>
                  </a:lnTo>
                  <a:lnTo>
                    <a:pt x="916" y="1166"/>
                  </a:lnTo>
                  <a:lnTo>
                    <a:pt x="941" y="1160"/>
                  </a:lnTo>
                  <a:lnTo>
                    <a:pt x="989" y="1147"/>
                  </a:lnTo>
                  <a:lnTo>
                    <a:pt x="989" y="1147"/>
                  </a:lnTo>
                  <a:lnTo>
                    <a:pt x="1014" y="1139"/>
                  </a:lnTo>
                  <a:lnTo>
                    <a:pt x="1039" y="1130"/>
                  </a:lnTo>
                  <a:lnTo>
                    <a:pt x="1064" y="1119"/>
                  </a:lnTo>
                  <a:lnTo>
                    <a:pt x="1087" y="1106"/>
                  </a:lnTo>
                  <a:lnTo>
                    <a:pt x="1111" y="1093"/>
                  </a:lnTo>
                  <a:lnTo>
                    <a:pt x="1133" y="1079"/>
                  </a:lnTo>
                  <a:lnTo>
                    <a:pt x="1154" y="1063"/>
                  </a:lnTo>
                  <a:lnTo>
                    <a:pt x="1175" y="1047"/>
                  </a:lnTo>
                  <a:lnTo>
                    <a:pt x="1175" y="1047"/>
                  </a:lnTo>
                  <a:lnTo>
                    <a:pt x="1196" y="1030"/>
                  </a:lnTo>
                  <a:lnTo>
                    <a:pt x="1214" y="1011"/>
                  </a:lnTo>
                  <a:lnTo>
                    <a:pt x="1231" y="991"/>
                  </a:lnTo>
                  <a:lnTo>
                    <a:pt x="1247" y="970"/>
                  </a:lnTo>
                  <a:lnTo>
                    <a:pt x="1260" y="949"/>
                  </a:lnTo>
                  <a:lnTo>
                    <a:pt x="1271" y="927"/>
                  </a:lnTo>
                  <a:lnTo>
                    <a:pt x="1282" y="904"/>
                  </a:lnTo>
                  <a:lnTo>
                    <a:pt x="1290" y="880"/>
                  </a:lnTo>
                  <a:lnTo>
                    <a:pt x="1298" y="857"/>
                  </a:lnTo>
                  <a:lnTo>
                    <a:pt x="1304" y="832"/>
                  </a:lnTo>
                  <a:lnTo>
                    <a:pt x="1309" y="807"/>
                  </a:lnTo>
                  <a:lnTo>
                    <a:pt x="1313" y="782"/>
                  </a:lnTo>
                  <a:lnTo>
                    <a:pt x="1317" y="756"/>
                  </a:lnTo>
                  <a:lnTo>
                    <a:pt x="1320" y="730"/>
                  </a:lnTo>
                  <a:lnTo>
                    <a:pt x="1323" y="677"/>
                  </a:lnTo>
                  <a:lnTo>
                    <a:pt x="1323" y="677"/>
                  </a:lnTo>
                  <a:lnTo>
                    <a:pt x="1323" y="650"/>
                  </a:lnTo>
                  <a:lnTo>
                    <a:pt x="1321" y="622"/>
                  </a:lnTo>
                  <a:lnTo>
                    <a:pt x="1319" y="596"/>
                  </a:lnTo>
                  <a:lnTo>
                    <a:pt x="1315" y="569"/>
                  </a:lnTo>
                  <a:lnTo>
                    <a:pt x="1306" y="515"/>
                  </a:lnTo>
                  <a:lnTo>
                    <a:pt x="1294" y="462"/>
                  </a:lnTo>
                  <a:lnTo>
                    <a:pt x="1294" y="4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121"/>
            <p:cNvSpPr>
              <a:spLocks noEditPoints="1"/>
            </p:cNvSpPr>
            <p:nvPr/>
          </p:nvSpPr>
          <p:spPr bwMode="auto">
            <a:xfrm>
              <a:off x="4541838" y="4183063"/>
              <a:ext cx="63500" cy="5715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48" y="7"/>
                </a:cxn>
                <a:cxn ang="0">
                  <a:pos x="21" y="23"/>
                </a:cxn>
                <a:cxn ang="0">
                  <a:pos x="11" y="32"/>
                </a:cxn>
                <a:cxn ang="0">
                  <a:pos x="4" y="45"/>
                </a:cxn>
                <a:cxn ang="0">
                  <a:pos x="0" y="58"/>
                </a:cxn>
                <a:cxn ang="0">
                  <a:pos x="2" y="74"/>
                </a:cxn>
                <a:cxn ang="0">
                  <a:pos x="6" y="87"/>
                </a:cxn>
                <a:cxn ang="0">
                  <a:pos x="17" y="111"/>
                </a:cxn>
                <a:cxn ang="0">
                  <a:pos x="27" y="122"/>
                </a:cxn>
                <a:cxn ang="0">
                  <a:pos x="50" y="140"/>
                </a:cxn>
                <a:cxn ang="0">
                  <a:pos x="78" y="145"/>
                </a:cxn>
                <a:cxn ang="0">
                  <a:pos x="83" y="145"/>
                </a:cxn>
                <a:cxn ang="0">
                  <a:pos x="83" y="145"/>
                </a:cxn>
                <a:cxn ang="0">
                  <a:pos x="85" y="145"/>
                </a:cxn>
                <a:cxn ang="0">
                  <a:pos x="93" y="144"/>
                </a:cxn>
                <a:cxn ang="0">
                  <a:pos x="105" y="142"/>
                </a:cxn>
                <a:cxn ang="0">
                  <a:pos x="127" y="132"/>
                </a:cxn>
                <a:cxn ang="0">
                  <a:pos x="138" y="126"/>
                </a:cxn>
                <a:cxn ang="0">
                  <a:pos x="150" y="113"/>
                </a:cxn>
                <a:cxn ang="0">
                  <a:pos x="155" y="98"/>
                </a:cxn>
                <a:cxn ang="0">
                  <a:pos x="157" y="66"/>
                </a:cxn>
                <a:cxn ang="0">
                  <a:pos x="159" y="59"/>
                </a:cxn>
                <a:cxn ang="0">
                  <a:pos x="155" y="45"/>
                </a:cxn>
                <a:cxn ang="0">
                  <a:pos x="148" y="33"/>
                </a:cxn>
                <a:cxn ang="0">
                  <a:pos x="131" y="17"/>
                </a:cxn>
                <a:cxn ang="0">
                  <a:pos x="104" y="4"/>
                </a:cxn>
                <a:cxn ang="0">
                  <a:pos x="75" y="0"/>
                </a:cxn>
                <a:cxn ang="0">
                  <a:pos x="110" y="89"/>
                </a:cxn>
                <a:cxn ang="0">
                  <a:pos x="105" y="93"/>
                </a:cxn>
                <a:cxn ang="0">
                  <a:pos x="91" y="100"/>
                </a:cxn>
                <a:cxn ang="0">
                  <a:pos x="84" y="100"/>
                </a:cxn>
                <a:cxn ang="0">
                  <a:pos x="71" y="98"/>
                </a:cxn>
                <a:cxn ang="0">
                  <a:pos x="62" y="93"/>
                </a:cxn>
                <a:cxn ang="0">
                  <a:pos x="54" y="84"/>
                </a:cxn>
                <a:cxn ang="0">
                  <a:pos x="49" y="72"/>
                </a:cxn>
                <a:cxn ang="0">
                  <a:pos x="48" y="60"/>
                </a:cxn>
                <a:cxn ang="0">
                  <a:pos x="54" y="54"/>
                </a:cxn>
                <a:cxn ang="0">
                  <a:pos x="76" y="46"/>
                </a:cxn>
                <a:cxn ang="0">
                  <a:pos x="82" y="46"/>
                </a:cxn>
                <a:cxn ang="0">
                  <a:pos x="92" y="47"/>
                </a:cxn>
                <a:cxn ang="0">
                  <a:pos x="104" y="54"/>
                </a:cxn>
                <a:cxn ang="0">
                  <a:pos x="112" y="62"/>
                </a:cxn>
                <a:cxn ang="0">
                  <a:pos x="113" y="66"/>
                </a:cxn>
                <a:cxn ang="0">
                  <a:pos x="112" y="85"/>
                </a:cxn>
                <a:cxn ang="0">
                  <a:pos x="110" y="89"/>
                </a:cxn>
              </a:cxnLst>
              <a:rect l="0" t="0" r="r" b="b"/>
              <a:pathLst>
                <a:path w="159" h="145">
                  <a:moveTo>
                    <a:pt x="75" y="0"/>
                  </a:moveTo>
                  <a:lnTo>
                    <a:pt x="75" y="0"/>
                  </a:lnTo>
                  <a:lnTo>
                    <a:pt x="62" y="3"/>
                  </a:lnTo>
                  <a:lnTo>
                    <a:pt x="48" y="7"/>
                  </a:lnTo>
                  <a:lnTo>
                    <a:pt x="33" y="13"/>
                  </a:lnTo>
                  <a:lnTo>
                    <a:pt x="21" y="23"/>
                  </a:lnTo>
                  <a:lnTo>
                    <a:pt x="16" y="26"/>
                  </a:lnTo>
                  <a:lnTo>
                    <a:pt x="11" y="32"/>
                  </a:lnTo>
                  <a:lnTo>
                    <a:pt x="7" y="38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87"/>
                  </a:lnTo>
                  <a:lnTo>
                    <a:pt x="11" y="100"/>
                  </a:lnTo>
                  <a:lnTo>
                    <a:pt x="17" y="111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38" y="132"/>
                  </a:lnTo>
                  <a:lnTo>
                    <a:pt x="50" y="140"/>
                  </a:lnTo>
                  <a:lnTo>
                    <a:pt x="63" y="144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93" y="144"/>
                  </a:lnTo>
                  <a:lnTo>
                    <a:pt x="93" y="144"/>
                  </a:lnTo>
                  <a:lnTo>
                    <a:pt x="105" y="142"/>
                  </a:lnTo>
                  <a:lnTo>
                    <a:pt x="117" y="138"/>
                  </a:lnTo>
                  <a:lnTo>
                    <a:pt x="127" y="132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4" y="119"/>
                  </a:lnTo>
                  <a:lnTo>
                    <a:pt x="150" y="113"/>
                  </a:lnTo>
                  <a:lnTo>
                    <a:pt x="152" y="106"/>
                  </a:lnTo>
                  <a:lnTo>
                    <a:pt x="155" y="98"/>
                  </a:lnTo>
                  <a:lnTo>
                    <a:pt x="156" y="83"/>
                  </a:lnTo>
                  <a:lnTo>
                    <a:pt x="157" y="66"/>
                  </a:lnTo>
                  <a:lnTo>
                    <a:pt x="157" y="66"/>
                  </a:lnTo>
                  <a:lnTo>
                    <a:pt x="159" y="59"/>
                  </a:lnTo>
                  <a:lnTo>
                    <a:pt x="157" y="51"/>
                  </a:lnTo>
                  <a:lnTo>
                    <a:pt x="155" y="45"/>
                  </a:lnTo>
                  <a:lnTo>
                    <a:pt x="152" y="38"/>
                  </a:lnTo>
                  <a:lnTo>
                    <a:pt x="148" y="33"/>
                  </a:lnTo>
                  <a:lnTo>
                    <a:pt x="143" y="26"/>
                  </a:lnTo>
                  <a:lnTo>
                    <a:pt x="131" y="17"/>
                  </a:lnTo>
                  <a:lnTo>
                    <a:pt x="118" y="9"/>
                  </a:lnTo>
                  <a:lnTo>
                    <a:pt x="104" y="4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75" y="0"/>
                  </a:lnTo>
                  <a:close/>
                  <a:moveTo>
                    <a:pt x="110" y="89"/>
                  </a:moveTo>
                  <a:lnTo>
                    <a:pt x="110" y="89"/>
                  </a:lnTo>
                  <a:lnTo>
                    <a:pt x="105" y="93"/>
                  </a:lnTo>
                  <a:lnTo>
                    <a:pt x="99" y="97"/>
                  </a:lnTo>
                  <a:lnTo>
                    <a:pt x="91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76" y="100"/>
                  </a:lnTo>
                  <a:lnTo>
                    <a:pt x="71" y="98"/>
                  </a:lnTo>
                  <a:lnTo>
                    <a:pt x="66" y="96"/>
                  </a:lnTo>
                  <a:lnTo>
                    <a:pt x="62" y="93"/>
                  </a:lnTo>
                  <a:lnTo>
                    <a:pt x="58" y="89"/>
                  </a:lnTo>
                  <a:lnTo>
                    <a:pt x="54" y="84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6" y="66"/>
                  </a:lnTo>
                  <a:lnTo>
                    <a:pt x="48" y="60"/>
                  </a:lnTo>
                  <a:lnTo>
                    <a:pt x="50" y="57"/>
                  </a:lnTo>
                  <a:lnTo>
                    <a:pt x="54" y="54"/>
                  </a:lnTo>
                  <a:lnTo>
                    <a:pt x="66" y="50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2" y="46"/>
                  </a:lnTo>
                  <a:lnTo>
                    <a:pt x="87" y="46"/>
                  </a:lnTo>
                  <a:lnTo>
                    <a:pt x="92" y="47"/>
                  </a:lnTo>
                  <a:lnTo>
                    <a:pt x="99" y="50"/>
                  </a:lnTo>
                  <a:lnTo>
                    <a:pt x="104" y="54"/>
                  </a:lnTo>
                  <a:lnTo>
                    <a:pt x="109" y="58"/>
                  </a:lnTo>
                  <a:lnTo>
                    <a:pt x="112" y="62"/>
                  </a:lnTo>
                  <a:lnTo>
                    <a:pt x="113" y="66"/>
                  </a:lnTo>
                  <a:lnTo>
                    <a:pt x="113" y="66"/>
                  </a:lnTo>
                  <a:lnTo>
                    <a:pt x="112" y="79"/>
                  </a:lnTo>
                  <a:lnTo>
                    <a:pt x="112" y="85"/>
                  </a:lnTo>
                  <a:lnTo>
                    <a:pt x="110" y="89"/>
                  </a:lnTo>
                  <a:lnTo>
                    <a:pt x="110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122"/>
            <p:cNvSpPr>
              <a:spLocks noEditPoints="1"/>
            </p:cNvSpPr>
            <p:nvPr/>
          </p:nvSpPr>
          <p:spPr bwMode="auto">
            <a:xfrm>
              <a:off x="4341813" y="4359275"/>
              <a:ext cx="60325" cy="539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52" y="3"/>
                </a:cxn>
                <a:cxn ang="0">
                  <a:pos x="27" y="15"/>
                </a:cxn>
                <a:cxn ang="0">
                  <a:pos x="8" y="34"/>
                </a:cxn>
                <a:cxn ang="0">
                  <a:pos x="2" y="46"/>
                </a:cxn>
                <a:cxn ang="0">
                  <a:pos x="0" y="60"/>
                </a:cxn>
                <a:cxn ang="0">
                  <a:pos x="0" y="74"/>
                </a:cxn>
                <a:cxn ang="0">
                  <a:pos x="8" y="101"/>
                </a:cxn>
                <a:cxn ang="0">
                  <a:pos x="16" y="111"/>
                </a:cxn>
                <a:cxn ang="0">
                  <a:pos x="31" y="125"/>
                </a:cxn>
                <a:cxn ang="0">
                  <a:pos x="51" y="130"/>
                </a:cxn>
                <a:cxn ang="0">
                  <a:pos x="53" y="132"/>
                </a:cxn>
                <a:cxn ang="0">
                  <a:pos x="61" y="136"/>
                </a:cxn>
                <a:cxn ang="0">
                  <a:pos x="67" y="136"/>
                </a:cxn>
                <a:cxn ang="0">
                  <a:pos x="97" y="135"/>
                </a:cxn>
                <a:cxn ang="0">
                  <a:pos x="110" y="130"/>
                </a:cxn>
                <a:cxn ang="0">
                  <a:pos x="123" y="121"/>
                </a:cxn>
                <a:cxn ang="0">
                  <a:pos x="133" y="111"/>
                </a:cxn>
                <a:cxn ang="0">
                  <a:pos x="146" y="94"/>
                </a:cxn>
                <a:cxn ang="0">
                  <a:pos x="150" y="81"/>
                </a:cxn>
                <a:cxn ang="0">
                  <a:pos x="152" y="74"/>
                </a:cxn>
                <a:cxn ang="0">
                  <a:pos x="152" y="59"/>
                </a:cxn>
                <a:cxn ang="0">
                  <a:pos x="148" y="46"/>
                </a:cxn>
                <a:cxn ang="0">
                  <a:pos x="132" y="22"/>
                </a:cxn>
                <a:cxn ang="0">
                  <a:pos x="108" y="7"/>
                </a:cxn>
                <a:cxn ang="0">
                  <a:pos x="81" y="0"/>
                </a:cxn>
                <a:cxn ang="0">
                  <a:pos x="90" y="88"/>
                </a:cxn>
                <a:cxn ang="0">
                  <a:pos x="84" y="91"/>
                </a:cxn>
                <a:cxn ang="0">
                  <a:pos x="77" y="87"/>
                </a:cxn>
                <a:cxn ang="0">
                  <a:pos x="69" y="85"/>
                </a:cxn>
                <a:cxn ang="0">
                  <a:pos x="57" y="85"/>
                </a:cxn>
                <a:cxn ang="0">
                  <a:pos x="48" y="80"/>
                </a:cxn>
                <a:cxn ang="0">
                  <a:pos x="47" y="76"/>
                </a:cxn>
                <a:cxn ang="0">
                  <a:pos x="46" y="60"/>
                </a:cxn>
                <a:cxn ang="0">
                  <a:pos x="47" y="57"/>
                </a:cxn>
                <a:cxn ang="0">
                  <a:pos x="55" y="51"/>
                </a:cxn>
                <a:cxn ang="0">
                  <a:pos x="72" y="46"/>
                </a:cxn>
                <a:cxn ang="0">
                  <a:pos x="81" y="46"/>
                </a:cxn>
                <a:cxn ang="0">
                  <a:pos x="90" y="47"/>
                </a:cxn>
                <a:cxn ang="0">
                  <a:pos x="99" y="54"/>
                </a:cxn>
                <a:cxn ang="0">
                  <a:pos x="104" y="63"/>
                </a:cxn>
                <a:cxn ang="0">
                  <a:pos x="106" y="72"/>
                </a:cxn>
                <a:cxn ang="0">
                  <a:pos x="104" y="77"/>
                </a:cxn>
                <a:cxn ang="0">
                  <a:pos x="90" y="88"/>
                </a:cxn>
              </a:cxnLst>
              <a:rect l="0" t="0" r="r" b="b"/>
              <a:pathLst>
                <a:path w="152" h="136">
                  <a:moveTo>
                    <a:pt x="81" y="0"/>
                  </a:moveTo>
                  <a:lnTo>
                    <a:pt x="81" y="0"/>
                  </a:lnTo>
                  <a:lnTo>
                    <a:pt x="67" y="0"/>
                  </a:lnTo>
                  <a:lnTo>
                    <a:pt x="52" y="3"/>
                  </a:lnTo>
                  <a:lnTo>
                    <a:pt x="39" y="8"/>
                  </a:lnTo>
                  <a:lnTo>
                    <a:pt x="27" y="15"/>
                  </a:lnTo>
                  <a:lnTo>
                    <a:pt x="17" y="24"/>
                  </a:lnTo>
                  <a:lnTo>
                    <a:pt x="8" y="34"/>
                  </a:lnTo>
                  <a:lnTo>
                    <a:pt x="5" y="40"/>
                  </a:lnTo>
                  <a:lnTo>
                    <a:pt x="2" y="46"/>
                  </a:lnTo>
                  <a:lnTo>
                    <a:pt x="1" y="5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8" y="10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23" y="119"/>
                  </a:lnTo>
                  <a:lnTo>
                    <a:pt x="31" y="125"/>
                  </a:lnTo>
                  <a:lnTo>
                    <a:pt x="40" y="128"/>
                  </a:lnTo>
                  <a:lnTo>
                    <a:pt x="51" y="130"/>
                  </a:lnTo>
                  <a:lnTo>
                    <a:pt x="51" y="130"/>
                  </a:lnTo>
                  <a:lnTo>
                    <a:pt x="53" y="132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82" y="136"/>
                  </a:lnTo>
                  <a:lnTo>
                    <a:pt x="97" y="135"/>
                  </a:lnTo>
                  <a:lnTo>
                    <a:pt x="103" y="132"/>
                  </a:lnTo>
                  <a:lnTo>
                    <a:pt x="110" y="130"/>
                  </a:lnTo>
                  <a:lnTo>
                    <a:pt x="116" y="126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33" y="111"/>
                  </a:lnTo>
                  <a:lnTo>
                    <a:pt x="142" y="101"/>
                  </a:lnTo>
                  <a:lnTo>
                    <a:pt x="146" y="94"/>
                  </a:lnTo>
                  <a:lnTo>
                    <a:pt x="149" y="88"/>
                  </a:lnTo>
                  <a:lnTo>
                    <a:pt x="150" y="8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59"/>
                  </a:lnTo>
                  <a:lnTo>
                    <a:pt x="149" y="53"/>
                  </a:lnTo>
                  <a:lnTo>
                    <a:pt x="148" y="46"/>
                  </a:lnTo>
                  <a:lnTo>
                    <a:pt x="140" y="33"/>
                  </a:lnTo>
                  <a:lnTo>
                    <a:pt x="132" y="22"/>
                  </a:lnTo>
                  <a:lnTo>
                    <a:pt x="120" y="13"/>
                  </a:lnTo>
                  <a:lnTo>
                    <a:pt x="108" y="7"/>
                  </a:lnTo>
                  <a:lnTo>
                    <a:pt x="94" y="2"/>
                  </a:lnTo>
                  <a:lnTo>
                    <a:pt x="81" y="0"/>
                  </a:lnTo>
                  <a:lnTo>
                    <a:pt x="81" y="0"/>
                  </a:lnTo>
                  <a:close/>
                  <a:moveTo>
                    <a:pt x="90" y="88"/>
                  </a:moveTo>
                  <a:lnTo>
                    <a:pt x="90" y="88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77" y="87"/>
                  </a:lnTo>
                  <a:lnTo>
                    <a:pt x="73" y="85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57" y="85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7" y="76"/>
                  </a:lnTo>
                  <a:lnTo>
                    <a:pt x="46" y="71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7" y="57"/>
                  </a:lnTo>
                  <a:lnTo>
                    <a:pt x="50" y="54"/>
                  </a:lnTo>
                  <a:lnTo>
                    <a:pt x="55" y="51"/>
                  </a:lnTo>
                  <a:lnTo>
                    <a:pt x="60" y="49"/>
                  </a:lnTo>
                  <a:lnTo>
                    <a:pt x="72" y="46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5" y="46"/>
                  </a:lnTo>
                  <a:lnTo>
                    <a:pt x="90" y="47"/>
                  </a:lnTo>
                  <a:lnTo>
                    <a:pt x="94" y="50"/>
                  </a:lnTo>
                  <a:lnTo>
                    <a:pt x="99" y="54"/>
                  </a:lnTo>
                  <a:lnTo>
                    <a:pt x="102" y="58"/>
                  </a:lnTo>
                  <a:lnTo>
                    <a:pt x="104" y="63"/>
                  </a:lnTo>
                  <a:lnTo>
                    <a:pt x="106" y="68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4" y="77"/>
                  </a:lnTo>
                  <a:lnTo>
                    <a:pt x="99" y="81"/>
                  </a:lnTo>
                  <a:lnTo>
                    <a:pt x="90" y="88"/>
                  </a:lnTo>
                  <a:lnTo>
                    <a:pt x="90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123"/>
            <p:cNvSpPr>
              <a:spLocks noEditPoints="1"/>
            </p:cNvSpPr>
            <p:nvPr/>
          </p:nvSpPr>
          <p:spPr bwMode="auto">
            <a:xfrm>
              <a:off x="4740276" y="4354513"/>
              <a:ext cx="58738" cy="5556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7" y="0"/>
                </a:cxn>
                <a:cxn ang="0">
                  <a:pos x="39" y="10"/>
                </a:cxn>
                <a:cxn ang="0">
                  <a:pos x="17" y="28"/>
                </a:cxn>
                <a:cxn ang="0">
                  <a:pos x="2" y="52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8" y="105"/>
                </a:cxn>
                <a:cxn ang="0">
                  <a:pos x="23" y="125"/>
                </a:cxn>
                <a:cxn ang="0">
                  <a:pos x="48" y="135"/>
                </a:cxn>
                <a:cxn ang="0">
                  <a:pos x="64" y="138"/>
                </a:cxn>
                <a:cxn ang="0">
                  <a:pos x="65" y="138"/>
                </a:cxn>
                <a:cxn ang="0">
                  <a:pos x="67" y="138"/>
                </a:cxn>
                <a:cxn ang="0">
                  <a:pos x="94" y="137"/>
                </a:cxn>
                <a:cxn ang="0">
                  <a:pos x="112" y="129"/>
                </a:cxn>
                <a:cxn ang="0">
                  <a:pos x="118" y="125"/>
                </a:cxn>
                <a:cxn ang="0">
                  <a:pos x="137" y="105"/>
                </a:cxn>
                <a:cxn ang="0">
                  <a:pos x="142" y="93"/>
                </a:cxn>
                <a:cxn ang="0">
                  <a:pos x="146" y="80"/>
                </a:cxn>
                <a:cxn ang="0">
                  <a:pos x="146" y="74"/>
                </a:cxn>
                <a:cxn ang="0">
                  <a:pos x="141" y="53"/>
                </a:cxn>
                <a:cxn ang="0">
                  <a:pos x="127" y="29"/>
                </a:cxn>
                <a:cxn ang="0">
                  <a:pos x="104" y="11"/>
                </a:cxn>
                <a:cxn ang="0">
                  <a:pos x="80" y="0"/>
                </a:cxn>
                <a:cxn ang="0">
                  <a:pos x="67" y="92"/>
                </a:cxn>
                <a:cxn ang="0">
                  <a:pos x="64" y="92"/>
                </a:cxn>
                <a:cxn ang="0">
                  <a:pos x="64" y="92"/>
                </a:cxn>
                <a:cxn ang="0">
                  <a:pos x="57" y="91"/>
                </a:cxn>
                <a:cxn ang="0">
                  <a:pos x="48" y="87"/>
                </a:cxn>
                <a:cxn ang="0">
                  <a:pos x="44" y="79"/>
                </a:cxn>
                <a:cxn ang="0">
                  <a:pos x="46" y="70"/>
                </a:cxn>
                <a:cxn ang="0">
                  <a:pos x="53" y="57"/>
                </a:cxn>
                <a:cxn ang="0">
                  <a:pos x="60" y="50"/>
                </a:cxn>
                <a:cxn ang="0">
                  <a:pos x="69" y="46"/>
                </a:cxn>
                <a:cxn ang="0">
                  <a:pos x="77" y="49"/>
                </a:cxn>
                <a:cxn ang="0">
                  <a:pos x="85" y="53"/>
                </a:cxn>
                <a:cxn ang="0">
                  <a:pos x="98" y="66"/>
                </a:cxn>
                <a:cxn ang="0">
                  <a:pos x="101" y="75"/>
                </a:cxn>
                <a:cxn ang="0">
                  <a:pos x="99" y="80"/>
                </a:cxn>
                <a:cxn ang="0">
                  <a:pos x="93" y="88"/>
                </a:cxn>
                <a:cxn ang="0">
                  <a:pos x="77" y="92"/>
                </a:cxn>
                <a:cxn ang="0">
                  <a:pos x="67" y="92"/>
                </a:cxn>
              </a:cxnLst>
              <a:rect l="0" t="0" r="r" b="b"/>
              <a:pathLst>
                <a:path w="146" h="138">
                  <a:moveTo>
                    <a:pt x="80" y="0"/>
                  </a:moveTo>
                  <a:lnTo>
                    <a:pt x="80" y="0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52" y="4"/>
                  </a:lnTo>
                  <a:lnTo>
                    <a:pt x="39" y="10"/>
                  </a:lnTo>
                  <a:lnTo>
                    <a:pt x="27" y="17"/>
                  </a:lnTo>
                  <a:lnTo>
                    <a:pt x="17" y="28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3"/>
                  </a:lnTo>
                  <a:lnTo>
                    <a:pt x="8" y="105"/>
                  </a:lnTo>
                  <a:lnTo>
                    <a:pt x="14" y="117"/>
                  </a:lnTo>
                  <a:lnTo>
                    <a:pt x="23" y="125"/>
                  </a:lnTo>
                  <a:lnTo>
                    <a:pt x="35" y="131"/>
                  </a:lnTo>
                  <a:lnTo>
                    <a:pt x="48" y="135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81" y="138"/>
                  </a:lnTo>
                  <a:lnTo>
                    <a:pt x="94" y="137"/>
                  </a:lnTo>
                  <a:lnTo>
                    <a:pt x="106" y="133"/>
                  </a:lnTo>
                  <a:lnTo>
                    <a:pt x="112" y="129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28" y="116"/>
                  </a:lnTo>
                  <a:lnTo>
                    <a:pt x="137" y="105"/>
                  </a:lnTo>
                  <a:lnTo>
                    <a:pt x="140" y="100"/>
                  </a:lnTo>
                  <a:lnTo>
                    <a:pt x="142" y="93"/>
                  </a:lnTo>
                  <a:lnTo>
                    <a:pt x="145" y="87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6" y="74"/>
                  </a:lnTo>
                  <a:lnTo>
                    <a:pt x="145" y="66"/>
                  </a:lnTo>
                  <a:lnTo>
                    <a:pt x="141" y="53"/>
                  </a:lnTo>
                  <a:lnTo>
                    <a:pt x="136" y="41"/>
                  </a:lnTo>
                  <a:lnTo>
                    <a:pt x="127" y="29"/>
                  </a:lnTo>
                  <a:lnTo>
                    <a:pt x="116" y="19"/>
                  </a:lnTo>
                  <a:lnTo>
                    <a:pt x="104" y="11"/>
                  </a:lnTo>
                  <a:lnTo>
                    <a:pt x="93" y="4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57" y="91"/>
                  </a:lnTo>
                  <a:lnTo>
                    <a:pt x="52" y="89"/>
                  </a:lnTo>
                  <a:lnTo>
                    <a:pt x="48" y="87"/>
                  </a:lnTo>
                  <a:lnTo>
                    <a:pt x="46" y="83"/>
                  </a:lnTo>
                  <a:lnTo>
                    <a:pt x="44" y="79"/>
                  </a:lnTo>
                  <a:lnTo>
                    <a:pt x="44" y="74"/>
                  </a:lnTo>
                  <a:lnTo>
                    <a:pt x="46" y="70"/>
                  </a:lnTo>
                  <a:lnTo>
                    <a:pt x="47" y="65"/>
                  </a:lnTo>
                  <a:lnTo>
                    <a:pt x="53" y="57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5" y="48"/>
                  </a:lnTo>
                  <a:lnTo>
                    <a:pt x="69" y="46"/>
                  </a:lnTo>
                  <a:lnTo>
                    <a:pt x="73" y="48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85" y="53"/>
                  </a:lnTo>
                  <a:lnTo>
                    <a:pt x="93" y="59"/>
                  </a:lnTo>
                  <a:lnTo>
                    <a:pt x="98" y="66"/>
                  </a:lnTo>
                  <a:lnTo>
                    <a:pt x="99" y="70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99" y="80"/>
                  </a:lnTo>
                  <a:lnTo>
                    <a:pt x="97" y="86"/>
                  </a:lnTo>
                  <a:lnTo>
                    <a:pt x="93" y="88"/>
                  </a:lnTo>
                  <a:lnTo>
                    <a:pt x="87" y="89"/>
                  </a:lnTo>
                  <a:lnTo>
                    <a:pt x="77" y="92"/>
                  </a:lnTo>
                  <a:lnTo>
                    <a:pt x="67" y="92"/>
                  </a:lnTo>
                  <a:lnTo>
                    <a:pt x="67" y="9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124"/>
            <p:cNvSpPr>
              <a:spLocks noEditPoints="1"/>
            </p:cNvSpPr>
            <p:nvPr/>
          </p:nvSpPr>
          <p:spPr bwMode="auto">
            <a:xfrm>
              <a:off x="4543426" y="4533900"/>
              <a:ext cx="63500" cy="55563"/>
            </a:xfrm>
            <a:custGeom>
              <a:avLst/>
              <a:gdLst/>
              <a:ahLst/>
              <a:cxnLst>
                <a:cxn ang="0">
                  <a:pos x="160" y="65"/>
                </a:cxn>
                <a:cxn ang="0">
                  <a:pos x="157" y="47"/>
                </a:cxn>
                <a:cxn ang="0">
                  <a:pos x="152" y="31"/>
                </a:cxn>
                <a:cxn ang="0">
                  <a:pos x="143" y="20"/>
                </a:cxn>
                <a:cxn ang="0">
                  <a:pos x="131" y="11"/>
                </a:cxn>
                <a:cxn ang="0">
                  <a:pos x="118" y="4"/>
                </a:cxn>
                <a:cxn ang="0">
                  <a:pos x="86" y="0"/>
                </a:cxn>
                <a:cxn ang="0">
                  <a:pos x="68" y="1"/>
                </a:cxn>
                <a:cxn ang="0">
                  <a:pos x="38" y="8"/>
                </a:cxn>
                <a:cxn ang="0">
                  <a:pos x="24" y="14"/>
                </a:cxn>
                <a:cxn ang="0">
                  <a:pos x="12" y="24"/>
                </a:cxn>
                <a:cxn ang="0">
                  <a:pos x="7" y="30"/>
                </a:cxn>
                <a:cxn ang="0">
                  <a:pos x="1" y="46"/>
                </a:cxn>
                <a:cxn ang="0">
                  <a:pos x="0" y="62"/>
                </a:cxn>
                <a:cxn ang="0">
                  <a:pos x="5" y="85"/>
                </a:cxn>
                <a:cxn ang="0">
                  <a:pos x="8" y="92"/>
                </a:cxn>
                <a:cxn ang="0">
                  <a:pos x="21" y="113"/>
                </a:cxn>
                <a:cxn ang="0">
                  <a:pos x="46" y="133"/>
                </a:cxn>
                <a:cxn ang="0">
                  <a:pos x="62" y="140"/>
                </a:cxn>
                <a:cxn ang="0">
                  <a:pos x="77" y="144"/>
                </a:cxn>
                <a:cxn ang="0">
                  <a:pos x="93" y="144"/>
                </a:cxn>
                <a:cxn ang="0">
                  <a:pos x="109" y="139"/>
                </a:cxn>
                <a:cxn ang="0">
                  <a:pos x="113" y="136"/>
                </a:cxn>
                <a:cxn ang="0">
                  <a:pos x="116" y="133"/>
                </a:cxn>
                <a:cxn ang="0">
                  <a:pos x="132" y="128"/>
                </a:cxn>
                <a:cxn ang="0">
                  <a:pos x="145" y="119"/>
                </a:cxn>
                <a:cxn ang="0">
                  <a:pos x="150" y="113"/>
                </a:cxn>
                <a:cxn ang="0">
                  <a:pos x="157" y="101"/>
                </a:cxn>
                <a:cxn ang="0">
                  <a:pos x="160" y="80"/>
                </a:cxn>
                <a:cxn ang="0">
                  <a:pos x="160" y="65"/>
                </a:cxn>
                <a:cxn ang="0">
                  <a:pos x="50" y="72"/>
                </a:cxn>
                <a:cxn ang="0">
                  <a:pos x="46" y="62"/>
                </a:cxn>
                <a:cxn ang="0">
                  <a:pos x="47" y="54"/>
                </a:cxn>
                <a:cxn ang="0">
                  <a:pos x="50" y="52"/>
                </a:cxn>
                <a:cxn ang="0">
                  <a:pos x="62" y="48"/>
                </a:cxn>
                <a:cxn ang="0">
                  <a:pos x="75" y="46"/>
                </a:cxn>
                <a:cxn ang="0">
                  <a:pos x="94" y="45"/>
                </a:cxn>
                <a:cxn ang="0">
                  <a:pos x="106" y="48"/>
                </a:cxn>
                <a:cxn ang="0">
                  <a:pos x="113" y="58"/>
                </a:cxn>
                <a:cxn ang="0">
                  <a:pos x="114" y="65"/>
                </a:cxn>
                <a:cxn ang="0">
                  <a:pos x="114" y="85"/>
                </a:cxn>
                <a:cxn ang="0">
                  <a:pos x="113" y="86"/>
                </a:cxn>
                <a:cxn ang="0">
                  <a:pos x="102" y="90"/>
                </a:cxn>
                <a:cxn ang="0">
                  <a:pos x="88" y="90"/>
                </a:cxn>
                <a:cxn ang="0">
                  <a:pos x="79" y="93"/>
                </a:cxn>
                <a:cxn ang="0">
                  <a:pos x="72" y="97"/>
                </a:cxn>
                <a:cxn ang="0">
                  <a:pos x="65" y="92"/>
                </a:cxn>
                <a:cxn ang="0">
                  <a:pos x="50" y="72"/>
                </a:cxn>
              </a:cxnLst>
              <a:rect l="0" t="0" r="r" b="b"/>
              <a:pathLst>
                <a:path w="160" h="144">
                  <a:moveTo>
                    <a:pt x="160" y="65"/>
                  </a:moveTo>
                  <a:lnTo>
                    <a:pt x="160" y="65"/>
                  </a:lnTo>
                  <a:lnTo>
                    <a:pt x="160" y="55"/>
                  </a:lnTo>
                  <a:lnTo>
                    <a:pt x="157" y="47"/>
                  </a:lnTo>
                  <a:lnTo>
                    <a:pt x="154" y="39"/>
                  </a:lnTo>
                  <a:lnTo>
                    <a:pt x="152" y="31"/>
                  </a:lnTo>
                  <a:lnTo>
                    <a:pt x="148" y="25"/>
                  </a:lnTo>
                  <a:lnTo>
                    <a:pt x="143" y="20"/>
                  </a:lnTo>
                  <a:lnTo>
                    <a:pt x="137" y="14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8" y="4"/>
                  </a:lnTo>
                  <a:lnTo>
                    <a:pt x="102" y="0"/>
                  </a:lnTo>
                  <a:lnTo>
                    <a:pt x="86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52" y="4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14"/>
                  </a:lnTo>
                  <a:lnTo>
                    <a:pt x="17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1" y="69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8" y="92"/>
                  </a:lnTo>
                  <a:lnTo>
                    <a:pt x="12" y="99"/>
                  </a:lnTo>
                  <a:lnTo>
                    <a:pt x="21" y="113"/>
                  </a:lnTo>
                  <a:lnTo>
                    <a:pt x="33" y="124"/>
                  </a:lnTo>
                  <a:lnTo>
                    <a:pt x="46" y="133"/>
                  </a:lnTo>
                  <a:lnTo>
                    <a:pt x="54" y="137"/>
                  </a:lnTo>
                  <a:lnTo>
                    <a:pt x="62" y="140"/>
                  </a:lnTo>
                  <a:lnTo>
                    <a:pt x="69" y="143"/>
                  </a:lnTo>
                  <a:lnTo>
                    <a:pt x="77" y="144"/>
                  </a:lnTo>
                  <a:lnTo>
                    <a:pt x="85" y="144"/>
                  </a:lnTo>
                  <a:lnTo>
                    <a:pt x="93" y="144"/>
                  </a:lnTo>
                  <a:lnTo>
                    <a:pt x="101" y="141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13" y="136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24" y="131"/>
                  </a:lnTo>
                  <a:lnTo>
                    <a:pt x="132" y="128"/>
                  </a:lnTo>
                  <a:lnTo>
                    <a:pt x="140" y="124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50" y="113"/>
                  </a:lnTo>
                  <a:lnTo>
                    <a:pt x="154" y="106"/>
                  </a:lnTo>
                  <a:lnTo>
                    <a:pt x="157" y="101"/>
                  </a:lnTo>
                  <a:lnTo>
                    <a:pt x="158" y="94"/>
                  </a:lnTo>
                  <a:lnTo>
                    <a:pt x="160" y="80"/>
                  </a:lnTo>
                  <a:lnTo>
                    <a:pt x="160" y="65"/>
                  </a:lnTo>
                  <a:lnTo>
                    <a:pt x="160" y="65"/>
                  </a:lnTo>
                  <a:close/>
                  <a:moveTo>
                    <a:pt x="50" y="72"/>
                  </a:moveTo>
                  <a:lnTo>
                    <a:pt x="50" y="72"/>
                  </a:lnTo>
                  <a:lnTo>
                    <a:pt x="47" y="67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7" y="54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5" y="50"/>
                  </a:lnTo>
                  <a:lnTo>
                    <a:pt x="62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88" y="45"/>
                  </a:lnTo>
                  <a:lnTo>
                    <a:pt x="94" y="45"/>
                  </a:lnTo>
                  <a:lnTo>
                    <a:pt x="101" y="46"/>
                  </a:lnTo>
                  <a:lnTo>
                    <a:pt x="106" y="48"/>
                  </a:lnTo>
                  <a:lnTo>
                    <a:pt x="110" y="52"/>
                  </a:lnTo>
                  <a:lnTo>
                    <a:pt x="113" y="58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75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3" y="86"/>
                  </a:lnTo>
                  <a:lnTo>
                    <a:pt x="110" y="89"/>
                  </a:lnTo>
                  <a:lnTo>
                    <a:pt x="102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79" y="93"/>
                  </a:lnTo>
                  <a:lnTo>
                    <a:pt x="76" y="94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65" y="92"/>
                  </a:lnTo>
                  <a:lnTo>
                    <a:pt x="59" y="85"/>
                  </a:lnTo>
                  <a:lnTo>
                    <a:pt x="50" y="72"/>
                  </a:lnTo>
                  <a:lnTo>
                    <a:pt x="50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125"/>
            <p:cNvSpPr>
              <a:spLocks noEditPoints="1"/>
            </p:cNvSpPr>
            <p:nvPr/>
          </p:nvSpPr>
          <p:spPr bwMode="auto">
            <a:xfrm>
              <a:off x="4443413" y="4356100"/>
              <a:ext cx="173038" cy="66675"/>
            </a:xfrm>
            <a:custGeom>
              <a:avLst/>
              <a:gdLst/>
              <a:ahLst/>
              <a:cxnLst>
                <a:cxn ang="0">
                  <a:pos x="404" y="24"/>
                </a:cxn>
                <a:cxn ang="0">
                  <a:pos x="381" y="12"/>
                </a:cxn>
                <a:cxn ang="0">
                  <a:pos x="345" y="9"/>
                </a:cxn>
                <a:cxn ang="0">
                  <a:pos x="333" y="5"/>
                </a:cxn>
                <a:cxn ang="0">
                  <a:pos x="152" y="3"/>
                </a:cxn>
                <a:cxn ang="0">
                  <a:pos x="85" y="1"/>
                </a:cxn>
                <a:cxn ang="0">
                  <a:pos x="61" y="1"/>
                </a:cxn>
                <a:cxn ang="0">
                  <a:pos x="33" y="13"/>
                </a:cxn>
                <a:cxn ang="0">
                  <a:pos x="16" y="29"/>
                </a:cxn>
                <a:cxn ang="0">
                  <a:pos x="1" y="63"/>
                </a:cxn>
                <a:cxn ang="0">
                  <a:pos x="0" y="97"/>
                </a:cxn>
                <a:cxn ang="0">
                  <a:pos x="6" y="127"/>
                </a:cxn>
                <a:cxn ang="0">
                  <a:pos x="17" y="139"/>
                </a:cxn>
                <a:cxn ang="0">
                  <a:pos x="52" y="156"/>
                </a:cxn>
                <a:cxn ang="0">
                  <a:pos x="71" y="160"/>
                </a:cxn>
                <a:cxn ang="0">
                  <a:pos x="272" y="168"/>
                </a:cxn>
                <a:cxn ang="0">
                  <a:pos x="345" y="168"/>
                </a:cxn>
                <a:cxn ang="0">
                  <a:pos x="365" y="166"/>
                </a:cxn>
                <a:cxn ang="0">
                  <a:pos x="392" y="162"/>
                </a:cxn>
                <a:cxn ang="0">
                  <a:pos x="405" y="154"/>
                </a:cxn>
                <a:cxn ang="0">
                  <a:pos x="421" y="135"/>
                </a:cxn>
                <a:cxn ang="0">
                  <a:pos x="432" y="111"/>
                </a:cxn>
                <a:cxn ang="0">
                  <a:pos x="434" y="85"/>
                </a:cxn>
                <a:cxn ang="0">
                  <a:pos x="429" y="60"/>
                </a:cxn>
                <a:cxn ang="0">
                  <a:pos x="411" y="30"/>
                </a:cxn>
                <a:cxn ang="0">
                  <a:pos x="374" y="120"/>
                </a:cxn>
                <a:cxn ang="0">
                  <a:pos x="336" y="120"/>
                </a:cxn>
                <a:cxn ang="0">
                  <a:pos x="326" y="123"/>
                </a:cxn>
                <a:cxn ang="0">
                  <a:pos x="207" y="120"/>
                </a:cxn>
                <a:cxn ang="0">
                  <a:pos x="82" y="114"/>
                </a:cxn>
                <a:cxn ang="0">
                  <a:pos x="61" y="113"/>
                </a:cxn>
                <a:cxn ang="0">
                  <a:pos x="51" y="106"/>
                </a:cxn>
                <a:cxn ang="0">
                  <a:pos x="46" y="97"/>
                </a:cxn>
                <a:cxn ang="0">
                  <a:pos x="46" y="80"/>
                </a:cxn>
                <a:cxn ang="0">
                  <a:pos x="50" y="58"/>
                </a:cxn>
                <a:cxn ang="0">
                  <a:pos x="60" y="50"/>
                </a:cxn>
                <a:cxn ang="0">
                  <a:pos x="74" y="49"/>
                </a:cxn>
                <a:cxn ang="0">
                  <a:pos x="200" y="49"/>
                </a:cxn>
                <a:cxn ang="0">
                  <a:pos x="331" y="54"/>
                </a:cxn>
                <a:cxn ang="0">
                  <a:pos x="356" y="54"/>
                </a:cxn>
                <a:cxn ang="0">
                  <a:pos x="373" y="58"/>
                </a:cxn>
                <a:cxn ang="0">
                  <a:pos x="384" y="71"/>
                </a:cxn>
                <a:cxn ang="0">
                  <a:pos x="388" y="88"/>
                </a:cxn>
                <a:cxn ang="0">
                  <a:pos x="382" y="111"/>
                </a:cxn>
              </a:cxnLst>
              <a:rect l="0" t="0" r="r" b="b"/>
              <a:pathLst>
                <a:path w="434" h="169">
                  <a:moveTo>
                    <a:pt x="411" y="30"/>
                  </a:moveTo>
                  <a:lnTo>
                    <a:pt x="411" y="30"/>
                  </a:lnTo>
                  <a:lnTo>
                    <a:pt x="404" y="24"/>
                  </a:lnTo>
                  <a:lnTo>
                    <a:pt x="396" y="18"/>
                  </a:lnTo>
                  <a:lnTo>
                    <a:pt x="388" y="14"/>
                  </a:lnTo>
                  <a:lnTo>
                    <a:pt x="381" y="12"/>
                  </a:lnTo>
                  <a:lnTo>
                    <a:pt x="371" y="9"/>
                  </a:lnTo>
                  <a:lnTo>
                    <a:pt x="362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0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212" y="4"/>
                  </a:lnTo>
                  <a:lnTo>
                    <a:pt x="152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1" y="1"/>
                  </a:lnTo>
                  <a:lnTo>
                    <a:pt x="46" y="7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6" y="29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1" y="113"/>
                  </a:lnTo>
                  <a:lnTo>
                    <a:pt x="3" y="119"/>
                  </a:lnTo>
                  <a:lnTo>
                    <a:pt x="6" y="127"/>
                  </a:lnTo>
                  <a:lnTo>
                    <a:pt x="10" y="134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29" y="147"/>
                  </a:lnTo>
                  <a:lnTo>
                    <a:pt x="40" y="152"/>
                  </a:lnTo>
                  <a:lnTo>
                    <a:pt x="52" y="156"/>
                  </a:lnTo>
                  <a:lnTo>
                    <a:pt x="65" y="158"/>
                  </a:lnTo>
                  <a:lnTo>
                    <a:pt x="65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205" y="166"/>
                  </a:lnTo>
                  <a:lnTo>
                    <a:pt x="272" y="168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45" y="168"/>
                  </a:lnTo>
                  <a:lnTo>
                    <a:pt x="349" y="166"/>
                  </a:lnTo>
                  <a:lnTo>
                    <a:pt x="349" y="166"/>
                  </a:lnTo>
                  <a:lnTo>
                    <a:pt x="365" y="166"/>
                  </a:lnTo>
                  <a:lnTo>
                    <a:pt x="379" y="165"/>
                  </a:lnTo>
                  <a:lnTo>
                    <a:pt x="386" y="164"/>
                  </a:lnTo>
                  <a:lnTo>
                    <a:pt x="392" y="162"/>
                  </a:lnTo>
                  <a:lnTo>
                    <a:pt x="399" y="158"/>
                  </a:lnTo>
                  <a:lnTo>
                    <a:pt x="405" y="154"/>
                  </a:lnTo>
                  <a:lnTo>
                    <a:pt x="405" y="154"/>
                  </a:lnTo>
                  <a:lnTo>
                    <a:pt x="412" y="148"/>
                  </a:lnTo>
                  <a:lnTo>
                    <a:pt x="417" y="141"/>
                  </a:lnTo>
                  <a:lnTo>
                    <a:pt x="421" y="135"/>
                  </a:lnTo>
                  <a:lnTo>
                    <a:pt x="425" y="127"/>
                  </a:lnTo>
                  <a:lnTo>
                    <a:pt x="429" y="119"/>
                  </a:lnTo>
                  <a:lnTo>
                    <a:pt x="432" y="111"/>
                  </a:lnTo>
                  <a:lnTo>
                    <a:pt x="434" y="94"/>
                  </a:lnTo>
                  <a:lnTo>
                    <a:pt x="434" y="94"/>
                  </a:lnTo>
                  <a:lnTo>
                    <a:pt x="434" y="85"/>
                  </a:lnTo>
                  <a:lnTo>
                    <a:pt x="433" y="76"/>
                  </a:lnTo>
                  <a:lnTo>
                    <a:pt x="432" y="68"/>
                  </a:lnTo>
                  <a:lnTo>
                    <a:pt x="429" y="60"/>
                  </a:lnTo>
                  <a:lnTo>
                    <a:pt x="421" y="45"/>
                  </a:lnTo>
                  <a:lnTo>
                    <a:pt x="411" y="30"/>
                  </a:lnTo>
                  <a:lnTo>
                    <a:pt x="411" y="30"/>
                  </a:lnTo>
                  <a:close/>
                  <a:moveTo>
                    <a:pt x="378" y="118"/>
                  </a:moveTo>
                  <a:lnTo>
                    <a:pt x="378" y="118"/>
                  </a:lnTo>
                  <a:lnTo>
                    <a:pt x="374" y="120"/>
                  </a:lnTo>
                  <a:lnTo>
                    <a:pt x="369" y="122"/>
                  </a:lnTo>
                  <a:lnTo>
                    <a:pt x="358" y="122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1" y="120"/>
                  </a:lnTo>
                  <a:lnTo>
                    <a:pt x="326" y="123"/>
                  </a:lnTo>
                  <a:lnTo>
                    <a:pt x="326" y="123"/>
                  </a:lnTo>
                  <a:lnTo>
                    <a:pt x="265" y="122"/>
                  </a:lnTo>
                  <a:lnTo>
                    <a:pt x="207" y="120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68" y="114"/>
                  </a:lnTo>
                  <a:lnTo>
                    <a:pt x="61" y="113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1" y="106"/>
                  </a:lnTo>
                  <a:lnTo>
                    <a:pt x="48" y="103"/>
                  </a:lnTo>
                  <a:lnTo>
                    <a:pt x="46" y="101"/>
                  </a:lnTo>
                  <a:lnTo>
                    <a:pt x="46" y="97"/>
                  </a:lnTo>
                  <a:lnTo>
                    <a:pt x="44" y="89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7" y="68"/>
                  </a:lnTo>
                  <a:lnTo>
                    <a:pt x="48" y="63"/>
                  </a:lnTo>
                  <a:lnTo>
                    <a:pt x="50" y="58"/>
                  </a:lnTo>
                  <a:lnTo>
                    <a:pt x="52" y="55"/>
                  </a:lnTo>
                  <a:lnTo>
                    <a:pt x="56" y="51"/>
                  </a:lnTo>
                  <a:lnTo>
                    <a:pt x="60" y="50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137" y="49"/>
                  </a:lnTo>
                  <a:lnTo>
                    <a:pt x="200" y="49"/>
                  </a:lnTo>
                  <a:lnTo>
                    <a:pt x="326" y="51"/>
                  </a:lnTo>
                  <a:lnTo>
                    <a:pt x="326" y="51"/>
                  </a:lnTo>
                  <a:lnTo>
                    <a:pt x="331" y="54"/>
                  </a:lnTo>
                  <a:lnTo>
                    <a:pt x="336" y="55"/>
                  </a:lnTo>
                  <a:lnTo>
                    <a:pt x="336" y="55"/>
                  </a:lnTo>
                  <a:lnTo>
                    <a:pt x="356" y="54"/>
                  </a:lnTo>
                  <a:lnTo>
                    <a:pt x="365" y="54"/>
                  </a:lnTo>
                  <a:lnTo>
                    <a:pt x="370" y="55"/>
                  </a:lnTo>
                  <a:lnTo>
                    <a:pt x="373" y="58"/>
                  </a:lnTo>
                  <a:lnTo>
                    <a:pt x="373" y="58"/>
                  </a:lnTo>
                  <a:lnTo>
                    <a:pt x="379" y="64"/>
                  </a:lnTo>
                  <a:lnTo>
                    <a:pt x="384" y="71"/>
                  </a:lnTo>
                  <a:lnTo>
                    <a:pt x="387" y="80"/>
                  </a:lnTo>
                  <a:lnTo>
                    <a:pt x="388" y="88"/>
                  </a:lnTo>
                  <a:lnTo>
                    <a:pt x="388" y="88"/>
                  </a:lnTo>
                  <a:lnTo>
                    <a:pt x="388" y="96"/>
                  </a:lnTo>
                  <a:lnTo>
                    <a:pt x="386" y="105"/>
                  </a:lnTo>
                  <a:lnTo>
                    <a:pt x="382" y="111"/>
                  </a:lnTo>
                  <a:lnTo>
                    <a:pt x="378" y="118"/>
                  </a:lnTo>
                  <a:lnTo>
                    <a:pt x="378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126"/>
            <p:cNvSpPr/>
            <p:nvPr/>
          </p:nvSpPr>
          <p:spPr bwMode="auto">
            <a:xfrm>
              <a:off x="4570413" y="4238625"/>
              <a:ext cx="163513" cy="174625"/>
            </a:xfrm>
            <a:custGeom>
              <a:avLst/>
              <a:gdLst/>
              <a:ahLst/>
              <a:cxnLst>
                <a:cxn ang="0">
                  <a:pos x="386" y="25"/>
                </a:cxn>
                <a:cxn ang="0">
                  <a:pos x="373" y="13"/>
                </a:cxn>
                <a:cxn ang="0">
                  <a:pos x="357" y="6"/>
                </a:cxn>
                <a:cxn ang="0">
                  <a:pos x="323" y="0"/>
                </a:cxn>
                <a:cxn ang="0">
                  <a:pos x="314" y="0"/>
                </a:cxn>
                <a:cxn ang="0">
                  <a:pos x="297" y="5"/>
                </a:cxn>
                <a:cxn ang="0">
                  <a:pos x="283" y="14"/>
                </a:cxn>
                <a:cxn ang="0">
                  <a:pos x="263" y="34"/>
                </a:cxn>
                <a:cxn ang="0">
                  <a:pos x="259" y="36"/>
                </a:cxn>
                <a:cxn ang="0">
                  <a:pos x="254" y="40"/>
                </a:cxn>
                <a:cxn ang="0">
                  <a:pos x="59" y="248"/>
                </a:cxn>
                <a:cxn ang="0">
                  <a:pos x="6" y="308"/>
                </a:cxn>
                <a:cxn ang="0">
                  <a:pos x="0" y="311"/>
                </a:cxn>
                <a:cxn ang="0">
                  <a:pos x="29" y="312"/>
                </a:cxn>
                <a:cxn ang="0">
                  <a:pos x="57" y="319"/>
                </a:cxn>
                <a:cxn ang="0">
                  <a:pos x="113" y="257"/>
                </a:cxn>
                <a:cxn ang="0">
                  <a:pos x="282" y="77"/>
                </a:cxn>
                <a:cxn ang="0">
                  <a:pos x="287" y="74"/>
                </a:cxn>
                <a:cxn ang="0">
                  <a:pos x="292" y="70"/>
                </a:cxn>
                <a:cxn ang="0">
                  <a:pos x="312" y="48"/>
                </a:cxn>
                <a:cxn ang="0">
                  <a:pos x="320" y="46"/>
                </a:cxn>
                <a:cxn ang="0">
                  <a:pos x="327" y="44"/>
                </a:cxn>
                <a:cxn ang="0">
                  <a:pos x="344" y="50"/>
                </a:cxn>
                <a:cxn ang="0">
                  <a:pos x="352" y="55"/>
                </a:cxn>
                <a:cxn ang="0">
                  <a:pos x="361" y="68"/>
                </a:cxn>
                <a:cxn ang="0">
                  <a:pos x="367" y="84"/>
                </a:cxn>
                <a:cxn ang="0">
                  <a:pos x="367" y="87"/>
                </a:cxn>
                <a:cxn ang="0">
                  <a:pos x="356" y="101"/>
                </a:cxn>
                <a:cxn ang="0">
                  <a:pos x="340" y="115"/>
                </a:cxn>
                <a:cxn ang="0">
                  <a:pos x="335" y="125"/>
                </a:cxn>
                <a:cxn ang="0">
                  <a:pos x="223" y="244"/>
                </a:cxn>
                <a:cxn ang="0">
                  <a:pos x="101" y="371"/>
                </a:cxn>
                <a:cxn ang="0">
                  <a:pos x="101" y="379"/>
                </a:cxn>
                <a:cxn ang="0">
                  <a:pos x="102" y="392"/>
                </a:cxn>
                <a:cxn ang="0">
                  <a:pos x="100" y="422"/>
                </a:cxn>
                <a:cxn ang="0">
                  <a:pos x="96" y="438"/>
                </a:cxn>
                <a:cxn ang="0">
                  <a:pos x="104" y="431"/>
                </a:cxn>
                <a:cxn ang="0">
                  <a:pos x="109" y="429"/>
                </a:cxn>
                <a:cxn ang="0">
                  <a:pos x="245" y="288"/>
                </a:cxn>
                <a:cxn ang="0">
                  <a:pos x="378" y="145"/>
                </a:cxn>
                <a:cxn ang="0">
                  <a:pos x="381" y="141"/>
                </a:cxn>
                <a:cxn ang="0">
                  <a:pos x="384" y="136"/>
                </a:cxn>
                <a:cxn ang="0">
                  <a:pos x="402" y="114"/>
                </a:cxn>
                <a:cxn ang="0">
                  <a:pos x="409" y="102"/>
                </a:cxn>
                <a:cxn ang="0">
                  <a:pos x="412" y="87"/>
                </a:cxn>
                <a:cxn ang="0">
                  <a:pos x="412" y="78"/>
                </a:cxn>
                <a:cxn ang="0">
                  <a:pos x="409" y="61"/>
                </a:cxn>
                <a:cxn ang="0">
                  <a:pos x="402" y="46"/>
                </a:cxn>
                <a:cxn ang="0">
                  <a:pos x="386" y="25"/>
                </a:cxn>
              </a:cxnLst>
              <a:rect l="0" t="0" r="r" b="b"/>
              <a:pathLst>
                <a:path w="412" h="438">
                  <a:moveTo>
                    <a:pt x="386" y="25"/>
                  </a:moveTo>
                  <a:lnTo>
                    <a:pt x="386" y="25"/>
                  </a:lnTo>
                  <a:lnTo>
                    <a:pt x="380" y="18"/>
                  </a:lnTo>
                  <a:lnTo>
                    <a:pt x="373" y="13"/>
                  </a:lnTo>
                  <a:lnTo>
                    <a:pt x="365" y="9"/>
                  </a:lnTo>
                  <a:lnTo>
                    <a:pt x="357" y="6"/>
                  </a:lnTo>
                  <a:lnTo>
                    <a:pt x="342" y="1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5" y="1"/>
                  </a:lnTo>
                  <a:lnTo>
                    <a:pt x="297" y="5"/>
                  </a:lnTo>
                  <a:lnTo>
                    <a:pt x="289" y="9"/>
                  </a:lnTo>
                  <a:lnTo>
                    <a:pt x="283" y="14"/>
                  </a:lnTo>
                  <a:lnTo>
                    <a:pt x="276" y="21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59" y="36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130" y="174"/>
                  </a:lnTo>
                  <a:lnTo>
                    <a:pt x="59" y="248"/>
                  </a:lnTo>
                  <a:lnTo>
                    <a:pt x="6" y="308"/>
                  </a:lnTo>
                  <a:lnTo>
                    <a:pt x="6" y="308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15" y="311"/>
                  </a:lnTo>
                  <a:lnTo>
                    <a:pt x="29" y="312"/>
                  </a:lnTo>
                  <a:lnTo>
                    <a:pt x="44" y="315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113" y="257"/>
                  </a:lnTo>
                  <a:lnTo>
                    <a:pt x="176" y="191"/>
                  </a:lnTo>
                  <a:lnTo>
                    <a:pt x="282" y="77"/>
                  </a:lnTo>
                  <a:lnTo>
                    <a:pt x="282" y="77"/>
                  </a:lnTo>
                  <a:lnTo>
                    <a:pt x="287" y="74"/>
                  </a:lnTo>
                  <a:lnTo>
                    <a:pt x="292" y="70"/>
                  </a:lnTo>
                  <a:lnTo>
                    <a:pt x="292" y="70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316" y="47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7" y="44"/>
                  </a:lnTo>
                  <a:lnTo>
                    <a:pt x="337" y="47"/>
                  </a:lnTo>
                  <a:lnTo>
                    <a:pt x="344" y="50"/>
                  </a:lnTo>
                  <a:lnTo>
                    <a:pt x="352" y="55"/>
                  </a:lnTo>
                  <a:lnTo>
                    <a:pt x="352" y="55"/>
                  </a:lnTo>
                  <a:lnTo>
                    <a:pt x="357" y="60"/>
                  </a:lnTo>
                  <a:lnTo>
                    <a:pt x="361" y="68"/>
                  </a:lnTo>
                  <a:lnTo>
                    <a:pt x="365" y="76"/>
                  </a:lnTo>
                  <a:lnTo>
                    <a:pt x="367" y="84"/>
                  </a:lnTo>
                  <a:lnTo>
                    <a:pt x="367" y="84"/>
                  </a:lnTo>
                  <a:lnTo>
                    <a:pt x="367" y="87"/>
                  </a:lnTo>
                  <a:lnTo>
                    <a:pt x="364" y="91"/>
                  </a:lnTo>
                  <a:lnTo>
                    <a:pt x="356" y="101"/>
                  </a:lnTo>
                  <a:lnTo>
                    <a:pt x="340" y="115"/>
                  </a:lnTo>
                  <a:lnTo>
                    <a:pt x="340" y="115"/>
                  </a:lnTo>
                  <a:lnTo>
                    <a:pt x="337" y="120"/>
                  </a:lnTo>
                  <a:lnTo>
                    <a:pt x="335" y="125"/>
                  </a:lnTo>
                  <a:lnTo>
                    <a:pt x="335" y="125"/>
                  </a:lnTo>
                  <a:lnTo>
                    <a:pt x="223" y="244"/>
                  </a:lnTo>
                  <a:lnTo>
                    <a:pt x="156" y="314"/>
                  </a:lnTo>
                  <a:lnTo>
                    <a:pt x="101" y="371"/>
                  </a:lnTo>
                  <a:lnTo>
                    <a:pt x="101" y="371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102" y="392"/>
                  </a:lnTo>
                  <a:lnTo>
                    <a:pt x="101" y="408"/>
                  </a:lnTo>
                  <a:lnTo>
                    <a:pt x="100" y="422"/>
                  </a:lnTo>
                  <a:lnTo>
                    <a:pt x="96" y="438"/>
                  </a:lnTo>
                  <a:lnTo>
                    <a:pt x="96" y="438"/>
                  </a:lnTo>
                  <a:lnTo>
                    <a:pt x="104" y="431"/>
                  </a:lnTo>
                  <a:lnTo>
                    <a:pt x="104" y="431"/>
                  </a:lnTo>
                  <a:lnTo>
                    <a:pt x="109" y="429"/>
                  </a:lnTo>
                  <a:lnTo>
                    <a:pt x="109" y="429"/>
                  </a:lnTo>
                  <a:lnTo>
                    <a:pt x="169" y="367"/>
                  </a:lnTo>
                  <a:lnTo>
                    <a:pt x="245" y="288"/>
                  </a:lnTo>
                  <a:lnTo>
                    <a:pt x="320" y="209"/>
                  </a:lnTo>
                  <a:lnTo>
                    <a:pt x="378" y="145"/>
                  </a:lnTo>
                  <a:lnTo>
                    <a:pt x="378" y="145"/>
                  </a:lnTo>
                  <a:lnTo>
                    <a:pt x="381" y="141"/>
                  </a:lnTo>
                  <a:lnTo>
                    <a:pt x="384" y="136"/>
                  </a:lnTo>
                  <a:lnTo>
                    <a:pt x="384" y="136"/>
                  </a:lnTo>
                  <a:lnTo>
                    <a:pt x="394" y="125"/>
                  </a:lnTo>
                  <a:lnTo>
                    <a:pt x="402" y="114"/>
                  </a:lnTo>
                  <a:lnTo>
                    <a:pt x="406" y="108"/>
                  </a:lnTo>
                  <a:lnTo>
                    <a:pt x="409" y="102"/>
                  </a:lnTo>
                  <a:lnTo>
                    <a:pt x="411" y="94"/>
                  </a:lnTo>
                  <a:lnTo>
                    <a:pt x="412" y="87"/>
                  </a:lnTo>
                  <a:lnTo>
                    <a:pt x="412" y="87"/>
                  </a:lnTo>
                  <a:lnTo>
                    <a:pt x="412" y="78"/>
                  </a:lnTo>
                  <a:lnTo>
                    <a:pt x="411" y="70"/>
                  </a:lnTo>
                  <a:lnTo>
                    <a:pt x="409" y="61"/>
                  </a:lnTo>
                  <a:lnTo>
                    <a:pt x="406" y="53"/>
                  </a:lnTo>
                  <a:lnTo>
                    <a:pt x="402" y="46"/>
                  </a:lnTo>
                  <a:lnTo>
                    <a:pt x="398" y="38"/>
                  </a:lnTo>
                  <a:lnTo>
                    <a:pt x="386" y="25"/>
                  </a:lnTo>
                  <a:lnTo>
                    <a:pt x="386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127"/>
            <p:cNvSpPr/>
            <p:nvPr/>
          </p:nvSpPr>
          <p:spPr bwMode="auto">
            <a:xfrm>
              <a:off x="4305301" y="4733925"/>
              <a:ext cx="90488" cy="55563"/>
            </a:xfrm>
            <a:custGeom>
              <a:avLst/>
              <a:gdLst/>
              <a:ahLst/>
              <a:cxnLst>
                <a:cxn ang="0">
                  <a:pos x="228" y="29"/>
                </a:cxn>
                <a:cxn ang="0">
                  <a:pos x="226" y="18"/>
                </a:cxn>
                <a:cxn ang="0">
                  <a:pos x="221" y="12"/>
                </a:cxn>
                <a:cxn ang="0">
                  <a:pos x="213" y="8"/>
                </a:cxn>
                <a:cxn ang="0">
                  <a:pos x="196" y="8"/>
                </a:cxn>
                <a:cxn ang="0">
                  <a:pos x="190" y="12"/>
                </a:cxn>
                <a:cxn ang="0">
                  <a:pos x="184" y="18"/>
                </a:cxn>
                <a:cxn ang="0">
                  <a:pos x="182" y="29"/>
                </a:cxn>
                <a:cxn ang="0">
                  <a:pos x="183" y="45"/>
                </a:cxn>
                <a:cxn ang="0">
                  <a:pos x="179" y="67"/>
                </a:cxn>
                <a:cxn ang="0">
                  <a:pos x="173" y="81"/>
                </a:cxn>
                <a:cxn ang="0">
                  <a:pos x="166" y="86"/>
                </a:cxn>
                <a:cxn ang="0">
                  <a:pos x="153" y="92"/>
                </a:cxn>
                <a:cxn ang="0">
                  <a:pos x="126" y="94"/>
                </a:cxn>
                <a:cxn ang="0">
                  <a:pos x="112" y="94"/>
                </a:cxn>
                <a:cxn ang="0">
                  <a:pos x="82" y="89"/>
                </a:cxn>
                <a:cxn ang="0">
                  <a:pos x="61" y="75"/>
                </a:cxn>
                <a:cxn ang="0">
                  <a:pos x="50" y="52"/>
                </a:cxn>
                <a:cxn ang="0">
                  <a:pos x="46" y="22"/>
                </a:cxn>
                <a:cxn ang="0">
                  <a:pos x="44" y="17"/>
                </a:cxn>
                <a:cxn ang="0">
                  <a:pos x="41" y="9"/>
                </a:cxn>
                <a:cxn ang="0">
                  <a:pos x="35" y="4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" y="46"/>
                </a:cxn>
                <a:cxn ang="0">
                  <a:pos x="6" y="67"/>
                </a:cxn>
                <a:cxn ang="0">
                  <a:pos x="14" y="86"/>
                </a:cxn>
                <a:cxn ang="0">
                  <a:pos x="26" y="103"/>
                </a:cxn>
                <a:cxn ang="0">
                  <a:pos x="41" y="119"/>
                </a:cxn>
                <a:cxn ang="0">
                  <a:pos x="58" y="130"/>
                </a:cxn>
                <a:cxn ang="0">
                  <a:pos x="78" y="137"/>
                </a:cxn>
                <a:cxn ang="0">
                  <a:pos x="102" y="140"/>
                </a:cxn>
                <a:cxn ang="0">
                  <a:pos x="127" y="140"/>
                </a:cxn>
                <a:cxn ang="0">
                  <a:pos x="152" y="137"/>
                </a:cxn>
                <a:cxn ang="0">
                  <a:pos x="174" y="132"/>
                </a:cxn>
                <a:cxn ang="0">
                  <a:pos x="196" y="120"/>
                </a:cxn>
                <a:cxn ang="0">
                  <a:pos x="207" y="111"/>
                </a:cxn>
                <a:cxn ang="0">
                  <a:pos x="220" y="90"/>
                </a:cxn>
                <a:cxn ang="0">
                  <a:pos x="226" y="67"/>
                </a:cxn>
                <a:cxn ang="0">
                  <a:pos x="228" y="29"/>
                </a:cxn>
              </a:cxnLst>
              <a:rect l="0" t="0" r="r" b="b"/>
              <a:pathLst>
                <a:path w="228" h="140">
                  <a:moveTo>
                    <a:pt x="228" y="29"/>
                  </a:moveTo>
                  <a:lnTo>
                    <a:pt x="228" y="29"/>
                  </a:lnTo>
                  <a:lnTo>
                    <a:pt x="228" y="24"/>
                  </a:lnTo>
                  <a:lnTo>
                    <a:pt x="226" y="18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7" y="9"/>
                  </a:lnTo>
                  <a:lnTo>
                    <a:pt x="213" y="8"/>
                  </a:lnTo>
                  <a:lnTo>
                    <a:pt x="205" y="7"/>
                  </a:lnTo>
                  <a:lnTo>
                    <a:pt x="196" y="8"/>
                  </a:lnTo>
                  <a:lnTo>
                    <a:pt x="192" y="9"/>
                  </a:lnTo>
                  <a:lnTo>
                    <a:pt x="190" y="12"/>
                  </a:lnTo>
                  <a:lnTo>
                    <a:pt x="187" y="15"/>
                  </a:lnTo>
                  <a:lnTo>
                    <a:pt x="184" y="18"/>
                  </a:lnTo>
                  <a:lnTo>
                    <a:pt x="183" y="24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3" y="45"/>
                  </a:lnTo>
                  <a:lnTo>
                    <a:pt x="182" y="60"/>
                  </a:lnTo>
                  <a:lnTo>
                    <a:pt x="179" y="67"/>
                  </a:lnTo>
                  <a:lnTo>
                    <a:pt x="177" y="75"/>
                  </a:lnTo>
                  <a:lnTo>
                    <a:pt x="173" y="81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0" y="90"/>
                  </a:lnTo>
                  <a:lnTo>
                    <a:pt x="153" y="92"/>
                  </a:lnTo>
                  <a:lnTo>
                    <a:pt x="140" y="94"/>
                  </a:lnTo>
                  <a:lnTo>
                    <a:pt x="126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97" y="93"/>
                  </a:lnTo>
                  <a:lnTo>
                    <a:pt x="82" y="89"/>
                  </a:lnTo>
                  <a:lnTo>
                    <a:pt x="71" y="83"/>
                  </a:lnTo>
                  <a:lnTo>
                    <a:pt x="61" y="75"/>
                  </a:lnTo>
                  <a:lnTo>
                    <a:pt x="55" y="64"/>
                  </a:lnTo>
                  <a:lnTo>
                    <a:pt x="50" y="52"/>
                  </a:lnTo>
                  <a:lnTo>
                    <a:pt x="46" y="3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4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1" y="46"/>
                  </a:lnTo>
                  <a:lnTo>
                    <a:pt x="4" y="56"/>
                  </a:lnTo>
                  <a:lnTo>
                    <a:pt x="6" y="67"/>
                  </a:lnTo>
                  <a:lnTo>
                    <a:pt x="10" y="77"/>
                  </a:lnTo>
                  <a:lnTo>
                    <a:pt x="14" y="86"/>
                  </a:lnTo>
                  <a:lnTo>
                    <a:pt x="20" y="96"/>
                  </a:lnTo>
                  <a:lnTo>
                    <a:pt x="26" y="103"/>
                  </a:lnTo>
                  <a:lnTo>
                    <a:pt x="33" y="111"/>
                  </a:lnTo>
                  <a:lnTo>
                    <a:pt x="41" y="119"/>
                  </a:lnTo>
                  <a:lnTo>
                    <a:pt x="48" y="124"/>
                  </a:lnTo>
                  <a:lnTo>
                    <a:pt x="58" y="130"/>
                  </a:lnTo>
                  <a:lnTo>
                    <a:pt x="68" y="134"/>
                  </a:lnTo>
                  <a:lnTo>
                    <a:pt x="78" y="137"/>
                  </a:lnTo>
                  <a:lnTo>
                    <a:pt x="90" y="139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27" y="140"/>
                  </a:lnTo>
                  <a:lnTo>
                    <a:pt x="139" y="139"/>
                  </a:lnTo>
                  <a:lnTo>
                    <a:pt x="152" y="137"/>
                  </a:lnTo>
                  <a:lnTo>
                    <a:pt x="163" y="136"/>
                  </a:lnTo>
                  <a:lnTo>
                    <a:pt x="174" y="132"/>
                  </a:lnTo>
                  <a:lnTo>
                    <a:pt x="186" y="127"/>
                  </a:lnTo>
                  <a:lnTo>
                    <a:pt x="196" y="120"/>
                  </a:lnTo>
                  <a:lnTo>
                    <a:pt x="196" y="120"/>
                  </a:lnTo>
                  <a:lnTo>
                    <a:pt x="207" y="111"/>
                  </a:lnTo>
                  <a:lnTo>
                    <a:pt x="213" y="102"/>
                  </a:lnTo>
                  <a:lnTo>
                    <a:pt x="220" y="90"/>
                  </a:lnTo>
                  <a:lnTo>
                    <a:pt x="224" y="79"/>
                  </a:lnTo>
                  <a:lnTo>
                    <a:pt x="226" y="67"/>
                  </a:lnTo>
                  <a:lnTo>
                    <a:pt x="228" y="54"/>
                  </a:lnTo>
                  <a:lnTo>
                    <a:pt x="228" y="29"/>
                  </a:lnTo>
                  <a:lnTo>
                    <a:pt x="228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128"/>
            <p:cNvSpPr/>
            <p:nvPr/>
          </p:nvSpPr>
          <p:spPr bwMode="auto">
            <a:xfrm>
              <a:off x="4418013" y="4641850"/>
              <a:ext cx="3175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129"/>
            <p:cNvSpPr/>
            <p:nvPr/>
          </p:nvSpPr>
          <p:spPr bwMode="auto">
            <a:xfrm>
              <a:off x="4316413" y="4500563"/>
              <a:ext cx="153988" cy="254000"/>
            </a:xfrm>
            <a:custGeom>
              <a:avLst/>
              <a:gdLst/>
              <a:ahLst/>
              <a:cxnLst>
                <a:cxn ang="0">
                  <a:pos x="126" y="175"/>
                </a:cxn>
                <a:cxn ang="0">
                  <a:pos x="173" y="200"/>
                </a:cxn>
                <a:cxn ang="0">
                  <a:pos x="180" y="218"/>
                </a:cxn>
                <a:cxn ang="0">
                  <a:pos x="199" y="244"/>
                </a:cxn>
                <a:cxn ang="0">
                  <a:pos x="246" y="265"/>
                </a:cxn>
                <a:cxn ang="0">
                  <a:pos x="334" y="264"/>
                </a:cxn>
                <a:cxn ang="0">
                  <a:pos x="378" y="235"/>
                </a:cxn>
                <a:cxn ang="0">
                  <a:pos x="389" y="184"/>
                </a:cxn>
                <a:cxn ang="0">
                  <a:pos x="369" y="91"/>
                </a:cxn>
                <a:cxn ang="0">
                  <a:pos x="327" y="43"/>
                </a:cxn>
                <a:cxn ang="0">
                  <a:pos x="233" y="8"/>
                </a:cxn>
                <a:cxn ang="0">
                  <a:pos x="156" y="1"/>
                </a:cxn>
                <a:cxn ang="0">
                  <a:pos x="140" y="14"/>
                </a:cxn>
                <a:cxn ang="0">
                  <a:pos x="148" y="42"/>
                </a:cxn>
                <a:cxn ang="0">
                  <a:pos x="185" y="47"/>
                </a:cxn>
                <a:cxn ang="0">
                  <a:pos x="286" y="73"/>
                </a:cxn>
                <a:cxn ang="0">
                  <a:pos x="335" y="117"/>
                </a:cxn>
                <a:cxn ang="0">
                  <a:pos x="344" y="175"/>
                </a:cxn>
                <a:cxn ang="0">
                  <a:pos x="337" y="206"/>
                </a:cxn>
                <a:cxn ang="0">
                  <a:pos x="282" y="222"/>
                </a:cxn>
                <a:cxn ang="0">
                  <a:pos x="232" y="214"/>
                </a:cxn>
                <a:cxn ang="0">
                  <a:pos x="223" y="204"/>
                </a:cxn>
                <a:cxn ang="0">
                  <a:pos x="216" y="184"/>
                </a:cxn>
                <a:cxn ang="0">
                  <a:pos x="181" y="146"/>
                </a:cxn>
                <a:cxn ang="0">
                  <a:pos x="122" y="129"/>
                </a:cxn>
                <a:cxn ang="0">
                  <a:pos x="61" y="134"/>
                </a:cxn>
                <a:cxn ang="0">
                  <a:pos x="17" y="164"/>
                </a:cxn>
                <a:cxn ang="0">
                  <a:pos x="2" y="209"/>
                </a:cxn>
                <a:cxn ang="0">
                  <a:pos x="11" y="244"/>
                </a:cxn>
                <a:cxn ang="0">
                  <a:pos x="83" y="287"/>
                </a:cxn>
                <a:cxn ang="0">
                  <a:pos x="216" y="337"/>
                </a:cxn>
                <a:cxn ang="0">
                  <a:pos x="257" y="355"/>
                </a:cxn>
                <a:cxn ang="0">
                  <a:pos x="267" y="357"/>
                </a:cxn>
                <a:cxn ang="0">
                  <a:pos x="286" y="375"/>
                </a:cxn>
                <a:cxn ang="0">
                  <a:pos x="327" y="418"/>
                </a:cxn>
                <a:cxn ang="0">
                  <a:pos x="338" y="472"/>
                </a:cxn>
                <a:cxn ang="0">
                  <a:pos x="325" y="525"/>
                </a:cxn>
                <a:cxn ang="0">
                  <a:pos x="295" y="561"/>
                </a:cxn>
                <a:cxn ang="0">
                  <a:pos x="223" y="589"/>
                </a:cxn>
                <a:cxn ang="0">
                  <a:pos x="182" y="592"/>
                </a:cxn>
                <a:cxn ang="0">
                  <a:pos x="161" y="608"/>
                </a:cxn>
                <a:cxn ang="0">
                  <a:pos x="163" y="625"/>
                </a:cxn>
                <a:cxn ang="0">
                  <a:pos x="180" y="639"/>
                </a:cxn>
                <a:cxn ang="0">
                  <a:pos x="244" y="633"/>
                </a:cxn>
                <a:cxn ang="0">
                  <a:pos x="330" y="589"/>
                </a:cxn>
                <a:cxn ang="0">
                  <a:pos x="381" y="512"/>
                </a:cxn>
                <a:cxn ang="0">
                  <a:pos x="380" y="436"/>
                </a:cxn>
                <a:cxn ang="0">
                  <a:pos x="354" y="376"/>
                </a:cxn>
                <a:cxn ang="0">
                  <a:pos x="301" y="328"/>
                </a:cxn>
                <a:cxn ang="0">
                  <a:pos x="221" y="290"/>
                </a:cxn>
                <a:cxn ang="0">
                  <a:pos x="108" y="248"/>
                </a:cxn>
                <a:cxn ang="0">
                  <a:pos x="58" y="222"/>
                </a:cxn>
                <a:cxn ang="0">
                  <a:pos x="54" y="198"/>
                </a:cxn>
                <a:cxn ang="0">
                  <a:pos x="72" y="180"/>
                </a:cxn>
              </a:cxnLst>
              <a:rect l="0" t="0" r="r" b="b"/>
              <a:pathLst>
                <a:path w="389" h="639">
                  <a:moveTo>
                    <a:pt x="92" y="174"/>
                  </a:moveTo>
                  <a:lnTo>
                    <a:pt x="92" y="174"/>
                  </a:lnTo>
                  <a:lnTo>
                    <a:pt x="102" y="174"/>
                  </a:lnTo>
                  <a:lnTo>
                    <a:pt x="114" y="174"/>
                  </a:lnTo>
                  <a:lnTo>
                    <a:pt x="126" y="175"/>
                  </a:lnTo>
                  <a:lnTo>
                    <a:pt x="139" y="179"/>
                  </a:lnTo>
                  <a:lnTo>
                    <a:pt x="151" y="183"/>
                  </a:lnTo>
                  <a:lnTo>
                    <a:pt x="161" y="188"/>
                  </a:lnTo>
                  <a:lnTo>
                    <a:pt x="169" y="196"/>
                  </a:lnTo>
                  <a:lnTo>
                    <a:pt x="173" y="200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77" y="212"/>
                  </a:lnTo>
                  <a:lnTo>
                    <a:pt x="180" y="218"/>
                  </a:lnTo>
                  <a:lnTo>
                    <a:pt x="180" y="218"/>
                  </a:lnTo>
                  <a:lnTo>
                    <a:pt x="182" y="225"/>
                  </a:lnTo>
                  <a:lnTo>
                    <a:pt x="187" y="231"/>
                  </a:lnTo>
                  <a:lnTo>
                    <a:pt x="187" y="231"/>
                  </a:lnTo>
                  <a:lnTo>
                    <a:pt x="193" y="238"/>
                  </a:lnTo>
                  <a:lnTo>
                    <a:pt x="199" y="244"/>
                  </a:lnTo>
                  <a:lnTo>
                    <a:pt x="206" y="249"/>
                  </a:lnTo>
                  <a:lnTo>
                    <a:pt x="214" y="253"/>
                  </a:lnTo>
                  <a:lnTo>
                    <a:pt x="229" y="260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66" y="268"/>
                  </a:lnTo>
                  <a:lnTo>
                    <a:pt x="288" y="269"/>
                  </a:lnTo>
                  <a:lnTo>
                    <a:pt x="312" y="268"/>
                  </a:lnTo>
                  <a:lnTo>
                    <a:pt x="322" y="266"/>
                  </a:lnTo>
                  <a:lnTo>
                    <a:pt x="334" y="264"/>
                  </a:lnTo>
                  <a:lnTo>
                    <a:pt x="344" y="260"/>
                  </a:lnTo>
                  <a:lnTo>
                    <a:pt x="355" y="255"/>
                  </a:lnTo>
                  <a:lnTo>
                    <a:pt x="364" y="249"/>
                  </a:lnTo>
                  <a:lnTo>
                    <a:pt x="372" y="243"/>
                  </a:lnTo>
                  <a:lnTo>
                    <a:pt x="378" y="235"/>
                  </a:lnTo>
                  <a:lnTo>
                    <a:pt x="384" y="226"/>
                  </a:lnTo>
                  <a:lnTo>
                    <a:pt x="388" y="215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89" y="184"/>
                  </a:lnTo>
                  <a:lnTo>
                    <a:pt x="388" y="163"/>
                  </a:lnTo>
                  <a:lnTo>
                    <a:pt x="386" y="145"/>
                  </a:lnTo>
                  <a:lnTo>
                    <a:pt x="382" y="127"/>
                  </a:lnTo>
                  <a:lnTo>
                    <a:pt x="377" y="108"/>
                  </a:lnTo>
                  <a:lnTo>
                    <a:pt x="369" y="91"/>
                  </a:lnTo>
                  <a:lnTo>
                    <a:pt x="359" y="74"/>
                  </a:lnTo>
                  <a:lnTo>
                    <a:pt x="344" y="59"/>
                  </a:lnTo>
                  <a:lnTo>
                    <a:pt x="344" y="59"/>
                  </a:lnTo>
                  <a:lnTo>
                    <a:pt x="337" y="51"/>
                  </a:lnTo>
                  <a:lnTo>
                    <a:pt x="327" y="43"/>
                  </a:lnTo>
                  <a:lnTo>
                    <a:pt x="317" y="36"/>
                  </a:lnTo>
                  <a:lnTo>
                    <a:pt x="307" y="31"/>
                  </a:lnTo>
                  <a:lnTo>
                    <a:pt x="283" y="21"/>
                  </a:lnTo>
                  <a:lnTo>
                    <a:pt x="259" y="13"/>
                  </a:lnTo>
                  <a:lnTo>
                    <a:pt x="233" y="8"/>
                  </a:lnTo>
                  <a:lnTo>
                    <a:pt x="208" y="4"/>
                  </a:lnTo>
                  <a:lnTo>
                    <a:pt x="184" y="1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6" y="1"/>
                  </a:lnTo>
                  <a:lnTo>
                    <a:pt x="151" y="2"/>
                  </a:lnTo>
                  <a:lnTo>
                    <a:pt x="148" y="5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0" y="14"/>
                  </a:lnTo>
                  <a:lnTo>
                    <a:pt x="139" y="23"/>
                  </a:lnTo>
                  <a:lnTo>
                    <a:pt x="140" y="31"/>
                  </a:lnTo>
                  <a:lnTo>
                    <a:pt x="142" y="35"/>
                  </a:lnTo>
                  <a:lnTo>
                    <a:pt x="144" y="39"/>
                  </a:lnTo>
                  <a:lnTo>
                    <a:pt x="148" y="42"/>
                  </a:lnTo>
                  <a:lnTo>
                    <a:pt x="151" y="44"/>
                  </a:lnTo>
                  <a:lnTo>
                    <a:pt x="156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85" y="47"/>
                  </a:lnTo>
                  <a:lnTo>
                    <a:pt x="214" y="51"/>
                  </a:lnTo>
                  <a:lnTo>
                    <a:pt x="242" y="57"/>
                  </a:lnTo>
                  <a:lnTo>
                    <a:pt x="257" y="61"/>
                  </a:lnTo>
                  <a:lnTo>
                    <a:pt x="271" y="66"/>
                  </a:lnTo>
                  <a:lnTo>
                    <a:pt x="286" y="73"/>
                  </a:lnTo>
                  <a:lnTo>
                    <a:pt x="299" y="79"/>
                  </a:lnTo>
                  <a:lnTo>
                    <a:pt x="310" y="87"/>
                  </a:lnTo>
                  <a:lnTo>
                    <a:pt x="320" y="96"/>
                  </a:lnTo>
                  <a:lnTo>
                    <a:pt x="329" y="107"/>
                  </a:lnTo>
                  <a:lnTo>
                    <a:pt x="335" y="117"/>
                  </a:lnTo>
                  <a:lnTo>
                    <a:pt x="339" y="130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43" y="164"/>
                  </a:lnTo>
                  <a:lnTo>
                    <a:pt x="344" y="175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3" y="192"/>
                  </a:lnTo>
                  <a:lnTo>
                    <a:pt x="342" y="197"/>
                  </a:lnTo>
                  <a:lnTo>
                    <a:pt x="337" y="206"/>
                  </a:lnTo>
                  <a:lnTo>
                    <a:pt x="330" y="212"/>
                  </a:lnTo>
                  <a:lnTo>
                    <a:pt x="321" y="217"/>
                  </a:lnTo>
                  <a:lnTo>
                    <a:pt x="312" y="219"/>
                  </a:lnTo>
                  <a:lnTo>
                    <a:pt x="303" y="221"/>
                  </a:lnTo>
                  <a:lnTo>
                    <a:pt x="282" y="222"/>
                  </a:lnTo>
                  <a:lnTo>
                    <a:pt x="282" y="222"/>
                  </a:lnTo>
                  <a:lnTo>
                    <a:pt x="270" y="221"/>
                  </a:lnTo>
                  <a:lnTo>
                    <a:pt x="250" y="219"/>
                  </a:lnTo>
                  <a:lnTo>
                    <a:pt x="241" y="217"/>
                  </a:lnTo>
                  <a:lnTo>
                    <a:pt x="232" y="214"/>
                  </a:lnTo>
                  <a:lnTo>
                    <a:pt x="227" y="212"/>
                  </a:lnTo>
                  <a:lnTo>
                    <a:pt x="224" y="210"/>
                  </a:lnTo>
                  <a:lnTo>
                    <a:pt x="224" y="209"/>
                  </a:lnTo>
                  <a:lnTo>
                    <a:pt x="224" y="209"/>
                  </a:lnTo>
                  <a:lnTo>
                    <a:pt x="223" y="204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0" y="193"/>
                  </a:lnTo>
                  <a:lnTo>
                    <a:pt x="220" y="193"/>
                  </a:lnTo>
                  <a:lnTo>
                    <a:pt x="216" y="184"/>
                  </a:lnTo>
                  <a:lnTo>
                    <a:pt x="211" y="175"/>
                  </a:lnTo>
                  <a:lnTo>
                    <a:pt x="204" y="166"/>
                  </a:lnTo>
                  <a:lnTo>
                    <a:pt x="198" y="159"/>
                  </a:lnTo>
                  <a:lnTo>
                    <a:pt x="190" y="153"/>
                  </a:lnTo>
                  <a:lnTo>
                    <a:pt x="181" y="146"/>
                  </a:lnTo>
                  <a:lnTo>
                    <a:pt x="173" y="142"/>
                  </a:lnTo>
                  <a:lnTo>
                    <a:pt x="163" y="138"/>
                  </a:lnTo>
                  <a:lnTo>
                    <a:pt x="153" y="134"/>
                  </a:lnTo>
                  <a:lnTo>
                    <a:pt x="143" y="132"/>
                  </a:lnTo>
                  <a:lnTo>
                    <a:pt x="122" y="129"/>
                  </a:lnTo>
                  <a:lnTo>
                    <a:pt x="100" y="129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1" y="132"/>
                  </a:lnTo>
                  <a:lnTo>
                    <a:pt x="61" y="134"/>
                  </a:lnTo>
                  <a:lnTo>
                    <a:pt x="51" y="140"/>
                  </a:lnTo>
                  <a:lnTo>
                    <a:pt x="41" y="145"/>
                  </a:lnTo>
                  <a:lnTo>
                    <a:pt x="33" y="150"/>
                  </a:lnTo>
                  <a:lnTo>
                    <a:pt x="25" y="157"/>
                  </a:lnTo>
                  <a:lnTo>
                    <a:pt x="17" y="164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6" y="189"/>
                  </a:lnTo>
                  <a:lnTo>
                    <a:pt x="3" y="198"/>
                  </a:lnTo>
                  <a:lnTo>
                    <a:pt x="2" y="209"/>
                  </a:lnTo>
                  <a:lnTo>
                    <a:pt x="0" y="219"/>
                  </a:lnTo>
                  <a:lnTo>
                    <a:pt x="2" y="229"/>
                  </a:lnTo>
                  <a:lnTo>
                    <a:pt x="4" y="238"/>
                  </a:lnTo>
                  <a:lnTo>
                    <a:pt x="7" y="242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21" y="253"/>
                  </a:lnTo>
                  <a:lnTo>
                    <a:pt x="33" y="261"/>
                  </a:lnTo>
                  <a:lnTo>
                    <a:pt x="58" y="276"/>
                  </a:lnTo>
                  <a:lnTo>
                    <a:pt x="83" y="287"/>
                  </a:lnTo>
                  <a:lnTo>
                    <a:pt x="110" y="298"/>
                  </a:lnTo>
                  <a:lnTo>
                    <a:pt x="164" y="316"/>
                  </a:lnTo>
                  <a:lnTo>
                    <a:pt x="190" y="327"/>
                  </a:lnTo>
                  <a:lnTo>
                    <a:pt x="216" y="337"/>
                  </a:lnTo>
                  <a:lnTo>
                    <a:pt x="216" y="337"/>
                  </a:lnTo>
                  <a:lnTo>
                    <a:pt x="220" y="341"/>
                  </a:lnTo>
                  <a:lnTo>
                    <a:pt x="227" y="345"/>
                  </a:lnTo>
                  <a:lnTo>
                    <a:pt x="227" y="345"/>
                  </a:lnTo>
                  <a:lnTo>
                    <a:pt x="241" y="350"/>
                  </a:lnTo>
                  <a:lnTo>
                    <a:pt x="257" y="355"/>
                  </a:lnTo>
                  <a:lnTo>
                    <a:pt x="257" y="355"/>
                  </a:lnTo>
                  <a:lnTo>
                    <a:pt x="261" y="355"/>
                  </a:lnTo>
                  <a:lnTo>
                    <a:pt x="261" y="355"/>
                  </a:lnTo>
                  <a:lnTo>
                    <a:pt x="267" y="357"/>
                  </a:lnTo>
                  <a:lnTo>
                    <a:pt x="267" y="357"/>
                  </a:lnTo>
                  <a:lnTo>
                    <a:pt x="263" y="357"/>
                  </a:lnTo>
                  <a:lnTo>
                    <a:pt x="263" y="357"/>
                  </a:lnTo>
                  <a:lnTo>
                    <a:pt x="267" y="359"/>
                  </a:lnTo>
                  <a:lnTo>
                    <a:pt x="267" y="359"/>
                  </a:lnTo>
                  <a:lnTo>
                    <a:pt x="286" y="375"/>
                  </a:lnTo>
                  <a:lnTo>
                    <a:pt x="308" y="393"/>
                  </a:lnTo>
                  <a:lnTo>
                    <a:pt x="308" y="393"/>
                  </a:lnTo>
                  <a:lnTo>
                    <a:pt x="316" y="401"/>
                  </a:lnTo>
                  <a:lnTo>
                    <a:pt x="322" y="409"/>
                  </a:lnTo>
                  <a:lnTo>
                    <a:pt x="327" y="418"/>
                  </a:lnTo>
                  <a:lnTo>
                    <a:pt x="333" y="429"/>
                  </a:lnTo>
                  <a:lnTo>
                    <a:pt x="335" y="439"/>
                  </a:lnTo>
                  <a:lnTo>
                    <a:pt x="338" y="450"/>
                  </a:lnTo>
                  <a:lnTo>
                    <a:pt x="339" y="461"/>
                  </a:lnTo>
                  <a:lnTo>
                    <a:pt x="338" y="472"/>
                  </a:lnTo>
                  <a:lnTo>
                    <a:pt x="338" y="484"/>
                  </a:lnTo>
                  <a:lnTo>
                    <a:pt x="335" y="494"/>
                  </a:lnTo>
                  <a:lnTo>
                    <a:pt x="333" y="506"/>
                  </a:lnTo>
                  <a:lnTo>
                    <a:pt x="329" y="516"/>
                  </a:lnTo>
                  <a:lnTo>
                    <a:pt x="325" y="525"/>
                  </a:lnTo>
                  <a:lnTo>
                    <a:pt x="320" y="535"/>
                  </a:lnTo>
                  <a:lnTo>
                    <a:pt x="313" y="544"/>
                  </a:lnTo>
                  <a:lnTo>
                    <a:pt x="307" y="552"/>
                  </a:lnTo>
                  <a:lnTo>
                    <a:pt x="307" y="552"/>
                  </a:lnTo>
                  <a:lnTo>
                    <a:pt x="295" y="561"/>
                  </a:lnTo>
                  <a:lnTo>
                    <a:pt x="283" y="569"/>
                  </a:lnTo>
                  <a:lnTo>
                    <a:pt x="269" y="575"/>
                  </a:lnTo>
                  <a:lnTo>
                    <a:pt x="254" y="582"/>
                  </a:lnTo>
                  <a:lnTo>
                    <a:pt x="238" y="586"/>
                  </a:lnTo>
                  <a:lnTo>
                    <a:pt x="223" y="589"/>
                  </a:lnTo>
                  <a:lnTo>
                    <a:pt x="208" y="592"/>
                  </a:lnTo>
                  <a:lnTo>
                    <a:pt x="193" y="593"/>
                  </a:lnTo>
                  <a:lnTo>
                    <a:pt x="193" y="593"/>
                  </a:lnTo>
                  <a:lnTo>
                    <a:pt x="187" y="592"/>
                  </a:lnTo>
                  <a:lnTo>
                    <a:pt x="182" y="592"/>
                  </a:lnTo>
                  <a:lnTo>
                    <a:pt x="177" y="592"/>
                  </a:lnTo>
                  <a:lnTo>
                    <a:pt x="172" y="595"/>
                  </a:lnTo>
                  <a:lnTo>
                    <a:pt x="168" y="597"/>
                  </a:lnTo>
                  <a:lnTo>
                    <a:pt x="164" y="601"/>
                  </a:lnTo>
                  <a:lnTo>
                    <a:pt x="161" y="608"/>
                  </a:lnTo>
                  <a:lnTo>
                    <a:pt x="161" y="614"/>
                  </a:lnTo>
                  <a:lnTo>
                    <a:pt x="161" y="617"/>
                  </a:lnTo>
                  <a:lnTo>
                    <a:pt x="161" y="617"/>
                  </a:lnTo>
                  <a:lnTo>
                    <a:pt x="161" y="621"/>
                  </a:lnTo>
                  <a:lnTo>
                    <a:pt x="163" y="625"/>
                  </a:lnTo>
                  <a:lnTo>
                    <a:pt x="165" y="629"/>
                  </a:lnTo>
                  <a:lnTo>
                    <a:pt x="168" y="633"/>
                  </a:lnTo>
                  <a:lnTo>
                    <a:pt x="172" y="635"/>
                  </a:lnTo>
                  <a:lnTo>
                    <a:pt x="176" y="638"/>
                  </a:lnTo>
                  <a:lnTo>
                    <a:pt x="180" y="639"/>
                  </a:lnTo>
                  <a:lnTo>
                    <a:pt x="184" y="639"/>
                  </a:lnTo>
                  <a:lnTo>
                    <a:pt x="184" y="639"/>
                  </a:lnTo>
                  <a:lnTo>
                    <a:pt x="204" y="639"/>
                  </a:lnTo>
                  <a:lnTo>
                    <a:pt x="224" y="637"/>
                  </a:lnTo>
                  <a:lnTo>
                    <a:pt x="244" y="633"/>
                  </a:lnTo>
                  <a:lnTo>
                    <a:pt x="262" y="626"/>
                  </a:lnTo>
                  <a:lnTo>
                    <a:pt x="282" y="620"/>
                  </a:lnTo>
                  <a:lnTo>
                    <a:pt x="299" y="610"/>
                  </a:lnTo>
                  <a:lnTo>
                    <a:pt x="316" y="601"/>
                  </a:lnTo>
                  <a:lnTo>
                    <a:pt x="330" y="589"/>
                  </a:lnTo>
                  <a:lnTo>
                    <a:pt x="344" y="576"/>
                  </a:lnTo>
                  <a:lnTo>
                    <a:pt x="356" y="562"/>
                  </a:lnTo>
                  <a:lnTo>
                    <a:pt x="367" y="546"/>
                  </a:lnTo>
                  <a:lnTo>
                    <a:pt x="375" y="529"/>
                  </a:lnTo>
                  <a:lnTo>
                    <a:pt x="381" y="512"/>
                  </a:lnTo>
                  <a:lnTo>
                    <a:pt x="385" y="493"/>
                  </a:lnTo>
                  <a:lnTo>
                    <a:pt x="385" y="472"/>
                  </a:lnTo>
                  <a:lnTo>
                    <a:pt x="382" y="451"/>
                  </a:lnTo>
                  <a:lnTo>
                    <a:pt x="382" y="451"/>
                  </a:lnTo>
                  <a:lnTo>
                    <a:pt x="380" y="436"/>
                  </a:lnTo>
                  <a:lnTo>
                    <a:pt x="376" y="422"/>
                  </a:lnTo>
                  <a:lnTo>
                    <a:pt x="372" y="409"/>
                  </a:lnTo>
                  <a:lnTo>
                    <a:pt x="367" y="397"/>
                  </a:lnTo>
                  <a:lnTo>
                    <a:pt x="360" y="387"/>
                  </a:lnTo>
                  <a:lnTo>
                    <a:pt x="354" y="376"/>
                  </a:lnTo>
                  <a:lnTo>
                    <a:pt x="346" y="366"/>
                  </a:lnTo>
                  <a:lnTo>
                    <a:pt x="338" y="358"/>
                  </a:lnTo>
                  <a:lnTo>
                    <a:pt x="330" y="349"/>
                  </a:lnTo>
                  <a:lnTo>
                    <a:pt x="321" y="342"/>
                  </a:lnTo>
                  <a:lnTo>
                    <a:pt x="301" y="328"/>
                  </a:lnTo>
                  <a:lnTo>
                    <a:pt x="279" y="317"/>
                  </a:lnTo>
                  <a:lnTo>
                    <a:pt x="257" y="307"/>
                  </a:lnTo>
                  <a:lnTo>
                    <a:pt x="257" y="307"/>
                  </a:lnTo>
                  <a:lnTo>
                    <a:pt x="233" y="295"/>
                  </a:lnTo>
                  <a:lnTo>
                    <a:pt x="221" y="290"/>
                  </a:lnTo>
                  <a:lnTo>
                    <a:pt x="210" y="286"/>
                  </a:lnTo>
                  <a:lnTo>
                    <a:pt x="210" y="286"/>
                  </a:lnTo>
                  <a:lnTo>
                    <a:pt x="176" y="276"/>
                  </a:lnTo>
                  <a:lnTo>
                    <a:pt x="142" y="263"/>
                  </a:lnTo>
                  <a:lnTo>
                    <a:pt x="108" y="248"/>
                  </a:lnTo>
                  <a:lnTo>
                    <a:pt x="75" y="234"/>
                  </a:lnTo>
                  <a:lnTo>
                    <a:pt x="75" y="234"/>
                  </a:lnTo>
                  <a:lnTo>
                    <a:pt x="68" y="230"/>
                  </a:lnTo>
                  <a:lnTo>
                    <a:pt x="63" y="226"/>
                  </a:lnTo>
                  <a:lnTo>
                    <a:pt x="58" y="222"/>
                  </a:lnTo>
                  <a:lnTo>
                    <a:pt x="55" y="218"/>
                  </a:lnTo>
                  <a:lnTo>
                    <a:pt x="54" y="213"/>
                  </a:lnTo>
                  <a:lnTo>
                    <a:pt x="53" y="208"/>
                  </a:lnTo>
                  <a:lnTo>
                    <a:pt x="53" y="204"/>
                  </a:lnTo>
                  <a:lnTo>
                    <a:pt x="54" y="198"/>
                  </a:lnTo>
                  <a:lnTo>
                    <a:pt x="55" y="195"/>
                  </a:lnTo>
                  <a:lnTo>
                    <a:pt x="59" y="191"/>
                  </a:lnTo>
                  <a:lnTo>
                    <a:pt x="63" y="187"/>
                  </a:lnTo>
                  <a:lnTo>
                    <a:pt x="67" y="183"/>
                  </a:lnTo>
                  <a:lnTo>
                    <a:pt x="72" y="180"/>
                  </a:lnTo>
                  <a:lnTo>
                    <a:pt x="79" y="178"/>
                  </a:lnTo>
                  <a:lnTo>
                    <a:pt x="85" y="175"/>
                  </a:lnTo>
                  <a:lnTo>
                    <a:pt x="92" y="174"/>
                  </a:lnTo>
                  <a:lnTo>
                    <a:pt x="92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130"/>
            <p:cNvSpPr/>
            <p:nvPr/>
          </p:nvSpPr>
          <p:spPr bwMode="auto">
            <a:xfrm>
              <a:off x="4273551" y="4613275"/>
              <a:ext cx="3175" cy="15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7" h="2">
                  <a:moveTo>
                    <a:pt x="5" y="2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131"/>
            <p:cNvSpPr/>
            <p:nvPr/>
          </p:nvSpPr>
          <p:spPr bwMode="auto">
            <a:xfrm>
              <a:off x="4224338" y="4500563"/>
              <a:ext cx="153988" cy="254000"/>
            </a:xfrm>
            <a:custGeom>
              <a:avLst/>
              <a:gdLst/>
              <a:ahLst/>
              <a:cxnLst>
                <a:cxn ang="0">
                  <a:pos x="261" y="464"/>
                </a:cxn>
                <a:cxn ang="0">
                  <a:pos x="214" y="440"/>
                </a:cxn>
                <a:cxn ang="0">
                  <a:pos x="209" y="422"/>
                </a:cxn>
                <a:cxn ang="0">
                  <a:pos x="189" y="396"/>
                </a:cxn>
                <a:cxn ang="0">
                  <a:pos x="141" y="375"/>
                </a:cxn>
                <a:cxn ang="0">
                  <a:pos x="53" y="376"/>
                </a:cxn>
                <a:cxn ang="0">
                  <a:pos x="9" y="404"/>
                </a:cxn>
                <a:cxn ang="0">
                  <a:pos x="0" y="456"/>
                </a:cxn>
                <a:cxn ang="0">
                  <a:pos x="18" y="548"/>
                </a:cxn>
                <a:cxn ang="0">
                  <a:pos x="61" y="596"/>
                </a:cxn>
                <a:cxn ang="0">
                  <a:pos x="154" y="633"/>
                </a:cxn>
                <a:cxn ang="0">
                  <a:pos x="232" y="639"/>
                </a:cxn>
                <a:cxn ang="0">
                  <a:pos x="247" y="625"/>
                </a:cxn>
                <a:cxn ang="0">
                  <a:pos x="240" y="599"/>
                </a:cxn>
                <a:cxn ang="0">
                  <a:pos x="202" y="592"/>
                </a:cxn>
                <a:cxn ang="0">
                  <a:pos x="103" y="567"/>
                </a:cxn>
                <a:cxn ang="0">
                  <a:pos x="53" y="521"/>
                </a:cxn>
                <a:cxn ang="0">
                  <a:pos x="44" y="465"/>
                </a:cxn>
                <a:cxn ang="0">
                  <a:pos x="52" y="434"/>
                </a:cxn>
                <a:cxn ang="0">
                  <a:pos x="106" y="418"/>
                </a:cxn>
                <a:cxn ang="0">
                  <a:pos x="155" y="425"/>
                </a:cxn>
                <a:cxn ang="0">
                  <a:pos x="164" y="435"/>
                </a:cxn>
                <a:cxn ang="0">
                  <a:pos x="172" y="456"/>
                </a:cxn>
                <a:cxn ang="0">
                  <a:pos x="206" y="493"/>
                </a:cxn>
                <a:cxn ang="0">
                  <a:pos x="266" y="510"/>
                </a:cxn>
                <a:cxn ang="0">
                  <a:pos x="327" y="504"/>
                </a:cxn>
                <a:cxn ang="0">
                  <a:pos x="370" y="474"/>
                </a:cxn>
                <a:cxn ang="0">
                  <a:pos x="387" y="430"/>
                </a:cxn>
                <a:cxn ang="0">
                  <a:pos x="378" y="395"/>
                </a:cxn>
                <a:cxn ang="0">
                  <a:pos x="304" y="351"/>
                </a:cxn>
                <a:cxn ang="0">
                  <a:pos x="172" y="302"/>
                </a:cxn>
                <a:cxn ang="0">
                  <a:pos x="130" y="285"/>
                </a:cxn>
                <a:cxn ang="0">
                  <a:pos x="121" y="282"/>
                </a:cxn>
                <a:cxn ang="0">
                  <a:pos x="102" y="264"/>
                </a:cxn>
                <a:cxn ang="0">
                  <a:pos x="60" y="221"/>
                </a:cxn>
                <a:cxn ang="0">
                  <a:pos x="49" y="167"/>
                </a:cxn>
                <a:cxn ang="0">
                  <a:pos x="64" y="113"/>
                </a:cxn>
                <a:cxn ang="0">
                  <a:pos x="92" y="79"/>
                </a:cxn>
                <a:cxn ang="0">
                  <a:pos x="164" y="49"/>
                </a:cxn>
                <a:cxn ang="0">
                  <a:pos x="205" y="48"/>
                </a:cxn>
                <a:cxn ang="0">
                  <a:pos x="226" y="32"/>
                </a:cxn>
                <a:cxn ang="0">
                  <a:pos x="225" y="14"/>
                </a:cxn>
                <a:cxn ang="0">
                  <a:pos x="209" y="1"/>
                </a:cxn>
                <a:cxn ang="0">
                  <a:pos x="145" y="8"/>
                </a:cxn>
                <a:cxn ang="0">
                  <a:pos x="57" y="51"/>
                </a:cxn>
                <a:cxn ang="0">
                  <a:pos x="7" y="128"/>
                </a:cxn>
                <a:cxn ang="0">
                  <a:pos x="7" y="204"/>
                </a:cxn>
                <a:cxn ang="0">
                  <a:pos x="35" y="264"/>
                </a:cxn>
                <a:cxn ang="0">
                  <a:pos x="87" y="311"/>
                </a:cxn>
                <a:cxn ang="0">
                  <a:pos x="166" y="349"/>
                </a:cxn>
                <a:cxn ang="0">
                  <a:pos x="280" y="391"/>
                </a:cxn>
                <a:cxn ang="0">
                  <a:pos x="329" y="418"/>
                </a:cxn>
                <a:cxn ang="0">
                  <a:pos x="334" y="440"/>
                </a:cxn>
                <a:cxn ang="0">
                  <a:pos x="315" y="460"/>
                </a:cxn>
              </a:cxnLst>
              <a:rect l="0" t="0" r="r" b="b"/>
              <a:pathLst>
                <a:path w="387" h="639">
                  <a:moveTo>
                    <a:pt x="295" y="465"/>
                  </a:moveTo>
                  <a:lnTo>
                    <a:pt x="295" y="465"/>
                  </a:lnTo>
                  <a:lnTo>
                    <a:pt x="286" y="465"/>
                  </a:lnTo>
                  <a:lnTo>
                    <a:pt x="274" y="465"/>
                  </a:lnTo>
                  <a:lnTo>
                    <a:pt x="261" y="464"/>
                  </a:lnTo>
                  <a:lnTo>
                    <a:pt x="249" y="461"/>
                  </a:lnTo>
                  <a:lnTo>
                    <a:pt x="238" y="457"/>
                  </a:lnTo>
                  <a:lnTo>
                    <a:pt x="226" y="451"/>
                  </a:lnTo>
                  <a:lnTo>
                    <a:pt x="218" y="444"/>
                  </a:lnTo>
                  <a:lnTo>
                    <a:pt x="214" y="440"/>
                  </a:lnTo>
                  <a:lnTo>
                    <a:pt x="213" y="435"/>
                  </a:lnTo>
                  <a:lnTo>
                    <a:pt x="213" y="435"/>
                  </a:lnTo>
                  <a:lnTo>
                    <a:pt x="211" y="427"/>
                  </a:lnTo>
                  <a:lnTo>
                    <a:pt x="209" y="422"/>
                  </a:lnTo>
                  <a:lnTo>
                    <a:pt x="209" y="422"/>
                  </a:lnTo>
                  <a:lnTo>
                    <a:pt x="205" y="414"/>
                  </a:lnTo>
                  <a:lnTo>
                    <a:pt x="201" y="408"/>
                  </a:lnTo>
                  <a:lnTo>
                    <a:pt x="201" y="408"/>
                  </a:lnTo>
                  <a:lnTo>
                    <a:pt x="196" y="401"/>
                  </a:lnTo>
                  <a:lnTo>
                    <a:pt x="189" y="396"/>
                  </a:lnTo>
                  <a:lnTo>
                    <a:pt x="181" y="391"/>
                  </a:lnTo>
                  <a:lnTo>
                    <a:pt x="175" y="387"/>
                  </a:lnTo>
                  <a:lnTo>
                    <a:pt x="158" y="379"/>
                  </a:lnTo>
                  <a:lnTo>
                    <a:pt x="141" y="375"/>
                  </a:lnTo>
                  <a:lnTo>
                    <a:pt x="141" y="375"/>
                  </a:lnTo>
                  <a:lnTo>
                    <a:pt x="123" y="371"/>
                  </a:lnTo>
                  <a:lnTo>
                    <a:pt x="100" y="370"/>
                  </a:lnTo>
                  <a:lnTo>
                    <a:pt x="77" y="371"/>
                  </a:lnTo>
                  <a:lnTo>
                    <a:pt x="65" y="374"/>
                  </a:lnTo>
                  <a:lnTo>
                    <a:pt x="53" y="376"/>
                  </a:lnTo>
                  <a:lnTo>
                    <a:pt x="43" y="380"/>
                  </a:lnTo>
                  <a:lnTo>
                    <a:pt x="32" y="384"/>
                  </a:lnTo>
                  <a:lnTo>
                    <a:pt x="23" y="389"/>
                  </a:lnTo>
                  <a:lnTo>
                    <a:pt x="15" y="396"/>
                  </a:lnTo>
                  <a:lnTo>
                    <a:pt x="9" y="404"/>
                  </a:lnTo>
                  <a:lnTo>
                    <a:pt x="4" y="413"/>
                  </a:lnTo>
                  <a:lnTo>
                    <a:pt x="1" y="423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0" y="456"/>
                  </a:lnTo>
                  <a:lnTo>
                    <a:pt x="0" y="476"/>
                  </a:lnTo>
                  <a:lnTo>
                    <a:pt x="2" y="495"/>
                  </a:lnTo>
                  <a:lnTo>
                    <a:pt x="5" y="514"/>
                  </a:lnTo>
                  <a:lnTo>
                    <a:pt x="10" y="531"/>
                  </a:lnTo>
                  <a:lnTo>
                    <a:pt x="18" y="548"/>
                  </a:lnTo>
                  <a:lnTo>
                    <a:pt x="30" y="565"/>
                  </a:lnTo>
                  <a:lnTo>
                    <a:pt x="43" y="582"/>
                  </a:lnTo>
                  <a:lnTo>
                    <a:pt x="43" y="582"/>
                  </a:lnTo>
                  <a:lnTo>
                    <a:pt x="52" y="589"/>
                  </a:lnTo>
                  <a:lnTo>
                    <a:pt x="61" y="596"/>
                  </a:lnTo>
                  <a:lnTo>
                    <a:pt x="70" y="603"/>
                  </a:lnTo>
                  <a:lnTo>
                    <a:pt x="82" y="609"/>
                  </a:lnTo>
                  <a:lnTo>
                    <a:pt x="104" y="620"/>
                  </a:lnTo>
                  <a:lnTo>
                    <a:pt x="129" y="627"/>
                  </a:lnTo>
                  <a:lnTo>
                    <a:pt x="154" y="633"/>
                  </a:lnTo>
                  <a:lnTo>
                    <a:pt x="179" y="637"/>
                  </a:lnTo>
                  <a:lnTo>
                    <a:pt x="204" y="639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32" y="639"/>
                  </a:lnTo>
                  <a:lnTo>
                    <a:pt x="236" y="638"/>
                  </a:lnTo>
                  <a:lnTo>
                    <a:pt x="240" y="635"/>
                  </a:lnTo>
                  <a:lnTo>
                    <a:pt x="243" y="633"/>
                  </a:lnTo>
                  <a:lnTo>
                    <a:pt x="246" y="629"/>
                  </a:lnTo>
                  <a:lnTo>
                    <a:pt x="247" y="625"/>
                  </a:lnTo>
                  <a:lnTo>
                    <a:pt x="249" y="617"/>
                  </a:lnTo>
                  <a:lnTo>
                    <a:pt x="247" y="608"/>
                  </a:lnTo>
                  <a:lnTo>
                    <a:pt x="246" y="604"/>
                  </a:lnTo>
                  <a:lnTo>
                    <a:pt x="243" y="601"/>
                  </a:lnTo>
                  <a:lnTo>
                    <a:pt x="240" y="599"/>
                  </a:lnTo>
                  <a:lnTo>
                    <a:pt x="236" y="596"/>
                  </a:lnTo>
                  <a:lnTo>
                    <a:pt x="232" y="595"/>
                  </a:lnTo>
                  <a:lnTo>
                    <a:pt x="227" y="593"/>
                  </a:lnTo>
                  <a:lnTo>
                    <a:pt x="227" y="593"/>
                  </a:lnTo>
                  <a:lnTo>
                    <a:pt x="202" y="592"/>
                  </a:lnTo>
                  <a:lnTo>
                    <a:pt x="175" y="589"/>
                  </a:lnTo>
                  <a:lnTo>
                    <a:pt x="145" y="583"/>
                  </a:lnTo>
                  <a:lnTo>
                    <a:pt x="130" y="579"/>
                  </a:lnTo>
                  <a:lnTo>
                    <a:pt x="116" y="574"/>
                  </a:lnTo>
                  <a:lnTo>
                    <a:pt x="103" y="567"/>
                  </a:lnTo>
                  <a:lnTo>
                    <a:pt x="90" y="561"/>
                  </a:lnTo>
                  <a:lnTo>
                    <a:pt x="78" y="552"/>
                  </a:lnTo>
                  <a:lnTo>
                    <a:pt x="68" y="542"/>
                  </a:lnTo>
                  <a:lnTo>
                    <a:pt x="60" y="533"/>
                  </a:lnTo>
                  <a:lnTo>
                    <a:pt x="53" y="521"/>
                  </a:lnTo>
                  <a:lnTo>
                    <a:pt x="48" y="508"/>
                  </a:lnTo>
                  <a:lnTo>
                    <a:pt x="47" y="495"/>
                  </a:lnTo>
                  <a:lnTo>
                    <a:pt x="47" y="495"/>
                  </a:lnTo>
                  <a:lnTo>
                    <a:pt x="44" y="474"/>
                  </a:lnTo>
                  <a:lnTo>
                    <a:pt x="44" y="465"/>
                  </a:lnTo>
                  <a:lnTo>
                    <a:pt x="44" y="453"/>
                  </a:lnTo>
                  <a:lnTo>
                    <a:pt x="44" y="453"/>
                  </a:lnTo>
                  <a:lnTo>
                    <a:pt x="45" y="448"/>
                  </a:lnTo>
                  <a:lnTo>
                    <a:pt x="47" y="443"/>
                  </a:lnTo>
                  <a:lnTo>
                    <a:pt x="52" y="434"/>
                  </a:lnTo>
                  <a:lnTo>
                    <a:pt x="58" y="427"/>
                  </a:lnTo>
                  <a:lnTo>
                    <a:pt x="66" y="423"/>
                  </a:lnTo>
                  <a:lnTo>
                    <a:pt x="75" y="419"/>
                  </a:lnTo>
                  <a:lnTo>
                    <a:pt x="86" y="418"/>
                  </a:lnTo>
                  <a:lnTo>
                    <a:pt x="106" y="418"/>
                  </a:lnTo>
                  <a:lnTo>
                    <a:pt x="106" y="418"/>
                  </a:lnTo>
                  <a:lnTo>
                    <a:pt x="117" y="418"/>
                  </a:lnTo>
                  <a:lnTo>
                    <a:pt x="137" y="421"/>
                  </a:lnTo>
                  <a:lnTo>
                    <a:pt x="147" y="422"/>
                  </a:lnTo>
                  <a:lnTo>
                    <a:pt x="155" y="425"/>
                  </a:lnTo>
                  <a:lnTo>
                    <a:pt x="162" y="427"/>
                  </a:lnTo>
                  <a:lnTo>
                    <a:pt x="163" y="429"/>
                  </a:lnTo>
                  <a:lnTo>
                    <a:pt x="164" y="431"/>
                  </a:lnTo>
                  <a:lnTo>
                    <a:pt x="164" y="431"/>
                  </a:lnTo>
                  <a:lnTo>
                    <a:pt x="164" y="435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7" y="446"/>
                  </a:lnTo>
                  <a:lnTo>
                    <a:pt x="167" y="446"/>
                  </a:lnTo>
                  <a:lnTo>
                    <a:pt x="172" y="456"/>
                  </a:lnTo>
                  <a:lnTo>
                    <a:pt x="177" y="465"/>
                  </a:lnTo>
                  <a:lnTo>
                    <a:pt x="183" y="473"/>
                  </a:lnTo>
                  <a:lnTo>
                    <a:pt x="191" y="481"/>
                  </a:lnTo>
                  <a:lnTo>
                    <a:pt x="198" y="487"/>
                  </a:lnTo>
                  <a:lnTo>
                    <a:pt x="206" y="493"/>
                  </a:lnTo>
                  <a:lnTo>
                    <a:pt x="215" y="498"/>
                  </a:lnTo>
                  <a:lnTo>
                    <a:pt x="225" y="502"/>
                  </a:lnTo>
                  <a:lnTo>
                    <a:pt x="235" y="504"/>
                  </a:lnTo>
                  <a:lnTo>
                    <a:pt x="246" y="507"/>
                  </a:lnTo>
                  <a:lnTo>
                    <a:pt x="266" y="510"/>
                  </a:lnTo>
                  <a:lnTo>
                    <a:pt x="287" y="511"/>
                  </a:lnTo>
                  <a:lnTo>
                    <a:pt x="308" y="510"/>
                  </a:lnTo>
                  <a:lnTo>
                    <a:pt x="308" y="510"/>
                  </a:lnTo>
                  <a:lnTo>
                    <a:pt x="317" y="507"/>
                  </a:lnTo>
                  <a:lnTo>
                    <a:pt x="327" y="504"/>
                  </a:lnTo>
                  <a:lnTo>
                    <a:pt x="337" y="501"/>
                  </a:lnTo>
                  <a:lnTo>
                    <a:pt x="346" y="495"/>
                  </a:lnTo>
                  <a:lnTo>
                    <a:pt x="355" y="489"/>
                  </a:lnTo>
                  <a:lnTo>
                    <a:pt x="363" y="482"/>
                  </a:lnTo>
                  <a:lnTo>
                    <a:pt x="370" y="474"/>
                  </a:lnTo>
                  <a:lnTo>
                    <a:pt x="375" y="467"/>
                  </a:lnTo>
                  <a:lnTo>
                    <a:pt x="375" y="467"/>
                  </a:lnTo>
                  <a:lnTo>
                    <a:pt x="382" y="450"/>
                  </a:lnTo>
                  <a:lnTo>
                    <a:pt x="384" y="440"/>
                  </a:lnTo>
                  <a:lnTo>
                    <a:pt x="387" y="430"/>
                  </a:lnTo>
                  <a:lnTo>
                    <a:pt x="387" y="421"/>
                  </a:lnTo>
                  <a:lnTo>
                    <a:pt x="387" y="410"/>
                  </a:lnTo>
                  <a:lnTo>
                    <a:pt x="383" y="402"/>
                  </a:lnTo>
                  <a:lnTo>
                    <a:pt x="380" y="399"/>
                  </a:lnTo>
                  <a:lnTo>
                    <a:pt x="378" y="395"/>
                  </a:lnTo>
                  <a:lnTo>
                    <a:pt x="378" y="395"/>
                  </a:lnTo>
                  <a:lnTo>
                    <a:pt x="366" y="385"/>
                  </a:lnTo>
                  <a:lnTo>
                    <a:pt x="354" y="378"/>
                  </a:lnTo>
                  <a:lnTo>
                    <a:pt x="329" y="363"/>
                  </a:lnTo>
                  <a:lnTo>
                    <a:pt x="304" y="351"/>
                  </a:lnTo>
                  <a:lnTo>
                    <a:pt x="278" y="342"/>
                  </a:lnTo>
                  <a:lnTo>
                    <a:pt x="225" y="323"/>
                  </a:lnTo>
                  <a:lnTo>
                    <a:pt x="198" y="314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67" y="298"/>
                  </a:lnTo>
                  <a:lnTo>
                    <a:pt x="162" y="295"/>
                  </a:lnTo>
                  <a:lnTo>
                    <a:pt x="162" y="295"/>
                  </a:lnTo>
                  <a:lnTo>
                    <a:pt x="146" y="290"/>
                  </a:lnTo>
                  <a:lnTo>
                    <a:pt x="130" y="285"/>
                  </a:lnTo>
                  <a:lnTo>
                    <a:pt x="130" y="285"/>
                  </a:lnTo>
                  <a:lnTo>
                    <a:pt x="126" y="283"/>
                  </a:lnTo>
                  <a:lnTo>
                    <a:pt x="126" y="283"/>
                  </a:lnTo>
                  <a:lnTo>
                    <a:pt x="121" y="282"/>
                  </a:lnTo>
                  <a:lnTo>
                    <a:pt x="121" y="282"/>
                  </a:lnTo>
                  <a:lnTo>
                    <a:pt x="125" y="283"/>
                  </a:lnTo>
                  <a:lnTo>
                    <a:pt x="125" y="283"/>
                  </a:lnTo>
                  <a:lnTo>
                    <a:pt x="120" y="281"/>
                  </a:lnTo>
                  <a:lnTo>
                    <a:pt x="120" y="281"/>
                  </a:lnTo>
                  <a:lnTo>
                    <a:pt x="102" y="264"/>
                  </a:lnTo>
                  <a:lnTo>
                    <a:pt x="81" y="246"/>
                  </a:lnTo>
                  <a:lnTo>
                    <a:pt x="81" y="246"/>
                  </a:lnTo>
                  <a:lnTo>
                    <a:pt x="73" y="239"/>
                  </a:lnTo>
                  <a:lnTo>
                    <a:pt x="65" y="230"/>
                  </a:lnTo>
                  <a:lnTo>
                    <a:pt x="60" y="221"/>
                  </a:lnTo>
                  <a:lnTo>
                    <a:pt x="56" y="210"/>
                  </a:lnTo>
                  <a:lnTo>
                    <a:pt x="52" y="201"/>
                  </a:lnTo>
                  <a:lnTo>
                    <a:pt x="51" y="189"/>
                  </a:lnTo>
                  <a:lnTo>
                    <a:pt x="49" y="179"/>
                  </a:lnTo>
                  <a:lnTo>
                    <a:pt x="49" y="167"/>
                  </a:lnTo>
                  <a:lnTo>
                    <a:pt x="51" y="157"/>
                  </a:lnTo>
                  <a:lnTo>
                    <a:pt x="52" y="145"/>
                  </a:lnTo>
                  <a:lnTo>
                    <a:pt x="55" y="134"/>
                  </a:lnTo>
                  <a:lnTo>
                    <a:pt x="58" y="124"/>
                  </a:lnTo>
                  <a:lnTo>
                    <a:pt x="64" y="113"/>
                  </a:lnTo>
                  <a:lnTo>
                    <a:pt x="69" y="104"/>
                  </a:lnTo>
                  <a:lnTo>
                    <a:pt x="75" y="9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79"/>
                  </a:lnTo>
                  <a:lnTo>
                    <a:pt x="106" y="70"/>
                  </a:lnTo>
                  <a:lnTo>
                    <a:pt x="119" y="64"/>
                  </a:lnTo>
                  <a:lnTo>
                    <a:pt x="133" y="59"/>
                  </a:lnTo>
                  <a:lnTo>
                    <a:pt x="149" y="53"/>
                  </a:lnTo>
                  <a:lnTo>
                    <a:pt x="164" y="49"/>
                  </a:lnTo>
                  <a:lnTo>
                    <a:pt x="180" y="48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200" y="48"/>
                  </a:lnTo>
                  <a:lnTo>
                    <a:pt x="205" y="48"/>
                  </a:lnTo>
                  <a:lnTo>
                    <a:pt x="210" y="47"/>
                  </a:lnTo>
                  <a:lnTo>
                    <a:pt x="215" y="45"/>
                  </a:lnTo>
                  <a:lnTo>
                    <a:pt x="221" y="42"/>
                  </a:lnTo>
                  <a:lnTo>
                    <a:pt x="223" y="38"/>
                  </a:lnTo>
                  <a:lnTo>
                    <a:pt x="226" y="32"/>
                  </a:lnTo>
                  <a:lnTo>
                    <a:pt x="227" y="26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6" y="18"/>
                  </a:lnTo>
                  <a:lnTo>
                    <a:pt x="225" y="14"/>
                  </a:lnTo>
                  <a:lnTo>
                    <a:pt x="223" y="10"/>
                  </a:lnTo>
                  <a:lnTo>
                    <a:pt x="219" y="6"/>
                  </a:lnTo>
                  <a:lnTo>
                    <a:pt x="217" y="4"/>
                  </a:lnTo>
                  <a:lnTo>
                    <a:pt x="213" y="2"/>
                  </a:lnTo>
                  <a:lnTo>
                    <a:pt x="209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84" y="1"/>
                  </a:lnTo>
                  <a:lnTo>
                    <a:pt x="164" y="4"/>
                  </a:lnTo>
                  <a:lnTo>
                    <a:pt x="145" y="8"/>
                  </a:lnTo>
                  <a:lnTo>
                    <a:pt x="125" y="13"/>
                  </a:lnTo>
                  <a:lnTo>
                    <a:pt x="107" y="21"/>
                  </a:lnTo>
                  <a:lnTo>
                    <a:pt x="89" y="28"/>
                  </a:lnTo>
                  <a:lnTo>
                    <a:pt x="73" y="39"/>
                  </a:lnTo>
                  <a:lnTo>
                    <a:pt x="57" y="51"/>
                  </a:lnTo>
                  <a:lnTo>
                    <a:pt x="43" y="62"/>
                  </a:lnTo>
                  <a:lnTo>
                    <a:pt x="31" y="77"/>
                  </a:lnTo>
                  <a:lnTo>
                    <a:pt x="21" y="93"/>
                  </a:lnTo>
                  <a:lnTo>
                    <a:pt x="13" y="110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2" y="167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7" y="204"/>
                  </a:lnTo>
                  <a:lnTo>
                    <a:pt x="11" y="217"/>
                  </a:lnTo>
                  <a:lnTo>
                    <a:pt x="17" y="230"/>
                  </a:lnTo>
                  <a:lnTo>
                    <a:pt x="22" y="242"/>
                  </a:lnTo>
                  <a:lnTo>
                    <a:pt x="27" y="253"/>
                  </a:lnTo>
                  <a:lnTo>
                    <a:pt x="35" y="264"/>
                  </a:lnTo>
                  <a:lnTo>
                    <a:pt x="41" y="273"/>
                  </a:lnTo>
                  <a:lnTo>
                    <a:pt x="49" y="282"/>
                  </a:lnTo>
                  <a:lnTo>
                    <a:pt x="58" y="290"/>
                  </a:lnTo>
                  <a:lnTo>
                    <a:pt x="68" y="298"/>
                  </a:lnTo>
                  <a:lnTo>
                    <a:pt x="87" y="311"/>
                  </a:lnTo>
                  <a:lnTo>
                    <a:pt x="108" y="323"/>
                  </a:lnTo>
                  <a:lnTo>
                    <a:pt x="132" y="332"/>
                  </a:lnTo>
                  <a:lnTo>
                    <a:pt x="132" y="332"/>
                  </a:lnTo>
                  <a:lnTo>
                    <a:pt x="154" y="345"/>
                  </a:lnTo>
                  <a:lnTo>
                    <a:pt x="166" y="349"/>
                  </a:lnTo>
                  <a:lnTo>
                    <a:pt x="177" y="353"/>
                  </a:lnTo>
                  <a:lnTo>
                    <a:pt x="177" y="353"/>
                  </a:lnTo>
                  <a:lnTo>
                    <a:pt x="213" y="365"/>
                  </a:lnTo>
                  <a:lnTo>
                    <a:pt x="247" y="378"/>
                  </a:lnTo>
                  <a:lnTo>
                    <a:pt x="280" y="391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20" y="409"/>
                  </a:lnTo>
                  <a:lnTo>
                    <a:pt x="325" y="413"/>
                  </a:lnTo>
                  <a:lnTo>
                    <a:pt x="329" y="418"/>
                  </a:lnTo>
                  <a:lnTo>
                    <a:pt x="332" y="422"/>
                  </a:lnTo>
                  <a:lnTo>
                    <a:pt x="334" y="426"/>
                  </a:lnTo>
                  <a:lnTo>
                    <a:pt x="336" y="431"/>
                  </a:lnTo>
                  <a:lnTo>
                    <a:pt x="334" y="436"/>
                  </a:lnTo>
                  <a:lnTo>
                    <a:pt x="334" y="440"/>
                  </a:lnTo>
                  <a:lnTo>
                    <a:pt x="332" y="444"/>
                  </a:lnTo>
                  <a:lnTo>
                    <a:pt x="329" y="450"/>
                  </a:lnTo>
                  <a:lnTo>
                    <a:pt x="325" y="453"/>
                  </a:lnTo>
                  <a:lnTo>
                    <a:pt x="320" y="456"/>
                  </a:lnTo>
                  <a:lnTo>
                    <a:pt x="315" y="460"/>
                  </a:lnTo>
                  <a:lnTo>
                    <a:pt x="310" y="463"/>
                  </a:lnTo>
                  <a:lnTo>
                    <a:pt x="303" y="464"/>
                  </a:lnTo>
                  <a:lnTo>
                    <a:pt x="295" y="465"/>
                  </a:lnTo>
                  <a:lnTo>
                    <a:pt x="295" y="4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132"/>
            <p:cNvSpPr/>
            <p:nvPr/>
          </p:nvSpPr>
          <p:spPr bwMode="auto">
            <a:xfrm>
              <a:off x="4295776" y="4462463"/>
              <a:ext cx="95250" cy="55563"/>
            </a:xfrm>
            <a:custGeom>
              <a:avLst/>
              <a:gdLst/>
              <a:ahLst/>
              <a:cxnLst>
                <a:cxn ang="0">
                  <a:pos x="242" y="113"/>
                </a:cxn>
                <a:cxn ang="0">
                  <a:pos x="238" y="69"/>
                </a:cxn>
                <a:cxn ang="0">
                  <a:pos x="231" y="49"/>
                </a:cxn>
                <a:cxn ang="0">
                  <a:pos x="218" y="31"/>
                </a:cxn>
                <a:cxn ang="0">
                  <a:pos x="208" y="22"/>
                </a:cxn>
                <a:cxn ang="0">
                  <a:pos x="186" y="10"/>
                </a:cxn>
                <a:cxn ang="0">
                  <a:pos x="159" y="3"/>
                </a:cxn>
                <a:cxn ang="0">
                  <a:pos x="133" y="1"/>
                </a:cxn>
                <a:cxn ang="0">
                  <a:pos x="120" y="0"/>
                </a:cxn>
                <a:cxn ang="0">
                  <a:pos x="82" y="3"/>
                </a:cxn>
                <a:cxn ang="0">
                  <a:pos x="56" y="10"/>
                </a:cxn>
                <a:cxn ang="0">
                  <a:pos x="32" y="20"/>
                </a:cxn>
                <a:cxn ang="0">
                  <a:pos x="22" y="28"/>
                </a:cxn>
                <a:cxn ang="0">
                  <a:pos x="10" y="47"/>
                </a:cxn>
                <a:cxn ang="0">
                  <a:pos x="4" y="69"/>
                </a:cxn>
                <a:cxn ang="0">
                  <a:pos x="1" y="94"/>
                </a:cxn>
                <a:cxn ang="0">
                  <a:pos x="0" y="116"/>
                </a:cxn>
                <a:cxn ang="0">
                  <a:pos x="2" y="125"/>
                </a:cxn>
                <a:cxn ang="0">
                  <a:pos x="8" y="132"/>
                </a:cxn>
                <a:cxn ang="0">
                  <a:pos x="14" y="137"/>
                </a:cxn>
                <a:cxn ang="0">
                  <a:pos x="31" y="137"/>
                </a:cxn>
                <a:cxn ang="0">
                  <a:pos x="39" y="132"/>
                </a:cxn>
                <a:cxn ang="0">
                  <a:pos x="44" y="125"/>
                </a:cxn>
                <a:cxn ang="0">
                  <a:pos x="46" y="116"/>
                </a:cxn>
                <a:cxn ang="0">
                  <a:pos x="47" y="99"/>
                </a:cxn>
                <a:cxn ang="0">
                  <a:pos x="53" y="74"/>
                </a:cxn>
                <a:cxn ang="0">
                  <a:pos x="68" y="57"/>
                </a:cxn>
                <a:cxn ang="0">
                  <a:pos x="93" y="48"/>
                </a:cxn>
                <a:cxn ang="0">
                  <a:pos x="110" y="47"/>
                </a:cxn>
                <a:cxn ang="0">
                  <a:pos x="152" y="48"/>
                </a:cxn>
                <a:cxn ang="0">
                  <a:pos x="167" y="52"/>
                </a:cxn>
                <a:cxn ang="0">
                  <a:pos x="183" y="62"/>
                </a:cxn>
                <a:cxn ang="0">
                  <a:pos x="191" y="77"/>
                </a:cxn>
                <a:cxn ang="0">
                  <a:pos x="195" y="94"/>
                </a:cxn>
                <a:cxn ang="0">
                  <a:pos x="196" y="113"/>
                </a:cxn>
                <a:cxn ang="0">
                  <a:pos x="199" y="122"/>
                </a:cxn>
                <a:cxn ang="0">
                  <a:pos x="204" y="129"/>
                </a:cxn>
                <a:cxn ang="0">
                  <a:pos x="221" y="134"/>
                </a:cxn>
                <a:cxn ang="0">
                  <a:pos x="233" y="132"/>
                </a:cxn>
                <a:cxn ang="0">
                  <a:pos x="238" y="126"/>
                </a:cxn>
                <a:cxn ang="0">
                  <a:pos x="242" y="117"/>
                </a:cxn>
                <a:cxn ang="0">
                  <a:pos x="242" y="113"/>
                </a:cxn>
              </a:cxnLst>
              <a:rect l="0" t="0" r="r" b="b"/>
              <a:pathLst>
                <a:path w="242" h="138">
                  <a:moveTo>
                    <a:pt x="242" y="113"/>
                  </a:moveTo>
                  <a:lnTo>
                    <a:pt x="242" y="113"/>
                  </a:lnTo>
                  <a:lnTo>
                    <a:pt x="239" y="91"/>
                  </a:lnTo>
                  <a:lnTo>
                    <a:pt x="238" y="69"/>
                  </a:lnTo>
                  <a:lnTo>
                    <a:pt x="235" y="58"/>
                  </a:lnTo>
                  <a:lnTo>
                    <a:pt x="231" y="49"/>
                  </a:lnTo>
                  <a:lnTo>
                    <a:pt x="226" y="40"/>
                  </a:lnTo>
                  <a:lnTo>
                    <a:pt x="218" y="31"/>
                  </a:lnTo>
                  <a:lnTo>
                    <a:pt x="218" y="31"/>
                  </a:lnTo>
                  <a:lnTo>
                    <a:pt x="208" y="22"/>
                  </a:lnTo>
                  <a:lnTo>
                    <a:pt x="197" y="15"/>
                  </a:lnTo>
                  <a:lnTo>
                    <a:pt x="186" y="10"/>
                  </a:lnTo>
                  <a:lnTo>
                    <a:pt x="172" y="6"/>
                  </a:lnTo>
                  <a:lnTo>
                    <a:pt x="159" y="3"/>
                  </a:lnTo>
                  <a:lnTo>
                    <a:pt x="146" y="1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5" y="2"/>
                  </a:lnTo>
                  <a:lnTo>
                    <a:pt x="82" y="3"/>
                  </a:lnTo>
                  <a:lnTo>
                    <a:pt x="69" y="6"/>
                  </a:lnTo>
                  <a:lnTo>
                    <a:pt x="56" y="10"/>
                  </a:lnTo>
                  <a:lnTo>
                    <a:pt x="43" y="14"/>
                  </a:lnTo>
                  <a:lnTo>
                    <a:pt x="32" y="2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5" y="36"/>
                  </a:lnTo>
                  <a:lnTo>
                    <a:pt x="10" y="47"/>
                  </a:lnTo>
                  <a:lnTo>
                    <a:pt x="6" y="57"/>
                  </a:lnTo>
                  <a:lnTo>
                    <a:pt x="4" y="69"/>
                  </a:lnTo>
                  <a:lnTo>
                    <a:pt x="1" y="81"/>
                  </a:lnTo>
                  <a:lnTo>
                    <a:pt x="1" y="9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2" y="125"/>
                  </a:lnTo>
                  <a:lnTo>
                    <a:pt x="4" y="129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4" y="137"/>
                  </a:lnTo>
                  <a:lnTo>
                    <a:pt x="23" y="138"/>
                  </a:lnTo>
                  <a:lnTo>
                    <a:pt x="31" y="137"/>
                  </a:lnTo>
                  <a:lnTo>
                    <a:pt x="35" y="134"/>
                  </a:lnTo>
                  <a:lnTo>
                    <a:pt x="39" y="132"/>
                  </a:lnTo>
                  <a:lnTo>
                    <a:pt x="42" y="129"/>
                  </a:lnTo>
                  <a:lnTo>
                    <a:pt x="44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99"/>
                  </a:lnTo>
                  <a:lnTo>
                    <a:pt x="49" y="86"/>
                  </a:lnTo>
                  <a:lnTo>
                    <a:pt x="53" y="74"/>
                  </a:lnTo>
                  <a:lnTo>
                    <a:pt x="60" y="65"/>
                  </a:lnTo>
                  <a:lnTo>
                    <a:pt x="68" y="57"/>
                  </a:lnTo>
                  <a:lnTo>
                    <a:pt x="80" y="52"/>
                  </a:lnTo>
                  <a:lnTo>
                    <a:pt x="93" y="48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38" y="47"/>
                  </a:lnTo>
                  <a:lnTo>
                    <a:pt x="152" y="48"/>
                  </a:lnTo>
                  <a:lnTo>
                    <a:pt x="167" y="52"/>
                  </a:lnTo>
                  <a:lnTo>
                    <a:pt x="167" y="52"/>
                  </a:lnTo>
                  <a:lnTo>
                    <a:pt x="176" y="56"/>
                  </a:lnTo>
                  <a:lnTo>
                    <a:pt x="183" y="62"/>
                  </a:lnTo>
                  <a:lnTo>
                    <a:pt x="188" y="69"/>
                  </a:lnTo>
                  <a:lnTo>
                    <a:pt x="191" y="77"/>
                  </a:lnTo>
                  <a:lnTo>
                    <a:pt x="193" y="85"/>
                  </a:lnTo>
                  <a:lnTo>
                    <a:pt x="195" y="94"/>
                  </a:lnTo>
                  <a:lnTo>
                    <a:pt x="196" y="113"/>
                  </a:lnTo>
                  <a:lnTo>
                    <a:pt x="196" y="113"/>
                  </a:lnTo>
                  <a:lnTo>
                    <a:pt x="196" y="117"/>
                  </a:lnTo>
                  <a:lnTo>
                    <a:pt x="199" y="122"/>
                  </a:lnTo>
                  <a:lnTo>
                    <a:pt x="201" y="126"/>
                  </a:lnTo>
                  <a:lnTo>
                    <a:pt x="204" y="129"/>
                  </a:lnTo>
                  <a:lnTo>
                    <a:pt x="212" y="133"/>
                  </a:lnTo>
                  <a:lnTo>
                    <a:pt x="221" y="134"/>
                  </a:lnTo>
                  <a:lnTo>
                    <a:pt x="229" y="133"/>
                  </a:lnTo>
                  <a:lnTo>
                    <a:pt x="233" y="132"/>
                  </a:lnTo>
                  <a:lnTo>
                    <a:pt x="235" y="129"/>
                  </a:lnTo>
                  <a:lnTo>
                    <a:pt x="238" y="126"/>
                  </a:lnTo>
                  <a:lnTo>
                    <a:pt x="240" y="122"/>
                  </a:lnTo>
                  <a:lnTo>
                    <a:pt x="242" y="117"/>
                  </a:lnTo>
                  <a:lnTo>
                    <a:pt x="242" y="113"/>
                  </a:lnTo>
                  <a:lnTo>
                    <a:pt x="242" y="1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133"/>
            <p:cNvSpPr>
              <a:spLocks noEditPoints="1"/>
            </p:cNvSpPr>
            <p:nvPr/>
          </p:nvSpPr>
          <p:spPr bwMode="auto">
            <a:xfrm>
              <a:off x="4151313" y="4432300"/>
              <a:ext cx="385763" cy="382588"/>
            </a:xfrm>
            <a:custGeom>
              <a:avLst/>
              <a:gdLst/>
              <a:ahLst/>
              <a:cxnLst>
                <a:cxn ang="0">
                  <a:pos x="822" y="97"/>
                </a:cxn>
                <a:cxn ang="0">
                  <a:pos x="713" y="47"/>
                </a:cxn>
                <a:cxn ang="0">
                  <a:pos x="508" y="2"/>
                </a:cxn>
                <a:cxn ang="0">
                  <a:pos x="410" y="7"/>
                </a:cxn>
                <a:cxn ang="0">
                  <a:pos x="266" y="28"/>
                </a:cxn>
                <a:cxn ang="0">
                  <a:pos x="160" y="78"/>
                </a:cxn>
                <a:cxn ang="0">
                  <a:pos x="92" y="148"/>
                </a:cxn>
                <a:cxn ang="0">
                  <a:pos x="34" y="259"/>
                </a:cxn>
                <a:cxn ang="0">
                  <a:pos x="7" y="381"/>
                </a:cxn>
                <a:cxn ang="0">
                  <a:pos x="0" y="531"/>
                </a:cxn>
                <a:cxn ang="0">
                  <a:pos x="28" y="650"/>
                </a:cxn>
                <a:cxn ang="0">
                  <a:pos x="88" y="760"/>
                </a:cxn>
                <a:cxn ang="0">
                  <a:pos x="173" y="846"/>
                </a:cxn>
                <a:cxn ang="0">
                  <a:pos x="293" y="918"/>
                </a:cxn>
                <a:cxn ang="0">
                  <a:pos x="389" y="950"/>
                </a:cxn>
                <a:cxn ang="0">
                  <a:pos x="551" y="964"/>
                </a:cxn>
                <a:cxn ang="0">
                  <a:pos x="620" y="955"/>
                </a:cxn>
                <a:cxn ang="0">
                  <a:pos x="731" y="925"/>
                </a:cxn>
                <a:cxn ang="0">
                  <a:pos x="836" y="875"/>
                </a:cxn>
                <a:cxn ang="0">
                  <a:pos x="896" y="807"/>
                </a:cxn>
                <a:cxn ang="0">
                  <a:pos x="938" y="696"/>
                </a:cxn>
                <a:cxn ang="0">
                  <a:pos x="972" y="462"/>
                </a:cxn>
                <a:cxn ang="0">
                  <a:pos x="975" y="377"/>
                </a:cxn>
                <a:cxn ang="0">
                  <a:pos x="955" y="270"/>
                </a:cxn>
                <a:cxn ang="0">
                  <a:pos x="908" y="173"/>
                </a:cxn>
                <a:cxn ang="0">
                  <a:pos x="922" y="475"/>
                </a:cxn>
                <a:cxn ang="0">
                  <a:pos x="914" y="555"/>
                </a:cxn>
                <a:cxn ang="0">
                  <a:pos x="890" y="695"/>
                </a:cxn>
                <a:cxn ang="0">
                  <a:pos x="835" y="810"/>
                </a:cxn>
                <a:cxn ang="0">
                  <a:pos x="754" y="869"/>
                </a:cxn>
                <a:cxn ang="0">
                  <a:pos x="633" y="903"/>
                </a:cxn>
                <a:cxn ang="0">
                  <a:pos x="555" y="920"/>
                </a:cxn>
                <a:cxn ang="0">
                  <a:pos x="428" y="912"/>
                </a:cxn>
                <a:cxn ang="0">
                  <a:pos x="311" y="875"/>
                </a:cxn>
                <a:cxn ang="0">
                  <a:pos x="211" y="811"/>
                </a:cxn>
                <a:cxn ang="0">
                  <a:pos x="126" y="731"/>
                </a:cxn>
                <a:cxn ang="0">
                  <a:pos x="73" y="641"/>
                </a:cxn>
                <a:cxn ang="0">
                  <a:pos x="46" y="540"/>
                </a:cxn>
                <a:cxn ang="0">
                  <a:pos x="50" y="372"/>
                </a:cxn>
                <a:cxn ang="0">
                  <a:pos x="81" y="254"/>
                </a:cxn>
                <a:cxn ang="0">
                  <a:pos x="130" y="174"/>
                </a:cxn>
                <a:cxn ang="0">
                  <a:pos x="219" y="101"/>
                </a:cxn>
                <a:cxn ang="0">
                  <a:pos x="319" y="63"/>
                </a:cxn>
                <a:cxn ang="0">
                  <a:pos x="455" y="51"/>
                </a:cxn>
                <a:cxn ang="0">
                  <a:pos x="475" y="50"/>
                </a:cxn>
                <a:cxn ang="0">
                  <a:pos x="527" y="49"/>
                </a:cxn>
                <a:cxn ang="0">
                  <a:pos x="637" y="70"/>
                </a:cxn>
                <a:cxn ang="0">
                  <a:pos x="768" y="118"/>
                </a:cxn>
                <a:cxn ang="0">
                  <a:pos x="863" y="193"/>
                </a:cxn>
                <a:cxn ang="0">
                  <a:pos x="907" y="271"/>
                </a:cxn>
                <a:cxn ang="0">
                  <a:pos x="930" y="393"/>
                </a:cxn>
                <a:cxn ang="0">
                  <a:pos x="922" y="475"/>
                </a:cxn>
              </a:cxnLst>
              <a:rect l="0" t="0" r="r" b="b"/>
              <a:pathLst>
                <a:path w="975" h="964">
                  <a:moveTo>
                    <a:pt x="879" y="142"/>
                  </a:moveTo>
                  <a:lnTo>
                    <a:pt x="879" y="142"/>
                  </a:lnTo>
                  <a:lnTo>
                    <a:pt x="861" y="125"/>
                  </a:lnTo>
                  <a:lnTo>
                    <a:pt x="843" y="110"/>
                  </a:lnTo>
                  <a:lnTo>
                    <a:pt x="822" y="97"/>
                  </a:lnTo>
                  <a:lnTo>
                    <a:pt x="801" y="84"/>
                  </a:lnTo>
                  <a:lnTo>
                    <a:pt x="780" y="74"/>
                  </a:lnTo>
                  <a:lnTo>
                    <a:pt x="758" y="64"/>
                  </a:lnTo>
                  <a:lnTo>
                    <a:pt x="735" y="55"/>
                  </a:lnTo>
                  <a:lnTo>
                    <a:pt x="713" y="47"/>
                  </a:lnTo>
                  <a:lnTo>
                    <a:pt x="667" y="34"/>
                  </a:lnTo>
                  <a:lnTo>
                    <a:pt x="619" y="23"/>
                  </a:lnTo>
                  <a:lnTo>
                    <a:pt x="525" y="4"/>
                  </a:lnTo>
                  <a:lnTo>
                    <a:pt x="525" y="4"/>
                  </a:lnTo>
                  <a:lnTo>
                    <a:pt x="508" y="2"/>
                  </a:lnTo>
                  <a:lnTo>
                    <a:pt x="491" y="0"/>
                  </a:lnTo>
                  <a:lnTo>
                    <a:pt x="474" y="2"/>
                  </a:lnTo>
                  <a:lnTo>
                    <a:pt x="457" y="6"/>
                  </a:lnTo>
                  <a:lnTo>
                    <a:pt x="457" y="6"/>
                  </a:lnTo>
                  <a:lnTo>
                    <a:pt x="410" y="7"/>
                  </a:lnTo>
                  <a:lnTo>
                    <a:pt x="361" y="10"/>
                  </a:lnTo>
                  <a:lnTo>
                    <a:pt x="336" y="13"/>
                  </a:lnTo>
                  <a:lnTo>
                    <a:pt x="313" y="17"/>
                  </a:lnTo>
                  <a:lnTo>
                    <a:pt x="289" y="21"/>
                  </a:lnTo>
                  <a:lnTo>
                    <a:pt x="266" y="28"/>
                  </a:lnTo>
                  <a:lnTo>
                    <a:pt x="243" y="34"/>
                  </a:lnTo>
                  <a:lnTo>
                    <a:pt x="221" y="44"/>
                  </a:lnTo>
                  <a:lnTo>
                    <a:pt x="200" y="53"/>
                  </a:lnTo>
                  <a:lnTo>
                    <a:pt x="179" y="64"/>
                  </a:lnTo>
                  <a:lnTo>
                    <a:pt x="160" y="78"/>
                  </a:lnTo>
                  <a:lnTo>
                    <a:pt x="140" y="92"/>
                  </a:lnTo>
                  <a:lnTo>
                    <a:pt x="123" y="109"/>
                  </a:lnTo>
                  <a:lnTo>
                    <a:pt x="107" y="127"/>
                  </a:lnTo>
                  <a:lnTo>
                    <a:pt x="107" y="127"/>
                  </a:lnTo>
                  <a:lnTo>
                    <a:pt x="92" y="148"/>
                  </a:lnTo>
                  <a:lnTo>
                    <a:pt x="77" y="169"/>
                  </a:lnTo>
                  <a:lnTo>
                    <a:pt x="64" y="191"/>
                  </a:lnTo>
                  <a:lnTo>
                    <a:pt x="52" y="214"/>
                  </a:lnTo>
                  <a:lnTo>
                    <a:pt x="43" y="237"/>
                  </a:lnTo>
                  <a:lnTo>
                    <a:pt x="34" y="259"/>
                  </a:lnTo>
                  <a:lnTo>
                    <a:pt x="26" y="283"/>
                  </a:lnTo>
                  <a:lnTo>
                    <a:pt x="20" y="306"/>
                  </a:lnTo>
                  <a:lnTo>
                    <a:pt x="15" y="331"/>
                  </a:lnTo>
                  <a:lnTo>
                    <a:pt x="11" y="356"/>
                  </a:lnTo>
                  <a:lnTo>
                    <a:pt x="7" y="381"/>
                  </a:lnTo>
                  <a:lnTo>
                    <a:pt x="4" y="406"/>
                  </a:lnTo>
                  <a:lnTo>
                    <a:pt x="0" y="455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531"/>
                  </a:lnTo>
                  <a:lnTo>
                    <a:pt x="3" y="555"/>
                  </a:lnTo>
                  <a:lnTo>
                    <a:pt x="7" y="578"/>
                  </a:lnTo>
                  <a:lnTo>
                    <a:pt x="12" y="602"/>
                  </a:lnTo>
                  <a:lnTo>
                    <a:pt x="20" y="627"/>
                  </a:lnTo>
                  <a:lnTo>
                    <a:pt x="28" y="650"/>
                  </a:lnTo>
                  <a:lnTo>
                    <a:pt x="37" y="674"/>
                  </a:lnTo>
                  <a:lnTo>
                    <a:pt x="49" y="696"/>
                  </a:lnTo>
                  <a:lnTo>
                    <a:pt x="60" y="718"/>
                  </a:lnTo>
                  <a:lnTo>
                    <a:pt x="73" y="741"/>
                  </a:lnTo>
                  <a:lnTo>
                    <a:pt x="88" y="760"/>
                  </a:lnTo>
                  <a:lnTo>
                    <a:pt x="103" y="781"/>
                  </a:lnTo>
                  <a:lnTo>
                    <a:pt x="119" y="799"/>
                  </a:lnTo>
                  <a:lnTo>
                    <a:pt x="136" y="816"/>
                  </a:lnTo>
                  <a:lnTo>
                    <a:pt x="154" y="832"/>
                  </a:lnTo>
                  <a:lnTo>
                    <a:pt x="173" y="846"/>
                  </a:lnTo>
                  <a:lnTo>
                    <a:pt x="173" y="846"/>
                  </a:lnTo>
                  <a:lnTo>
                    <a:pt x="211" y="873"/>
                  </a:lnTo>
                  <a:lnTo>
                    <a:pt x="251" y="896"/>
                  </a:lnTo>
                  <a:lnTo>
                    <a:pt x="272" y="908"/>
                  </a:lnTo>
                  <a:lnTo>
                    <a:pt x="293" y="918"/>
                  </a:lnTo>
                  <a:lnTo>
                    <a:pt x="315" y="928"/>
                  </a:lnTo>
                  <a:lnTo>
                    <a:pt x="336" y="935"/>
                  </a:lnTo>
                  <a:lnTo>
                    <a:pt x="336" y="935"/>
                  </a:lnTo>
                  <a:lnTo>
                    <a:pt x="362" y="945"/>
                  </a:lnTo>
                  <a:lnTo>
                    <a:pt x="389" y="950"/>
                  </a:lnTo>
                  <a:lnTo>
                    <a:pt x="416" y="955"/>
                  </a:lnTo>
                  <a:lnTo>
                    <a:pt x="442" y="958"/>
                  </a:lnTo>
                  <a:lnTo>
                    <a:pt x="470" y="960"/>
                  </a:lnTo>
                  <a:lnTo>
                    <a:pt x="497" y="962"/>
                  </a:lnTo>
                  <a:lnTo>
                    <a:pt x="551" y="964"/>
                  </a:lnTo>
                  <a:lnTo>
                    <a:pt x="551" y="964"/>
                  </a:lnTo>
                  <a:lnTo>
                    <a:pt x="564" y="964"/>
                  </a:lnTo>
                  <a:lnTo>
                    <a:pt x="574" y="964"/>
                  </a:lnTo>
                  <a:lnTo>
                    <a:pt x="598" y="960"/>
                  </a:lnTo>
                  <a:lnTo>
                    <a:pt x="620" y="955"/>
                  </a:lnTo>
                  <a:lnTo>
                    <a:pt x="642" y="948"/>
                  </a:lnTo>
                  <a:lnTo>
                    <a:pt x="687" y="934"/>
                  </a:lnTo>
                  <a:lnTo>
                    <a:pt x="709" y="929"/>
                  </a:lnTo>
                  <a:lnTo>
                    <a:pt x="731" y="925"/>
                  </a:lnTo>
                  <a:lnTo>
                    <a:pt x="731" y="925"/>
                  </a:lnTo>
                  <a:lnTo>
                    <a:pt x="752" y="920"/>
                  </a:lnTo>
                  <a:lnTo>
                    <a:pt x="773" y="912"/>
                  </a:lnTo>
                  <a:lnTo>
                    <a:pt x="795" y="903"/>
                  </a:lnTo>
                  <a:lnTo>
                    <a:pt x="816" y="890"/>
                  </a:lnTo>
                  <a:lnTo>
                    <a:pt x="836" y="875"/>
                  </a:lnTo>
                  <a:lnTo>
                    <a:pt x="854" y="861"/>
                  </a:lnTo>
                  <a:lnTo>
                    <a:pt x="870" y="844"/>
                  </a:lnTo>
                  <a:lnTo>
                    <a:pt x="883" y="827"/>
                  </a:lnTo>
                  <a:lnTo>
                    <a:pt x="883" y="827"/>
                  </a:lnTo>
                  <a:lnTo>
                    <a:pt x="896" y="807"/>
                  </a:lnTo>
                  <a:lnTo>
                    <a:pt x="907" y="785"/>
                  </a:lnTo>
                  <a:lnTo>
                    <a:pt x="916" y="764"/>
                  </a:lnTo>
                  <a:lnTo>
                    <a:pt x="925" y="742"/>
                  </a:lnTo>
                  <a:lnTo>
                    <a:pt x="931" y="720"/>
                  </a:lnTo>
                  <a:lnTo>
                    <a:pt x="938" y="696"/>
                  </a:lnTo>
                  <a:lnTo>
                    <a:pt x="943" y="674"/>
                  </a:lnTo>
                  <a:lnTo>
                    <a:pt x="949" y="650"/>
                  </a:lnTo>
                  <a:lnTo>
                    <a:pt x="956" y="603"/>
                  </a:lnTo>
                  <a:lnTo>
                    <a:pt x="962" y="556"/>
                  </a:lnTo>
                  <a:lnTo>
                    <a:pt x="972" y="462"/>
                  </a:lnTo>
                  <a:lnTo>
                    <a:pt x="972" y="462"/>
                  </a:lnTo>
                  <a:lnTo>
                    <a:pt x="973" y="441"/>
                  </a:lnTo>
                  <a:lnTo>
                    <a:pt x="975" y="420"/>
                  </a:lnTo>
                  <a:lnTo>
                    <a:pt x="975" y="399"/>
                  </a:lnTo>
                  <a:lnTo>
                    <a:pt x="975" y="377"/>
                  </a:lnTo>
                  <a:lnTo>
                    <a:pt x="972" y="355"/>
                  </a:lnTo>
                  <a:lnTo>
                    <a:pt x="969" y="334"/>
                  </a:lnTo>
                  <a:lnTo>
                    <a:pt x="966" y="312"/>
                  </a:lnTo>
                  <a:lnTo>
                    <a:pt x="962" y="291"/>
                  </a:lnTo>
                  <a:lnTo>
                    <a:pt x="955" y="270"/>
                  </a:lnTo>
                  <a:lnTo>
                    <a:pt x="949" y="249"/>
                  </a:lnTo>
                  <a:lnTo>
                    <a:pt x="939" y="229"/>
                  </a:lnTo>
                  <a:lnTo>
                    <a:pt x="930" y="210"/>
                  </a:lnTo>
                  <a:lnTo>
                    <a:pt x="920" y="191"/>
                  </a:lnTo>
                  <a:lnTo>
                    <a:pt x="908" y="173"/>
                  </a:lnTo>
                  <a:lnTo>
                    <a:pt x="895" y="157"/>
                  </a:lnTo>
                  <a:lnTo>
                    <a:pt x="879" y="142"/>
                  </a:lnTo>
                  <a:lnTo>
                    <a:pt x="879" y="142"/>
                  </a:lnTo>
                  <a:close/>
                  <a:moveTo>
                    <a:pt x="922" y="475"/>
                  </a:moveTo>
                  <a:lnTo>
                    <a:pt x="922" y="475"/>
                  </a:lnTo>
                  <a:lnTo>
                    <a:pt x="920" y="486"/>
                  </a:lnTo>
                  <a:lnTo>
                    <a:pt x="918" y="495"/>
                  </a:lnTo>
                  <a:lnTo>
                    <a:pt x="918" y="514"/>
                  </a:lnTo>
                  <a:lnTo>
                    <a:pt x="917" y="534"/>
                  </a:lnTo>
                  <a:lnTo>
                    <a:pt x="914" y="555"/>
                  </a:lnTo>
                  <a:lnTo>
                    <a:pt x="914" y="555"/>
                  </a:lnTo>
                  <a:lnTo>
                    <a:pt x="904" y="624"/>
                  </a:lnTo>
                  <a:lnTo>
                    <a:pt x="897" y="659"/>
                  </a:lnTo>
                  <a:lnTo>
                    <a:pt x="890" y="695"/>
                  </a:lnTo>
                  <a:lnTo>
                    <a:pt x="890" y="695"/>
                  </a:lnTo>
                  <a:lnTo>
                    <a:pt x="882" y="721"/>
                  </a:lnTo>
                  <a:lnTo>
                    <a:pt x="873" y="746"/>
                  </a:lnTo>
                  <a:lnTo>
                    <a:pt x="862" y="769"/>
                  </a:lnTo>
                  <a:lnTo>
                    <a:pt x="849" y="790"/>
                  </a:lnTo>
                  <a:lnTo>
                    <a:pt x="835" y="810"/>
                  </a:lnTo>
                  <a:lnTo>
                    <a:pt x="816" y="828"/>
                  </a:lnTo>
                  <a:lnTo>
                    <a:pt x="797" y="845"/>
                  </a:lnTo>
                  <a:lnTo>
                    <a:pt x="772" y="860"/>
                  </a:lnTo>
                  <a:lnTo>
                    <a:pt x="772" y="860"/>
                  </a:lnTo>
                  <a:lnTo>
                    <a:pt x="754" y="869"/>
                  </a:lnTo>
                  <a:lnTo>
                    <a:pt x="735" y="877"/>
                  </a:lnTo>
                  <a:lnTo>
                    <a:pt x="714" y="883"/>
                  </a:lnTo>
                  <a:lnTo>
                    <a:pt x="695" y="888"/>
                  </a:lnTo>
                  <a:lnTo>
                    <a:pt x="654" y="897"/>
                  </a:lnTo>
                  <a:lnTo>
                    <a:pt x="633" y="903"/>
                  </a:lnTo>
                  <a:lnTo>
                    <a:pt x="614" y="909"/>
                  </a:lnTo>
                  <a:lnTo>
                    <a:pt x="614" y="909"/>
                  </a:lnTo>
                  <a:lnTo>
                    <a:pt x="595" y="916"/>
                  </a:lnTo>
                  <a:lnTo>
                    <a:pt x="576" y="918"/>
                  </a:lnTo>
                  <a:lnTo>
                    <a:pt x="555" y="920"/>
                  </a:lnTo>
                  <a:lnTo>
                    <a:pt x="534" y="920"/>
                  </a:lnTo>
                  <a:lnTo>
                    <a:pt x="493" y="917"/>
                  </a:lnTo>
                  <a:lnTo>
                    <a:pt x="453" y="913"/>
                  </a:lnTo>
                  <a:lnTo>
                    <a:pt x="453" y="913"/>
                  </a:lnTo>
                  <a:lnTo>
                    <a:pt x="428" y="912"/>
                  </a:lnTo>
                  <a:lnTo>
                    <a:pt x="404" y="908"/>
                  </a:lnTo>
                  <a:lnTo>
                    <a:pt x="379" y="901"/>
                  </a:lnTo>
                  <a:lnTo>
                    <a:pt x="356" y="895"/>
                  </a:lnTo>
                  <a:lnTo>
                    <a:pt x="334" y="886"/>
                  </a:lnTo>
                  <a:lnTo>
                    <a:pt x="311" y="875"/>
                  </a:lnTo>
                  <a:lnTo>
                    <a:pt x="291" y="863"/>
                  </a:lnTo>
                  <a:lnTo>
                    <a:pt x="268" y="850"/>
                  </a:lnTo>
                  <a:lnTo>
                    <a:pt x="268" y="850"/>
                  </a:lnTo>
                  <a:lnTo>
                    <a:pt x="229" y="824"/>
                  </a:lnTo>
                  <a:lnTo>
                    <a:pt x="211" y="811"/>
                  </a:lnTo>
                  <a:lnTo>
                    <a:pt x="192" y="798"/>
                  </a:lnTo>
                  <a:lnTo>
                    <a:pt x="174" y="784"/>
                  </a:lnTo>
                  <a:lnTo>
                    <a:pt x="157" y="768"/>
                  </a:lnTo>
                  <a:lnTo>
                    <a:pt x="141" y="751"/>
                  </a:lnTo>
                  <a:lnTo>
                    <a:pt x="126" y="731"/>
                  </a:lnTo>
                  <a:lnTo>
                    <a:pt x="126" y="731"/>
                  </a:lnTo>
                  <a:lnTo>
                    <a:pt x="111" y="712"/>
                  </a:lnTo>
                  <a:lnTo>
                    <a:pt x="98" y="690"/>
                  </a:lnTo>
                  <a:lnTo>
                    <a:pt x="85" y="666"/>
                  </a:lnTo>
                  <a:lnTo>
                    <a:pt x="73" y="641"/>
                  </a:lnTo>
                  <a:lnTo>
                    <a:pt x="63" y="615"/>
                  </a:lnTo>
                  <a:lnTo>
                    <a:pt x="55" y="590"/>
                  </a:lnTo>
                  <a:lnTo>
                    <a:pt x="49" y="564"/>
                  </a:lnTo>
                  <a:lnTo>
                    <a:pt x="46" y="540"/>
                  </a:lnTo>
                  <a:lnTo>
                    <a:pt x="46" y="540"/>
                  </a:lnTo>
                  <a:lnTo>
                    <a:pt x="43" y="495"/>
                  </a:lnTo>
                  <a:lnTo>
                    <a:pt x="45" y="446"/>
                  </a:lnTo>
                  <a:lnTo>
                    <a:pt x="46" y="421"/>
                  </a:lnTo>
                  <a:lnTo>
                    <a:pt x="47" y="397"/>
                  </a:lnTo>
                  <a:lnTo>
                    <a:pt x="50" y="372"/>
                  </a:lnTo>
                  <a:lnTo>
                    <a:pt x="55" y="348"/>
                  </a:lnTo>
                  <a:lnTo>
                    <a:pt x="59" y="323"/>
                  </a:lnTo>
                  <a:lnTo>
                    <a:pt x="66" y="300"/>
                  </a:lnTo>
                  <a:lnTo>
                    <a:pt x="73" y="276"/>
                  </a:lnTo>
                  <a:lnTo>
                    <a:pt x="81" y="254"/>
                  </a:lnTo>
                  <a:lnTo>
                    <a:pt x="92" y="232"/>
                  </a:lnTo>
                  <a:lnTo>
                    <a:pt x="103" y="211"/>
                  </a:lnTo>
                  <a:lnTo>
                    <a:pt x="115" y="191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47" y="156"/>
                  </a:lnTo>
                  <a:lnTo>
                    <a:pt x="164" y="139"/>
                  </a:lnTo>
                  <a:lnTo>
                    <a:pt x="182" y="125"/>
                  </a:lnTo>
                  <a:lnTo>
                    <a:pt x="199" y="112"/>
                  </a:lnTo>
                  <a:lnTo>
                    <a:pt x="219" y="101"/>
                  </a:lnTo>
                  <a:lnTo>
                    <a:pt x="238" y="91"/>
                  </a:lnTo>
                  <a:lnTo>
                    <a:pt x="258" y="81"/>
                  </a:lnTo>
                  <a:lnTo>
                    <a:pt x="277" y="75"/>
                  </a:lnTo>
                  <a:lnTo>
                    <a:pt x="298" y="68"/>
                  </a:lnTo>
                  <a:lnTo>
                    <a:pt x="319" y="63"/>
                  </a:lnTo>
                  <a:lnTo>
                    <a:pt x="342" y="59"/>
                  </a:lnTo>
                  <a:lnTo>
                    <a:pt x="362" y="57"/>
                  </a:lnTo>
                  <a:lnTo>
                    <a:pt x="408" y="53"/>
                  </a:lnTo>
                  <a:lnTo>
                    <a:pt x="455" y="51"/>
                  </a:lnTo>
                  <a:lnTo>
                    <a:pt x="455" y="51"/>
                  </a:lnTo>
                  <a:lnTo>
                    <a:pt x="462" y="51"/>
                  </a:lnTo>
                  <a:lnTo>
                    <a:pt x="462" y="51"/>
                  </a:lnTo>
                  <a:lnTo>
                    <a:pt x="467" y="51"/>
                  </a:lnTo>
                  <a:lnTo>
                    <a:pt x="467" y="51"/>
                  </a:lnTo>
                  <a:lnTo>
                    <a:pt x="475" y="50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92" y="46"/>
                  </a:lnTo>
                  <a:lnTo>
                    <a:pt x="504" y="46"/>
                  </a:lnTo>
                  <a:lnTo>
                    <a:pt x="527" y="49"/>
                  </a:lnTo>
                  <a:lnTo>
                    <a:pt x="572" y="55"/>
                  </a:lnTo>
                  <a:lnTo>
                    <a:pt x="572" y="55"/>
                  </a:lnTo>
                  <a:lnTo>
                    <a:pt x="594" y="58"/>
                  </a:lnTo>
                  <a:lnTo>
                    <a:pt x="615" y="63"/>
                  </a:lnTo>
                  <a:lnTo>
                    <a:pt x="637" y="70"/>
                  </a:lnTo>
                  <a:lnTo>
                    <a:pt x="661" y="76"/>
                  </a:lnTo>
                  <a:lnTo>
                    <a:pt x="704" y="91"/>
                  </a:lnTo>
                  <a:lnTo>
                    <a:pt x="746" y="108"/>
                  </a:lnTo>
                  <a:lnTo>
                    <a:pt x="746" y="108"/>
                  </a:lnTo>
                  <a:lnTo>
                    <a:pt x="768" y="118"/>
                  </a:lnTo>
                  <a:lnTo>
                    <a:pt x="789" y="130"/>
                  </a:lnTo>
                  <a:lnTo>
                    <a:pt x="810" y="143"/>
                  </a:lnTo>
                  <a:lnTo>
                    <a:pt x="829" y="159"/>
                  </a:lnTo>
                  <a:lnTo>
                    <a:pt x="848" y="174"/>
                  </a:lnTo>
                  <a:lnTo>
                    <a:pt x="863" y="193"/>
                  </a:lnTo>
                  <a:lnTo>
                    <a:pt x="879" y="212"/>
                  </a:lnTo>
                  <a:lnTo>
                    <a:pt x="891" y="233"/>
                  </a:lnTo>
                  <a:lnTo>
                    <a:pt x="891" y="233"/>
                  </a:lnTo>
                  <a:lnTo>
                    <a:pt x="900" y="251"/>
                  </a:lnTo>
                  <a:lnTo>
                    <a:pt x="907" y="271"/>
                  </a:lnTo>
                  <a:lnTo>
                    <a:pt x="913" y="291"/>
                  </a:lnTo>
                  <a:lnTo>
                    <a:pt x="918" y="312"/>
                  </a:lnTo>
                  <a:lnTo>
                    <a:pt x="922" y="333"/>
                  </a:lnTo>
                  <a:lnTo>
                    <a:pt x="925" y="352"/>
                  </a:lnTo>
                  <a:lnTo>
                    <a:pt x="930" y="393"/>
                  </a:lnTo>
                  <a:lnTo>
                    <a:pt x="930" y="393"/>
                  </a:lnTo>
                  <a:lnTo>
                    <a:pt x="930" y="414"/>
                  </a:lnTo>
                  <a:lnTo>
                    <a:pt x="929" y="435"/>
                  </a:lnTo>
                  <a:lnTo>
                    <a:pt x="926" y="455"/>
                  </a:lnTo>
                  <a:lnTo>
                    <a:pt x="922" y="475"/>
                  </a:lnTo>
                  <a:lnTo>
                    <a:pt x="922" y="4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4385086" y="2368317"/>
            <a:ext cx="654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GrpSpPr/>
          <p:nvPr/>
        </p:nvGrpSpPr>
        <p:grpSpPr>
          <a:xfrm>
            <a:off x="9264352" y="5391840"/>
            <a:ext cx="1348898" cy="1280018"/>
            <a:chOff x="4219575" y="3103563"/>
            <a:chExt cx="746125" cy="708025"/>
          </a:xfrm>
          <a:solidFill>
            <a:schemeClr val="tx1">
              <a:lumMod val="75000"/>
              <a:lumOff val="25000"/>
              <a:alpha val="7000"/>
            </a:schemeClr>
          </a:solidFill>
        </p:grpSpPr>
        <p:sp>
          <p:nvSpPr>
            <p:cNvPr id="24" name="Freeform 356"/>
            <p:cNvSpPr/>
            <p:nvPr/>
          </p:nvSpPr>
          <p:spPr bwMode="auto">
            <a:xfrm>
              <a:off x="4276725" y="3703638"/>
              <a:ext cx="17463" cy="60325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57"/>
            <p:cNvSpPr/>
            <p:nvPr/>
          </p:nvSpPr>
          <p:spPr bwMode="auto">
            <a:xfrm>
              <a:off x="4314825" y="3724275"/>
              <a:ext cx="17463" cy="5715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58"/>
            <p:cNvSpPr/>
            <p:nvPr/>
          </p:nvSpPr>
          <p:spPr bwMode="auto">
            <a:xfrm>
              <a:off x="4352925" y="3725863"/>
              <a:ext cx="22225" cy="5556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59"/>
            <p:cNvSpPr/>
            <p:nvPr/>
          </p:nvSpPr>
          <p:spPr bwMode="auto">
            <a:xfrm>
              <a:off x="4387850" y="3729038"/>
              <a:ext cx="26988" cy="57150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60"/>
            <p:cNvSpPr/>
            <p:nvPr/>
          </p:nvSpPr>
          <p:spPr bwMode="auto">
            <a:xfrm>
              <a:off x="4438650" y="3730625"/>
              <a:ext cx="23813" cy="5556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61"/>
            <p:cNvSpPr/>
            <p:nvPr/>
          </p:nvSpPr>
          <p:spPr bwMode="auto">
            <a:xfrm>
              <a:off x="4478338" y="3732213"/>
              <a:ext cx="25400" cy="52388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62"/>
            <p:cNvSpPr/>
            <p:nvPr/>
          </p:nvSpPr>
          <p:spPr bwMode="auto">
            <a:xfrm>
              <a:off x="4508500" y="3738563"/>
              <a:ext cx="19050" cy="55563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63"/>
            <p:cNvSpPr/>
            <p:nvPr/>
          </p:nvSpPr>
          <p:spPr bwMode="auto">
            <a:xfrm>
              <a:off x="4545013" y="3736975"/>
              <a:ext cx="15875" cy="492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64"/>
            <p:cNvSpPr/>
            <p:nvPr/>
          </p:nvSpPr>
          <p:spPr bwMode="auto">
            <a:xfrm>
              <a:off x="4605338" y="3643313"/>
              <a:ext cx="47625" cy="82550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65"/>
            <p:cNvSpPr/>
            <p:nvPr/>
          </p:nvSpPr>
          <p:spPr bwMode="auto">
            <a:xfrm>
              <a:off x="4610100" y="3646488"/>
              <a:ext cx="71438" cy="104775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66"/>
            <p:cNvSpPr/>
            <p:nvPr/>
          </p:nvSpPr>
          <p:spPr bwMode="auto">
            <a:xfrm>
              <a:off x="4624388" y="3638550"/>
              <a:ext cx="84138" cy="130175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67"/>
            <p:cNvSpPr/>
            <p:nvPr/>
          </p:nvSpPr>
          <p:spPr bwMode="auto">
            <a:xfrm>
              <a:off x="4648200" y="3646488"/>
              <a:ext cx="80963" cy="120650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68"/>
            <p:cNvSpPr/>
            <p:nvPr/>
          </p:nvSpPr>
          <p:spPr bwMode="auto">
            <a:xfrm>
              <a:off x="4708525" y="3648075"/>
              <a:ext cx="52388" cy="69850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69"/>
            <p:cNvSpPr/>
            <p:nvPr/>
          </p:nvSpPr>
          <p:spPr bwMode="auto">
            <a:xfrm>
              <a:off x="4749800" y="3648075"/>
              <a:ext cx="39688" cy="52388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70"/>
            <p:cNvSpPr/>
            <p:nvPr/>
          </p:nvSpPr>
          <p:spPr bwMode="auto">
            <a:xfrm>
              <a:off x="4384675" y="3116263"/>
              <a:ext cx="22225" cy="381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71"/>
            <p:cNvSpPr/>
            <p:nvPr/>
          </p:nvSpPr>
          <p:spPr bwMode="auto">
            <a:xfrm>
              <a:off x="4446588" y="3108325"/>
              <a:ext cx="34925" cy="47625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72"/>
            <p:cNvSpPr/>
            <p:nvPr/>
          </p:nvSpPr>
          <p:spPr bwMode="auto">
            <a:xfrm>
              <a:off x="4516438" y="3119438"/>
              <a:ext cx="22225" cy="39688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73"/>
            <p:cNvSpPr/>
            <p:nvPr/>
          </p:nvSpPr>
          <p:spPr bwMode="auto">
            <a:xfrm>
              <a:off x="4583113" y="3121025"/>
              <a:ext cx="26988" cy="34925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74"/>
            <p:cNvSpPr/>
            <p:nvPr/>
          </p:nvSpPr>
          <p:spPr bwMode="auto">
            <a:xfrm>
              <a:off x="4638675" y="3114675"/>
              <a:ext cx="26988" cy="44450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75"/>
            <p:cNvSpPr/>
            <p:nvPr/>
          </p:nvSpPr>
          <p:spPr bwMode="auto">
            <a:xfrm>
              <a:off x="4686300" y="3121025"/>
              <a:ext cx="25400" cy="38100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6"/>
            <p:cNvSpPr/>
            <p:nvPr/>
          </p:nvSpPr>
          <p:spPr bwMode="auto">
            <a:xfrm>
              <a:off x="4721225" y="3125788"/>
              <a:ext cx="33338" cy="38100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77"/>
            <p:cNvSpPr/>
            <p:nvPr/>
          </p:nvSpPr>
          <p:spPr bwMode="auto">
            <a:xfrm>
              <a:off x="4311650" y="3119438"/>
              <a:ext cx="20638" cy="39688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78"/>
            <p:cNvSpPr/>
            <p:nvPr/>
          </p:nvSpPr>
          <p:spPr bwMode="auto">
            <a:xfrm>
              <a:off x="4568825" y="3319463"/>
              <a:ext cx="41275" cy="146050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2" y="2"/>
                </a:cxn>
                <a:cxn ang="0">
                  <a:pos x="64" y="16"/>
                </a:cxn>
                <a:cxn ang="0">
                  <a:pos x="58" y="30"/>
                </a:cxn>
                <a:cxn ang="0">
                  <a:pos x="51" y="45"/>
                </a:cxn>
                <a:cxn ang="0">
                  <a:pos x="47" y="60"/>
                </a:cxn>
                <a:cxn ang="0">
                  <a:pos x="40" y="91"/>
                </a:cxn>
                <a:cxn ang="0">
                  <a:pos x="34" y="122"/>
                </a:cxn>
                <a:cxn ang="0">
                  <a:pos x="34" y="122"/>
                </a:cxn>
                <a:cxn ang="0">
                  <a:pos x="26" y="158"/>
                </a:cxn>
                <a:cxn ang="0">
                  <a:pos x="17" y="195"/>
                </a:cxn>
                <a:cxn ang="0">
                  <a:pos x="17" y="195"/>
                </a:cxn>
                <a:cxn ang="0">
                  <a:pos x="12" y="214"/>
                </a:cxn>
                <a:cxn ang="0">
                  <a:pos x="7" y="233"/>
                </a:cxn>
                <a:cxn ang="0">
                  <a:pos x="3" y="251"/>
                </a:cxn>
                <a:cxn ang="0">
                  <a:pos x="1" y="260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4"/>
                </a:cxn>
                <a:cxn ang="0">
                  <a:pos x="3" y="274"/>
                </a:cxn>
                <a:cxn ang="0">
                  <a:pos x="5" y="275"/>
                </a:cxn>
                <a:cxn ang="0">
                  <a:pos x="6" y="274"/>
                </a:cxn>
                <a:cxn ang="0">
                  <a:pos x="8" y="274"/>
                </a:cxn>
                <a:cxn ang="0">
                  <a:pos x="9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0" y="260"/>
                </a:cxn>
                <a:cxn ang="0">
                  <a:pos x="12" y="251"/>
                </a:cxn>
                <a:cxn ang="0">
                  <a:pos x="16" y="234"/>
                </a:cxn>
                <a:cxn ang="0">
                  <a:pos x="21" y="216"/>
                </a:cxn>
                <a:cxn ang="0">
                  <a:pos x="27" y="197"/>
                </a:cxn>
                <a:cxn ang="0">
                  <a:pos x="27" y="197"/>
                </a:cxn>
                <a:cxn ang="0">
                  <a:pos x="40" y="133"/>
                </a:cxn>
                <a:cxn ang="0">
                  <a:pos x="40" y="133"/>
                </a:cxn>
                <a:cxn ang="0">
                  <a:pos x="47" y="100"/>
                </a:cxn>
                <a:cxn ang="0">
                  <a:pos x="55" y="68"/>
                </a:cxn>
                <a:cxn ang="0">
                  <a:pos x="60" y="52"/>
                </a:cxn>
                <a:cxn ang="0">
                  <a:pos x="65" y="36"/>
                </a:cxn>
                <a:cxn ang="0">
                  <a:pos x="72" y="2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5"/>
                </a:cxn>
                <a:cxn ang="0">
                  <a:pos x="80" y="3"/>
                </a:cxn>
                <a:cxn ang="0">
                  <a:pos x="79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72" y="2"/>
                </a:cxn>
                <a:cxn ang="0">
                  <a:pos x="72" y="2"/>
                </a:cxn>
              </a:cxnLst>
              <a:rect l="0" t="0" r="r" b="b"/>
              <a:pathLst>
                <a:path w="80" h="275">
                  <a:moveTo>
                    <a:pt x="72" y="2"/>
                  </a:moveTo>
                  <a:lnTo>
                    <a:pt x="72" y="2"/>
                  </a:lnTo>
                  <a:lnTo>
                    <a:pt x="64" y="16"/>
                  </a:lnTo>
                  <a:lnTo>
                    <a:pt x="58" y="30"/>
                  </a:lnTo>
                  <a:lnTo>
                    <a:pt x="51" y="45"/>
                  </a:lnTo>
                  <a:lnTo>
                    <a:pt x="47" y="60"/>
                  </a:lnTo>
                  <a:lnTo>
                    <a:pt x="40" y="91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6" y="158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2" y="214"/>
                  </a:lnTo>
                  <a:lnTo>
                    <a:pt x="7" y="233"/>
                  </a:lnTo>
                  <a:lnTo>
                    <a:pt x="3" y="251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4"/>
                  </a:lnTo>
                  <a:lnTo>
                    <a:pt x="3" y="274"/>
                  </a:lnTo>
                  <a:lnTo>
                    <a:pt x="5" y="275"/>
                  </a:lnTo>
                  <a:lnTo>
                    <a:pt x="6" y="274"/>
                  </a:lnTo>
                  <a:lnTo>
                    <a:pt x="8" y="274"/>
                  </a:lnTo>
                  <a:lnTo>
                    <a:pt x="9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0" y="260"/>
                  </a:lnTo>
                  <a:lnTo>
                    <a:pt x="12" y="251"/>
                  </a:lnTo>
                  <a:lnTo>
                    <a:pt x="16" y="234"/>
                  </a:lnTo>
                  <a:lnTo>
                    <a:pt x="21" y="216"/>
                  </a:lnTo>
                  <a:lnTo>
                    <a:pt x="27" y="197"/>
                  </a:lnTo>
                  <a:lnTo>
                    <a:pt x="27" y="197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7" y="100"/>
                  </a:lnTo>
                  <a:lnTo>
                    <a:pt x="55" y="68"/>
                  </a:lnTo>
                  <a:lnTo>
                    <a:pt x="60" y="52"/>
                  </a:lnTo>
                  <a:lnTo>
                    <a:pt x="65" y="36"/>
                  </a:lnTo>
                  <a:lnTo>
                    <a:pt x="72" y="2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2" y="2"/>
                  </a:lnTo>
                  <a:lnTo>
                    <a:pt x="7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79"/>
            <p:cNvSpPr/>
            <p:nvPr/>
          </p:nvSpPr>
          <p:spPr bwMode="auto">
            <a:xfrm>
              <a:off x="4610100" y="3270250"/>
              <a:ext cx="46038" cy="16668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72" y="21"/>
                </a:cxn>
                <a:cxn ang="0">
                  <a:pos x="65" y="38"/>
                </a:cxn>
                <a:cxn ang="0">
                  <a:pos x="58" y="55"/>
                </a:cxn>
                <a:cxn ang="0">
                  <a:pos x="53" y="72"/>
                </a:cxn>
                <a:cxn ang="0">
                  <a:pos x="53" y="7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27" y="177"/>
                </a:cxn>
                <a:cxn ang="0">
                  <a:pos x="24" y="197"/>
                </a:cxn>
                <a:cxn ang="0">
                  <a:pos x="20" y="219"/>
                </a:cxn>
                <a:cxn ang="0">
                  <a:pos x="16" y="240"/>
                </a:cxn>
                <a:cxn ang="0">
                  <a:pos x="16" y="240"/>
                </a:cxn>
                <a:cxn ang="0">
                  <a:pos x="7" y="276"/>
                </a:cxn>
                <a:cxn ang="0">
                  <a:pos x="2" y="293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1" y="315"/>
                </a:cxn>
                <a:cxn ang="0">
                  <a:pos x="1" y="316"/>
                </a:cxn>
                <a:cxn ang="0">
                  <a:pos x="3" y="317"/>
                </a:cxn>
                <a:cxn ang="0">
                  <a:pos x="6" y="317"/>
                </a:cxn>
                <a:cxn ang="0">
                  <a:pos x="7" y="317"/>
                </a:cxn>
                <a:cxn ang="0">
                  <a:pos x="9" y="316"/>
                </a:cxn>
                <a:cxn ang="0">
                  <a:pos x="10" y="315"/>
                </a:cxn>
                <a:cxn ang="0">
                  <a:pos x="10" y="313"/>
                </a:cxn>
                <a:cxn ang="0">
                  <a:pos x="10" y="313"/>
                </a:cxn>
                <a:cxn ang="0">
                  <a:pos x="11" y="303"/>
                </a:cxn>
                <a:cxn ang="0">
                  <a:pos x="13" y="292"/>
                </a:cxn>
                <a:cxn ang="0">
                  <a:pos x="17" y="273"/>
                </a:cxn>
                <a:cxn ang="0">
                  <a:pos x="27" y="234"/>
                </a:cxn>
                <a:cxn ang="0">
                  <a:pos x="27" y="234"/>
                </a:cxn>
                <a:cxn ang="0">
                  <a:pos x="31" y="215"/>
                </a:cxn>
                <a:cxn ang="0">
                  <a:pos x="34" y="196"/>
                </a:cxn>
                <a:cxn ang="0">
                  <a:pos x="36" y="177"/>
                </a:cxn>
                <a:cxn ang="0">
                  <a:pos x="41" y="158"/>
                </a:cxn>
                <a:cxn ang="0">
                  <a:pos x="41" y="158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66" y="64"/>
                </a:cxn>
                <a:cxn ang="0">
                  <a:pos x="73" y="44"/>
                </a:cxn>
                <a:cxn ang="0">
                  <a:pos x="80" y="26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6" y="4"/>
                </a:cxn>
                <a:cxn ang="0">
                  <a:pos x="85" y="2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317">
                  <a:moveTo>
                    <a:pt x="77" y="3"/>
                  </a:moveTo>
                  <a:lnTo>
                    <a:pt x="77" y="3"/>
                  </a:lnTo>
                  <a:lnTo>
                    <a:pt x="72" y="21"/>
                  </a:lnTo>
                  <a:lnTo>
                    <a:pt x="65" y="38"/>
                  </a:lnTo>
                  <a:lnTo>
                    <a:pt x="58" y="55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27" y="177"/>
                  </a:lnTo>
                  <a:lnTo>
                    <a:pt x="24" y="197"/>
                  </a:lnTo>
                  <a:lnTo>
                    <a:pt x="20" y="219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7" y="276"/>
                  </a:lnTo>
                  <a:lnTo>
                    <a:pt x="2" y="293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1" y="315"/>
                  </a:lnTo>
                  <a:lnTo>
                    <a:pt x="1" y="316"/>
                  </a:lnTo>
                  <a:lnTo>
                    <a:pt x="3" y="317"/>
                  </a:lnTo>
                  <a:lnTo>
                    <a:pt x="6" y="317"/>
                  </a:lnTo>
                  <a:lnTo>
                    <a:pt x="7" y="317"/>
                  </a:lnTo>
                  <a:lnTo>
                    <a:pt x="9" y="316"/>
                  </a:lnTo>
                  <a:lnTo>
                    <a:pt x="10" y="315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11" y="303"/>
                  </a:lnTo>
                  <a:lnTo>
                    <a:pt x="13" y="292"/>
                  </a:lnTo>
                  <a:lnTo>
                    <a:pt x="17" y="273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31" y="215"/>
                  </a:lnTo>
                  <a:lnTo>
                    <a:pt x="34" y="196"/>
                  </a:lnTo>
                  <a:lnTo>
                    <a:pt x="36" y="177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6" y="64"/>
                  </a:lnTo>
                  <a:lnTo>
                    <a:pt x="73" y="44"/>
                  </a:lnTo>
                  <a:lnTo>
                    <a:pt x="80" y="2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80"/>
            <p:cNvSpPr/>
            <p:nvPr/>
          </p:nvSpPr>
          <p:spPr bwMode="auto">
            <a:xfrm>
              <a:off x="4660900" y="3228975"/>
              <a:ext cx="38100" cy="158750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9" y="23"/>
                </a:cxn>
                <a:cxn ang="0">
                  <a:pos x="56" y="43"/>
                </a:cxn>
                <a:cxn ang="0">
                  <a:pos x="46" y="80"/>
                </a:cxn>
                <a:cxn ang="0">
                  <a:pos x="46" y="80"/>
                </a:cxn>
                <a:cxn ang="0">
                  <a:pos x="35" y="117"/>
                </a:cxn>
                <a:cxn ang="0">
                  <a:pos x="31" y="136"/>
                </a:cxn>
                <a:cxn ang="0">
                  <a:pos x="27" y="155"/>
                </a:cxn>
                <a:cxn ang="0">
                  <a:pos x="27" y="155"/>
                </a:cxn>
                <a:cxn ang="0">
                  <a:pos x="20" y="189"/>
                </a:cxn>
                <a:cxn ang="0">
                  <a:pos x="13" y="224"/>
                </a:cxn>
                <a:cxn ang="0">
                  <a:pos x="6" y="259"/>
                </a:cxn>
                <a:cxn ang="0">
                  <a:pos x="2" y="276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1" y="297"/>
                </a:cxn>
                <a:cxn ang="0">
                  <a:pos x="3" y="298"/>
                </a:cxn>
                <a:cxn ang="0">
                  <a:pos x="4" y="298"/>
                </a:cxn>
                <a:cxn ang="0">
                  <a:pos x="8" y="297"/>
                </a:cxn>
                <a:cxn ang="0">
                  <a:pos x="10" y="296"/>
                </a:cxn>
                <a:cxn ang="0">
                  <a:pos x="10" y="294"/>
                </a:cxn>
                <a:cxn ang="0">
                  <a:pos x="10" y="294"/>
                </a:cxn>
                <a:cxn ang="0">
                  <a:pos x="13" y="274"/>
                </a:cxn>
                <a:cxn ang="0">
                  <a:pos x="16" y="255"/>
                </a:cxn>
                <a:cxn ang="0">
                  <a:pos x="24" y="216"/>
                </a:cxn>
                <a:cxn ang="0">
                  <a:pos x="24" y="216"/>
                </a:cxn>
                <a:cxn ang="0">
                  <a:pos x="31" y="177"/>
                </a:cxn>
                <a:cxn ang="0">
                  <a:pos x="35" y="159"/>
                </a:cxn>
                <a:cxn ang="0">
                  <a:pos x="41" y="140"/>
                </a:cxn>
                <a:cxn ang="0">
                  <a:pos x="41" y="140"/>
                </a:cxn>
                <a:cxn ang="0">
                  <a:pos x="46" y="122"/>
                </a:cxn>
                <a:cxn ang="0">
                  <a:pos x="50" y="103"/>
                </a:cxn>
                <a:cxn ang="0">
                  <a:pos x="55" y="84"/>
                </a:cxn>
                <a:cxn ang="0">
                  <a:pos x="59" y="66"/>
                </a:cxn>
                <a:cxn ang="0">
                  <a:pos x="59" y="66"/>
                </a:cxn>
                <a:cxn ang="0">
                  <a:pos x="63" y="51"/>
                </a:cxn>
                <a:cxn ang="0">
                  <a:pos x="68" y="36"/>
                </a:cxn>
                <a:cxn ang="0">
                  <a:pos x="70" y="20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2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2" y="3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72" h="298">
                  <a:moveTo>
                    <a:pt x="62" y="5"/>
                  </a:moveTo>
                  <a:lnTo>
                    <a:pt x="62" y="5"/>
                  </a:lnTo>
                  <a:lnTo>
                    <a:pt x="59" y="23"/>
                  </a:lnTo>
                  <a:lnTo>
                    <a:pt x="56" y="43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35" y="117"/>
                  </a:lnTo>
                  <a:lnTo>
                    <a:pt x="31" y="136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0" y="189"/>
                  </a:lnTo>
                  <a:lnTo>
                    <a:pt x="13" y="224"/>
                  </a:lnTo>
                  <a:lnTo>
                    <a:pt x="6" y="259"/>
                  </a:lnTo>
                  <a:lnTo>
                    <a:pt x="2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1" y="297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8" y="297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4"/>
                  </a:lnTo>
                  <a:lnTo>
                    <a:pt x="13" y="274"/>
                  </a:lnTo>
                  <a:lnTo>
                    <a:pt x="16" y="255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31" y="177"/>
                  </a:lnTo>
                  <a:lnTo>
                    <a:pt x="35" y="159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6" y="122"/>
                  </a:lnTo>
                  <a:lnTo>
                    <a:pt x="50" y="103"/>
                  </a:lnTo>
                  <a:lnTo>
                    <a:pt x="55" y="84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3" y="51"/>
                  </a:lnTo>
                  <a:lnTo>
                    <a:pt x="68" y="36"/>
                  </a:lnTo>
                  <a:lnTo>
                    <a:pt x="70" y="20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81"/>
            <p:cNvSpPr/>
            <p:nvPr/>
          </p:nvSpPr>
          <p:spPr bwMode="auto">
            <a:xfrm>
              <a:off x="4719638" y="3197225"/>
              <a:ext cx="39688" cy="1397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28"/>
                </a:cxn>
                <a:cxn ang="0">
                  <a:pos x="49" y="40"/>
                </a:cxn>
                <a:cxn ang="0">
                  <a:pos x="44" y="53"/>
                </a:cxn>
                <a:cxn ang="0">
                  <a:pos x="44" y="53"/>
                </a:cxn>
                <a:cxn ang="0">
                  <a:pos x="39" y="72"/>
                </a:cxn>
                <a:cxn ang="0">
                  <a:pos x="35" y="91"/>
                </a:cxn>
                <a:cxn ang="0">
                  <a:pos x="31" y="109"/>
                </a:cxn>
                <a:cxn ang="0">
                  <a:pos x="26" y="128"/>
                </a:cxn>
                <a:cxn ang="0">
                  <a:pos x="26" y="128"/>
                </a:cxn>
                <a:cxn ang="0">
                  <a:pos x="22" y="144"/>
                </a:cxn>
                <a:cxn ang="0">
                  <a:pos x="18" y="160"/>
                </a:cxn>
                <a:cxn ang="0">
                  <a:pos x="15" y="176"/>
                </a:cxn>
                <a:cxn ang="0">
                  <a:pos x="12" y="193"/>
                </a:cxn>
                <a:cxn ang="0">
                  <a:pos x="12" y="193"/>
                </a:cxn>
                <a:cxn ang="0">
                  <a:pos x="5" y="227"/>
                </a:cxn>
                <a:cxn ang="0">
                  <a:pos x="2" y="243"/>
                </a:cxn>
                <a:cxn ang="0">
                  <a:pos x="0" y="260"/>
                </a:cxn>
                <a:cxn ang="0">
                  <a:pos x="0" y="260"/>
                </a:cxn>
                <a:cxn ang="0">
                  <a:pos x="0" y="262"/>
                </a:cxn>
                <a:cxn ang="0">
                  <a:pos x="1" y="263"/>
                </a:cxn>
                <a:cxn ang="0">
                  <a:pos x="2" y="264"/>
                </a:cxn>
                <a:cxn ang="0">
                  <a:pos x="4" y="264"/>
                </a:cxn>
                <a:cxn ang="0">
                  <a:pos x="7" y="263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2" y="241"/>
                </a:cxn>
                <a:cxn ang="0">
                  <a:pos x="15" y="224"/>
                </a:cxn>
                <a:cxn ang="0">
                  <a:pos x="24" y="188"/>
                </a:cxn>
                <a:cxn ang="0">
                  <a:pos x="24" y="188"/>
                </a:cxn>
                <a:cxn ang="0">
                  <a:pos x="30" y="155"/>
                </a:cxn>
                <a:cxn ang="0">
                  <a:pos x="33" y="138"/>
                </a:cxn>
                <a:cxn ang="0">
                  <a:pos x="37" y="123"/>
                </a:cxn>
                <a:cxn ang="0">
                  <a:pos x="37" y="123"/>
                </a:cxn>
                <a:cxn ang="0">
                  <a:pos x="45" y="89"/>
                </a:cxn>
                <a:cxn ang="0">
                  <a:pos x="54" y="55"/>
                </a:cxn>
                <a:cxn ang="0">
                  <a:pos x="54" y="55"/>
                </a:cxn>
                <a:cxn ang="0">
                  <a:pos x="59" y="43"/>
                </a:cxn>
                <a:cxn ang="0">
                  <a:pos x="64" y="31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5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5" h="264">
                  <a:moveTo>
                    <a:pt x="66" y="3"/>
                  </a:moveTo>
                  <a:lnTo>
                    <a:pt x="66" y="3"/>
                  </a:lnTo>
                  <a:lnTo>
                    <a:pt x="55" y="28"/>
                  </a:lnTo>
                  <a:lnTo>
                    <a:pt x="49" y="4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39" y="72"/>
                  </a:lnTo>
                  <a:lnTo>
                    <a:pt x="35" y="91"/>
                  </a:lnTo>
                  <a:lnTo>
                    <a:pt x="31" y="109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2" y="144"/>
                  </a:lnTo>
                  <a:lnTo>
                    <a:pt x="18" y="160"/>
                  </a:lnTo>
                  <a:lnTo>
                    <a:pt x="15" y="176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5" y="227"/>
                  </a:lnTo>
                  <a:lnTo>
                    <a:pt x="2" y="243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1" y="263"/>
                  </a:lnTo>
                  <a:lnTo>
                    <a:pt x="2" y="264"/>
                  </a:lnTo>
                  <a:lnTo>
                    <a:pt x="4" y="264"/>
                  </a:lnTo>
                  <a:lnTo>
                    <a:pt x="7" y="263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2" y="241"/>
                  </a:lnTo>
                  <a:lnTo>
                    <a:pt x="15" y="224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30" y="155"/>
                  </a:lnTo>
                  <a:lnTo>
                    <a:pt x="33" y="138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45" y="89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9" y="43"/>
                  </a:lnTo>
                  <a:lnTo>
                    <a:pt x="64" y="31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82"/>
            <p:cNvSpPr/>
            <p:nvPr/>
          </p:nvSpPr>
          <p:spPr bwMode="auto">
            <a:xfrm>
              <a:off x="4773613" y="3186113"/>
              <a:ext cx="34925" cy="101600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9" y="4"/>
                </a:cxn>
                <a:cxn ang="0">
                  <a:pos x="57" y="11"/>
                </a:cxn>
                <a:cxn ang="0">
                  <a:pos x="53" y="18"/>
                </a:cxn>
                <a:cxn ang="0">
                  <a:pos x="46" y="31"/>
                </a:cxn>
                <a:cxn ang="0">
                  <a:pos x="46" y="31"/>
                </a:cxn>
                <a:cxn ang="0">
                  <a:pos x="42" y="36"/>
                </a:cxn>
                <a:cxn ang="0">
                  <a:pos x="41" y="42"/>
                </a:cxn>
                <a:cxn ang="0">
                  <a:pos x="40" y="54"/>
                </a:cxn>
                <a:cxn ang="0">
                  <a:pos x="40" y="54"/>
                </a:cxn>
                <a:cxn ang="0">
                  <a:pos x="36" y="74"/>
                </a:cxn>
                <a:cxn ang="0">
                  <a:pos x="31" y="93"/>
                </a:cxn>
                <a:cxn ang="0">
                  <a:pos x="18" y="132"/>
                </a:cxn>
                <a:cxn ang="0">
                  <a:pos x="18" y="132"/>
                </a:cxn>
                <a:cxn ang="0">
                  <a:pos x="10" y="153"/>
                </a:cxn>
                <a:cxn ang="0">
                  <a:pos x="2" y="174"/>
                </a:cxn>
                <a:cxn ang="0">
                  <a:pos x="2" y="174"/>
                </a:cxn>
                <a:cxn ang="0">
                  <a:pos x="1" y="178"/>
                </a:cxn>
                <a:cxn ang="0">
                  <a:pos x="0" y="182"/>
                </a:cxn>
                <a:cxn ang="0">
                  <a:pos x="1" y="186"/>
                </a:cxn>
                <a:cxn ang="0">
                  <a:pos x="4" y="189"/>
                </a:cxn>
                <a:cxn ang="0">
                  <a:pos x="4" y="189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9"/>
                </a:cxn>
                <a:cxn ang="0">
                  <a:pos x="10" y="188"/>
                </a:cxn>
                <a:cxn ang="0">
                  <a:pos x="10" y="185"/>
                </a:cxn>
                <a:cxn ang="0">
                  <a:pos x="10" y="183"/>
                </a:cxn>
                <a:cxn ang="0">
                  <a:pos x="9" y="181"/>
                </a:cxn>
                <a:cxn ang="0">
                  <a:pos x="9" y="181"/>
                </a:cxn>
                <a:cxn ang="0">
                  <a:pos x="9" y="180"/>
                </a:cxn>
                <a:cxn ang="0">
                  <a:pos x="10" y="178"/>
                </a:cxn>
                <a:cxn ang="0">
                  <a:pos x="14" y="170"/>
                </a:cxn>
                <a:cxn ang="0">
                  <a:pos x="19" y="163"/>
                </a:cxn>
                <a:cxn ang="0">
                  <a:pos x="21" y="158"/>
                </a:cxn>
                <a:cxn ang="0">
                  <a:pos x="21" y="158"/>
                </a:cxn>
                <a:cxn ang="0">
                  <a:pos x="24" y="144"/>
                </a:cxn>
                <a:cxn ang="0">
                  <a:pos x="28" y="130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42" y="89"/>
                </a:cxn>
                <a:cxn ang="0">
                  <a:pos x="46" y="75"/>
                </a:cxn>
                <a:cxn ang="0">
                  <a:pos x="51" y="48"/>
                </a:cxn>
                <a:cxn ang="0">
                  <a:pos x="51" y="48"/>
                </a:cxn>
                <a:cxn ang="0">
                  <a:pos x="52" y="42"/>
                </a:cxn>
                <a:cxn ang="0">
                  <a:pos x="54" y="37"/>
                </a:cxn>
                <a:cxn ang="0">
                  <a:pos x="59" y="27"/>
                </a:cxn>
                <a:cxn ang="0">
                  <a:pos x="64" y="18"/>
                </a:cxn>
                <a:cxn ang="0">
                  <a:pos x="66" y="11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7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60" y="2"/>
                </a:cxn>
                <a:cxn ang="0">
                  <a:pos x="59" y="4"/>
                </a:cxn>
                <a:cxn ang="0">
                  <a:pos x="59" y="4"/>
                </a:cxn>
              </a:cxnLst>
              <a:rect l="0" t="0" r="r" b="b"/>
              <a:pathLst>
                <a:path w="68" h="190">
                  <a:moveTo>
                    <a:pt x="59" y="4"/>
                  </a:moveTo>
                  <a:lnTo>
                    <a:pt x="59" y="4"/>
                  </a:lnTo>
                  <a:lnTo>
                    <a:pt x="57" y="11"/>
                  </a:lnTo>
                  <a:lnTo>
                    <a:pt x="53" y="18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2" y="36"/>
                  </a:lnTo>
                  <a:lnTo>
                    <a:pt x="41" y="4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6" y="74"/>
                  </a:lnTo>
                  <a:lnTo>
                    <a:pt x="31" y="93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0" y="153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" y="178"/>
                  </a:lnTo>
                  <a:lnTo>
                    <a:pt x="0" y="182"/>
                  </a:lnTo>
                  <a:lnTo>
                    <a:pt x="1" y="186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9"/>
                  </a:lnTo>
                  <a:lnTo>
                    <a:pt x="10" y="188"/>
                  </a:lnTo>
                  <a:lnTo>
                    <a:pt x="10" y="185"/>
                  </a:lnTo>
                  <a:lnTo>
                    <a:pt x="10" y="183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80"/>
                  </a:lnTo>
                  <a:lnTo>
                    <a:pt x="10" y="178"/>
                  </a:lnTo>
                  <a:lnTo>
                    <a:pt x="14" y="170"/>
                  </a:lnTo>
                  <a:lnTo>
                    <a:pt x="19" y="163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24" y="144"/>
                  </a:lnTo>
                  <a:lnTo>
                    <a:pt x="28" y="130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2" y="89"/>
                  </a:lnTo>
                  <a:lnTo>
                    <a:pt x="46" y="75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2" y="42"/>
                  </a:lnTo>
                  <a:lnTo>
                    <a:pt x="54" y="37"/>
                  </a:lnTo>
                  <a:lnTo>
                    <a:pt x="59" y="27"/>
                  </a:lnTo>
                  <a:lnTo>
                    <a:pt x="64" y="18"/>
                  </a:lnTo>
                  <a:lnTo>
                    <a:pt x="66" y="11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83"/>
            <p:cNvSpPr/>
            <p:nvPr/>
          </p:nvSpPr>
          <p:spPr bwMode="auto">
            <a:xfrm>
              <a:off x="4829175" y="3186113"/>
              <a:ext cx="22225" cy="730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21"/>
                </a:cxn>
                <a:cxn ang="0">
                  <a:pos x="29" y="37"/>
                </a:cxn>
                <a:cxn ang="0">
                  <a:pos x="21" y="68"/>
                </a:cxn>
                <a:cxn ang="0">
                  <a:pos x="21" y="68"/>
                </a:cxn>
                <a:cxn ang="0">
                  <a:pos x="18" y="85"/>
                </a:cxn>
                <a:cxn ang="0">
                  <a:pos x="13" y="100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4"/>
                </a:cxn>
                <a:cxn ang="0">
                  <a:pos x="2" y="135"/>
                </a:cxn>
                <a:cxn ang="0">
                  <a:pos x="3" y="136"/>
                </a:cxn>
                <a:cxn ang="0">
                  <a:pos x="5" y="137"/>
                </a:cxn>
                <a:cxn ang="0">
                  <a:pos x="8" y="137"/>
                </a:cxn>
                <a:cxn ang="0">
                  <a:pos x="10" y="136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7" y="117"/>
                </a:cxn>
                <a:cxn ang="0">
                  <a:pos x="23" y="99"/>
                </a:cxn>
                <a:cxn ang="0">
                  <a:pos x="28" y="81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40" y="34"/>
                </a:cxn>
                <a:cxn ang="0">
                  <a:pos x="42" y="20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1"/>
                </a:cxn>
                <a:cxn ang="0">
                  <a:pos x="36" y="2"/>
                </a:cxn>
                <a:cxn ang="0">
                  <a:pos x="35" y="3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4" h="137">
                  <a:moveTo>
                    <a:pt x="35" y="5"/>
                  </a:moveTo>
                  <a:lnTo>
                    <a:pt x="35" y="5"/>
                  </a:lnTo>
                  <a:lnTo>
                    <a:pt x="32" y="21"/>
                  </a:lnTo>
                  <a:lnTo>
                    <a:pt x="29" y="37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8" y="85"/>
                  </a:lnTo>
                  <a:lnTo>
                    <a:pt x="13" y="10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5" y="137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7" y="117"/>
                  </a:lnTo>
                  <a:lnTo>
                    <a:pt x="23" y="99"/>
                  </a:lnTo>
                  <a:lnTo>
                    <a:pt x="28" y="81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40" y="34"/>
                  </a:lnTo>
                  <a:lnTo>
                    <a:pt x="42" y="2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84"/>
            <p:cNvSpPr/>
            <p:nvPr/>
          </p:nvSpPr>
          <p:spPr bwMode="auto">
            <a:xfrm>
              <a:off x="4884738" y="3184525"/>
              <a:ext cx="9525" cy="1270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1"/>
                </a:cxn>
                <a:cxn ang="0">
                  <a:pos x="3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4" y="23"/>
                </a:cxn>
                <a:cxn ang="0">
                  <a:pos x="7" y="22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0" y="15"/>
                </a:cxn>
                <a:cxn ang="0">
                  <a:pos x="12" y="12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8" h="23">
                  <a:moveTo>
                    <a:pt x="10" y="1"/>
                  </a:moveTo>
                  <a:lnTo>
                    <a:pt x="10" y="1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85"/>
            <p:cNvSpPr/>
            <p:nvPr/>
          </p:nvSpPr>
          <p:spPr bwMode="auto">
            <a:xfrm>
              <a:off x="4586288" y="3460750"/>
              <a:ext cx="165100" cy="39688"/>
            </a:xfrm>
            <a:custGeom>
              <a:avLst/>
              <a:gdLst/>
              <a:ahLst/>
              <a:cxnLst>
                <a:cxn ang="0">
                  <a:pos x="306" y="66"/>
                </a:cxn>
                <a:cxn ang="0">
                  <a:pos x="306" y="66"/>
                </a:cxn>
                <a:cxn ang="0">
                  <a:pos x="297" y="67"/>
                </a:cxn>
                <a:cxn ang="0">
                  <a:pos x="288" y="66"/>
                </a:cxn>
                <a:cxn ang="0">
                  <a:pos x="279" y="63"/>
                </a:cxn>
                <a:cxn ang="0">
                  <a:pos x="268" y="59"/>
                </a:cxn>
                <a:cxn ang="0">
                  <a:pos x="249" y="51"/>
                </a:cxn>
                <a:cxn ang="0">
                  <a:pos x="232" y="45"/>
                </a:cxn>
                <a:cxn ang="0">
                  <a:pos x="232" y="45"/>
                </a:cxn>
                <a:cxn ang="0">
                  <a:pos x="194" y="35"/>
                </a:cxn>
                <a:cxn ang="0">
                  <a:pos x="157" y="24"/>
                </a:cxn>
                <a:cxn ang="0">
                  <a:pos x="157" y="24"/>
                </a:cxn>
                <a:cxn ang="0">
                  <a:pos x="139" y="20"/>
                </a:cxn>
                <a:cxn ang="0">
                  <a:pos x="121" y="17"/>
                </a:cxn>
                <a:cxn ang="0">
                  <a:pos x="102" y="14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64" y="7"/>
                </a:cxn>
                <a:cxn ang="0">
                  <a:pos x="44" y="3"/>
                </a:cxn>
                <a:cxn ang="0">
                  <a:pos x="2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8" y="17"/>
                </a:cxn>
                <a:cxn ang="0">
                  <a:pos x="90" y="21"/>
                </a:cxn>
                <a:cxn ang="0">
                  <a:pos x="90" y="21"/>
                </a:cxn>
                <a:cxn ang="0">
                  <a:pos x="109" y="25"/>
                </a:cxn>
                <a:cxn ang="0">
                  <a:pos x="130" y="30"/>
                </a:cxn>
                <a:cxn ang="0">
                  <a:pos x="151" y="34"/>
                </a:cxn>
                <a:cxn ang="0">
                  <a:pos x="170" y="39"/>
                </a:cxn>
                <a:cxn ang="0">
                  <a:pos x="170" y="39"/>
                </a:cxn>
                <a:cxn ang="0">
                  <a:pos x="191" y="45"/>
                </a:cxn>
                <a:cxn ang="0">
                  <a:pos x="213" y="50"/>
                </a:cxn>
                <a:cxn ang="0">
                  <a:pos x="234" y="56"/>
                </a:cxn>
                <a:cxn ang="0">
                  <a:pos x="255" y="63"/>
                </a:cxn>
                <a:cxn ang="0">
                  <a:pos x="255" y="63"/>
                </a:cxn>
                <a:cxn ang="0">
                  <a:pos x="281" y="73"/>
                </a:cxn>
                <a:cxn ang="0">
                  <a:pos x="288" y="74"/>
                </a:cxn>
                <a:cxn ang="0">
                  <a:pos x="294" y="75"/>
                </a:cxn>
                <a:cxn ang="0">
                  <a:pos x="301" y="76"/>
                </a:cxn>
                <a:cxn ang="0">
                  <a:pos x="309" y="75"/>
                </a:cxn>
                <a:cxn ang="0">
                  <a:pos x="309" y="75"/>
                </a:cxn>
                <a:cxn ang="0">
                  <a:pos x="311" y="74"/>
                </a:cxn>
                <a:cxn ang="0">
                  <a:pos x="312" y="73"/>
                </a:cxn>
                <a:cxn ang="0">
                  <a:pos x="312" y="71"/>
                </a:cxn>
                <a:cxn ang="0">
                  <a:pos x="312" y="70"/>
                </a:cxn>
                <a:cxn ang="0">
                  <a:pos x="310" y="67"/>
                </a:cxn>
                <a:cxn ang="0">
                  <a:pos x="308" y="66"/>
                </a:cxn>
                <a:cxn ang="0">
                  <a:pos x="306" y="66"/>
                </a:cxn>
                <a:cxn ang="0">
                  <a:pos x="306" y="66"/>
                </a:cxn>
              </a:cxnLst>
              <a:rect l="0" t="0" r="r" b="b"/>
              <a:pathLst>
                <a:path w="312" h="76">
                  <a:moveTo>
                    <a:pt x="306" y="66"/>
                  </a:moveTo>
                  <a:lnTo>
                    <a:pt x="306" y="66"/>
                  </a:lnTo>
                  <a:lnTo>
                    <a:pt x="297" y="67"/>
                  </a:lnTo>
                  <a:lnTo>
                    <a:pt x="288" y="66"/>
                  </a:lnTo>
                  <a:lnTo>
                    <a:pt x="279" y="63"/>
                  </a:lnTo>
                  <a:lnTo>
                    <a:pt x="268" y="59"/>
                  </a:lnTo>
                  <a:lnTo>
                    <a:pt x="249" y="51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194" y="35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39" y="20"/>
                  </a:lnTo>
                  <a:lnTo>
                    <a:pt x="121" y="17"/>
                  </a:lnTo>
                  <a:lnTo>
                    <a:pt x="102" y="14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64" y="7"/>
                  </a:lnTo>
                  <a:lnTo>
                    <a:pt x="44" y="3"/>
                  </a:lnTo>
                  <a:lnTo>
                    <a:pt x="2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26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109" y="25"/>
                  </a:lnTo>
                  <a:lnTo>
                    <a:pt x="130" y="30"/>
                  </a:lnTo>
                  <a:lnTo>
                    <a:pt x="151" y="34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91" y="45"/>
                  </a:lnTo>
                  <a:lnTo>
                    <a:pt x="213" y="50"/>
                  </a:lnTo>
                  <a:lnTo>
                    <a:pt x="234" y="56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81" y="73"/>
                  </a:lnTo>
                  <a:lnTo>
                    <a:pt x="288" y="74"/>
                  </a:lnTo>
                  <a:lnTo>
                    <a:pt x="294" y="75"/>
                  </a:lnTo>
                  <a:lnTo>
                    <a:pt x="301" y="76"/>
                  </a:lnTo>
                  <a:lnTo>
                    <a:pt x="309" y="75"/>
                  </a:lnTo>
                  <a:lnTo>
                    <a:pt x="309" y="75"/>
                  </a:lnTo>
                  <a:lnTo>
                    <a:pt x="311" y="74"/>
                  </a:lnTo>
                  <a:lnTo>
                    <a:pt x="312" y="73"/>
                  </a:lnTo>
                  <a:lnTo>
                    <a:pt x="312" y="71"/>
                  </a:lnTo>
                  <a:lnTo>
                    <a:pt x="312" y="70"/>
                  </a:lnTo>
                  <a:lnTo>
                    <a:pt x="310" y="67"/>
                  </a:lnTo>
                  <a:lnTo>
                    <a:pt x="308" y="66"/>
                  </a:lnTo>
                  <a:lnTo>
                    <a:pt x="306" y="66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86"/>
            <p:cNvSpPr/>
            <p:nvPr/>
          </p:nvSpPr>
          <p:spPr bwMode="auto">
            <a:xfrm>
              <a:off x="4660900" y="3400425"/>
              <a:ext cx="171450" cy="47625"/>
            </a:xfrm>
            <a:custGeom>
              <a:avLst/>
              <a:gdLst/>
              <a:ahLst/>
              <a:cxnLst>
                <a:cxn ang="0">
                  <a:pos x="319" y="80"/>
                </a:cxn>
                <a:cxn ang="0">
                  <a:pos x="319" y="80"/>
                </a:cxn>
                <a:cxn ang="0">
                  <a:pos x="278" y="76"/>
                </a:cxn>
                <a:cxn ang="0">
                  <a:pos x="239" y="71"/>
                </a:cxn>
                <a:cxn ang="0">
                  <a:pos x="199" y="63"/>
                </a:cxn>
                <a:cxn ang="0">
                  <a:pos x="160" y="54"/>
                </a:cxn>
                <a:cxn ang="0">
                  <a:pos x="160" y="54"/>
                </a:cxn>
                <a:cxn ang="0">
                  <a:pos x="121" y="42"/>
                </a:cxn>
                <a:cxn ang="0">
                  <a:pos x="83" y="31"/>
                </a:cxn>
                <a:cxn ang="0">
                  <a:pos x="63" y="25"/>
                </a:cxn>
                <a:cxn ang="0">
                  <a:pos x="45" y="19"/>
                </a:cxn>
                <a:cxn ang="0">
                  <a:pos x="26" y="1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1" y="19"/>
                </a:cxn>
                <a:cxn ang="0">
                  <a:pos x="41" y="27"/>
                </a:cxn>
                <a:cxn ang="0">
                  <a:pos x="59" y="33"/>
                </a:cxn>
                <a:cxn ang="0">
                  <a:pos x="79" y="39"/>
                </a:cxn>
                <a:cxn ang="0">
                  <a:pos x="118" y="51"/>
                </a:cxn>
                <a:cxn ang="0">
                  <a:pos x="157" y="62"/>
                </a:cxn>
                <a:cxn ang="0">
                  <a:pos x="157" y="62"/>
                </a:cxn>
                <a:cxn ang="0">
                  <a:pos x="177" y="68"/>
                </a:cxn>
                <a:cxn ang="0">
                  <a:pos x="197" y="72"/>
                </a:cxn>
                <a:cxn ang="0">
                  <a:pos x="217" y="77"/>
                </a:cxn>
                <a:cxn ang="0">
                  <a:pos x="237" y="80"/>
                </a:cxn>
                <a:cxn ang="0">
                  <a:pos x="277" y="87"/>
                </a:cxn>
                <a:cxn ang="0">
                  <a:pos x="319" y="91"/>
                </a:cxn>
                <a:cxn ang="0">
                  <a:pos x="319" y="91"/>
                </a:cxn>
                <a:cxn ang="0">
                  <a:pos x="321" y="90"/>
                </a:cxn>
                <a:cxn ang="0">
                  <a:pos x="322" y="90"/>
                </a:cxn>
                <a:cxn ang="0">
                  <a:pos x="323" y="88"/>
                </a:cxn>
                <a:cxn ang="0">
                  <a:pos x="323" y="86"/>
                </a:cxn>
                <a:cxn ang="0">
                  <a:pos x="322" y="83"/>
                </a:cxn>
                <a:cxn ang="0">
                  <a:pos x="321" y="82"/>
                </a:cxn>
                <a:cxn ang="0">
                  <a:pos x="319" y="80"/>
                </a:cxn>
                <a:cxn ang="0">
                  <a:pos x="319" y="80"/>
                </a:cxn>
              </a:cxnLst>
              <a:rect l="0" t="0" r="r" b="b"/>
              <a:pathLst>
                <a:path w="323" h="91">
                  <a:moveTo>
                    <a:pt x="319" y="80"/>
                  </a:moveTo>
                  <a:lnTo>
                    <a:pt x="319" y="80"/>
                  </a:lnTo>
                  <a:lnTo>
                    <a:pt x="278" y="76"/>
                  </a:lnTo>
                  <a:lnTo>
                    <a:pt x="239" y="71"/>
                  </a:lnTo>
                  <a:lnTo>
                    <a:pt x="199" y="63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21" y="42"/>
                  </a:lnTo>
                  <a:lnTo>
                    <a:pt x="83" y="31"/>
                  </a:lnTo>
                  <a:lnTo>
                    <a:pt x="63" y="25"/>
                  </a:lnTo>
                  <a:lnTo>
                    <a:pt x="45" y="19"/>
                  </a:lnTo>
                  <a:lnTo>
                    <a:pt x="26" y="10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1" y="19"/>
                  </a:lnTo>
                  <a:lnTo>
                    <a:pt x="41" y="27"/>
                  </a:lnTo>
                  <a:lnTo>
                    <a:pt x="59" y="33"/>
                  </a:lnTo>
                  <a:lnTo>
                    <a:pt x="79" y="39"/>
                  </a:lnTo>
                  <a:lnTo>
                    <a:pt x="118" y="51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77" y="68"/>
                  </a:lnTo>
                  <a:lnTo>
                    <a:pt x="197" y="72"/>
                  </a:lnTo>
                  <a:lnTo>
                    <a:pt x="217" y="77"/>
                  </a:lnTo>
                  <a:lnTo>
                    <a:pt x="237" y="80"/>
                  </a:lnTo>
                  <a:lnTo>
                    <a:pt x="277" y="87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3" y="88"/>
                  </a:lnTo>
                  <a:lnTo>
                    <a:pt x="323" y="86"/>
                  </a:lnTo>
                  <a:lnTo>
                    <a:pt x="322" y="83"/>
                  </a:lnTo>
                  <a:lnTo>
                    <a:pt x="321" y="82"/>
                  </a:lnTo>
                  <a:lnTo>
                    <a:pt x="319" y="80"/>
                  </a:lnTo>
                  <a:lnTo>
                    <a:pt x="319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87"/>
            <p:cNvSpPr/>
            <p:nvPr/>
          </p:nvSpPr>
          <p:spPr bwMode="auto">
            <a:xfrm>
              <a:off x="4708525" y="3362325"/>
              <a:ext cx="158750" cy="50800"/>
            </a:xfrm>
            <a:custGeom>
              <a:avLst/>
              <a:gdLst/>
              <a:ahLst/>
              <a:cxnLst>
                <a:cxn ang="0">
                  <a:pos x="294" y="84"/>
                </a:cxn>
                <a:cxn ang="0">
                  <a:pos x="294" y="84"/>
                </a:cxn>
                <a:cxn ang="0">
                  <a:pos x="290" y="85"/>
                </a:cxn>
                <a:cxn ang="0">
                  <a:pos x="287" y="85"/>
                </a:cxn>
                <a:cxn ang="0">
                  <a:pos x="282" y="83"/>
                </a:cxn>
                <a:cxn ang="0">
                  <a:pos x="278" y="79"/>
                </a:cxn>
                <a:cxn ang="0">
                  <a:pos x="273" y="76"/>
                </a:cxn>
                <a:cxn ang="0">
                  <a:pos x="273" y="76"/>
                </a:cxn>
                <a:cxn ang="0">
                  <a:pos x="266" y="72"/>
                </a:cxn>
                <a:cxn ang="0">
                  <a:pos x="257" y="69"/>
                </a:cxn>
                <a:cxn ang="0">
                  <a:pos x="240" y="63"/>
                </a:cxn>
                <a:cxn ang="0">
                  <a:pos x="240" y="63"/>
                </a:cxn>
                <a:cxn ang="0">
                  <a:pos x="222" y="58"/>
                </a:cxn>
                <a:cxn ang="0">
                  <a:pos x="205" y="52"/>
                </a:cxn>
                <a:cxn ang="0">
                  <a:pos x="169" y="45"/>
                </a:cxn>
                <a:cxn ang="0">
                  <a:pos x="169" y="45"/>
                </a:cxn>
                <a:cxn ang="0">
                  <a:pos x="128" y="36"/>
                </a:cxn>
                <a:cxn ang="0">
                  <a:pos x="87" y="25"/>
                </a:cxn>
                <a:cxn ang="0">
                  <a:pos x="67" y="20"/>
                </a:cxn>
                <a:cxn ang="0">
                  <a:pos x="47" y="14"/>
                </a:cxn>
                <a:cxn ang="0">
                  <a:pos x="27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3" y="16"/>
                </a:cxn>
                <a:cxn ang="0">
                  <a:pos x="43" y="23"/>
                </a:cxn>
                <a:cxn ang="0">
                  <a:pos x="63" y="30"/>
                </a:cxn>
                <a:cxn ang="0">
                  <a:pos x="84" y="35"/>
                </a:cxn>
                <a:cxn ang="0">
                  <a:pos x="125" y="4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210" y="65"/>
                </a:cxn>
                <a:cxn ang="0">
                  <a:pos x="232" y="70"/>
                </a:cxn>
                <a:cxn ang="0">
                  <a:pos x="253" y="78"/>
                </a:cxn>
                <a:cxn ang="0">
                  <a:pos x="253" y="78"/>
                </a:cxn>
                <a:cxn ang="0">
                  <a:pos x="263" y="83"/>
                </a:cxn>
                <a:cxn ang="0">
                  <a:pos x="274" y="90"/>
                </a:cxn>
                <a:cxn ang="0">
                  <a:pos x="279" y="93"/>
                </a:cxn>
                <a:cxn ang="0">
                  <a:pos x="285" y="95"/>
                </a:cxn>
                <a:cxn ang="0">
                  <a:pos x="290" y="95"/>
                </a:cxn>
                <a:cxn ang="0">
                  <a:pos x="296" y="94"/>
                </a:cxn>
                <a:cxn ang="0">
                  <a:pos x="296" y="94"/>
                </a:cxn>
                <a:cxn ang="0">
                  <a:pos x="298" y="93"/>
                </a:cxn>
                <a:cxn ang="0">
                  <a:pos x="299" y="92"/>
                </a:cxn>
                <a:cxn ang="0">
                  <a:pos x="299" y="87"/>
                </a:cxn>
                <a:cxn ang="0">
                  <a:pos x="298" y="86"/>
                </a:cxn>
                <a:cxn ang="0">
                  <a:pos x="297" y="84"/>
                </a:cxn>
                <a:cxn ang="0">
                  <a:pos x="296" y="84"/>
                </a:cxn>
                <a:cxn ang="0">
                  <a:pos x="294" y="84"/>
                </a:cxn>
                <a:cxn ang="0">
                  <a:pos x="294" y="84"/>
                </a:cxn>
              </a:cxnLst>
              <a:rect l="0" t="0" r="r" b="b"/>
              <a:pathLst>
                <a:path w="299" h="95">
                  <a:moveTo>
                    <a:pt x="294" y="84"/>
                  </a:moveTo>
                  <a:lnTo>
                    <a:pt x="294" y="84"/>
                  </a:lnTo>
                  <a:lnTo>
                    <a:pt x="290" y="85"/>
                  </a:lnTo>
                  <a:lnTo>
                    <a:pt x="287" y="85"/>
                  </a:lnTo>
                  <a:lnTo>
                    <a:pt x="282" y="83"/>
                  </a:lnTo>
                  <a:lnTo>
                    <a:pt x="278" y="79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266" y="72"/>
                  </a:lnTo>
                  <a:lnTo>
                    <a:pt x="257" y="69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22" y="58"/>
                  </a:lnTo>
                  <a:lnTo>
                    <a:pt x="205" y="52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28" y="36"/>
                  </a:lnTo>
                  <a:lnTo>
                    <a:pt x="87" y="25"/>
                  </a:lnTo>
                  <a:lnTo>
                    <a:pt x="67" y="20"/>
                  </a:lnTo>
                  <a:lnTo>
                    <a:pt x="47" y="14"/>
                  </a:lnTo>
                  <a:lnTo>
                    <a:pt x="27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3" y="16"/>
                  </a:lnTo>
                  <a:lnTo>
                    <a:pt x="43" y="23"/>
                  </a:lnTo>
                  <a:lnTo>
                    <a:pt x="63" y="30"/>
                  </a:lnTo>
                  <a:lnTo>
                    <a:pt x="84" y="35"/>
                  </a:lnTo>
                  <a:lnTo>
                    <a:pt x="125" y="4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210" y="65"/>
                  </a:lnTo>
                  <a:lnTo>
                    <a:pt x="232" y="7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63" y="83"/>
                  </a:lnTo>
                  <a:lnTo>
                    <a:pt x="274" y="90"/>
                  </a:lnTo>
                  <a:lnTo>
                    <a:pt x="279" y="93"/>
                  </a:lnTo>
                  <a:lnTo>
                    <a:pt x="285" y="95"/>
                  </a:lnTo>
                  <a:lnTo>
                    <a:pt x="290" y="95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3"/>
                  </a:lnTo>
                  <a:lnTo>
                    <a:pt x="299" y="92"/>
                  </a:lnTo>
                  <a:lnTo>
                    <a:pt x="299" y="87"/>
                  </a:lnTo>
                  <a:lnTo>
                    <a:pt x="298" y="86"/>
                  </a:lnTo>
                  <a:lnTo>
                    <a:pt x="297" y="84"/>
                  </a:lnTo>
                  <a:lnTo>
                    <a:pt x="296" y="84"/>
                  </a:lnTo>
                  <a:lnTo>
                    <a:pt x="294" y="84"/>
                  </a:lnTo>
                  <a:lnTo>
                    <a:pt x="29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88"/>
            <p:cNvSpPr/>
            <p:nvPr/>
          </p:nvSpPr>
          <p:spPr bwMode="auto">
            <a:xfrm>
              <a:off x="4737100" y="3335338"/>
              <a:ext cx="131763" cy="30163"/>
            </a:xfrm>
            <a:custGeom>
              <a:avLst/>
              <a:gdLst/>
              <a:ahLst/>
              <a:cxnLst>
                <a:cxn ang="0">
                  <a:pos x="246" y="48"/>
                </a:cxn>
                <a:cxn ang="0">
                  <a:pos x="214" y="44"/>
                </a:cxn>
                <a:cxn ang="0">
                  <a:pos x="148" y="32"/>
                </a:cxn>
                <a:cxn ang="0">
                  <a:pos x="116" y="25"/>
                </a:cxn>
                <a:cxn ang="0">
                  <a:pos x="88" y="20"/>
                </a:cxn>
                <a:cxn ang="0">
                  <a:pos x="60" y="18"/>
                </a:cxn>
                <a:cxn ang="0">
                  <a:pos x="36" y="12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21" y="19"/>
                </a:cxn>
                <a:cxn ang="0">
                  <a:pos x="32" y="24"/>
                </a:cxn>
                <a:cxn ang="0">
                  <a:pos x="38" y="25"/>
                </a:cxn>
                <a:cxn ang="0">
                  <a:pos x="60" y="27"/>
                </a:cxn>
                <a:cxn ang="0">
                  <a:pos x="96" y="31"/>
                </a:cxn>
                <a:cxn ang="0">
                  <a:pos x="131" y="38"/>
                </a:cxn>
                <a:cxn ang="0">
                  <a:pos x="159" y="44"/>
                </a:cxn>
                <a:cxn ang="0">
                  <a:pos x="218" y="55"/>
                </a:cxn>
                <a:cxn ang="0">
                  <a:pos x="246" y="57"/>
                </a:cxn>
                <a:cxn ang="0">
                  <a:pos x="248" y="57"/>
                </a:cxn>
                <a:cxn ang="0">
                  <a:pos x="251" y="54"/>
                </a:cxn>
                <a:cxn ang="0">
                  <a:pos x="251" y="51"/>
                </a:cxn>
                <a:cxn ang="0">
                  <a:pos x="248" y="48"/>
                </a:cxn>
                <a:cxn ang="0">
                  <a:pos x="246" y="48"/>
                </a:cxn>
              </a:cxnLst>
              <a:rect l="0" t="0" r="r" b="b"/>
              <a:pathLst>
                <a:path w="251" h="57">
                  <a:moveTo>
                    <a:pt x="246" y="48"/>
                  </a:moveTo>
                  <a:lnTo>
                    <a:pt x="246" y="48"/>
                  </a:lnTo>
                  <a:lnTo>
                    <a:pt x="230" y="46"/>
                  </a:lnTo>
                  <a:lnTo>
                    <a:pt x="214" y="44"/>
                  </a:lnTo>
                  <a:lnTo>
                    <a:pt x="181" y="39"/>
                  </a:lnTo>
                  <a:lnTo>
                    <a:pt x="148" y="32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02" y="22"/>
                  </a:lnTo>
                  <a:lnTo>
                    <a:pt x="88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48" y="15"/>
                  </a:lnTo>
                  <a:lnTo>
                    <a:pt x="36" y="12"/>
                  </a:lnTo>
                  <a:lnTo>
                    <a:pt x="25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7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8" y="25"/>
                  </a:lnTo>
                  <a:lnTo>
                    <a:pt x="45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96" y="31"/>
                  </a:lnTo>
                  <a:lnTo>
                    <a:pt x="114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59" y="44"/>
                  </a:lnTo>
                  <a:lnTo>
                    <a:pt x="188" y="51"/>
                  </a:lnTo>
                  <a:lnTo>
                    <a:pt x="218" y="55"/>
                  </a:lnTo>
                  <a:lnTo>
                    <a:pt x="232" y="56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8" y="57"/>
                  </a:lnTo>
                  <a:lnTo>
                    <a:pt x="250" y="56"/>
                  </a:lnTo>
                  <a:lnTo>
                    <a:pt x="251" y="54"/>
                  </a:lnTo>
                  <a:lnTo>
                    <a:pt x="251" y="53"/>
                  </a:lnTo>
                  <a:lnTo>
                    <a:pt x="251" y="51"/>
                  </a:lnTo>
                  <a:lnTo>
                    <a:pt x="250" y="50"/>
                  </a:lnTo>
                  <a:lnTo>
                    <a:pt x="248" y="48"/>
                  </a:lnTo>
                  <a:lnTo>
                    <a:pt x="246" y="48"/>
                  </a:lnTo>
                  <a:lnTo>
                    <a:pt x="246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89"/>
            <p:cNvSpPr/>
            <p:nvPr/>
          </p:nvSpPr>
          <p:spPr bwMode="auto">
            <a:xfrm>
              <a:off x="4838700" y="3271838"/>
              <a:ext cx="112713" cy="6350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209" y="11"/>
                </a:cxn>
                <a:cxn ang="0">
                  <a:pos x="209" y="11"/>
                </a:cxn>
                <a:cxn ang="0">
                  <a:pos x="211" y="9"/>
                </a:cxn>
                <a:cxn ang="0">
                  <a:pos x="212" y="8"/>
                </a:cxn>
                <a:cxn ang="0">
                  <a:pos x="213" y="7"/>
                </a:cxn>
                <a:cxn ang="0">
                  <a:pos x="213" y="5"/>
                </a:cxn>
                <a:cxn ang="0">
                  <a:pos x="213" y="3"/>
                </a:cxn>
                <a:cxn ang="0">
                  <a:pos x="212" y="2"/>
                </a:cxn>
                <a:cxn ang="0">
                  <a:pos x="211" y="1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13" h="11">
                  <a:moveTo>
                    <a:pt x="20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209" y="11"/>
                  </a:lnTo>
                  <a:lnTo>
                    <a:pt x="209" y="11"/>
                  </a:lnTo>
                  <a:lnTo>
                    <a:pt x="211" y="9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5"/>
                  </a:lnTo>
                  <a:lnTo>
                    <a:pt x="213" y="3"/>
                  </a:lnTo>
                  <a:lnTo>
                    <a:pt x="212" y="2"/>
                  </a:lnTo>
                  <a:lnTo>
                    <a:pt x="211" y="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390"/>
            <p:cNvSpPr/>
            <p:nvPr/>
          </p:nvSpPr>
          <p:spPr bwMode="auto">
            <a:xfrm>
              <a:off x="4260850" y="3252788"/>
              <a:ext cx="73025" cy="128588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27" y="2"/>
                </a:cxn>
                <a:cxn ang="0">
                  <a:pos x="93" y="60"/>
                </a:cxn>
                <a:cxn ang="0">
                  <a:pos x="61" y="118"/>
                </a:cxn>
                <a:cxn ang="0">
                  <a:pos x="30" y="177"/>
                </a:cxn>
                <a:cxn ang="0">
                  <a:pos x="15" y="207"/>
                </a:cxn>
                <a:cxn ang="0">
                  <a:pos x="0" y="237"/>
                </a:cxn>
                <a:cxn ang="0">
                  <a:pos x="0" y="237"/>
                </a:cxn>
                <a:cxn ang="0">
                  <a:pos x="0" y="239"/>
                </a:cxn>
                <a:cxn ang="0">
                  <a:pos x="0" y="241"/>
                </a:cxn>
                <a:cxn ang="0">
                  <a:pos x="2" y="243"/>
                </a:cxn>
                <a:cxn ang="0">
                  <a:pos x="4" y="244"/>
                </a:cxn>
                <a:cxn ang="0">
                  <a:pos x="7" y="244"/>
                </a:cxn>
                <a:cxn ang="0">
                  <a:pos x="8" y="243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23" y="211"/>
                </a:cxn>
                <a:cxn ang="0">
                  <a:pos x="39" y="182"/>
                </a:cxn>
                <a:cxn ang="0">
                  <a:pos x="70" y="123"/>
                </a:cxn>
                <a:cxn ang="0">
                  <a:pos x="102" y="6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3"/>
                </a:cxn>
                <a:cxn ang="0">
                  <a:pos x="135" y="2"/>
                </a:cxn>
                <a:cxn ang="0">
                  <a:pos x="134" y="1"/>
                </a:cxn>
                <a:cxn ang="0">
                  <a:pos x="131" y="0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27" y="2"/>
                </a:cxn>
                <a:cxn ang="0">
                  <a:pos x="127" y="2"/>
                </a:cxn>
              </a:cxnLst>
              <a:rect l="0" t="0" r="r" b="b"/>
              <a:pathLst>
                <a:path w="136" h="244">
                  <a:moveTo>
                    <a:pt x="127" y="2"/>
                  </a:moveTo>
                  <a:lnTo>
                    <a:pt x="127" y="2"/>
                  </a:lnTo>
                  <a:lnTo>
                    <a:pt x="93" y="60"/>
                  </a:lnTo>
                  <a:lnTo>
                    <a:pt x="61" y="118"/>
                  </a:lnTo>
                  <a:lnTo>
                    <a:pt x="30" y="177"/>
                  </a:lnTo>
                  <a:lnTo>
                    <a:pt x="15" y="20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2" y="243"/>
                  </a:lnTo>
                  <a:lnTo>
                    <a:pt x="4" y="244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23" y="211"/>
                  </a:lnTo>
                  <a:lnTo>
                    <a:pt x="39" y="182"/>
                  </a:lnTo>
                  <a:lnTo>
                    <a:pt x="70" y="123"/>
                  </a:lnTo>
                  <a:lnTo>
                    <a:pt x="102" y="6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30" y="0"/>
                  </a:lnTo>
                  <a:lnTo>
                    <a:pt x="128" y="1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391"/>
            <p:cNvSpPr/>
            <p:nvPr/>
          </p:nvSpPr>
          <p:spPr bwMode="auto">
            <a:xfrm>
              <a:off x="4311650" y="3292475"/>
              <a:ext cx="50800" cy="82550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392"/>
            <p:cNvSpPr/>
            <p:nvPr/>
          </p:nvSpPr>
          <p:spPr bwMode="auto">
            <a:xfrm>
              <a:off x="4529138" y="3536950"/>
              <a:ext cx="41275" cy="85725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393"/>
            <p:cNvSpPr/>
            <p:nvPr/>
          </p:nvSpPr>
          <p:spPr bwMode="auto">
            <a:xfrm>
              <a:off x="4592638" y="3511550"/>
              <a:ext cx="31750" cy="57150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394"/>
            <p:cNvSpPr/>
            <p:nvPr/>
          </p:nvSpPr>
          <p:spPr bwMode="auto">
            <a:xfrm>
              <a:off x="4638675" y="3521075"/>
              <a:ext cx="22225" cy="508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395"/>
            <p:cNvSpPr/>
            <p:nvPr/>
          </p:nvSpPr>
          <p:spPr bwMode="auto">
            <a:xfrm>
              <a:off x="4719638" y="3544888"/>
              <a:ext cx="55563" cy="80963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396"/>
            <p:cNvSpPr/>
            <p:nvPr/>
          </p:nvSpPr>
          <p:spPr bwMode="auto">
            <a:xfrm>
              <a:off x="4219575" y="3103563"/>
              <a:ext cx="604838" cy="708025"/>
            </a:xfrm>
            <a:custGeom>
              <a:avLst/>
              <a:gdLst/>
              <a:ahLst/>
              <a:cxnLst>
                <a:cxn ang="0">
                  <a:pos x="691" y="1338"/>
                </a:cxn>
                <a:cxn ang="0">
                  <a:pos x="661" y="1332"/>
                </a:cxn>
                <a:cxn ang="0">
                  <a:pos x="581" y="1332"/>
                </a:cxn>
                <a:cxn ang="0">
                  <a:pos x="509" y="1331"/>
                </a:cxn>
                <a:cxn ang="0">
                  <a:pos x="487" y="1329"/>
                </a:cxn>
                <a:cxn ang="0">
                  <a:pos x="346" y="1332"/>
                </a:cxn>
                <a:cxn ang="0">
                  <a:pos x="227" y="1324"/>
                </a:cxn>
                <a:cxn ang="0">
                  <a:pos x="107" y="1276"/>
                </a:cxn>
                <a:cxn ang="0">
                  <a:pos x="26" y="1174"/>
                </a:cxn>
                <a:cxn ang="0">
                  <a:pos x="14" y="1125"/>
                </a:cxn>
                <a:cxn ang="0">
                  <a:pos x="14" y="1040"/>
                </a:cxn>
                <a:cxn ang="0">
                  <a:pos x="11" y="848"/>
                </a:cxn>
                <a:cxn ang="0">
                  <a:pos x="5" y="639"/>
                </a:cxn>
                <a:cxn ang="0">
                  <a:pos x="0" y="262"/>
                </a:cxn>
                <a:cxn ang="0">
                  <a:pos x="4" y="169"/>
                </a:cxn>
                <a:cxn ang="0">
                  <a:pos x="43" y="68"/>
                </a:cxn>
                <a:cxn ang="0">
                  <a:pos x="174" y="11"/>
                </a:cxn>
                <a:cxn ang="0">
                  <a:pos x="398" y="2"/>
                </a:cxn>
                <a:cxn ang="0">
                  <a:pos x="580" y="8"/>
                </a:cxn>
                <a:cxn ang="0">
                  <a:pos x="893" y="18"/>
                </a:cxn>
                <a:cxn ang="0">
                  <a:pos x="1050" y="43"/>
                </a:cxn>
                <a:cxn ang="0">
                  <a:pos x="1101" y="104"/>
                </a:cxn>
                <a:cxn ang="0">
                  <a:pos x="1104" y="157"/>
                </a:cxn>
                <a:cxn ang="0">
                  <a:pos x="1081" y="159"/>
                </a:cxn>
                <a:cxn ang="0">
                  <a:pos x="1069" y="123"/>
                </a:cxn>
                <a:cxn ang="0">
                  <a:pos x="1017" y="66"/>
                </a:cxn>
                <a:cxn ang="0">
                  <a:pos x="935" y="54"/>
                </a:cxn>
                <a:cxn ang="0">
                  <a:pos x="613" y="49"/>
                </a:cxn>
                <a:cxn ang="0">
                  <a:pos x="445" y="38"/>
                </a:cxn>
                <a:cxn ang="0">
                  <a:pos x="247" y="35"/>
                </a:cxn>
                <a:cxn ang="0">
                  <a:pos x="128" y="61"/>
                </a:cxn>
                <a:cxn ang="0">
                  <a:pos x="59" y="111"/>
                </a:cxn>
                <a:cxn ang="0">
                  <a:pos x="41" y="193"/>
                </a:cxn>
                <a:cxn ang="0">
                  <a:pos x="35" y="262"/>
                </a:cxn>
                <a:cxn ang="0">
                  <a:pos x="39" y="299"/>
                </a:cxn>
                <a:cxn ang="0">
                  <a:pos x="45" y="732"/>
                </a:cxn>
                <a:cxn ang="0">
                  <a:pos x="50" y="996"/>
                </a:cxn>
                <a:cxn ang="0">
                  <a:pos x="49" y="1106"/>
                </a:cxn>
                <a:cxn ang="0">
                  <a:pos x="52" y="1136"/>
                </a:cxn>
                <a:cxn ang="0">
                  <a:pos x="85" y="1207"/>
                </a:cxn>
                <a:cxn ang="0">
                  <a:pos x="189" y="1281"/>
                </a:cxn>
                <a:cxn ang="0">
                  <a:pos x="259" y="1287"/>
                </a:cxn>
                <a:cxn ang="0">
                  <a:pos x="384" y="1298"/>
                </a:cxn>
                <a:cxn ang="0">
                  <a:pos x="466" y="1292"/>
                </a:cxn>
                <a:cxn ang="0">
                  <a:pos x="602" y="1297"/>
                </a:cxn>
                <a:cxn ang="0">
                  <a:pos x="682" y="1297"/>
                </a:cxn>
                <a:cxn ang="0">
                  <a:pos x="713" y="1294"/>
                </a:cxn>
                <a:cxn ang="0">
                  <a:pos x="781" y="1271"/>
                </a:cxn>
                <a:cxn ang="0">
                  <a:pos x="969" y="1143"/>
                </a:cxn>
                <a:cxn ang="0">
                  <a:pos x="1093" y="1056"/>
                </a:cxn>
                <a:cxn ang="0">
                  <a:pos x="1108" y="1031"/>
                </a:cxn>
                <a:cxn ang="0">
                  <a:pos x="1096" y="668"/>
                </a:cxn>
                <a:cxn ang="0">
                  <a:pos x="1112" y="658"/>
                </a:cxn>
                <a:cxn ang="0">
                  <a:pos x="1132" y="676"/>
                </a:cxn>
                <a:cxn ang="0">
                  <a:pos x="1135" y="1062"/>
                </a:cxn>
                <a:cxn ang="0">
                  <a:pos x="1074" y="1111"/>
                </a:cxn>
                <a:cxn ang="0">
                  <a:pos x="931" y="1212"/>
                </a:cxn>
                <a:cxn ang="0">
                  <a:pos x="765" y="1319"/>
                </a:cxn>
                <a:cxn ang="0">
                  <a:pos x="719" y="1332"/>
                </a:cxn>
              </a:cxnLst>
              <a:rect l="0" t="0" r="r" b="b"/>
              <a:pathLst>
                <a:path w="1145" h="1338">
                  <a:moveTo>
                    <a:pt x="707" y="1338"/>
                  </a:moveTo>
                  <a:lnTo>
                    <a:pt x="707" y="1338"/>
                  </a:lnTo>
                  <a:lnTo>
                    <a:pt x="703" y="1338"/>
                  </a:lnTo>
                  <a:lnTo>
                    <a:pt x="700" y="1337"/>
                  </a:lnTo>
                  <a:lnTo>
                    <a:pt x="698" y="1336"/>
                  </a:lnTo>
                  <a:lnTo>
                    <a:pt x="696" y="1337"/>
                  </a:lnTo>
                  <a:lnTo>
                    <a:pt x="696" y="1337"/>
                  </a:lnTo>
                  <a:lnTo>
                    <a:pt x="691" y="1338"/>
                  </a:lnTo>
                  <a:lnTo>
                    <a:pt x="691" y="1338"/>
                  </a:lnTo>
                  <a:lnTo>
                    <a:pt x="685" y="1337"/>
                  </a:lnTo>
                  <a:lnTo>
                    <a:pt x="678" y="1333"/>
                  </a:lnTo>
                  <a:lnTo>
                    <a:pt x="678" y="1333"/>
                  </a:lnTo>
                  <a:lnTo>
                    <a:pt x="675" y="1332"/>
                  </a:lnTo>
                  <a:lnTo>
                    <a:pt x="671" y="1332"/>
                  </a:lnTo>
                  <a:lnTo>
                    <a:pt x="671" y="1332"/>
                  </a:lnTo>
                  <a:lnTo>
                    <a:pt x="661" y="1332"/>
                  </a:lnTo>
                  <a:lnTo>
                    <a:pt x="648" y="1333"/>
                  </a:lnTo>
                  <a:lnTo>
                    <a:pt x="648" y="1333"/>
                  </a:lnTo>
                  <a:lnTo>
                    <a:pt x="638" y="1334"/>
                  </a:lnTo>
                  <a:lnTo>
                    <a:pt x="638" y="1334"/>
                  </a:lnTo>
                  <a:lnTo>
                    <a:pt x="615" y="1334"/>
                  </a:lnTo>
                  <a:lnTo>
                    <a:pt x="615" y="1334"/>
                  </a:lnTo>
                  <a:lnTo>
                    <a:pt x="600" y="1334"/>
                  </a:lnTo>
                  <a:lnTo>
                    <a:pt x="581" y="1332"/>
                  </a:lnTo>
                  <a:lnTo>
                    <a:pt x="581" y="1332"/>
                  </a:lnTo>
                  <a:lnTo>
                    <a:pt x="569" y="1331"/>
                  </a:lnTo>
                  <a:lnTo>
                    <a:pt x="554" y="1329"/>
                  </a:lnTo>
                  <a:lnTo>
                    <a:pt x="554" y="1329"/>
                  </a:lnTo>
                  <a:lnTo>
                    <a:pt x="534" y="1331"/>
                  </a:lnTo>
                  <a:lnTo>
                    <a:pt x="534" y="1331"/>
                  </a:lnTo>
                  <a:lnTo>
                    <a:pt x="513" y="1331"/>
                  </a:lnTo>
                  <a:lnTo>
                    <a:pt x="509" y="1331"/>
                  </a:lnTo>
                  <a:lnTo>
                    <a:pt x="509" y="1331"/>
                  </a:lnTo>
                  <a:lnTo>
                    <a:pt x="503" y="1329"/>
                  </a:lnTo>
                  <a:lnTo>
                    <a:pt x="496" y="1328"/>
                  </a:lnTo>
                  <a:lnTo>
                    <a:pt x="495" y="1327"/>
                  </a:lnTo>
                  <a:lnTo>
                    <a:pt x="492" y="1328"/>
                  </a:lnTo>
                  <a:lnTo>
                    <a:pt x="492" y="1328"/>
                  </a:lnTo>
                  <a:lnTo>
                    <a:pt x="487" y="1329"/>
                  </a:lnTo>
                  <a:lnTo>
                    <a:pt x="487" y="1329"/>
                  </a:lnTo>
                  <a:lnTo>
                    <a:pt x="461" y="1329"/>
                  </a:lnTo>
                  <a:lnTo>
                    <a:pt x="436" y="1332"/>
                  </a:lnTo>
                  <a:lnTo>
                    <a:pt x="436" y="1332"/>
                  </a:lnTo>
                  <a:lnTo>
                    <a:pt x="410" y="1333"/>
                  </a:lnTo>
                  <a:lnTo>
                    <a:pt x="384" y="1334"/>
                  </a:lnTo>
                  <a:lnTo>
                    <a:pt x="384" y="1334"/>
                  </a:lnTo>
                  <a:lnTo>
                    <a:pt x="364" y="1333"/>
                  </a:lnTo>
                  <a:lnTo>
                    <a:pt x="346" y="1332"/>
                  </a:lnTo>
                  <a:lnTo>
                    <a:pt x="346" y="1332"/>
                  </a:lnTo>
                  <a:lnTo>
                    <a:pt x="327" y="1329"/>
                  </a:lnTo>
                  <a:lnTo>
                    <a:pt x="308" y="1329"/>
                  </a:lnTo>
                  <a:lnTo>
                    <a:pt x="308" y="1329"/>
                  </a:lnTo>
                  <a:lnTo>
                    <a:pt x="274" y="1327"/>
                  </a:lnTo>
                  <a:lnTo>
                    <a:pt x="240" y="1325"/>
                  </a:lnTo>
                  <a:lnTo>
                    <a:pt x="227" y="1324"/>
                  </a:lnTo>
                  <a:lnTo>
                    <a:pt x="227" y="1324"/>
                  </a:lnTo>
                  <a:lnTo>
                    <a:pt x="208" y="1322"/>
                  </a:lnTo>
                  <a:lnTo>
                    <a:pt x="191" y="1318"/>
                  </a:lnTo>
                  <a:lnTo>
                    <a:pt x="174" y="1313"/>
                  </a:lnTo>
                  <a:lnTo>
                    <a:pt x="159" y="1307"/>
                  </a:lnTo>
                  <a:lnTo>
                    <a:pt x="159" y="1307"/>
                  </a:lnTo>
                  <a:lnTo>
                    <a:pt x="140" y="1297"/>
                  </a:lnTo>
                  <a:lnTo>
                    <a:pt x="124" y="1287"/>
                  </a:lnTo>
                  <a:lnTo>
                    <a:pt x="107" y="1276"/>
                  </a:lnTo>
                  <a:lnTo>
                    <a:pt x="93" y="1263"/>
                  </a:lnTo>
                  <a:lnTo>
                    <a:pt x="78" y="1249"/>
                  </a:lnTo>
                  <a:lnTo>
                    <a:pt x="65" y="1234"/>
                  </a:lnTo>
                  <a:lnTo>
                    <a:pt x="52" y="1219"/>
                  </a:lnTo>
                  <a:lnTo>
                    <a:pt x="40" y="1201"/>
                  </a:lnTo>
                  <a:lnTo>
                    <a:pt x="40" y="1201"/>
                  </a:lnTo>
                  <a:lnTo>
                    <a:pt x="30" y="1183"/>
                  </a:lnTo>
                  <a:lnTo>
                    <a:pt x="26" y="1174"/>
                  </a:lnTo>
                  <a:lnTo>
                    <a:pt x="22" y="1164"/>
                  </a:lnTo>
                  <a:lnTo>
                    <a:pt x="19" y="1155"/>
                  </a:lnTo>
                  <a:lnTo>
                    <a:pt x="17" y="1146"/>
                  </a:lnTo>
                  <a:lnTo>
                    <a:pt x="15" y="1136"/>
                  </a:lnTo>
                  <a:lnTo>
                    <a:pt x="14" y="1126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3" y="1118"/>
                  </a:lnTo>
                  <a:lnTo>
                    <a:pt x="12" y="1111"/>
                  </a:lnTo>
                  <a:lnTo>
                    <a:pt x="11" y="1096"/>
                  </a:lnTo>
                  <a:lnTo>
                    <a:pt x="12" y="1081"/>
                  </a:lnTo>
                  <a:lnTo>
                    <a:pt x="13" y="1065"/>
                  </a:lnTo>
                  <a:lnTo>
                    <a:pt x="13" y="1065"/>
                  </a:lnTo>
                  <a:lnTo>
                    <a:pt x="14" y="1040"/>
                  </a:lnTo>
                  <a:lnTo>
                    <a:pt x="14" y="1040"/>
                  </a:lnTo>
                  <a:lnTo>
                    <a:pt x="14" y="997"/>
                  </a:lnTo>
                  <a:lnTo>
                    <a:pt x="14" y="997"/>
                  </a:lnTo>
                  <a:lnTo>
                    <a:pt x="14" y="945"/>
                  </a:lnTo>
                  <a:lnTo>
                    <a:pt x="14" y="895"/>
                  </a:lnTo>
                  <a:lnTo>
                    <a:pt x="14" y="895"/>
                  </a:lnTo>
                  <a:lnTo>
                    <a:pt x="13" y="871"/>
                  </a:lnTo>
                  <a:lnTo>
                    <a:pt x="11" y="848"/>
                  </a:lnTo>
                  <a:lnTo>
                    <a:pt x="11" y="848"/>
                  </a:lnTo>
                  <a:lnTo>
                    <a:pt x="8" y="815"/>
                  </a:lnTo>
                  <a:lnTo>
                    <a:pt x="7" y="799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9" y="747"/>
                  </a:lnTo>
                  <a:lnTo>
                    <a:pt x="9" y="711"/>
                  </a:lnTo>
                  <a:lnTo>
                    <a:pt x="7" y="675"/>
                  </a:lnTo>
                  <a:lnTo>
                    <a:pt x="5" y="639"/>
                  </a:lnTo>
                  <a:lnTo>
                    <a:pt x="5" y="639"/>
                  </a:lnTo>
                  <a:lnTo>
                    <a:pt x="2" y="589"/>
                  </a:lnTo>
                  <a:lnTo>
                    <a:pt x="1" y="564"/>
                  </a:lnTo>
                  <a:lnTo>
                    <a:pt x="0" y="53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3" y="243"/>
                  </a:lnTo>
                  <a:lnTo>
                    <a:pt x="3" y="243"/>
                  </a:lnTo>
                  <a:lnTo>
                    <a:pt x="4" y="230"/>
                  </a:lnTo>
                  <a:lnTo>
                    <a:pt x="5" y="219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83"/>
                  </a:lnTo>
                  <a:lnTo>
                    <a:pt x="4" y="169"/>
                  </a:lnTo>
                  <a:lnTo>
                    <a:pt x="5" y="157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2" y="126"/>
                  </a:lnTo>
                  <a:lnTo>
                    <a:pt x="18" y="109"/>
                  </a:lnTo>
                  <a:lnTo>
                    <a:pt x="26" y="93"/>
                  </a:lnTo>
                  <a:lnTo>
                    <a:pt x="34" y="80"/>
                  </a:lnTo>
                  <a:lnTo>
                    <a:pt x="43" y="68"/>
                  </a:lnTo>
                  <a:lnTo>
                    <a:pt x="54" y="58"/>
                  </a:lnTo>
                  <a:lnTo>
                    <a:pt x="68" y="48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100" y="33"/>
                  </a:lnTo>
                  <a:lnTo>
                    <a:pt x="114" y="28"/>
                  </a:lnTo>
                  <a:lnTo>
                    <a:pt x="144" y="19"/>
                  </a:lnTo>
                  <a:lnTo>
                    <a:pt x="174" y="11"/>
                  </a:lnTo>
                  <a:lnTo>
                    <a:pt x="204" y="6"/>
                  </a:lnTo>
                  <a:lnTo>
                    <a:pt x="233" y="3"/>
                  </a:lnTo>
                  <a:lnTo>
                    <a:pt x="262" y="1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58" y="0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441" y="3"/>
                  </a:lnTo>
                  <a:lnTo>
                    <a:pt x="483" y="3"/>
                  </a:lnTo>
                  <a:lnTo>
                    <a:pt x="483" y="3"/>
                  </a:lnTo>
                  <a:lnTo>
                    <a:pt x="507" y="4"/>
                  </a:lnTo>
                  <a:lnTo>
                    <a:pt x="532" y="5"/>
                  </a:lnTo>
                  <a:lnTo>
                    <a:pt x="580" y="8"/>
                  </a:lnTo>
                  <a:lnTo>
                    <a:pt x="580" y="8"/>
                  </a:lnTo>
                  <a:lnTo>
                    <a:pt x="629" y="11"/>
                  </a:lnTo>
                  <a:lnTo>
                    <a:pt x="654" y="12"/>
                  </a:lnTo>
                  <a:lnTo>
                    <a:pt x="678" y="12"/>
                  </a:lnTo>
                  <a:lnTo>
                    <a:pt x="678" y="12"/>
                  </a:lnTo>
                  <a:lnTo>
                    <a:pt x="730" y="14"/>
                  </a:lnTo>
                  <a:lnTo>
                    <a:pt x="783" y="15"/>
                  </a:lnTo>
                  <a:lnTo>
                    <a:pt x="881" y="17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30" y="19"/>
                  </a:lnTo>
                  <a:lnTo>
                    <a:pt x="968" y="22"/>
                  </a:lnTo>
                  <a:lnTo>
                    <a:pt x="985" y="24"/>
                  </a:lnTo>
                  <a:lnTo>
                    <a:pt x="1003" y="27"/>
                  </a:lnTo>
                  <a:lnTo>
                    <a:pt x="1019" y="31"/>
                  </a:lnTo>
                  <a:lnTo>
                    <a:pt x="1035" y="37"/>
                  </a:lnTo>
                  <a:lnTo>
                    <a:pt x="1050" y="43"/>
                  </a:lnTo>
                  <a:lnTo>
                    <a:pt x="1064" y="52"/>
                  </a:lnTo>
                  <a:lnTo>
                    <a:pt x="1075" y="62"/>
                  </a:lnTo>
                  <a:lnTo>
                    <a:pt x="1081" y="68"/>
                  </a:lnTo>
                  <a:lnTo>
                    <a:pt x="1085" y="74"/>
                  </a:lnTo>
                  <a:lnTo>
                    <a:pt x="1090" y="81"/>
                  </a:lnTo>
                  <a:lnTo>
                    <a:pt x="1095" y="89"/>
                  </a:lnTo>
                  <a:lnTo>
                    <a:pt x="1098" y="96"/>
                  </a:lnTo>
                  <a:lnTo>
                    <a:pt x="1101" y="104"/>
                  </a:lnTo>
                  <a:lnTo>
                    <a:pt x="1104" y="114"/>
                  </a:lnTo>
                  <a:lnTo>
                    <a:pt x="1106" y="124"/>
                  </a:lnTo>
                  <a:lnTo>
                    <a:pt x="1107" y="134"/>
                  </a:lnTo>
                  <a:lnTo>
                    <a:pt x="1108" y="145"/>
                  </a:lnTo>
                  <a:lnTo>
                    <a:pt x="1108" y="145"/>
                  </a:lnTo>
                  <a:lnTo>
                    <a:pt x="1107" y="152"/>
                  </a:lnTo>
                  <a:lnTo>
                    <a:pt x="1106" y="154"/>
                  </a:lnTo>
                  <a:lnTo>
                    <a:pt x="1104" y="157"/>
                  </a:lnTo>
                  <a:lnTo>
                    <a:pt x="1104" y="157"/>
                  </a:lnTo>
                  <a:lnTo>
                    <a:pt x="1101" y="159"/>
                  </a:lnTo>
                  <a:lnTo>
                    <a:pt x="1098" y="160"/>
                  </a:lnTo>
                  <a:lnTo>
                    <a:pt x="1095" y="161"/>
                  </a:lnTo>
                  <a:lnTo>
                    <a:pt x="1090" y="162"/>
                  </a:lnTo>
                  <a:lnTo>
                    <a:pt x="1090" y="162"/>
                  </a:lnTo>
                  <a:lnTo>
                    <a:pt x="1084" y="161"/>
                  </a:lnTo>
                  <a:lnTo>
                    <a:pt x="1081" y="159"/>
                  </a:lnTo>
                  <a:lnTo>
                    <a:pt x="1078" y="157"/>
                  </a:lnTo>
                  <a:lnTo>
                    <a:pt x="1076" y="155"/>
                  </a:lnTo>
                  <a:lnTo>
                    <a:pt x="1074" y="152"/>
                  </a:lnTo>
                  <a:lnTo>
                    <a:pt x="1072" y="149"/>
                  </a:lnTo>
                  <a:lnTo>
                    <a:pt x="1072" y="145"/>
                  </a:lnTo>
                  <a:lnTo>
                    <a:pt x="1072" y="145"/>
                  </a:lnTo>
                  <a:lnTo>
                    <a:pt x="1071" y="133"/>
                  </a:lnTo>
                  <a:lnTo>
                    <a:pt x="1069" y="123"/>
                  </a:lnTo>
                  <a:lnTo>
                    <a:pt x="1066" y="114"/>
                  </a:lnTo>
                  <a:lnTo>
                    <a:pt x="1062" y="104"/>
                  </a:lnTo>
                  <a:lnTo>
                    <a:pt x="1056" y="96"/>
                  </a:lnTo>
                  <a:lnTo>
                    <a:pt x="1050" y="89"/>
                  </a:lnTo>
                  <a:lnTo>
                    <a:pt x="1044" y="83"/>
                  </a:lnTo>
                  <a:lnTo>
                    <a:pt x="1036" y="77"/>
                  </a:lnTo>
                  <a:lnTo>
                    <a:pt x="1026" y="71"/>
                  </a:lnTo>
                  <a:lnTo>
                    <a:pt x="1017" y="66"/>
                  </a:lnTo>
                  <a:lnTo>
                    <a:pt x="1006" y="62"/>
                  </a:lnTo>
                  <a:lnTo>
                    <a:pt x="994" y="59"/>
                  </a:lnTo>
                  <a:lnTo>
                    <a:pt x="981" y="57"/>
                  </a:lnTo>
                  <a:lnTo>
                    <a:pt x="968" y="55"/>
                  </a:lnTo>
                  <a:lnTo>
                    <a:pt x="952" y="54"/>
                  </a:lnTo>
                  <a:lnTo>
                    <a:pt x="937" y="54"/>
                  </a:lnTo>
                  <a:lnTo>
                    <a:pt x="935" y="54"/>
                  </a:lnTo>
                  <a:lnTo>
                    <a:pt x="935" y="54"/>
                  </a:lnTo>
                  <a:lnTo>
                    <a:pt x="897" y="53"/>
                  </a:lnTo>
                  <a:lnTo>
                    <a:pt x="861" y="51"/>
                  </a:lnTo>
                  <a:lnTo>
                    <a:pt x="861" y="51"/>
                  </a:lnTo>
                  <a:lnTo>
                    <a:pt x="825" y="50"/>
                  </a:lnTo>
                  <a:lnTo>
                    <a:pt x="788" y="49"/>
                  </a:lnTo>
                  <a:lnTo>
                    <a:pt x="630" y="49"/>
                  </a:lnTo>
                  <a:lnTo>
                    <a:pt x="630" y="49"/>
                  </a:lnTo>
                  <a:lnTo>
                    <a:pt x="613" y="49"/>
                  </a:lnTo>
                  <a:lnTo>
                    <a:pt x="597" y="48"/>
                  </a:lnTo>
                  <a:lnTo>
                    <a:pt x="564" y="45"/>
                  </a:lnTo>
                  <a:lnTo>
                    <a:pt x="564" y="45"/>
                  </a:lnTo>
                  <a:lnTo>
                    <a:pt x="531" y="40"/>
                  </a:lnTo>
                  <a:lnTo>
                    <a:pt x="514" y="39"/>
                  </a:lnTo>
                  <a:lnTo>
                    <a:pt x="497" y="39"/>
                  </a:lnTo>
                  <a:lnTo>
                    <a:pt x="497" y="39"/>
                  </a:lnTo>
                  <a:lnTo>
                    <a:pt x="445" y="38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283" y="33"/>
                  </a:lnTo>
                  <a:lnTo>
                    <a:pt x="247" y="35"/>
                  </a:lnTo>
                  <a:lnTo>
                    <a:pt x="227" y="37"/>
                  </a:lnTo>
                  <a:lnTo>
                    <a:pt x="207" y="40"/>
                  </a:lnTo>
                  <a:lnTo>
                    <a:pt x="188" y="43"/>
                  </a:lnTo>
                  <a:lnTo>
                    <a:pt x="169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47" y="55"/>
                  </a:lnTo>
                  <a:lnTo>
                    <a:pt x="128" y="61"/>
                  </a:lnTo>
                  <a:lnTo>
                    <a:pt x="109" y="68"/>
                  </a:lnTo>
                  <a:lnTo>
                    <a:pt x="101" y="72"/>
                  </a:lnTo>
                  <a:lnTo>
                    <a:pt x="93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70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53" y="120"/>
                  </a:lnTo>
                  <a:lnTo>
                    <a:pt x="49" y="13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2" y="155"/>
                  </a:lnTo>
                  <a:lnTo>
                    <a:pt x="41" y="167"/>
                  </a:lnTo>
                  <a:lnTo>
                    <a:pt x="41" y="181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2" y="209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6" y="251"/>
                  </a:lnTo>
                  <a:lnTo>
                    <a:pt x="35" y="262"/>
                  </a:lnTo>
                  <a:lnTo>
                    <a:pt x="35" y="268"/>
                  </a:lnTo>
                  <a:lnTo>
                    <a:pt x="35" y="273"/>
                  </a:lnTo>
                  <a:lnTo>
                    <a:pt x="37" y="278"/>
                  </a:lnTo>
                  <a:lnTo>
                    <a:pt x="39" y="282"/>
                  </a:lnTo>
                  <a:lnTo>
                    <a:pt x="39" y="282"/>
                  </a:lnTo>
                  <a:lnTo>
                    <a:pt x="41" y="288"/>
                  </a:lnTo>
                  <a:lnTo>
                    <a:pt x="41" y="294"/>
                  </a:lnTo>
                  <a:lnTo>
                    <a:pt x="39" y="299"/>
                  </a:lnTo>
                  <a:lnTo>
                    <a:pt x="38" y="302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7" y="404"/>
                  </a:lnTo>
                  <a:lnTo>
                    <a:pt x="38" y="509"/>
                  </a:lnTo>
                  <a:lnTo>
                    <a:pt x="40" y="620"/>
                  </a:lnTo>
                  <a:lnTo>
                    <a:pt x="45" y="732"/>
                  </a:lnTo>
                  <a:lnTo>
                    <a:pt x="45" y="732"/>
                  </a:lnTo>
                  <a:lnTo>
                    <a:pt x="47" y="788"/>
                  </a:lnTo>
                  <a:lnTo>
                    <a:pt x="49" y="845"/>
                  </a:lnTo>
                  <a:lnTo>
                    <a:pt x="50" y="905"/>
                  </a:lnTo>
                  <a:lnTo>
                    <a:pt x="50" y="965"/>
                  </a:lnTo>
                  <a:lnTo>
                    <a:pt x="50" y="965"/>
                  </a:lnTo>
                  <a:lnTo>
                    <a:pt x="50" y="996"/>
                  </a:lnTo>
                  <a:lnTo>
                    <a:pt x="50" y="996"/>
                  </a:lnTo>
                  <a:lnTo>
                    <a:pt x="50" y="1033"/>
                  </a:lnTo>
                  <a:lnTo>
                    <a:pt x="50" y="1070"/>
                  </a:lnTo>
                  <a:lnTo>
                    <a:pt x="50" y="1075"/>
                  </a:lnTo>
                  <a:lnTo>
                    <a:pt x="50" y="1075"/>
                  </a:lnTo>
                  <a:lnTo>
                    <a:pt x="49" y="1099"/>
                  </a:lnTo>
                  <a:lnTo>
                    <a:pt x="49" y="1099"/>
                  </a:lnTo>
                  <a:lnTo>
                    <a:pt x="50" y="1106"/>
                  </a:lnTo>
                  <a:lnTo>
                    <a:pt x="49" y="1106"/>
                  </a:lnTo>
                  <a:lnTo>
                    <a:pt x="50" y="1116"/>
                  </a:lnTo>
                  <a:lnTo>
                    <a:pt x="50" y="1119"/>
                  </a:lnTo>
                  <a:lnTo>
                    <a:pt x="51" y="1121"/>
                  </a:lnTo>
                  <a:lnTo>
                    <a:pt x="51" y="1121"/>
                  </a:lnTo>
                  <a:lnTo>
                    <a:pt x="52" y="1124"/>
                  </a:lnTo>
                  <a:lnTo>
                    <a:pt x="53" y="1128"/>
                  </a:lnTo>
                  <a:lnTo>
                    <a:pt x="53" y="1132"/>
                  </a:lnTo>
                  <a:lnTo>
                    <a:pt x="52" y="1136"/>
                  </a:lnTo>
                  <a:lnTo>
                    <a:pt x="52" y="1137"/>
                  </a:lnTo>
                  <a:lnTo>
                    <a:pt x="52" y="1138"/>
                  </a:lnTo>
                  <a:lnTo>
                    <a:pt x="52" y="1138"/>
                  </a:lnTo>
                  <a:lnTo>
                    <a:pt x="57" y="1153"/>
                  </a:lnTo>
                  <a:lnTo>
                    <a:pt x="62" y="1167"/>
                  </a:lnTo>
                  <a:lnTo>
                    <a:pt x="69" y="1181"/>
                  </a:lnTo>
                  <a:lnTo>
                    <a:pt x="76" y="1194"/>
                  </a:lnTo>
                  <a:lnTo>
                    <a:pt x="85" y="1207"/>
                  </a:lnTo>
                  <a:lnTo>
                    <a:pt x="96" y="1219"/>
                  </a:lnTo>
                  <a:lnTo>
                    <a:pt x="107" y="1230"/>
                  </a:lnTo>
                  <a:lnTo>
                    <a:pt x="120" y="1242"/>
                  </a:lnTo>
                  <a:lnTo>
                    <a:pt x="133" y="1252"/>
                  </a:lnTo>
                  <a:lnTo>
                    <a:pt x="146" y="1260"/>
                  </a:lnTo>
                  <a:lnTo>
                    <a:pt x="160" y="1269"/>
                  </a:lnTo>
                  <a:lnTo>
                    <a:pt x="174" y="1275"/>
                  </a:lnTo>
                  <a:lnTo>
                    <a:pt x="189" y="1281"/>
                  </a:lnTo>
                  <a:lnTo>
                    <a:pt x="202" y="1285"/>
                  </a:lnTo>
                  <a:lnTo>
                    <a:pt x="217" y="1287"/>
                  </a:lnTo>
                  <a:lnTo>
                    <a:pt x="231" y="1288"/>
                  </a:lnTo>
                  <a:lnTo>
                    <a:pt x="231" y="1288"/>
                  </a:lnTo>
                  <a:lnTo>
                    <a:pt x="240" y="1287"/>
                  </a:lnTo>
                  <a:lnTo>
                    <a:pt x="240" y="1287"/>
                  </a:lnTo>
                  <a:lnTo>
                    <a:pt x="259" y="1287"/>
                  </a:lnTo>
                  <a:lnTo>
                    <a:pt x="259" y="1287"/>
                  </a:lnTo>
                  <a:lnTo>
                    <a:pt x="278" y="1287"/>
                  </a:lnTo>
                  <a:lnTo>
                    <a:pt x="296" y="1289"/>
                  </a:lnTo>
                  <a:lnTo>
                    <a:pt x="332" y="1293"/>
                  </a:lnTo>
                  <a:lnTo>
                    <a:pt x="332" y="1293"/>
                  </a:lnTo>
                  <a:lnTo>
                    <a:pt x="349" y="1296"/>
                  </a:lnTo>
                  <a:lnTo>
                    <a:pt x="349" y="1296"/>
                  </a:lnTo>
                  <a:lnTo>
                    <a:pt x="366" y="1297"/>
                  </a:lnTo>
                  <a:lnTo>
                    <a:pt x="384" y="1298"/>
                  </a:lnTo>
                  <a:lnTo>
                    <a:pt x="384" y="1298"/>
                  </a:lnTo>
                  <a:lnTo>
                    <a:pt x="411" y="1297"/>
                  </a:lnTo>
                  <a:lnTo>
                    <a:pt x="437" y="1295"/>
                  </a:lnTo>
                  <a:lnTo>
                    <a:pt x="437" y="1295"/>
                  </a:lnTo>
                  <a:lnTo>
                    <a:pt x="462" y="1293"/>
                  </a:lnTo>
                  <a:lnTo>
                    <a:pt x="465" y="1293"/>
                  </a:lnTo>
                  <a:lnTo>
                    <a:pt x="466" y="1292"/>
                  </a:lnTo>
                  <a:lnTo>
                    <a:pt x="466" y="1292"/>
                  </a:lnTo>
                  <a:lnTo>
                    <a:pt x="471" y="1289"/>
                  </a:lnTo>
                  <a:lnTo>
                    <a:pt x="476" y="1288"/>
                  </a:lnTo>
                  <a:lnTo>
                    <a:pt x="478" y="1288"/>
                  </a:lnTo>
                  <a:lnTo>
                    <a:pt x="478" y="1288"/>
                  </a:lnTo>
                  <a:lnTo>
                    <a:pt x="528" y="1292"/>
                  </a:lnTo>
                  <a:lnTo>
                    <a:pt x="528" y="1292"/>
                  </a:lnTo>
                  <a:lnTo>
                    <a:pt x="577" y="1295"/>
                  </a:lnTo>
                  <a:lnTo>
                    <a:pt x="602" y="1297"/>
                  </a:lnTo>
                  <a:lnTo>
                    <a:pt x="627" y="1297"/>
                  </a:lnTo>
                  <a:lnTo>
                    <a:pt x="627" y="1297"/>
                  </a:lnTo>
                  <a:lnTo>
                    <a:pt x="645" y="1296"/>
                  </a:lnTo>
                  <a:lnTo>
                    <a:pt x="645" y="1296"/>
                  </a:lnTo>
                  <a:lnTo>
                    <a:pt x="665" y="1296"/>
                  </a:lnTo>
                  <a:lnTo>
                    <a:pt x="665" y="1296"/>
                  </a:lnTo>
                  <a:lnTo>
                    <a:pt x="674" y="1296"/>
                  </a:lnTo>
                  <a:lnTo>
                    <a:pt x="682" y="1297"/>
                  </a:lnTo>
                  <a:lnTo>
                    <a:pt x="690" y="1300"/>
                  </a:lnTo>
                  <a:lnTo>
                    <a:pt x="697" y="1303"/>
                  </a:lnTo>
                  <a:lnTo>
                    <a:pt x="699" y="1304"/>
                  </a:lnTo>
                  <a:lnTo>
                    <a:pt x="703" y="1303"/>
                  </a:lnTo>
                  <a:lnTo>
                    <a:pt x="704" y="1302"/>
                  </a:lnTo>
                  <a:lnTo>
                    <a:pt x="704" y="1302"/>
                  </a:lnTo>
                  <a:lnTo>
                    <a:pt x="708" y="1297"/>
                  </a:lnTo>
                  <a:lnTo>
                    <a:pt x="713" y="1294"/>
                  </a:lnTo>
                  <a:lnTo>
                    <a:pt x="725" y="1289"/>
                  </a:lnTo>
                  <a:lnTo>
                    <a:pt x="736" y="1285"/>
                  </a:lnTo>
                  <a:lnTo>
                    <a:pt x="749" y="1281"/>
                  </a:lnTo>
                  <a:lnTo>
                    <a:pt x="749" y="1281"/>
                  </a:lnTo>
                  <a:lnTo>
                    <a:pt x="765" y="1277"/>
                  </a:lnTo>
                  <a:lnTo>
                    <a:pt x="772" y="1274"/>
                  </a:lnTo>
                  <a:lnTo>
                    <a:pt x="781" y="1271"/>
                  </a:lnTo>
                  <a:lnTo>
                    <a:pt x="781" y="1271"/>
                  </a:lnTo>
                  <a:lnTo>
                    <a:pt x="812" y="1254"/>
                  </a:lnTo>
                  <a:lnTo>
                    <a:pt x="843" y="1233"/>
                  </a:lnTo>
                  <a:lnTo>
                    <a:pt x="875" y="1211"/>
                  </a:lnTo>
                  <a:lnTo>
                    <a:pt x="908" y="1185"/>
                  </a:lnTo>
                  <a:lnTo>
                    <a:pt x="908" y="1185"/>
                  </a:lnTo>
                  <a:lnTo>
                    <a:pt x="922" y="1174"/>
                  </a:lnTo>
                  <a:lnTo>
                    <a:pt x="938" y="1162"/>
                  </a:lnTo>
                  <a:lnTo>
                    <a:pt x="969" y="1143"/>
                  </a:lnTo>
                  <a:lnTo>
                    <a:pt x="969" y="1143"/>
                  </a:lnTo>
                  <a:lnTo>
                    <a:pt x="992" y="1127"/>
                  </a:lnTo>
                  <a:lnTo>
                    <a:pt x="1016" y="1111"/>
                  </a:lnTo>
                  <a:lnTo>
                    <a:pt x="1016" y="1111"/>
                  </a:lnTo>
                  <a:lnTo>
                    <a:pt x="1029" y="1101"/>
                  </a:lnTo>
                  <a:lnTo>
                    <a:pt x="1029" y="1101"/>
                  </a:lnTo>
                  <a:lnTo>
                    <a:pt x="1070" y="1073"/>
                  </a:lnTo>
                  <a:lnTo>
                    <a:pt x="1093" y="1056"/>
                  </a:lnTo>
                  <a:lnTo>
                    <a:pt x="1099" y="1051"/>
                  </a:lnTo>
                  <a:lnTo>
                    <a:pt x="1103" y="1046"/>
                  </a:lnTo>
                  <a:lnTo>
                    <a:pt x="1104" y="1043"/>
                  </a:lnTo>
                  <a:lnTo>
                    <a:pt x="1105" y="1041"/>
                  </a:lnTo>
                  <a:lnTo>
                    <a:pt x="1105" y="1041"/>
                  </a:lnTo>
                  <a:lnTo>
                    <a:pt x="1106" y="1036"/>
                  </a:lnTo>
                  <a:lnTo>
                    <a:pt x="1107" y="1032"/>
                  </a:lnTo>
                  <a:lnTo>
                    <a:pt x="1108" y="1031"/>
                  </a:lnTo>
                  <a:lnTo>
                    <a:pt x="1108" y="1029"/>
                  </a:lnTo>
                  <a:lnTo>
                    <a:pt x="1108" y="1029"/>
                  </a:lnTo>
                  <a:lnTo>
                    <a:pt x="1106" y="946"/>
                  </a:lnTo>
                  <a:lnTo>
                    <a:pt x="1104" y="859"/>
                  </a:lnTo>
                  <a:lnTo>
                    <a:pt x="1100" y="770"/>
                  </a:lnTo>
                  <a:lnTo>
                    <a:pt x="1096" y="676"/>
                  </a:lnTo>
                  <a:lnTo>
                    <a:pt x="1096" y="676"/>
                  </a:lnTo>
                  <a:lnTo>
                    <a:pt x="1096" y="668"/>
                  </a:lnTo>
                  <a:lnTo>
                    <a:pt x="1098" y="666"/>
                  </a:lnTo>
                  <a:lnTo>
                    <a:pt x="1099" y="663"/>
                  </a:lnTo>
                  <a:lnTo>
                    <a:pt x="1099" y="663"/>
                  </a:lnTo>
                  <a:lnTo>
                    <a:pt x="1102" y="661"/>
                  </a:lnTo>
                  <a:lnTo>
                    <a:pt x="1105" y="660"/>
                  </a:lnTo>
                  <a:lnTo>
                    <a:pt x="1108" y="659"/>
                  </a:lnTo>
                  <a:lnTo>
                    <a:pt x="1112" y="658"/>
                  </a:lnTo>
                  <a:lnTo>
                    <a:pt x="1112" y="658"/>
                  </a:lnTo>
                  <a:lnTo>
                    <a:pt x="1118" y="659"/>
                  </a:lnTo>
                  <a:lnTo>
                    <a:pt x="1123" y="661"/>
                  </a:lnTo>
                  <a:lnTo>
                    <a:pt x="1125" y="662"/>
                  </a:lnTo>
                  <a:lnTo>
                    <a:pt x="1128" y="665"/>
                  </a:lnTo>
                  <a:lnTo>
                    <a:pt x="1130" y="668"/>
                  </a:lnTo>
                  <a:lnTo>
                    <a:pt x="1131" y="672"/>
                  </a:lnTo>
                  <a:lnTo>
                    <a:pt x="1132" y="676"/>
                  </a:lnTo>
                  <a:lnTo>
                    <a:pt x="1132" y="676"/>
                  </a:lnTo>
                  <a:lnTo>
                    <a:pt x="1137" y="780"/>
                  </a:lnTo>
                  <a:lnTo>
                    <a:pt x="1140" y="877"/>
                  </a:lnTo>
                  <a:lnTo>
                    <a:pt x="1143" y="967"/>
                  </a:lnTo>
                  <a:lnTo>
                    <a:pt x="1145" y="1053"/>
                  </a:lnTo>
                  <a:lnTo>
                    <a:pt x="1139" y="1053"/>
                  </a:lnTo>
                  <a:lnTo>
                    <a:pt x="1137" y="1057"/>
                  </a:lnTo>
                  <a:lnTo>
                    <a:pt x="1137" y="1057"/>
                  </a:lnTo>
                  <a:lnTo>
                    <a:pt x="1135" y="1062"/>
                  </a:lnTo>
                  <a:lnTo>
                    <a:pt x="1131" y="1067"/>
                  </a:lnTo>
                  <a:lnTo>
                    <a:pt x="1127" y="1072"/>
                  </a:lnTo>
                  <a:lnTo>
                    <a:pt x="1121" y="1076"/>
                  </a:lnTo>
                  <a:lnTo>
                    <a:pt x="1110" y="1085"/>
                  </a:lnTo>
                  <a:lnTo>
                    <a:pt x="1098" y="1093"/>
                  </a:lnTo>
                  <a:lnTo>
                    <a:pt x="1098" y="1093"/>
                  </a:lnTo>
                  <a:lnTo>
                    <a:pt x="1085" y="1101"/>
                  </a:lnTo>
                  <a:lnTo>
                    <a:pt x="1074" y="1111"/>
                  </a:lnTo>
                  <a:lnTo>
                    <a:pt x="1074" y="1111"/>
                  </a:lnTo>
                  <a:lnTo>
                    <a:pt x="1054" y="1125"/>
                  </a:lnTo>
                  <a:lnTo>
                    <a:pt x="1035" y="1139"/>
                  </a:lnTo>
                  <a:lnTo>
                    <a:pt x="995" y="1166"/>
                  </a:lnTo>
                  <a:lnTo>
                    <a:pt x="995" y="1166"/>
                  </a:lnTo>
                  <a:lnTo>
                    <a:pt x="954" y="1194"/>
                  </a:lnTo>
                  <a:lnTo>
                    <a:pt x="954" y="1194"/>
                  </a:lnTo>
                  <a:lnTo>
                    <a:pt x="931" y="1212"/>
                  </a:lnTo>
                  <a:lnTo>
                    <a:pt x="908" y="1229"/>
                  </a:lnTo>
                  <a:lnTo>
                    <a:pt x="908" y="1229"/>
                  </a:lnTo>
                  <a:lnTo>
                    <a:pt x="865" y="1262"/>
                  </a:lnTo>
                  <a:lnTo>
                    <a:pt x="844" y="1277"/>
                  </a:lnTo>
                  <a:lnTo>
                    <a:pt x="822" y="1291"/>
                  </a:lnTo>
                  <a:lnTo>
                    <a:pt x="799" y="1304"/>
                  </a:lnTo>
                  <a:lnTo>
                    <a:pt x="776" y="1315"/>
                  </a:lnTo>
                  <a:lnTo>
                    <a:pt x="765" y="1319"/>
                  </a:lnTo>
                  <a:lnTo>
                    <a:pt x="753" y="1322"/>
                  </a:lnTo>
                  <a:lnTo>
                    <a:pt x="740" y="1325"/>
                  </a:lnTo>
                  <a:lnTo>
                    <a:pt x="729" y="1328"/>
                  </a:lnTo>
                  <a:lnTo>
                    <a:pt x="727" y="1328"/>
                  </a:lnTo>
                  <a:lnTo>
                    <a:pt x="726" y="1329"/>
                  </a:lnTo>
                  <a:lnTo>
                    <a:pt x="726" y="1329"/>
                  </a:lnTo>
                  <a:lnTo>
                    <a:pt x="723" y="1331"/>
                  </a:lnTo>
                  <a:lnTo>
                    <a:pt x="719" y="1332"/>
                  </a:lnTo>
                  <a:lnTo>
                    <a:pt x="712" y="1334"/>
                  </a:lnTo>
                  <a:lnTo>
                    <a:pt x="713" y="1337"/>
                  </a:lnTo>
                  <a:lnTo>
                    <a:pt x="713" y="1337"/>
                  </a:lnTo>
                  <a:lnTo>
                    <a:pt x="710" y="1338"/>
                  </a:lnTo>
                  <a:lnTo>
                    <a:pt x="710" y="1338"/>
                  </a:lnTo>
                  <a:lnTo>
                    <a:pt x="707" y="1338"/>
                  </a:lnTo>
                  <a:lnTo>
                    <a:pt x="707" y="13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397"/>
            <p:cNvSpPr>
              <a:spLocks noEditPoints="1"/>
            </p:cNvSpPr>
            <p:nvPr/>
          </p:nvSpPr>
          <p:spPr bwMode="auto">
            <a:xfrm>
              <a:off x="4422775" y="3170238"/>
              <a:ext cx="542925" cy="473075"/>
            </a:xfrm>
            <a:custGeom>
              <a:avLst/>
              <a:gdLst/>
              <a:ahLst/>
              <a:cxnLst>
                <a:cxn ang="0">
                  <a:pos x="2" y="884"/>
                </a:cxn>
                <a:cxn ang="0">
                  <a:pos x="4" y="861"/>
                </a:cxn>
                <a:cxn ang="0">
                  <a:pos x="45" y="818"/>
                </a:cxn>
                <a:cxn ang="0">
                  <a:pos x="132" y="715"/>
                </a:cxn>
                <a:cxn ang="0">
                  <a:pos x="182" y="635"/>
                </a:cxn>
                <a:cxn ang="0">
                  <a:pos x="192" y="564"/>
                </a:cxn>
                <a:cxn ang="0">
                  <a:pos x="207" y="470"/>
                </a:cxn>
                <a:cxn ang="0">
                  <a:pos x="253" y="351"/>
                </a:cxn>
                <a:cxn ang="0">
                  <a:pos x="358" y="215"/>
                </a:cxn>
                <a:cxn ang="0">
                  <a:pos x="517" y="90"/>
                </a:cxn>
                <a:cxn ang="0">
                  <a:pos x="663" y="24"/>
                </a:cxn>
                <a:cxn ang="0">
                  <a:pos x="817" y="2"/>
                </a:cxn>
                <a:cxn ang="0">
                  <a:pos x="943" y="2"/>
                </a:cxn>
                <a:cxn ang="0">
                  <a:pos x="1002" y="16"/>
                </a:cxn>
                <a:cxn ang="0">
                  <a:pos x="1020" y="26"/>
                </a:cxn>
                <a:cxn ang="0">
                  <a:pos x="1022" y="133"/>
                </a:cxn>
                <a:cxn ang="0">
                  <a:pos x="979" y="246"/>
                </a:cxn>
                <a:cxn ang="0">
                  <a:pos x="962" y="260"/>
                </a:cxn>
                <a:cxn ang="0">
                  <a:pos x="893" y="274"/>
                </a:cxn>
                <a:cxn ang="0">
                  <a:pos x="808" y="306"/>
                </a:cxn>
                <a:cxn ang="0">
                  <a:pos x="918" y="339"/>
                </a:cxn>
                <a:cxn ang="0">
                  <a:pos x="927" y="359"/>
                </a:cxn>
                <a:cxn ang="0">
                  <a:pos x="913" y="390"/>
                </a:cxn>
                <a:cxn ang="0">
                  <a:pos x="814" y="507"/>
                </a:cxn>
                <a:cxn ang="0">
                  <a:pos x="649" y="614"/>
                </a:cxn>
                <a:cxn ang="0">
                  <a:pos x="475" y="674"/>
                </a:cxn>
                <a:cxn ang="0">
                  <a:pos x="252" y="686"/>
                </a:cxn>
                <a:cxn ang="0">
                  <a:pos x="211" y="689"/>
                </a:cxn>
                <a:cxn ang="0">
                  <a:pos x="126" y="777"/>
                </a:cxn>
                <a:cxn ang="0">
                  <a:pos x="53" y="863"/>
                </a:cxn>
                <a:cxn ang="0">
                  <a:pos x="17" y="894"/>
                </a:cxn>
                <a:cxn ang="0">
                  <a:pos x="745" y="48"/>
                </a:cxn>
                <a:cxn ang="0">
                  <a:pos x="624" y="74"/>
                </a:cxn>
                <a:cxn ang="0">
                  <a:pos x="505" y="137"/>
                </a:cxn>
                <a:cxn ang="0">
                  <a:pos x="419" y="211"/>
                </a:cxn>
                <a:cxn ang="0">
                  <a:pos x="291" y="355"/>
                </a:cxn>
                <a:cxn ang="0">
                  <a:pos x="241" y="484"/>
                </a:cxn>
                <a:cxn ang="0">
                  <a:pos x="228" y="573"/>
                </a:cxn>
                <a:cxn ang="0">
                  <a:pos x="224" y="646"/>
                </a:cxn>
                <a:cxn ang="0">
                  <a:pos x="307" y="651"/>
                </a:cxn>
                <a:cxn ang="0">
                  <a:pos x="441" y="639"/>
                </a:cxn>
                <a:cxn ang="0">
                  <a:pos x="535" y="627"/>
                </a:cxn>
                <a:cxn ang="0">
                  <a:pos x="630" y="583"/>
                </a:cxn>
                <a:cxn ang="0">
                  <a:pos x="705" y="540"/>
                </a:cxn>
                <a:cxn ang="0">
                  <a:pos x="803" y="471"/>
                </a:cxn>
                <a:cxn ang="0">
                  <a:pos x="872" y="385"/>
                </a:cxn>
                <a:cxn ang="0">
                  <a:pos x="826" y="349"/>
                </a:cxn>
                <a:cxn ang="0">
                  <a:pos x="717" y="321"/>
                </a:cxn>
                <a:cxn ang="0">
                  <a:pos x="657" y="300"/>
                </a:cxn>
                <a:cxn ang="0">
                  <a:pos x="647" y="280"/>
                </a:cxn>
                <a:cxn ang="0">
                  <a:pos x="659" y="257"/>
                </a:cxn>
                <a:cxn ang="0">
                  <a:pos x="843" y="243"/>
                </a:cxn>
                <a:cxn ang="0">
                  <a:pos x="959" y="205"/>
                </a:cxn>
                <a:cxn ang="0">
                  <a:pos x="990" y="94"/>
                </a:cxn>
                <a:cxn ang="0">
                  <a:pos x="979" y="41"/>
                </a:cxn>
                <a:cxn ang="0">
                  <a:pos x="974" y="45"/>
                </a:cxn>
                <a:cxn ang="0">
                  <a:pos x="957" y="41"/>
                </a:cxn>
              </a:cxnLst>
              <a:rect l="0" t="0" r="r" b="b"/>
              <a:pathLst>
                <a:path w="1026" h="894">
                  <a:moveTo>
                    <a:pt x="17" y="894"/>
                  </a:moveTo>
                  <a:lnTo>
                    <a:pt x="17" y="894"/>
                  </a:lnTo>
                  <a:lnTo>
                    <a:pt x="11" y="893"/>
                  </a:lnTo>
                  <a:lnTo>
                    <a:pt x="8" y="892"/>
                  </a:lnTo>
                  <a:lnTo>
                    <a:pt x="6" y="891"/>
                  </a:lnTo>
                  <a:lnTo>
                    <a:pt x="3" y="887"/>
                  </a:lnTo>
                  <a:lnTo>
                    <a:pt x="2" y="884"/>
                  </a:lnTo>
                  <a:lnTo>
                    <a:pt x="1" y="881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1" y="869"/>
                  </a:lnTo>
                  <a:lnTo>
                    <a:pt x="1" y="866"/>
                  </a:lnTo>
                  <a:lnTo>
                    <a:pt x="4" y="861"/>
                  </a:lnTo>
                  <a:lnTo>
                    <a:pt x="7" y="857"/>
                  </a:lnTo>
                  <a:lnTo>
                    <a:pt x="10" y="856"/>
                  </a:lnTo>
                  <a:lnTo>
                    <a:pt x="12" y="855"/>
                  </a:lnTo>
                  <a:lnTo>
                    <a:pt x="13" y="854"/>
                  </a:lnTo>
                  <a:lnTo>
                    <a:pt x="13" y="854"/>
                  </a:lnTo>
                  <a:lnTo>
                    <a:pt x="29" y="836"/>
                  </a:lnTo>
                  <a:lnTo>
                    <a:pt x="45" y="818"/>
                  </a:lnTo>
                  <a:lnTo>
                    <a:pt x="45" y="818"/>
                  </a:lnTo>
                  <a:lnTo>
                    <a:pt x="69" y="791"/>
                  </a:lnTo>
                  <a:lnTo>
                    <a:pt x="82" y="777"/>
                  </a:lnTo>
                  <a:lnTo>
                    <a:pt x="93" y="761"/>
                  </a:lnTo>
                  <a:lnTo>
                    <a:pt x="93" y="761"/>
                  </a:lnTo>
                  <a:lnTo>
                    <a:pt x="112" y="738"/>
                  </a:lnTo>
                  <a:lnTo>
                    <a:pt x="132" y="715"/>
                  </a:lnTo>
                  <a:lnTo>
                    <a:pt x="153" y="692"/>
                  </a:lnTo>
                  <a:lnTo>
                    <a:pt x="176" y="670"/>
                  </a:lnTo>
                  <a:lnTo>
                    <a:pt x="188" y="658"/>
                  </a:lnTo>
                  <a:lnTo>
                    <a:pt x="187" y="655"/>
                  </a:lnTo>
                  <a:lnTo>
                    <a:pt x="187" y="655"/>
                  </a:lnTo>
                  <a:lnTo>
                    <a:pt x="184" y="645"/>
                  </a:lnTo>
                  <a:lnTo>
                    <a:pt x="182" y="635"/>
                  </a:lnTo>
                  <a:lnTo>
                    <a:pt x="181" y="627"/>
                  </a:lnTo>
                  <a:lnTo>
                    <a:pt x="181" y="621"/>
                  </a:lnTo>
                  <a:lnTo>
                    <a:pt x="181" y="621"/>
                  </a:lnTo>
                  <a:lnTo>
                    <a:pt x="183" y="603"/>
                  </a:lnTo>
                  <a:lnTo>
                    <a:pt x="187" y="586"/>
                  </a:lnTo>
                  <a:lnTo>
                    <a:pt x="187" y="586"/>
                  </a:lnTo>
                  <a:lnTo>
                    <a:pt x="192" y="564"/>
                  </a:lnTo>
                  <a:lnTo>
                    <a:pt x="193" y="553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196" y="524"/>
                  </a:lnTo>
                  <a:lnTo>
                    <a:pt x="198" y="506"/>
                  </a:lnTo>
                  <a:lnTo>
                    <a:pt x="202" y="489"/>
                  </a:lnTo>
                  <a:lnTo>
                    <a:pt x="207" y="470"/>
                  </a:lnTo>
                  <a:lnTo>
                    <a:pt x="212" y="452"/>
                  </a:lnTo>
                  <a:lnTo>
                    <a:pt x="218" y="432"/>
                  </a:lnTo>
                  <a:lnTo>
                    <a:pt x="225" y="412"/>
                  </a:lnTo>
                  <a:lnTo>
                    <a:pt x="233" y="392"/>
                  </a:lnTo>
                  <a:lnTo>
                    <a:pt x="233" y="392"/>
                  </a:lnTo>
                  <a:lnTo>
                    <a:pt x="243" y="371"/>
                  </a:lnTo>
                  <a:lnTo>
                    <a:pt x="253" y="351"/>
                  </a:lnTo>
                  <a:lnTo>
                    <a:pt x="264" y="332"/>
                  </a:lnTo>
                  <a:lnTo>
                    <a:pt x="276" y="313"/>
                  </a:lnTo>
                  <a:lnTo>
                    <a:pt x="289" y="296"/>
                  </a:lnTo>
                  <a:lnTo>
                    <a:pt x="302" y="278"/>
                  </a:lnTo>
                  <a:lnTo>
                    <a:pt x="315" y="261"/>
                  </a:lnTo>
                  <a:lnTo>
                    <a:pt x="329" y="245"/>
                  </a:lnTo>
                  <a:lnTo>
                    <a:pt x="358" y="215"/>
                  </a:lnTo>
                  <a:lnTo>
                    <a:pt x="388" y="188"/>
                  </a:lnTo>
                  <a:lnTo>
                    <a:pt x="417" y="162"/>
                  </a:lnTo>
                  <a:lnTo>
                    <a:pt x="446" y="140"/>
                  </a:lnTo>
                  <a:lnTo>
                    <a:pt x="446" y="140"/>
                  </a:lnTo>
                  <a:lnTo>
                    <a:pt x="464" y="126"/>
                  </a:lnTo>
                  <a:lnTo>
                    <a:pt x="481" y="114"/>
                  </a:lnTo>
                  <a:lnTo>
                    <a:pt x="517" y="90"/>
                  </a:lnTo>
                  <a:lnTo>
                    <a:pt x="555" y="69"/>
                  </a:lnTo>
                  <a:lnTo>
                    <a:pt x="592" y="49"/>
                  </a:lnTo>
                  <a:lnTo>
                    <a:pt x="592" y="49"/>
                  </a:lnTo>
                  <a:lnTo>
                    <a:pt x="609" y="40"/>
                  </a:lnTo>
                  <a:lnTo>
                    <a:pt x="627" y="34"/>
                  </a:lnTo>
                  <a:lnTo>
                    <a:pt x="645" y="28"/>
                  </a:lnTo>
                  <a:lnTo>
                    <a:pt x="663" y="24"/>
                  </a:lnTo>
                  <a:lnTo>
                    <a:pt x="681" y="20"/>
                  </a:lnTo>
                  <a:lnTo>
                    <a:pt x="699" y="17"/>
                  </a:lnTo>
                  <a:lnTo>
                    <a:pt x="737" y="11"/>
                  </a:lnTo>
                  <a:lnTo>
                    <a:pt x="745" y="10"/>
                  </a:lnTo>
                  <a:lnTo>
                    <a:pt x="745" y="10"/>
                  </a:lnTo>
                  <a:lnTo>
                    <a:pt x="782" y="5"/>
                  </a:lnTo>
                  <a:lnTo>
                    <a:pt x="817" y="2"/>
                  </a:lnTo>
                  <a:lnTo>
                    <a:pt x="84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902" y="0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43" y="2"/>
                  </a:lnTo>
                  <a:lnTo>
                    <a:pt x="943" y="2"/>
                  </a:lnTo>
                  <a:lnTo>
                    <a:pt x="959" y="3"/>
                  </a:lnTo>
                  <a:lnTo>
                    <a:pt x="975" y="5"/>
                  </a:lnTo>
                  <a:lnTo>
                    <a:pt x="982" y="6"/>
                  </a:lnTo>
                  <a:lnTo>
                    <a:pt x="990" y="8"/>
                  </a:lnTo>
                  <a:lnTo>
                    <a:pt x="997" y="11"/>
                  </a:lnTo>
                  <a:lnTo>
                    <a:pt x="1002" y="16"/>
                  </a:lnTo>
                  <a:lnTo>
                    <a:pt x="1003" y="16"/>
                  </a:lnTo>
                  <a:lnTo>
                    <a:pt x="1005" y="17"/>
                  </a:lnTo>
                  <a:lnTo>
                    <a:pt x="1005" y="17"/>
                  </a:lnTo>
                  <a:lnTo>
                    <a:pt x="1010" y="18"/>
                  </a:lnTo>
                  <a:lnTo>
                    <a:pt x="1016" y="21"/>
                  </a:lnTo>
                  <a:lnTo>
                    <a:pt x="1018" y="24"/>
                  </a:lnTo>
                  <a:lnTo>
                    <a:pt x="1020" y="26"/>
                  </a:lnTo>
                  <a:lnTo>
                    <a:pt x="1022" y="30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6" y="61"/>
                  </a:lnTo>
                  <a:lnTo>
                    <a:pt x="1026" y="86"/>
                  </a:lnTo>
                  <a:lnTo>
                    <a:pt x="1025" y="110"/>
                  </a:lnTo>
                  <a:lnTo>
                    <a:pt x="1022" y="133"/>
                  </a:lnTo>
                  <a:lnTo>
                    <a:pt x="1022" y="133"/>
                  </a:lnTo>
                  <a:lnTo>
                    <a:pt x="1016" y="154"/>
                  </a:lnTo>
                  <a:lnTo>
                    <a:pt x="1010" y="174"/>
                  </a:lnTo>
                  <a:lnTo>
                    <a:pt x="1002" y="193"/>
                  </a:lnTo>
                  <a:lnTo>
                    <a:pt x="994" y="213"/>
                  </a:lnTo>
                  <a:lnTo>
                    <a:pt x="994" y="213"/>
                  </a:lnTo>
                  <a:lnTo>
                    <a:pt x="979" y="246"/>
                  </a:lnTo>
                  <a:lnTo>
                    <a:pt x="979" y="246"/>
                  </a:lnTo>
                  <a:lnTo>
                    <a:pt x="976" y="251"/>
                  </a:lnTo>
                  <a:lnTo>
                    <a:pt x="973" y="254"/>
                  </a:lnTo>
                  <a:lnTo>
                    <a:pt x="969" y="256"/>
                  </a:lnTo>
                  <a:lnTo>
                    <a:pt x="966" y="257"/>
                  </a:lnTo>
                  <a:lnTo>
                    <a:pt x="963" y="258"/>
                  </a:lnTo>
                  <a:lnTo>
                    <a:pt x="962" y="260"/>
                  </a:lnTo>
                  <a:lnTo>
                    <a:pt x="962" y="260"/>
                  </a:lnTo>
                  <a:lnTo>
                    <a:pt x="960" y="262"/>
                  </a:lnTo>
                  <a:lnTo>
                    <a:pt x="956" y="266"/>
                  </a:lnTo>
                  <a:lnTo>
                    <a:pt x="952" y="268"/>
                  </a:lnTo>
                  <a:lnTo>
                    <a:pt x="947" y="269"/>
                  </a:lnTo>
                  <a:lnTo>
                    <a:pt x="947" y="269"/>
                  </a:lnTo>
                  <a:lnTo>
                    <a:pt x="893" y="274"/>
                  </a:lnTo>
                  <a:lnTo>
                    <a:pt x="841" y="279"/>
                  </a:lnTo>
                  <a:lnTo>
                    <a:pt x="841" y="279"/>
                  </a:lnTo>
                  <a:lnTo>
                    <a:pt x="780" y="286"/>
                  </a:lnTo>
                  <a:lnTo>
                    <a:pt x="779" y="298"/>
                  </a:lnTo>
                  <a:lnTo>
                    <a:pt x="779" y="298"/>
                  </a:lnTo>
                  <a:lnTo>
                    <a:pt x="795" y="302"/>
                  </a:lnTo>
                  <a:lnTo>
                    <a:pt x="808" y="306"/>
                  </a:lnTo>
                  <a:lnTo>
                    <a:pt x="808" y="306"/>
                  </a:lnTo>
                  <a:lnTo>
                    <a:pt x="833" y="316"/>
                  </a:lnTo>
                  <a:lnTo>
                    <a:pt x="858" y="324"/>
                  </a:lnTo>
                  <a:lnTo>
                    <a:pt x="887" y="333"/>
                  </a:lnTo>
                  <a:lnTo>
                    <a:pt x="915" y="338"/>
                  </a:lnTo>
                  <a:lnTo>
                    <a:pt x="915" y="338"/>
                  </a:lnTo>
                  <a:lnTo>
                    <a:pt x="918" y="339"/>
                  </a:lnTo>
                  <a:lnTo>
                    <a:pt x="921" y="341"/>
                  </a:lnTo>
                  <a:lnTo>
                    <a:pt x="924" y="343"/>
                  </a:lnTo>
                  <a:lnTo>
                    <a:pt x="925" y="345"/>
                  </a:lnTo>
                  <a:lnTo>
                    <a:pt x="925" y="345"/>
                  </a:lnTo>
                  <a:lnTo>
                    <a:pt x="928" y="349"/>
                  </a:lnTo>
                  <a:lnTo>
                    <a:pt x="928" y="353"/>
                  </a:lnTo>
                  <a:lnTo>
                    <a:pt x="927" y="359"/>
                  </a:lnTo>
                  <a:lnTo>
                    <a:pt x="924" y="363"/>
                  </a:lnTo>
                  <a:lnTo>
                    <a:pt x="923" y="364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22" y="369"/>
                  </a:lnTo>
                  <a:lnTo>
                    <a:pt x="922" y="369"/>
                  </a:lnTo>
                  <a:lnTo>
                    <a:pt x="913" y="390"/>
                  </a:lnTo>
                  <a:lnTo>
                    <a:pt x="902" y="409"/>
                  </a:lnTo>
                  <a:lnTo>
                    <a:pt x="889" y="428"/>
                  </a:lnTo>
                  <a:lnTo>
                    <a:pt x="877" y="445"/>
                  </a:lnTo>
                  <a:lnTo>
                    <a:pt x="862" y="462"/>
                  </a:lnTo>
                  <a:lnTo>
                    <a:pt x="847" y="478"/>
                  </a:lnTo>
                  <a:lnTo>
                    <a:pt x="831" y="493"/>
                  </a:lnTo>
                  <a:lnTo>
                    <a:pt x="814" y="507"/>
                  </a:lnTo>
                  <a:lnTo>
                    <a:pt x="796" y="521"/>
                  </a:lnTo>
                  <a:lnTo>
                    <a:pt x="779" y="534"/>
                  </a:lnTo>
                  <a:lnTo>
                    <a:pt x="742" y="559"/>
                  </a:lnTo>
                  <a:lnTo>
                    <a:pt x="703" y="583"/>
                  </a:lnTo>
                  <a:lnTo>
                    <a:pt x="664" y="605"/>
                  </a:lnTo>
                  <a:lnTo>
                    <a:pt x="649" y="614"/>
                  </a:lnTo>
                  <a:lnTo>
                    <a:pt x="649" y="614"/>
                  </a:lnTo>
                  <a:lnTo>
                    <a:pt x="625" y="627"/>
                  </a:lnTo>
                  <a:lnTo>
                    <a:pt x="601" y="637"/>
                  </a:lnTo>
                  <a:lnTo>
                    <a:pt x="576" y="648"/>
                  </a:lnTo>
                  <a:lnTo>
                    <a:pt x="552" y="656"/>
                  </a:lnTo>
                  <a:lnTo>
                    <a:pt x="526" y="662"/>
                  </a:lnTo>
                  <a:lnTo>
                    <a:pt x="501" y="668"/>
                  </a:lnTo>
                  <a:lnTo>
                    <a:pt x="475" y="674"/>
                  </a:lnTo>
                  <a:lnTo>
                    <a:pt x="449" y="677"/>
                  </a:lnTo>
                  <a:lnTo>
                    <a:pt x="423" y="680"/>
                  </a:lnTo>
                  <a:lnTo>
                    <a:pt x="398" y="682"/>
                  </a:lnTo>
                  <a:lnTo>
                    <a:pt x="348" y="685"/>
                  </a:lnTo>
                  <a:lnTo>
                    <a:pt x="298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25" y="686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9"/>
                  </a:lnTo>
                  <a:lnTo>
                    <a:pt x="215" y="690"/>
                  </a:lnTo>
                  <a:lnTo>
                    <a:pt x="215" y="690"/>
                  </a:lnTo>
                  <a:lnTo>
                    <a:pt x="211" y="689"/>
                  </a:lnTo>
                  <a:lnTo>
                    <a:pt x="208" y="689"/>
                  </a:lnTo>
                  <a:lnTo>
                    <a:pt x="199" y="697"/>
                  </a:lnTo>
                  <a:lnTo>
                    <a:pt x="199" y="697"/>
                  </a:lnTo>
                  <a:lnTo>
                    <a:pt x="178" y="719"/>
                  </a:lnTo>
                  <a:lnTo>
                    <a:pt x="156" y="742"/>
                  </a:lnTo>
                  <a:lnTo>
                    <a:pt x="135" y="766"/>
                  </a:lnTo>
                  <a:lnTo>
                    <a:pt x="126" y="777"/>
                  </a:lnTo>
                  <a:lnTo>
                    <a:pt x="117" y="789"/>
                  </a:lnTo>
                  <a:lnTo>
                    <a:pt x="117" y="789"/>
                  </a:lnTo>
                  <a:lnTo>
                    <a:pt x="106" y="804"/>
                  </a:lnTo>
                  <a:lnTo>
                    <a:pt x="96" y="817"/>
                  </a:lnTo>
                  <a:lnTo>
                    <a:pt x="72" y="842"/>
                  </a:lnTo>
                  <a:lnTo>
                    <a:pt x="72" y="842"/>
                  </a:lnTo>
                  <a:lnTo>
                    <a:pt x="53" y="863"/>
                  </a:lnTo>
                  <a:lnTo>
                    <a:pt x="43" y="874"/>
                  </a:lnTo>
                  <a:lnTo>
                    <a:pt x="34" y="885"/>
                  </a:lnTo>
                  <a:lnTo>
                    <a:pt x="34" y="885"/>
                  </a:lnTo>
                  <a:lnTo>
                    <a:pt x="31" y="888"/>
                  </a:lnTo>
                  <a:lnTo>
                    <a:pt x="27" y="892"/>
                  </a:lnTo>
                  <a:lnTo>
                    <a:pt x="22" y="894"/>
                  </a:lnTo>
                  <a:lnTo>
                    <a:pt x="17" y="894"/>
                  </a:lnTo>
                  <a:lnTo>
                    <a:pt x="17" y="894"/>
                  </a:lnTo>
                  <a:close/>
                  <a:moveTo>
                    <a:pt x="884" y="36"/>
                  </a:moveTo>
                  <a:lnTo>
                    <a:pt x="884" y="36"/>
                  </a:lnTo>
                  <a:lnTo>
                    <a:pt x="861" y="37"/>
                  </a:lnTo>
                  <a:lnTo>
                    <a:pt x="861" y="37"/>
                  </a:lnTo>
                  <a:lnTo>
                    <a:pt x="782" y="43"/>
                  </a:lnTo>
                  <a:lnTo>
                    <a:pt x="745" y="48"/>
                  </a:lnTo>
                  <a:lnTo>
                    <a:pt x="709" y="53"/>
                  </a:lnTo>
                  <a:lnTo>
                    <a:pt x="709" y="53"/>
                  </a:lnTo>
                  <a:lnTo>
                    <a:pt x="692" y="55"/>
                  </a:lnTo>
                  <a:lnTo>
                    <a:pt x="676" y="59"/>
                  </a:lnTo>
                  <a:lnTo>
                    <a:pt x="658" y="63"/>
                  </a:lnTo>
                  <a:lnTo>
                    <a:pt x="640" y="68"/>
                  </a:lnTo>
                  <a:lnTo>
                    <a:pt x="624" y="74"/>
                  </a:lnTo>
                  <a:lnTo>
                    <a:pt x="606" y="82"/>
                  </a:lnTo>
                  <a:lnTo>
                    <a:pt x="589" y="90"/>
                  </a:lnTo>
                  <a:lnTo>
                    <a:pt x="571" y="98"/>
                  </a:lnTo>
                  <a:lnTo>
                    <a:pt x="555" y="106"/>
                  </a:lnTo>
                  <a:lnTo>
                    <a:pt x="538" y="117"/>
                  </a:lnTo>
                  <a:lnTo>
                    <a:pt x="522" y="127"/>
                  </a:lnTo>
                  <a:lnTo>
                    <a:pt x="505" y="137"/>
                  </a:lnTo>
                  <a:lnTo>
                    <a:pt x="490" y="149"/>
                  </a:lnTo>
                  <a:lnTo>
                    <a:pt x="474" y="161"/>
                  </a:lnTo>
                  <a:lnTo>
                    <a:pt x="460" y="17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19" y="211"/>
                  </a:lnTo>
                  <a:lnTo>
                    <a:pt x="419" y="211"/>
                  </a:lnTo>
                  <a:lnTo>
                    <a:pt x="396" y="234"/>
                  </a:lnTo>
                  <a:lnTo>
                    <a:pt x="372" y="256"/>
                  </a:lnTo>
                  <a:lnTo>
                    <a:pt x="349" y="279"/>
                  </a:lnTo>
                  <a:lnTo>
                    <a:pt x="328" y="304"/>
                  </a:lnTo>
                  <a:lnTo>
                    <a:pt x="309" y="329"/>
                  </a:lnTo>
                  <a:lnTo>
                    <a:pt x="300" y="342"/>
                  </a:lnTo>
                  <a:lnTo>
                    <a:pt x="291" y="355"/>
                  </a:lnTo>
                  <a:lnTo>
                    <a:pt x="283" y="370"/>
                  </a:lnTo>
                  <a:lnTo>
                    <a:pt x="276" y="384"/>
                  </a:lnTo>
                  <a:lnTo>
                    <a:pt x="269" y="400"/>
                  </a:lnTo>
                  <a:lnTo>
                    <a:pt x="262" y="415"/>
                  </a:lnTo>
                  <a:lnTo>
                    <a:pt x="262" y="415"/>
                  </a:lnTo>
                  <a:lnTo>
                    <a:pt x="251" y="449"/>
                  </a:lnTo>
                  <a:lnTo>
                    <a:pt x="241" y="484"/>
                  </a:lnTo>
                  <a:lnTo>
                    <a:pt x="237" y="501"/>
                  </a:lnTo>
                  <a:lnTo>
                    <a:pt x="233" y="519"/>
                  </a:lnTo>
                  <a:lnTo>
                    <a:pt x="231" y="536"/>
                  </a:lnTo>
                  <a:lnTo>
                    <a:pt x="230" y="555"/>
                  </a:lnTo>
                  <a:lnTo>
                    <a:pt x="230" y="555"/>
                  </a:lnTo>
                  <a:lnTo>
                    <a:pt x="230" y="564"/>
                  </a:lnTo>
                  <a:lnTo>
                    <a:pt x="228" y="573"/>
                  </a:lnTo>
                  <a:lnTo>
                    <a:pt x="223" y="592"/>
                  </a:lnTo>
                  <a:lnTo>
                    <a:pt x="221" y="599"/>
                  </a:lnTo>
                  <a:lnTo>
                    <a:pt x="221" y="599"/>
                  </a:lnTo>
                  <a:lnTo>
                    <a:pt x="220" y="609"/>
                  </a:lnTo>
                  <a:lnTo>
                    <a:pt x="221" y="620"/>
                  </a:lnTo>
                  <a:lnTo>
                    <a:pt x="224" y="645"/>
                  </a:lnTo>
                  <a:lnTo>
                    <a:pt x="224" y="646"/>
                  </a:lnTo>
                  <a:lnTo>
                    <a:pt x="226" y="648"/>
                  </a:lnTo>
                  <a:lnTo>
                    <a:pt x="228" y="650"/>
                  </a:lnTo>
                  <a:lnTo>
                    <a:pt x="230" y="650"/>
                  </a:lnTo>
                  <a:lnTo>
                    <a:pt x="230" y="650"/>
                  </a:lnTo>
                  <a:lnTo>
                    <a:pt x="262" y="651"/>
                  </a:lnTo>
                  <a:lnTo>
                    <a:pt x="262" y="651"/>
                  </a:lnTo>
                  <a:lnTo>
                    <a:pt x="307" y="651"/>
                  </a:lnTo>
                  <a:lnTo>
                    <a:pt x="307" y="651"/>
                  </a:lnTo>
                  <a:lnTo>
                    <a:pt x="339" y="651"/>
                  </a:lnTo>
                  <a:lnTo>
                    <a:pt x="372" y="649"/>
                  </a:lnTo>
                  <a:lnTo>
                    <a:pt x="406" y="646"/>
                  </a:lnTo>
                  <a:lnTo>
                    <a:pt x="423" y="644"/>
                  </a:lnTo>
                  <a:lnTo>
                    <a:pt x="441" y="639"/>
                  </a:lnTo>
                  <a:lnTo>
                    <a:pt x="441" y="639"/>
                  </a:lnTo>
                  <a:lnTo>
                    <a:pt x="461" y="636"/>
                  </a:lnTo>
                  <a:lnTo>
                    <a:pt x="481" y="635"/>
                  </a:lnTo>
                  <a:lnTo>
                    <a:pt x="481" y="635"/>
                  </a:lnTo>
                  <a:lnTo>
                    <a:pt x="509" y="632"/>
                  </a:lnTo>
                  <a:lnTo>
                    <a:pt x="523" y="630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51" y="621"/>
                  </a:lnTo>
                  <a:lnTo>
                    <a:pt x="565" y="615"/>
                  </a:lnTo>
                  <a:lnTo>
                    <a:pt x="594" y="601"/>
                  </a:lnTo>
                  <a:lnTo>
                    <a:pt x="594" y="601"/>
                  </a:lnTo>
                  <a:lnTo>
                    <a:pt x="611" y="592"/>
                  </a:lnTo>
                  <a:lnTo>
                    <a:pt x="630" y="583"/>
                  </a:lnTo>
                  <a:lnTo>
                    <a:pt x="630" y="583"/>
                  </a:lnTo>
                  <a:lnTo>
                    <a:pt x="640" y="578"/>
                  </a:lnTo>
                  <a:lnTo>
                    <a:pt x="652" y="572"/>
                  </a:lnTo>
                  <a:lnTo>
                    <a:pt x="674" y="559"/>
                  </a:lnTo>
                  <a:lnTo>
                    <a:pt x="674" y="559"/>
                  </a:lnTo>
                  <a:lnTo>
                    <a:pt x="692" y="549"/>
                  </a:lnTo>
                  <a:lnTo>
                    <a:pt x="692" y="549"/>
                  </a:lnTo>
                  <a:lnTo>
                    <a:pt x="705" y="540"/>
                  </a:lnTo>
                  <a:lnTo>
                    <a:pt x="705" y="540"/>
                  </a:lnTo>
                  <a:lnTo>
                    <a:pt x="726" y="529"/>
                  </a:lnTo>
                  <a:lnTo>
                    <a:pt x="746" y="517"/>
                  </a:lnTo>
                  <a:lnTo>
                    <a:pt x="764" y="504"/>
                  </a:lnTo>
                  <a:lnTo>
                    <a:pt x="783" y="490"/>
                  </a:lnTo>
                  <a:lnTo>
                    <a:pt x="783" y="490"/>
                  </a:lnTo>
                  <a:lnTo>
                    <a:pt x="803" y="471"/>
                  </a:lnTo>
                  <a:lnTo>
                    <a:pt x="820" y="453"/>
                  </a:lnTo>
                  <a:lnTo>
                    <a:pt x="837" y="433"/>
                  </a:lnTo>
                  <a:lnTo>
                    <a:pt x="851" y="413"/>
                  </a:lnTo>
                  <a:lnTo>
                    <a:pt x="851" y="413"/>
                  </a:lnTo>
                  <a:lnTo>
                    <a:pt x="865" y="396"/>
                  </a:lnTo>
                  <a:lnTo>
                    <a:pt x="865" y="396"/>
                  </a:lnTo>
                  <a:lnTo>
                    <a:pt x="872" y="385"/>
                  </a:lnTo>
                  <a:lnTo>
                    <a:pt x="880" y="375"/>
                  </a:lnTo>
                  <a:lnTo>
                    <a:pt x="884" y="368"/>
                  </a:lnTo>
                  <a:lnTo>
                    <a:pt x="876" y="366"/>
                  </a:lnTo>
                  <a:lnTo>
                    <a:pt x="876" y="366"/>
                  </a:lnTo>
                  <a:lnTo>
                    <a:pt x="851" y="359"/>
                  </a:lnTo>
                  <a:lnTo>
                    <a:pt x="826" y="349"/>
                  </a:lnTo>
                  <a:lnTo>
                    <a:pt x="826" y="349"/>
                  </a:lnTo>
                  <a:lnTo>
                    <a:pt x="805" y="342"/>
                  </a:lnTo>
                  <a:lnTo>
                    <a:pt x="782" y="335"/>
                  </a:lnTo>
                  <a:lnTo>
                    <a:pt x="782" y="335"/>
                  </a:lnTo>
                  <a:lnTo>
                    <a:pt x="759" y="330"/>
                  </a:lnTo>
                  <a:lnTo>
                    <a:pt x="736" y="324"/>
                  </a:lnTo>
                  <a:lnTo>
                    <a:pt x="736" y="324"/>
                  </a:lnTo>
                  <a:lnTo>
                    <a:pt x="717" y="321"/>
                  </a:lnTo>
                  <a:lnTo>
                    <a:pt x="698" y="317"/>
                  </a:lnTo>
                  <a:lnTo>
                    <a:pt x="681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63" y="305"/>
                  </a:lnTo>
                  <a:lnTo>
                    <a:pt x="660" y="302"/>
                  </a:lnTo>
                  <a:lnTo>
                    <a:pt x="657" y="300"/>
                  </a:lnTo>
                  <a:lnTo>
                    <a:pt x="656" y="297"/>
                  </a:lnTo>
                  <a:lnTo>
                    <a:pt x="655" y="293"/>
                  </a:lnTo>
                  <a:lnTo>
                    <a:pt x="655" y="290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49" y="285"/>
                  </a:lnTo>
                  <a:lnTo>
                    <a:pt x="647" y="280"/>
                  </a:lnTo>
                  <a:lnTo>
                    <a:pt x="646" y="274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9" y="265"/>
                  </a:lnTo>
                  <a:lnTo>
                    <a:pt x="652" y="260"/>
                  </a:lnTo>
                  <a:lnTo>
                    <a:pt x="656" y="257"/>
                  </a:lnTo>
                  <a:lnTo>
                    <a:pt x="659" y="257"/>
                  </a:lnTo>
                  <a:lnTo>
                    <a:pt x="663" y="256"/>
                  </a:lnTo>
                  <a:lnTo>
                    <a:pt x="663" y="256"/>
                  </a:lnTo>
                  <a:lnTo>
                    <a:pt x="709" y="255"/>
                  </a:lnTo>
                  <a:lnTo>
                    <a:pt x="753" y="252"/>
                  </a:lnTo>
                  <a:lnTo>
                    <a:pt x="798" y="248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92" y="238"/>
                  </a:lnTo>
                  <a:lnTo>
                    <a:pt x="942" y="234"/>
                  </a:lnTo>
                  <a:lnTo>
                    <a:pt x="946" y="234"/>
                  </a:lnTo>
                  <a:lnTo>
                    <a:pt x="947" y="229"/>
                  </a:lnTo>
                  <a:lnTo>
                    <a:pt x="947" y="229"/>
                  </a:lnTo>
                  <a:lnTo>
                    <a:pt x="959" y="205"/>
                  </a:lnTo>
                  <a:lnTo>
                    <a:pt x="959" y="205"/>
                  </a:lnTo>
                  <a:lnTo>
                    <a:pt x="967" y="188"/>
                  </a:lnTo>
                  <a:lnTo>
                    <a:pt x="974" y="171"/>
                  </a:lnTo>
                  <a:lnTo>
                    <a:pt x="980" y="153"/>
                  </a:lnTo>
                  <a:lnTo>
                    <a:pt x="985" y="135"/>
                  </a:lnTo>
                  <a:lnTo>
                    <a:pt x="985" y="135"/>
                  </a:lnTo>
                  <a:lnTo>
                    <a:pt x="987" y="115"/>
                  </a:lnTo>
                  <a:lnTo>
                    <a:pt x="990" y="94"/>
                  </a:lnTo>
                  <a:lnTo>
                    <a:pt x="990" y="73"/>
                  </a:lnTo>
                  <a:lnTo>
                    <a:pt x="988" y="52"/>
                  </a:lnTo>
                  <a:lnTo>
                    <a:pt x="988" y="50"/>
                  </a:lnTo>
                  <a:lnTo>
                    <a:pt x="985" y="48"/>
                  </a:lnTo>
                  <a:lnTo>
                    <a:pt x="985" y="48"/>
                  </a:lnTo>
                  <a:lnTo>
                    <a:pt x="982" y="46"/>
                  </a:lnTo>
                  <a:lnTo>
                    <a:pt x="979" y="41"/>
                  </a:lnTo>
                  <a:lnTo>
                    <a:pt x="971" y="48"/>
                  </a:lnTo>
                  <a:lnTo>
                    <a:pt x="971" y="48"/>
                  </a:lnTo>
                  <a:lnTo>
                    <a:pt x="971" y="47"/>
                  </a:lnTo>
                  <a:lnTo>
                    <a:pt x="971" y="47"/>
                  </a:lnTo>
                  <a:lnTo>
                    <a:pt x="973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67" y="43"/>
                  </a:lnTo>
                  <a:lnTo>
                    <a:pt x="967" y="43"/>
                  </a:lnTo>
                  <a:lnTo>
                    <a:pt x="962" y="41"/>
                  </a:lnTo>
                  <a:lnTo>
                    <a:pt x="957" y="41"/>
                  </a:lnTo>
                  <a:lnTo>
                    <a:pt x="957" y="41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21" y="37"/>
                  </a:lnTo>
                  <a:lnTo>
                    <a:pt x="884" y="36"/>
                  </a:lnTo>
                  <a:lnTo>
                    <a:pt x="884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398"/>
            <p:cNvSpPr/>
            <p:nvPr/>
          </p:nvSpPr>
          <p:spPr bwMode="auto">
            <a:xfrm>
              <a:off x="4587875" y="3630613"/>
              <a:ext cx="239713" cy="161925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399"/>
            <p:cNvSpPr/>
            <p:nvPr/>
          </p:nvSpPr>
          <p:spPr bwMode="auto">
            <a:xfrm>
              <a:off x="4329113" y="3263900"/>
              <a:ext cx="242888" cy="22225"/>
            </a:xfrm>
            <a:custGeom>
              <a:avLst/>
              <a:gdLst/>
              <a:ahLst/>
              <a:cxnLst>
                <a:cxn ang="0">
                  <a:pos x="189" y="42"/>
                </a:cxn>
                <a:cxn ang="0">
                  <a:pos x="174" y="42"/>
                </a:cxn>
                <a:cxn ang="0">
                  <a:pos x="116" y="40"/>
                </a:cxn>
                <a:cxn ang="0">
                  <a:pos x="43" y="38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5" y="29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61" y="3"/>
                </a:cxn>
                <a:cxn ang="0">
                  <a:pos x="106" y="4"/>
                </a:cxn>
                <a:cxn ang="0">
                  <a:pos x="189" y="7"/>
                </a:cxn>
                <a:cxn ang="0">
                  <a:pos x="218" y="8"/>
                </a:cxn>
                <a:cxn ang="0">
                  <a:pos x="257" y="7"/>
                </a:cxn>
                <a:cxn ang="0">
                  <a:pos x="300" y="6"/>
                </a:cxn>
                <a:cxn ang="0">
                  <a:pos x="393" y="4"/>
                </a:cxn>
                <a:cxn ang="0">
                  <a:pos x="424" y="4"/>
                </a:cxn>
                <a:cxn ang="0">
                  <a:pos x="447" y="6"/>
                </a:cxn>
                <a:cxn ang="0">
                  <a:pos x="454" y="9"/>
                </a:cxn>
                <a:cxn ang="0">
                  <a:pos x="458" y="13"/>
                </a:cxn>
                <a:cxn ang="0">
                  <a:pos x="459" y="22"/>
                </a:cxn>
                <a:cxn ang="0">
                  <a:pos x="457" y="29"/>
                </a:cxn>
                <a:cxn ang="0">
                  <a:pos x="453" y="35"/>
                </a:cxn>
                <a:cxn ang="0">
                  <a:pos x="448" y="40"/>
                </a:cxn>
                <a:cxn ang="0">
                  <a:pos x="439" y="41"/>
                </a:cxn>
                <a:cxn ang="0">
                  <a:pos x="439" y="41"/>
                </a:cxn>
                <a:cxn ang="0">
                  <a:pos x="436" y="41"/>
                </a:cxn>
                <a:cxn ang="0">
                  <a:pos x="424" y="39"/>
                </a:cxn>
                <a:cxn ang="0">
                  <a:pos x="372" y="38"/>
                </a:cxn>
                <a:cxn ang="0">
                  <a:pos x="322" y="38"/>
                </a:cxn>
                <a:cxn ang="0">
                  <a:pos x="268" y="40"/>
                </a:cxn>
                <a:cxn ang="0">
                  <a:pos x="189" y="42"/>
                </a:cxn>
              </a:cxnLst>
              <a:rect l="0" t="0" r="r" b="b"/>
              <a:pathLst>
                <a:path w="459" h="42">
                  <a:moveTo>
                    <a:pt x="189" y="42"/>
                  </a:moveTo>
                  <a:lnTo>
                    <a:pt x="189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68" y="39"/>
                  </a:lnTo>
                  <a:lnTo>
                    <a:pt x="43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1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47" y="5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57" y="7"/>
                  </a:lnTo>
                  <a:lnTo>
                    <a:pt x="300" y="6"/>
                  </a:lnTo>
                  <a:lnTo>
                    <a:pt x="300" y="6"/>
                  </a:lnTo>
                  <a:lnTo>
                    <a:pt x="347" y="4"/>
                  </a:lnTo>
                  <a:lnTo>
                    <a:pt x="393" y="4"/>
                  </a:lnTo>
                  <a:lnTo>
                    <a:pt x="393" y="4"/>
                  </a:lnTo>
                  <a:lnTo>
                    <a:pt x="424" y="4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51" y="7"/>
                  </a:lnTo>
                  <a:lnTo>
                    <a:pt x="454" y="9"/>
                  </a:lnTo>
                  <a:lnTo>
                    <a:pt x="456" y="11"/>
                  </a:lnTo>
                  <a:lnTo>
                    <a:pt x="458" y="13"/>
                  </a:lnTo>
                  <a:lnTo>
                    <a:pt x="459" y="18"/>
                  </a:lnTo>
                  <a:lnTo>
                    <a:pt x="459" y="22"/>
                  </a:lnTo>
                  <a:lnTo>
                    <a:pt x="459" y="22"/>
                  </a:lnTo>
                  <a:lnTo>
                    <a:pt x="457" y="29"/>
                  </a:lnTo>
                  <a:lnTo>
                    <a:pt x="456" y="32"/>
                  </a:lnTo>
                  <a:lnTo>
                    <a:pt x="453" y="35"/>
                  </a:lnTo>
                  <a:lnTo>
                    <a:pt x="451" y="38"/>
                  </a:lnTo>
                  <a:lnTo>
                    <a:pt x="448" y="40"/>
                  </a:lnTo>
                  <a:lnTo>
                    <a:pt x="444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6" y="41"/>
                  </a:lnTo>
                  <a:lnTo>
                    <a:pt x="436" y="41"/>
                  </a:lnTo>
                  <a:lnTo>
                    <a:pt x="424" y="39"/>
                  </a:lnTo>
                  <a:lnTo>
                    <a:pt x="410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22" y="38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26" y="41"/>
                  </a:lnTo>
                  <a:lnTo>
                    <a:pt x="189" y="42"/>
                  </a:lnTo>
                  <a:lnTo>
                    <a:pt x="189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400"/>
            <p:cNvSpPr/>
            <p:nvPr/>
          </p:nvSpPr>
          <p:spPr bwMode="auto">
            <a:xfrm>
              <a:off x="4335463" y="3346450"/>
              <a:ext cx="173038" cy="1905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401"/>
            <p:cNvSpPr/>
            <p:nvPr/>
          </p:nvSpPr>
          <p:spPr bwMode="auto">
            <a:xfrm>
              <a:off x="4332288" y="3421063"/>
              <a:ext cx="63500" cy="23813"/>
            </a:xfrm>
            <a:custGeom>
              <a:avLst/>
              <a:gdLst/>
              <a:ahLst/>
              <a:cxnLst>
                <a:cxn ang="0">
                  <a:pos x="79" y="44"/>
                </a:cxn>
                <a:cxn ang="0">
                  <a:pos x="61" y="40"/>
                </a:cxn>
                <a:cxn ang="0">
                  <a:pos x="57" y="39"/>
                </a:cxn>
                <a:cxn ang="0">
                  <a:pos x="54" y="37"/>
                </a:cxn>
                <a:cxn ang="0">
                  <a:pos x="53" y="36"/>
                </a:cxn>
                <a:cxn ang="0">
                  <a:pos x="44" y="35"/>
                </a:cxn>
                <a:cxn ang="0">
                  <a:pos x="40" y="35"/>
                </a:cxn>
                <a:cxn ang="0">
                  <a:pos x="3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7" y="1"/>
                </a:cxn>
                <a:cxn ang="0">
                  <a:pos x="29" y="1"/>
                </a:cxn>
                <a:cxn ang="0">
                  <a:pos x="45" y="0"/>
                </a:cxn>
                <a:cxn ang="0">
                  <a:pos x="57" y="1"/>
                </a:cxn>
                <a:cxn ang="0">
                  <a:pos x="67" y="3"/>
                </a:cxn>
                <a:cxn ang="0">
                  <a:pos x="74" y="6"/>
                </a:cxn>
                <a:cxn ang="0">
                  <a:pos x="102" y="6"/>
                </a:cxn>
                <a:cxn ang="0">
                  <a:pos x="110" y="8"/>
                </a:cxn>
                <a:cxn ang="0">
                  <a:pos x="115" y="13"/>
                </a:cxn>
                <a:cxn ang="0">
                  <a:pos x="118" y="18"/>
                </a:cxn>
                <a:cxn ang="0">
                  <a:pos x="119" y="25"/>
                </a:cxn>
                <a:cxn ang="0">
                  <a:pos x="117" y="34"/>
                </a:cxn>
                <a:cxn ang="0">
                  <a:pos x="112" y="39"/>
                </a:cxn>
                <a:cxn ang="0">
                  <a:pos x="106" y="43"/>
                </a:cxn>
                <a:cxn ang="0">
                  <a:pos x="102" y="43"/>
                </a:cxn>
                <a:cxn ang="0">
                  <a:pos x="90" y="43"/>
                </a:cxn>
                <a:cxn ang="0">
                  <a:pos x="79" y="44"/>
                </a:cxn>
              </a:cxnLst>
              <a:rect l="0" t="0" r="r" b="b"/>
              <a:pathLst>
                <a:path w="119" h="44">
                  <a:moveTo>
                    <a:pt x="79" y="44"/>
                  </a:moveTo>
                  <a:lnTo>
                    <a:pt x="79" y="44"/>
                  </a:lnTo>
                  <a:lnTo>
                    <a:pt x="69" y="43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7" y="39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1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5" y="13"/>
                  </a:lnTo>
                  <a:lnTo>
                    <a:pt x="117" y="15"/>
                  </a:lnTo>
                  <a:lnTo>
                    <a:pt x="118" y="18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31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2" y="39"/>
                  </a:lnTo>
                  <a:lnTo>
                    <a:pt x="110" y="40"/>
                  </a:lnTo>
                  <a:lnTo>
                    <a:pt x="106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79" y="44"/>
                  </a:lnTo>
                  <a:lnTo>
                    <a:pt x="7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402"/>
            <p:cNvSpPr/>
            <p:nvPr/>
          </p:nvSpPr>
          <p:spPr bwMode="auto">
            <a:xfrm>
              <a:off x="4427538" y="3421063"/>
              <a:ext cx="68263" cy="22225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18" y="42"/>
                </a:cxn>
                <a:cxn ang="0">
                  <a:pos x="14" y="42"/>
                </a:cxn>
                <a:cxn ang="0">
                  <a:pos x="10" y="39"/>
                </a:cxn>
                <a:cxn ang="0">
                  <a:pos x="7" y="38"/>
                </a:cxn>
                <a:cxn ang="0">
                  <a:pos x="4" y="36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7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4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42" y="4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89" y="1"/>
                </a:cxn>
                <a:cxn ang="0">
                  <a:pos x="113" y="0"/>
                </a:cxn>
                <a:cxn ang="0">
                  <a:pos x="113" y="0"/>
                </a:cxn>
                <a:cxn ang="0">
                  <a:pos x="117" y="1"/>
                </a:cxn>
                <a:cxn ang="0">
                  <a:pos x="120" y="2"/>
                </a:cxn>
                <a:cxn ang="0">
                  <a:pos x="123" y="4"/>
                </a:cxn>
                <a:cxn ang="0">
                  <a:pos x="125" y="6"/>
                </a:cxn>
                <a:cxn ang="0">
                  <a:pos x="127" y="8"/>
                </a:cxn>
                <a:cxn ang="0">
                  <a:pos x="128" y="12"/>
                </a:cxn>
                <a:cxn ang="0">
                  <a:pos x="129" y="19"/>
                </a:cxn>
                <a:cxn ang="0">
                  <a:pos x="129" y="19"/>
                </a:cxn>
                <a:cxn ang="0">
                  <a:pos x="128" y="25"/>
                </a:cxn>
                <a:cxn ang="0">
                  <a:pos x="127" y="28"/>
                </a:cxn>
                <a:cxn ang="0">
                  <a:pos x="125" y="31"/>
                </a:cxn>
                <a:cxn ang="0">
                  <a:pos x="123" y="33"/>
                </a:cxn>
                <a:cxn ang="0">
                  <a:pos x="120" y="35"/>
                </a:cxn>
                <a:cxn ang="0">
                  <a:pos x="117" y="36"/>
                </a:cxn>
                <a:cxn ang="0">
                  <a:pos x="113" y="36"/>
                </a:cxn>
                <a:cxn ang="0">
                  <a:pos x="113" y="36"/>
                </a:cxn>
                <a:cxn ang="0">
                  <a:pos x="88" y="37"/>
                </a:cxn>
                <a:cxn ang="0">
                  <a:pos x="64" y="39"/>
                </a:cxn>
                <a:cxn ang="0">
                  <a:pos x="64" y="39"/>
                </a:cxn>
                <a:cxn ang="0">
                  <a:pos x="42" y="41"/>
                </a:cxn>
                <a:cxn ang="0">
                  <a:pos x="18" y="42"/>
                </a:cxn>
                <a:cxn ang="0">
                  <a:pos x="18" y="42"/>
                </a:cxn>
              </a:cxnLst>
              <a:rect l="0" t="0" r="r" b="b"/>
              <a:pathLst>
                <a:path w="129" h="42">
                  <a:moveTo>
                    <a:pt x="18" y="42"/>
                  </a:moveTo>
                  <a:lnTo>
                    <a:pt x="18" y="42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42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89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2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7" y="8"/>
                  </a:lnTo>
                  <a:lnTo>
                    <a:pt x="128" y="12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28" y="25"/>
                  </a:lnTo>
                  <a:lnTo>
                    <a:pt x="127" y="28"/>
                  </a:lnTo>
                  <a:lnTo>
                    <a:pt x="125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17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88" y="37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42" y="41"/>
                  </a:lnTo>
                  <a:lnTo>
                    <a:pt x="18" y="42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403"/>
            <p:cNvSpPr/>
            <p:nvPr/>
          </p:nvSpPr>
          <p:spPr bwMode="auto">
            <a:xfrm>
              <a:off x="4335463" y="3495675"/>
              <a:ext cx="128588" cy="20638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404"/>
            <p:cNvSpPr/>
            <p:nvPr/>
          </p:nvSpPr>
          <p:spPr bwMode="auto">
            <a:xfrm>
              <a:off x="4332288" y="3560763"/>
              <a:ext cx="77788" cy="1905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405"/>
            <p:cNvSpPr/>
            <p:nvPr/>
          </p:nvSpPr>
          <p:spPr bwMode="auto">
            <a:xfrm>
              <a:off x="4329113" y="3621088"/>
              <a:ext cx="66675" cy="2063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407"/>
            <p:cNvSpPr/>
            <p:nvPr/>
          </p:nvSpPr>
          <p:spPr bwMode="auto">
            <a:xfrm>
              <a:off x="4535488" y="3187700"/>
              <a:ext cx="396875" cy="330200"/>
            </a:xfrm>
            <a:custGeom>
              <a:avLst/>
              <a:gdLst/>
              <a:ahLst/>
              <a:cxnLst>
                <a:cxn ang="0">
                  <a:pos x="12" y="623"/>
                </a:cxn>
                <a:cxn ang="0">
                  <a:pos x="2" y="616"/>
                </a:cxn>
                <a:cxn ang="0">
                  <a:pos x="0" y="610"/>
                </a:cxn>
                <a:cxn ang="0">
                  <a:pos x="1" y="602"/>
                </a:cxn>
                <a:cxn ang="0">
                  <a:pos x="16" y="580"/>
                </a:cxn>
                <a:cxn ang="0">
                  <a:pos x="37" y="561"/>
                </a:cxn>
                <a:cxn ang="0">
                  <a:pos x="58" y="541"/>
                </a:cxn>
                <a:cxn ang="0">
                  <a:pos x="137" y="452"/>
                </a:cxn>
                <a:cxn ang="0">
                  <a:pos x="181" y="404"/>
                </a:cxn>
                <a:cxn ang="0">
                  <a:pos x="252" y="340"/>
                </a:cxn>
                <a:cxn ang="0">
                  <a:pos x="328" y="280"/>
                </a:cxn>
                <a:cxn ang="0">
                  <a:pos x="479" y="173"/>
                </a:cxn>
                <a:cxn ang="0">
                  <a:pos x="552" y="122"/>
                </a:cxn>
                <a:cxn ang="0">
                  <a:pos x="606" y="80"/>
                </a:cxn>
                <a:cxn ang="0">
                  <a:pos x="636" y="59"/>
                </a:cxn>
                <a:cxn ang="0">
                  <a:pos x="657" y="45"/>
                </a:cxn>
                <a:cxn ang="0">
                  <a:pos x="692" y="23"/>
                </a:cxn>
                <a:cxn ang="0">
                  <a:pos x="697" y="21"/>
                </a:cxn>
                <a:cxn ang="0">
                  <a:pos x="722" y="6"/>
                </a:cxn>
                <a:cxn ang="0">
                  <a:pos x="727" y="2"/>
                </a:cxn>
                <a:cxn ang="0">
                  <a:pos x="733" y="0"/>
                </a:cxn>
                <a:cxn ang="0">
                  <a:pos x="748" y="7"/>
                </a:cxn>
                <a:cxn ang="0">
                  <a:pos x="752" y="16"/>
                </a:cxn>
                <a:cxn ang="0">
                  <a:pos x="748" y="32"/>
                </a:cxn>
                <a:cxn ang="0">
                  <a:pos x="736" y="41"/>
                </a:cxn>
                <a:cxn ang="0">
                  <a:pos x="694" y="67"/>
                </a:cxn>
                <a:cxn ang="0">
                  <a:pos x="668" y="82"/>
                </a:cxn>
                <a:cxn ang="0">
                  <a:pos x="639" y="101"/>
                </a:cxn>
                <a:cxn ang="0">
                  <a:pos x="593" y="139"/>
                </a:cxn>
                <a:cxn ang="0">
                  <a:pos x="539" y="176"/>
                </a:cxn>
                <a:cxn ang="0">
                  <a:pos x="472" y="218"/>
                </a:cxn>
                <a:cxn ang="0">
                  <a:pos x="392" y="275"/>
                </a:cxn>
                <a:cxn ang="0">
                  <a:pos x="358" y="305"/>
                </a:cxn>
                <a:cxn ang="0">
                  <a:pos x="296" y="354"/>
                </a:cxn>
                <a:cxn ang="0">
                  <a:pos x="209" y="427"/>
                </a:cxn>
                <a:cxn ang="0">
                  <a:pos x="183" y="454"/>
                </a:cxn>
                <a:cxn ang="0">
                  <a:pos x="140" y="502"/>
                </a:cxn>
                <a:cxn ang="0">
                  <a:pos x="100" y="550"/>
                </a:cxn>
                <a:cxn ang="0">
                  <a:pos x="65" y="586"/>
                </a:cxn>
                <a:cxn ang="0">
                  <a:pos x="56" y="592"/>
                </a:cxn>
                <a:cxn ang="0">
                  <a:pos x="40" y="604"/>
                </a:cxn>
                <a:cxn ang="0">
                  <a:pos x="33" y="616"/>
                </a:cxn>
                <a:cxn ang="0">
                  <a:pos x="17" y="623"/>
                </a:cxn>
              </a:cxnLst>
              <a:rect l="0" t="0" r="r" b="b"/>
              <a:pathLst>
                <a:path w="752" h="623">
                  <a:moveTo>
                    <a:pt x="17" y="623"/>
                  </a:moveTo>
                  <a:lnTo>
                    <a:pt x="17" y="623"/>
                  </a:lnTo>
                  <a:lnTo>
                    <a:pt x="12" y="623"/>
                  </a:lnTo>
                  <a:lnTo>
                    <a:pt x="8" y="621"/>
                  </a:lnTo>
                  <a:lnTo>
                    <a:pt x="4" y="619"/>
                  </a:lnTo>
                  <a:lnTo>
                    <a:pt x="2" y="616"/>
                  </a:lnTo>
                  <a:lnTo>
                    <a:pt x="2" y="616"/>
                  </a:lnTo>
                  <a:lnTo>
                    <a:pt x="0" y="613"/>
                  </a:lnTo>
                  <a:lnTo>
                    <a:pt x="0" y="610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1" y="602"/>
                  </a:lnTo>
                  <a:lnTo>
                    <a:pt x="4" y="596"/>
                  </a:lnTo>
                  <a:lnTo>
                    <a:pt x="8" y="590"/>
                  </a:lnTo>
                  <a:lnTo>
                    <a:pt x="16" y="580"/>
                  </a:lnTo>
                  <a:lnTo>
                    <a:pt x="26" y="570"/>
                  </a:lnTo>
                  <a:lnTo>
                    <a:pt x="37" y="561"/>
                  </a:lnTo>
                  <a:lnTo>
                    <a:pt x="37" y="561"/>
                  </a:lnTo>
                  <a:lnTo>
                    <a:pt x="47" y="552"/>
                  </a:lnTo>
                  <a:lnTo>
                    <a:pt x="58" y="541"/>
                  </a:lnTo>
                  <a:lnTo>
                    <a:pt x="58" y="541"/>
                  </a:lnTo>
                  <a:lnTo>
                    <a:pt x="78" y="520"/>
                  </a:lnTo>
                  <a:lnTo>
                    <a:pt x="98" y="498"/>
                  </a:lnTo>
                  <a:lnTo>
                    <a:pt x="137" y="452"/>
                  </a:lnTo>
                  <a:lnTo>
                    <a:pt x="137" y="452"/>
                  </a:lnTo>
                  <a:lnTo>
                    <a:pt x="158" y="428"/>
                  </a:lnTo>
                  <a:lnTo>
                    <a:pt x="181" y="404"/>
                  </a:lnTo>
                  <a:lnTo>
                    <a:pt x="203" y="381"/>
                  </a:lnTo>
                  <a:lnTo>
                    <a:pt x="228" y="361"/>
                  </a:lnTo>
                  <a:lnTo>
                    <a:pt x="252" y="340"/>
                  </a:lnTo>
                  <a:lnTo>
                    <a:pt x="278" y="319"/>
                  </a:lnTo>
                  <a:lnTo>
                    <a:pt x="328" y="280"/>
                  </a:lnTo>
                  <a:lnTo>
                    <a:pt x="328" y="280"/>
                  </a:lnTo>
                  <a:lnTo>
                    <a:pt x="378" y="243"/>
                  </a:lnTo>
                  <a:lnTo>
                    <a:pt x="428" y="207"/>
                  </a:lnTo>
                  <a:lnTo>
                    <a:pt x="479" y="173"/>
                  </a:lnTo>
                  <a:lnTo>
                    <a:pt x="527" y="141"/>
                  </a:lnTo>
                  <a:lnTo>
                    <a:pt x="527" y="141"/>
                  </a:lnTo>
                  <a:lnTo>
                    <a:pt x="552" y="122"/>
                  </a:lnTo>
                  <a:lnTo>
                    <a:pt x="577" y="102"/>
                  </a:lnTo>
                  <a:lnTo>
                    <a:pt x="577" y="102"/>
                  </a:lnTo>
                  <a:lnTo>
                    <a:pt x="606" y="80"/>
                  </a:lnTo>
                  <a:lnTo>
                    <a:pt x="621" y="69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46" y="52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74" y="32"/>
                  </a:lnTo>
                  <a:lnTo>
                    <a:pt x="683" y="27"/>
                  </a:lnTo>
                  <a:lnTo>
                    <a:pt x="692" y="23"/>
                  </a:lnTo>
                  <a:lnTo>
                    <a:pt x="692" y="23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710" y="15"/>
                  </a:lnTo>
                  <a:lnTo>
                    <a:pt x="717" y="10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8" y="1"/>
                  </a:lnTo>
                  <a:lnTo>
                    <a:pt x="743" y="3"/>
                  </a:lnTo>
                  <a:lnTo>
                    <a:pt x="748" y="7"/>
                  </a:lnTo>
                  <a:lnTo>
                    <a:pt x="751" y="13"/>
                  </a:lnTo>
                  <a:lnTo>
                    <a:pt x="751" y="13"/>
                  </a:lnTo>
                  <a:lnTo>
                    <a:pt x="752" y="16"/>
                  </a:lnTo>
                  <a:lnTo>
                    <a:pt x="752" y="21"/>
                  </a:lnTo>
                  <a:lnTo>
                    <a:pt x="751" y="26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41" y="37"/>
                  </a:lnTo>
                  <a:lnTo>
                    <a:pt x="736" y="41"/>
                  </a:lnTo>
                  <a:lnTo>
                    <a:pt x="723" y="51"/>
                  </a:lnTo>
                  <a:lnTo>
                    <a:pt x="708" y="59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80" y="75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54" y="91"/>
                  </a:lnTo>
                  <a:lnTo>
                    <a:pt x="639" y="101"/>
                  </a:lnTo>
                  <a:lnTo>
                    <a:pt x="612" y="122"/>
                  </a:lnTo>
                  <a:lnTo>
                    <a:pt x="612" y="122"/>
                  </a:lnTo>
                  <a:lnTo>
                    <a:pt x="593" y="139"/>
                  </a:lnTo>
                  <a:lnTo>
                    <a:pt x="573" y="153"/>
                  </a:lnTo>
                  <a:lnTo>
                    <a:pt x="573" y="153"/>
                  </a:lnTo>
                  <a:lnTo>
                    <a:pt x="539" y="176"/>
                  </a:lnTo>
                  <a:lnTo>
                    <a:pt x="505" y="196"/>
                  </a:lnTo>
                  <a:lnTo>
                    <a:pt x="505" y="196"/>
                  </a:lnTo>
                  <a:lnTo>
                    <a:pt x="472" y="218"/>
                  </a:lnTo>
                  <a:lnTo>
                    <a:pt x="439" y="239"/>
                  </a:lnTo>
                  <a:lnTo>
                    <a:pt x="408" y="263"/>
                  </a:lnTo>
                  <a:lnTo>
                    <a:pt x="392" y="275"/>
                  </a:lnTo>
                  <a:lnTo>
                    <a:pt x="378" y="287"/>
                  </a:lnTo>
                  <a:lnTo>
                    <a:pt x="378" y="287"/>
                  </a:lnTo>
                  <a:lnTo>
                    <a:pt x="358" y="305"/>
                  </a:lnTo>
                  <a:lnTo>
                    <a:pt x="338" y="322"/>
                  </a:lnTo>
                  <a:lnTo>
                    <a:pt x="296" y="354"/>
                  </a:lnTo>
                  <a:lnTo>
                    <a:pt x="296" y="354"/>
                  </a:lnTo>
                  <a:lnTo>
                    <a:pt x="267" y="377"/>
                  </a:lnTo>
                  <a:lnTo>
                    <a:pt x="238" y="401"/>
                  </a:lnTo>
                  <a:lnTo>
                    <a:pt x="209" y="427"/>
                  </a:lnTo>
                  <a:lnTo>
                    <a:pt x="196" y="440"/>
                  </a:lnTo>
                  <a:lnTo>
                    <a:pt x="183" y="454"/>
                  </a:lnTo>
                  <a:lnTo>
                    <a:pt x="183" y="454"/>
                  </a:lnTo>
                  <a:lnTo>
                    <a:pt x="161" y="478"/>
                  </a:lnTo>
                  <a:lnTo>
                    <a:pt x="140" y="502"/>
                  </a:lnTo>
                  <a:lnTo>
                    <a:pt x="140" y="502"/>
                  </a:lnTo>
                  <a:lnTo>
                    <a:pt x="104" y="545"/>
                  </a:lnTo>
                  <a:lnTo>
                    <a:pt x="100" y="550"/>
                  </a:lnTo>
                  <a:lnTo>
                    <a:pt x="100" y="550"/>
                  </a:lnTo>
                  <a:lnTo>
                    <a:pt x="82" y="568"/>
                  </a:lnTo>
                  <a:lnTo>
                    <a:pt x="74" y="578"/>
                  </a:lnTo>
                  <a:lnTo>
                    <a:pt x="65" y="586"/>
                  </a:lnTo>
                  <a:lnTo>
                    <a:pt x="65" y="586"/>
                  </a:lnTo>
                  <a:lnTo>
                    <a:pt x="56" y="592"/>
                  </a:lnTo>
                  <a:lnTo>
                    <a:pt x="56" y="592"/>
                  </a:lnTo>
                  <a:lnTo>
                    <a:pt x="50" y="596"/>
                  </a:lnTo>
                  <a:lnTo>
                    <a:pt x="44" y="600"/>
                  </a:lnTo>
                  <a:lnTo>
                    <a:pt x="40" y="604"/>
                  </a:lnTo>
                  <a:lnTo>
                    <a:pt x="36" y="611"/>
                  </a:lnTo>
                  <a:lnTo>
                    <a:pt x="36" y="611"/>
                  </a:lnTo>
                  <a:lnTo>
                    <a:pt x="33" y="616"/>
                  </a:lnTo>
                  <a:lnTo>
                    <a:pt x="29" y="620"/>
                  </a:lnTo>
                  <a:lnTo>
                    <a:pt x="24" y="622"/>
                  </a:lnTo>
                  <a:lnTo>
                    <a:pt x="17" y="623"/>
                  </a:lnTo>
                  <a:lnTo>
                    <a:pt x="17" y="6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040435" y="700587"/>
            <a:ext cx="624297" cy="597268"/>
          </a:xfrm>
          <a:prstGeom prst="rect">
            <a:avLst/>
          </a:prstGeom>
        </p:spPr>
      </p:pic>
      <p:grpSp>
        <p:nvGrpSpPr>
          <p:cNvPr id="115" name="Group 4"/>
          <p:cNvGrpSpPr>
            <a:grpSpLocks noChangeAspect="1"/>
          </p:cNvGrpSpPr>
          <p:nvPr/>
        </p:nvGrpSpPr>
        <p:grpSpPr bwMode="auto">
          <a:xfrm>
            <a:off x="843989" y="2457123"/>
            <a:ext cx="737306" cy="833875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6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86309" y="1084124"/>
            <a:ext cx="3663167" cy="4193132"/>
            <a:chOff x="229" y="627"/>
            <a:chExt cx="1887" cy="216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1346" y="627"/>
              <a:ext cx="737" cy="621"/>
            </a:xfrm>
            <a:custGeom>
              <a:avLst/>
              <a:gdLst>
                <a:gd name="T0" fmla="*/ 0 w 89"/>
                <a:gd name="T1" fmla="*/ 71 h 75"/>
                <a:gd name="T2" fmla="*/ 6 w 89"/>
                <a:gd name="T3" fmla="*/ 70 h 75"/>
                <a:gd name="T4" fmla="*/ 9 w 89"/>
                <a:gd name="T5" fmla="*/ 67 h 75"/>
                <a:gd name="T6" fmla="*/ 9 w 89"/>
                <a:gd name="T7" fmla="*/ 53 h 75"/>
                <a:gd name="T8" fmla="*/ 7 w 89"/>
                <a:gd name="T9" fmla="*/ 23 h 75"/>
                <a:gd name="T10" fmla="*/ 42 w 89"/>
                <a:gd name="T11" fmla="*/ 1 h 75"/>
                <a:gd name="T12" fmla="*/ 70 w 89"/>
                <a:gd name="T13" fmla="*/ 4 h 75"/>
                <a:gd name="T14" fmla="*/ 88 w 89"/>
                <a:gd name="T15" fmla="*/ 20 h 75"/>
                <a:gd name="T16" fmla="*/ 89 w 89"/>
                <a:gd name="T17" fmla="*/ 36 h 75"/>
                <a:gd name="T18" fmla="*/ 74 w 89"/>
                <a:gd name="T19" fmla="*/ 65 h 75"/>
                <a:gd name="T20" fmla="*/ 51 w 89"/>
                <a:gd name="T21" fmla="*/ 73 h 75"/>
                <a:gd name="T22" fmla="*/ 10 w 89"/>
                <a:gd name="T23" fmla="*/ 73 h 75"/>
                <a:gd name="T24" fmla="*/ 0 w 89"/>
                <a:gd name="T25" fmla="*/ 71 h 75"/>
                <a:gd name="T26" fmla="*/ 50 w 89"/>
                <a:gd name="T27" fmla="*/ 70 h 75"/>
                <a:gd name="T28" fmla="*/ 72 w 89"/>
                <a:gd name="T29" fmla="*/ 63 h 75"/>
                <a:gd name="T30" fmla="*/ 86 w 89"/>
                <a:gd name="T31" fmla="*/ 31 h 75"/>
                <a:gd name="T32" fmla="*/ 85 w 89"/>
                <a:gd name="T33" fmla="*/ 20 h 75"/>
                <a:gd name="T34" fmla="*/ 65 w 89"/>
                <a:gd name="T35" fmla="*/ 5 h 75"/>
                <a:gd name="T36" fmla="*/ 40 w 89"/>
                <a:gd name="T37" fmla="*/ 3 h 75"/>
                <a:gd name="T38" fmla="*/ 11 w 89"/>
                <a:gd name="T39" fmla="*/ 19 h 75"/>
                <a:gd name="T40" fmla="*/ 10 w 89"/>
                <a:gd name="T41" fmla="*/ 46 h 75"/>
                <a:gd name="T42" fmla="*/ 11 w 89"/>
                <a:gd name="T43" fmla="*/ 66 h 75"/>
                <a:gd name="T44" fmla="*/ 8 w 89"/>
                <a:gd name="T45" fmla="*/ 70 h 75"/>
                <a:gd name="T46" fmla="*/ 50 w 89"/>
                <a:gd name="T47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75">
                  <a:moveTo>
                    <a:pt x="0" y="71"/>
                  </a:moveTo>
                  <a:cubicBezTo>
                    <a:pt x="1" y="69"/>
                    <a:pt x="3" y="70"/>
                    <a:pt x="6" y="70"/>
                  </a:cubicBezTo>
                  <a:cubicBezTo>
                    <a:pt x="7" y="68"/>
                    <a:pt x="8" y="68"/>
                    <a:pt x="9" y="67"/>
                  </a:cubicBezTo>
                  <a:cubicBezTo>
                    <a:pt x="11" y="63"/>
                    <a:pt x="9" y="57"/>
                    <a:pt x="9" y="53"/>
                  </a:cubicBezTo>
                  <a:cubicBezTo>
                    <a:pt x="7" y="45"/>
                    <a:pt x="6" y="33"/>
                    <a:pt x="7" y="23"/>
                  </a:cubicBezTo>
                  <a:cubicBezTo>
                    <a:pt x="9" y="9"/>
                    <a:pt x="27" y="1"/>
                    <a:pt x="42" y="1"/>
                  </a:cubicBezTo>
                  <a:cubicBezTo>
                    <a:pt x="53" y="0"/>
                    <a:pt x="62" y="1"/>
                    <a:pt x="70" y="4"/>
                  </a:cubicBezTo>
                  <a:cubicBezTo>
                    <a:pt x="77" y="7"/>
                    <a:pt x="86" y="13"/>
                    <a:pt x="88" y="20"/>
                  </a:cubicBezTo>
                  <a:cubicBezTo>
                    <a:pt x="89" y="25"/>
                    <a:pt x="89" y="31"/>
                    <a:pt x="89" y="36"/>
                  </a:cubicBezTo>
                  <a:cubicBezTo>
                    <a:pt x="88" y="47"/>
                    <a:pt x="81" y="59"/>
                    <a:pt x="74" y="65"/>
                  </a:cubicBezTo>
                  <a:cubicBezTo>
                    <a:pt x="69" y="70"/>
                    <a:pt x="60" y="72"/>
                    <a:pt x="51" y="73"/>
                  </a:cubicBezTo>
                  <a:cubicBezTo>
                    <a:pt x="37" y="74"/>
                    <a:pt x="23" y="75"/>
                    <a:pt x="10" y="73"/>
                  </a:cubicBezTo>
                  <a:cubicBezTo>
                    <a:pt x="7" y="73"/>
                    <a:pt x="3" y="74"/>
                    <a:pt x="0" y="71"/>
                  </a:cubicBezTo>
                  <a:close/>
                  <a:moveTo>
                    <a:pt x="50" y="70"/>
                  </a:moveTo>
                  <a:cubicBezTo>
                    <a:pt x="59" y="69"/>
                    <a:pt x="67" y="68"/>
                    <a:pt x="72" y="63"/>
                  </a:cubicBezTo>
                  <a:cubicBezTo>
                    <a:pt x="79" y="56"/>
                    <a:pt x="87" y="44"/>
                    <a:pt x="86" y="31"/>
                  </a:cubicBezTo>
                  <a:cubicBezTo>
                    <a:pt x="86" y="28"/>
                    <a:pt x="86" y="23"/>
                    <a:pt x="85" y="20"/>
                  </a:cubicBezTo>
                  <a:cubicBezTo>
                    <a:pt x="83" y="14"/>
                    <a:pt x="73" y="7"/>
                    <a:pt x="65" y="5"/>
                  </a:cubicBezTo>
                  <a:cubicBezTo>
                    <a:pt x="58" y="3"/>
                    <a:pt x="49" y="2"/>
                    <a:pt x="40" y="3"/>
                  </a:cubicBezTo>
                  <a:cubicBezTo>
                    <a:pt x="28" y="4"/>
                    <a:pt x="14" y="10"/>
                    <a:pt x="11" y="19"/>
                  </a:cubicBezTo>
                  <a:cubicBezTo>
                    <a:pt x="8" y="25"/>
                    <a:pt x="9" y="37"/>
                    <a:pt x="10" y="46"/>
                  </a:cubicBezTo>
                  <a:cubicBezTo>
                    <a:pt x="10" y="52"/>
                    <a:pt x="13" y="60"/>
                    <a:pt x="11" y="66"/>
                  </a:cubicBezTo>
                  <a:cubicBezTo>
                    <a:pt x="11" y="68"/>
                    <a:pt x="9" y="69"/>
                    <a:pt x="8" y="70"/>
                  </a:cubicBezTo>
                  <a:cubicBezTo>
                    <a:pt x="22" y="72"/>
                    <a:pt x="36" y="71"/>
                    <a:pt x="5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876" y="1008"/>
              <a:ext cx="240" cy="264"/>
            </a:xfrm>
            <a:custGeom>
              <a:avLst/>
              <a:gdLst>
                <a:gd name="T0" fmla="*/ 28 w 29"/>
                <a:gd name="T1" fmla="*/ 0 h 32"/>
                <a:gd name="T2" fmla="*/ 29 w 29"/>
                <a:gd name="T3" fmla="*/ 1 h 32"/>
                <a:gd name="T4" fmla="*/ 17 w 29"/>
                <a:gd name="T5" fmla="*/ 20 h 32"/>
                <a:gd name="T6" fmla="*/ 0 w 29"/>
                <a:gd name="T7" fmla="*/ 32 h 32"/>
                <a:gd name="T8" fmla="*/ 28 w 2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28" y="0"/>
                  </a:moveTo>
                  <a:cubicBezTo>
                    <a:pt x="28" y="0"/>
                    <a:pt x="29" y="0"/>
                    <a:pt x="29" y="1"/>
                  </a:cubicBezTo>
                  <a:cubicBezTo>
                    <a:pt x="26" y="8"/>
                    <a:pt x="22" y="14"/>
                    <a:pt x="17" y="20"/>
                  </a:cubicBezTo>
                  <a:cubicBezTo>
                    <a:pt x="13" y="25"/>
                    <a:pt x="8" y="31"/>
                    <a:pt x="0" y="32"/>
                  </a:cubicBezTo>
                  <a:cubicBezTo>
                    <a:pt x="13" y="26"/>
                    <a:pt x="21" y="13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41" y="1910"/>
              <a:ext cx="124" cy="240"/>
            </a:xfrm>
            <a:custGeom>
              <a:avLst/>
              <a:gdLst>
                <a:gd name="T0" fmla="*/ 0 w 15"/>
                <a:gd name="T1" fmla="*/ 0 h 29"/>
                <a:gd name="T2" fmla="*/ 1 w 15"/>
                <a:gd name="T3" fmla="*/ 0 h 29"/>
                <a:gd name="T4" fmla="*/ 15 w 15"/>
                <a:gd name="T5" fmla="*/ 29 h 29"/>
                <a:gd name="T6" fmla="*/ 0 w 1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12"/>
                    <a:pt x="9" y="20"/>
                    <a:pt x="15" y="29"/>
                  </a:cubicBezTo>
                  <a:cubicBezTo>
                    <a:pt x="7" y="22"/>
                    <a:pt x="2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97" y="1906"/>
              <a:ext cx="49" cy="91"/>
            </a:xfrm>
            <a:custGeom>
              <a:avLst/>
              <a:gdLst>
                <a:gd name="T0" fmla="*/ 0 w 6"/>
                <a:gd name="T1" fmla="*/ 0 h 11"/>
                <a:gd name="T2" fmla="*/ 1 w 6"/>
                <a:gd name="T3" fmla="*/ 0 h 11"/>
                <a:gd name="T4" fmla="*/ 6 w 6"/>
                <a:gd name="T5" fmla="*/ 11 h 11"/>
                <a:gd name="T6" fmla="*/ 0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4"/>
                    <a:pt x="5" y="7"/>
                    <a:pt x="6" y="11"/>
                  </a:cubicBezTo>
                  <a:cubicBezTo>
                    <a:pt x="3" y="9"/>
                    <a:pt x="1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1181" y="1662"/>
              <a:ext cx="24" cy="41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1 h 5"/>
                <a:gd name="T4" fmla="*/ 0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0"/>
                    <a:pt x="1" y="1"/>
                    <a:pt x="3" y="1"/>
                  </a:cubicBezTo>
                  <a:cubicBezTo>
                    <a:pt x="3" y="3"/>
                    <a:pt x="1" y="4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1487" y="2150"/>
              <a:ext cx="190" cy="290"/>
            </a:xfrm>
            <a:custGeom>
              <a:avLst/>
              <a:gdLst>
                <a:gd name="T0" fmla="*/ 23 w 23"/>
                <a:gd name="T1" fmla="*/ 0 h 35"/>
                <a:gd name="T2" fmla="*/ 6 w 23"/>
                <a:gd name="T3" fmla="*/ 26 h 35"/>
                <a:gd name="T4" fmla="*/ 1 w 23"/>
                <a:gd name="T5" fmla="*/ 35 h 35"/>
                <a:gd name="T6" fmla="*/ 2 w 23"/>
                <a:gd name="T7" fmla="*/ 30 h 35"/>
                <a:gd name="T8" fmla="*/ 11 w 23"/>
                <a:gd name="T9" fmla="*/ 16 h 35"/>
                <a:gd name="T10" fmla="*/ 23 w 23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5">
                  <a:moveTo>
                    <a:pt x="23" y="0"/>
                  </a:moveTo>
                  <a:cubicBezTo>
                    <a:pt x="18" y="9"/>
                    <a:pt x="12" y="17"/>
                    <a:pt x="6" y="26"/>
                  </a:cubicBezTo>
                  <a:cubicBezTo>
                    <a:pt x="5" y="29"/>
                    <a:pt x="4" y="33"/>
                    <a:pt x="1" y="35"/>
                  </a:cubicBezTo>
                  <a:cubicBezTo>
                    <a:pt x="0" y="33"/>
                    <a:pt x="2" y="31"/>
                    <a:pt x="2" y="30"/>
                  </a:cubicBezTo>
                  <a:cubicBezTo>
                    <a:pt x="5" y="26"/>
                    <a:pt x="8" y="21"/>
                    <a:pt x="11" y="16"/>
                  </a:cubicBezTo>
                  <a:cubicBezTo>
                    <a:pt x="15" y="10"/>
                    <a:pt x="18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1570" y="2150"/>
              <a:ext cx="165" cy="240"/>
            </a:xfrm>
            <a:custGeom>
              <a:avLst/>
              <a:gdLst>
                <a:gd name="T0" fmla="*/ 20 w 20"/>
                <a:gd name="T1" fmla="*/ 1 h 29"/>
                <a:gd name="T2" fmla="*/ 16 w 20"/>
                <a:gd name="T3" fmla="*/ 8 h 29"/>
                <a:gd name="T4" fmla="*/ 7 w 20"/>
                <a:gd name="T5" fmla="*/ 23 h 29"/>
                <a:gd name="T6" fmla="*/ 1 w 20"/>
                <a:gd name="T7" fmla="*/ 29 h 29"/>
                <a:gd name="T8" fmla="*/ 0 w 20"/>
                <a:gd name="T9" fmla="*/ 28 h 29"/>
                <a:gd name="T10" fmla="*/ 4 w 20"/>
                <a:gd name="T11" fmla="*/ 21 h 29"/>
                <a:gd name="T12" fmla="*/ 19 w 20"/>
                <a:gd name="T13" fmla="*/ 0 h 29"/>
                <a:gd name="T14" fmla="*/ 20 w 20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9">
                  <a:moveTo>
                    <a:pt x="20" y="1"/>
                  </a:moveTo>
                  <a:cubicBezTo>
                    <a:pt x="20" y="3"/>
                    <a:pt x="17" y="5"/>
                    <a:pt x="16" y="8"/>
                  </a:cubicBezTo>
                  <a:cubicBezTo>
                    <a:pt x="13" y="13"/>
                    <a:pt x="10" y="19"/>
                    <a:pt x="7" y="23"/>
                  </a:cubicBezTo>
                  <a:cubicBezTo>
                    <a:pt x="5" y="25"/>
                    <a:pt x="3" y="28"/>
                    <a:pt x="1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5"/>
                    <a:pt x="3" y="23"/>
                    <a:pt x="4" y="21"/>
                  </a:cubicBezTo>
                  <a:cubicBezTo>
                    <a:pt x="9" y="15"/>
                    <a:pt x="13" y="6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255" y="2282"/>
              <a:ext cx="149" cy="67"/>
            </a:xfrm>
            <a:custGeom>
              <a:avLst/>
              <a:gdLst>
                <a:gd name="T0" fmla="*/ 10 w 18"/>
                <a:gd name="T1" fmla="*/ 5 h 8"/>
                <a:gd name="T2" fmla="*/ 18 w 18"/>
                <a:gd name="T3" fmla="*/ 7 h 8"/>
                <a:gd name="T4" fmla="*/ 9 w 18"/>
                <a:gd name="T5" fmla="*/ 7 h 8"/>
                <a:gd name="T6" fmla="*/ 0 w 18"/>
                <a:gd name="T7" fmla="*/ 2 h 8"/>
                <a:gd name="T8" fmla="*/ 8 w 18"/>
                <a:gd name="T9" fmla="*/ 2 h 8"/>
                <a:gd name="T10" fmla="*/ 10 w 1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0" y="5"/>
                  </a:moveTo>
                  <a:cubicBezTo>
                    <a:pt x="13" y="6"/>
                    <a:pt x="17" y="5"/>
                    <a:pt x="18" y="7"/>
                  </a:cubicBezTo>
                  <a:cubicBezTo>
                    <a:pt x="15" y="8"/>
                    <a:pt x="12" y="7"/>
                    <a:pt x="9" y="7"/>
                  </a:cubicBezTo>
                  <a:cubicBezTo>
                    <a:pt x="8" y="3"/>
                    <a:pt x="4" y="3"/>
                    <a:pt x="0" y="2"/>
                  </a:cubicBezTo>
                  <a:cubicBezTo>
                    <a:pt x="0" y="0"/>
                    <a:pt x="6" y="1"/>
                    <a:pt x="8" y="2"/>
                  </a:cubicBezTo>
                  <a:cubicBezTo>
                    <a:pt x="9" y="3"/>
                    <a:pt x="9" y="4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205" y="2316"/>
              <a:ext cx="199" cy="82"/>
            </a:xfrm>
            <a:custGeom>
              <a:avLst/>
              <a:gdLst>
                <a:gd name="T0" fmla="*/ 24 w 24"/>
                <a:gd name="T1" fmla="*/ 8 h 10"/>
                <a:gd name="T2" fmla="*/ 18 w 24"/>
                <a:gd name="T3" fmla="*/ 6 h 10"/>
                <a:gd name="T4" fmla="*/ 8 w 24"/>
                <a:gd name="T5" fmla="*/ 2 h 10"/>
                <a:gd name="T6" fmla="*/ 0 w 24"/>
                <a:gd name="T7" fmla="*/ 2 h 10"/>
                <a:gd name="T8" fmla="*/ 8 w 24"/>
                <a:gd name="T9" fmla="*/ 0 h 10"/>
                <a:gd name="T10" fmla="*/ 15 w 24"/>
                <a:gd name="T11" fmla="*/ 4 h 10"/>
                <a:gd name="T12" fmla="*/ 24 w 24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24" y="8"/>
                  </a:moveTo>
                  <a:cubicBezTo>
                    <a:pt x="22" y="10"/>
                    <a:pt x="20" y="7"/>
                    <a:pt x="18" y="6"/>
                  </a:cubicBezTo>
                  <a:cubicBezTo>
                    <a:pt x="13" y="7"/>
                    <a:pt x="11" y="3"/>
                    <a:pt x="8" y="2"/>
                  </a:cubicBezTo>
                  <a:cubicBezTo>
                    <a:pt x="5" y="1"/>
                    <a:pt x="3" y="2"/>
                    <a:pt x="0" y="2"/>
                  </a:cubicBezTo>
                  <a:cubicBezTo>
                    <a:pt x="1" y="0"/>
                    <a:pt x="5" y="0"/>
                    <a:pt x="8" y="0"/>
                  </a:cubicBezTo>
                  <a:cubicBezTo>
                    <a:pt x="9" y="1"/>
                    <a:pt x="12" y="3"/>
                    <a:pt x="15" y="4"/>
                  </a:cubicBezTo>
                  <a:cubicBezTo>
                    <a:pt x="19" y="5"/>
                    <a:pt x="22" y="5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2058" y="1140"/>
              <a:ext cx="41" cy="33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3"/>
                    <a:pt x="0" y="4"/>
                  </a:cubicBezTo>
                  <a:cubicBezTo>
                    <a:pt x="1" y="3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792" y="1595"/>
              <a:ext cx="827" cy="456"/>
            </a:xfrm>
            <a:custGeom>
              <a:avLst/>
              <a:gdLst>
                <a:gd name="T0" fmla="*/ 32 w 100"/>
                <a:gd name="T1" fmla="*/ 28 h 55"/>
                <a:gd name="T2" fmla="*/ 41 w 100"/>
                <a:gd name="T3" fmla="*/ 25 h 55"/>
                <a:gd name="T4" fmla="*/ 46 w 100"/>
                <a:gd name="T5" fmla="*/ 28 h 55"/>
                <a:gd name="T6" fmla="*/ 50 w 100"/>
                <a:gd name="T7" fmla="*/ 31 h 55"/>
                <a:gd name="T8" fmla="*/ 45 w 100"/>
                <a:gd name="T9" fmla="*/ 40 h 55"/>
                <a:gd name="T10" fmla="*/ 59 w 100"/>
                <a:gd name="T11" fmla="*/ 23 h 55"/>
                <a:gd name="T12" fmla="*/ 61 w 100"/>
                <a:gd name="T13" fmla="*/ 6 h 55"/>
                <a:gd name="T14" fmla="*/ 95 w 100"/>
                <a:gd name="T15" fmla="*/ 7 h 55"/>
                <a:gd name="T16" fmla="*/ 98 w 100"/>
                <a:gd name="T17" fmla="*/ 55 h 55"/>
                <a:gd name="T18" fmla="*/ 3 w 100"/>
                <a:gd name="T19" fmla="*/ 34 h 55"/>
                <a:gd name="T20" fmla="*/ 38 w 100"/>
                <a:gd name="T21" fmla="*/ 6 h 55"/>
                <a:gd name="T22" fmla="*/ 15 w 100"/>
                <a:gd name="T23" fmla="*/ 5 h 55"/>
                <a:gd name="T24" fmla="*/ 13 w 100"/>
                <a:gd name="T25" fmla="*/ 9 h 55"/>
                <a:gd name="T26" fmla="*/ 87 w 100"/>
                <a:gd name="T27" fmla="*/ 8 h 55"/>
                <a:gd name="T28" fmla="*/ 23 w 100"/>
                <a:gd name="T29" fmla="*/ 12 h 55"/>
                <a:gd name="T30" fmla="*/ 60 w 100"/>
                <a:gd name="T31" fmla="*/ 10 h 55"/>
                <a:gd name="T32" fmla="*/ 68 w 100"/>
                <a:gd name="T33" fmla="*/ 12 h 55"/>
                <a:gd name="T34" fmla="*/ 74 w 100"/>
                <a:gd name="T35" fmla="*/ 13 h 55"/>
                <a:gd name="T36" fmla="*/ 74 w 100"/>
                <a:gd name="T37" fmla="*/ 13 h 55"/>
                <a:gd name="T38" fmla="*/ 66 w 100"/>
                <a:gd name="T39" fmla="*/ 23 h 55"/>
                <a:gd name="T40" fmla="*/ 86 w 100"/>
                <a:gd name="T41" fmla="*/ 12 h 55"/>
                <a:gd name="T42" fmla="*/ 62 w 100"/>
                <a:gd name="T43" fmla="*/ 14 h 55"/>
                <a:gd name="T44" fmla="*/ 15 w 100"/>
                <a:gd name="T45" fmla="*/ 12 h 55"/>
                <a:gd name="T46" fmla="*/ 8 w 100"/>
                <a:gd name="T47" fmla="*/ 12 h 55"/>
                <a:gd name="T48" fmla="*/ 11 w 100"/>
                <a:gd name="T49" fmla="*/ 12 h 55"/>
                <a:gd name="T50" fmla="*/ 17 w 100"/>
                <a:gd name="T51" fmla="*/ 31 h 55"/>
                <a:gd name="T52" fmla="*/ 24 w 100"/>
                <a:gd name="T53" fmla="*/ 19 h 55"/>
                <a:gd name="T54" fmla="*/ 78 w 100"/>
                <a:gd name="T55" fmla="*/ 13 h 55"/>
                <a:gd name="T56" fmla="*/ 70 w 100"/>
                <a:gd name="T57" fmla="*/ 26 h 55"/>
                <a:gd name="T58" fmla="*/ 18 w 100"/>
                <a:gd name="T59" fmla="*/ 16 h 55"/>
                <a:gd name="T60" fmla="*/ 64 w 100"/>
                <a:gd name="T61" fmla="*/ 20 h 55"/>
                <a:gd name="T62" fmla="*/ 90 w 100"/>
                <a:gd name="T63" fmla="*/ 23 h 55"/>
                <a:gd name="T64" fmla="*/ 20 w 100"/>
                <a:gd name="T65" fmla="*/ 22 h 55"/>
                <a:gd name="T66" fmla="*/ 78 w 100"/>
                <a:gd name="T67" fmla="*/ 30 h 55"/>
                <a:gd name="T68" fmla="*/ 5 w 100"/>
                <a:gd name="T69" fmla="*/ 26 h 55"/>
                <a:gd name="T70" fmla="*/ 80 w 100"/>
                <a:gd name="T71" fmla="*/ 39 h 55"/>
                <a:gd name="T72" fmla="*/ 80 w 100"/>
                <a:gd name="T73" fmla="*/ 39 h 55"/>
                <a:gd name="T74" fmla="*/ 71 w 100"/>
                <a:gd name="T75" fmla="*/ 43 h 55"/>
                <a:gd name="T76" fmla="*/ 58 w 100"/>
                <a:gd name="T77" fmla="*/ 35 h 55"/>
                <a:gd name="T78" fmla="*/ 16 w 100"/>
                <a:gd name="T79" fmla="*/ 42 h 55"/>
                <a:gd name="T80" fmla="*/ 13 w 100"/>
                <a:gd name="T81" fmla="*/ 44 h 55"/>
                <a:gd name="T82" fmla="*/ 23 w 100"/>
                <a:gd name="T83" fmla="*/ 41 h 55"/>
                <a:gd name="T84" fmla="*/ 61 w 100"/>
                <a:gd name="T85" fmla="*/ 38 h 55"/>
                <a:gd name="T86" fmla="*/ 64 w 100"/>
                <a:gd name="T87" fmla="*/ 43 h 55"/>
                <a:gd name="T88" fmla="*/ 80 w 100"/>
                <a:gd name="T89" fmla="*/ 46 h 55"/>
                <a:gd name="T90" fmla="*/ 9 w 100"/>
                <a:gd name="T91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" h="55">
                  <a:moveTo>
                    <a:pt x="33" y="19"/>
                  </a:moveTo>
                  <a:cubicBezTo>
                    <a:pt x="35" y="18"/>
                    <a:pt x="38" y="15"/>
                    <a:pt x="40" y="14"/>
                  </a:cubicBezTo>
                  <a:cubicBezTo>
                    <a:pt x="43" y="21"/>
                    <a:pt x="34" y="23"/>
                    <a:pt x="32" y="28"/>
                  </a:cubicBezTo>
                  <a:cubicBezTo>
                    <a:pt x="35" y="26"/>
                    <a:pt x="38" y="22"/>
                    <a:pt x="41" y="21"/>
                  </a:cubicBezTo>
                  <a:cubicBezTo>
                    <a:pt x="42" y="24"/>
                    <a:pt x="40" y="25"/>
                    <a:pt x="39" y="26"/>
                  </a:cubicBezTo>
                  <a:cubicBezTo>
                    <a:pt x="39" y="27"/>
                    <a:pt x="41" y="24"/>
                    <a:pt x="41" y="25"/>
                  </a:cubicBezTo>
                  <a:cubicBezTo>
                    <a:pt x="42" y="27"/>
                    <a:pt x="41" y="30"/>
                    <a:pt x="43" y="31"/>
                  </a:cubicBezTo>
                  <a:cubicBezTo>
                    <a:pt x="44" y="31"/>
                    <a:pt x="44" y="30"/>
                    <a:pt x="44" y="28"/>
                  </a:cubicBezTo>
                  <a:cubicBezTo>
                    <a:pt x="45" y="28"/>
                    <a:pt x="45" y="29"/>
                    <a:pt x="46" y="28"/>
                  </a:cubicBezTo>
                  <a:cubicBezTo>
                    <a:pt x="48" y="26"/>
                    <a:pt x="50" y="23"/>
                    <a:pt x="52" y="22"/>
                  </a:cubicBezTo>
                  <a:cubicBezTo>
                    <a:pt x="53" y="24"/>
                    <a:pt x="53" y="25"/>
                    <a:pt x="53" y="27"/>
                  </a:cubicBezTo>
                  <a:cubicBezTo>
                    <a:pt x="53" y="29"/>
                    <a:pt x="51" y="30"/>
                    <a:pt x="50" y="31"/>
                  </a:cubicBezTo>
                  <a:cubicBezTo>
                    <a:pt x="51" y="31"/>
                    <a:pt x="52" y="28"/>
                    <a:pt x="54" y="28"/>
                  </a:cubicBezTo>
                  <a:cubicBezTo>
                    <a:pt x="55" y="31"/>
                    <a:pt x="52" y="33"/>
                    <a:pt x="50" y="36"/>
                  </a:cubicBezTo>
                  <a:cubicBezTo>
                    <a:pt x="48" y="37"/>
                    <a:pt x="46" y="39"/>
                    <a:pt x="45" y="40"/>
                  </a:cubicBezTo>
                  <a:cubicBezTo>
                    <a:pt x="52" y="36"/>
                    <a:pt x="57" y="29"/>
                    <a:pt x="62" y="23"/>
                  </a:cubicBezTo>
                  <a:cubicBezTo>
                    <a:pt x="60" y="23"/>
                    <a:pt x="59" y="26"/>
                    <a:pt x="57" y="27"/>
                  </a:cubicBezTo>
                  <a:cubicBezTo>
                    <a:pt x="57" y="27"/>
                    <a:pt x="58" y="23"/>
                    <a:pt x="59" y="23"/>
                  </a:cubicBezTo>
                  <a:cubicBezTo>
                    <a:pt x="58" y="22"/>
                    <a:pt x="58" y="21"/>
                    <a:pt x="58" y="20"/>
                  </a:cubicBezTo>
                  <a:cubicBezTo>
                    <a:pt x="59" y="17"/>
                    <a:pt x="59" y="10"/>
                    <a:pt x="60" y="7"/>
                  </a:cubicBezTo>
                  <a:cubicBezTo>
                    <a:pt x="60" y="6"/>
                    <a:pt x="60" y="6"/>
                    <a:pt x="61" y="6"/>
                  </a:cubicBezTo>
                  <a:cubicBezTo>
                    <a:pt x="60" y="5"/>
                    <a:pt x="60" y="4"/>
                    <a:pt x="60" y="3"/>
                  </a:cubicBezTo>
                  <a:cubicBezTo>
                    <a:pt x="69" y="2"/>
                    <a:pt x="77" y="3"/>
                    <a:pt x="85" y="4"/>
                  </a:cubicBezTo>
                  <a:cubicBezTo>
                    <a:pt x="88" y="5"/>
                    <a:pt x="93" y="5"/>
                    <a:pt x="95" y="7"/>
                  </a:cubicBezTo>
                  <a:cubicBezTo>
                    <a:pt x="98" y="9"/>
                    <a:pt x="99" y="17"/>
                    <a:pt x="100" y="22"/>
                  </a:cubicBezTo>
                  <a:cubicBezTo>
                    <a:pt x="100" y="28"/>
                    <a:pt x="99" y="35"/>
                    <a:pt x="99" y="41"/>
                  </a:cubicBezTo>
                  <a:cubicBezTo>
                    <a:pt x="99" y="46"/>
                    <a:pt x="100" y="51"/>
                    <a:pt x="98" y="55"/>
                  </a:cubicBezTo>
                  <a:cubicBezTo>
                    <a:pt x="97" y="55"/>
                    <a:pt x="96" y="54"/>
                    <a:pt x="96" y="53"/>
                  </a:cubicBezTo>
                  <a:cubicBezTo>
                    <a:pt x="66" y="52"/>
                    <a:pt x="36" y="47"/>
                    <a:pt x="3" y="48"/>
                  </a:cubicBezTo>
                  <a:cubicBezTo>
                    <a:pt x="2" y="44"/>
                    <a:pt x="3" y="38"/>
                    <a:pt x="3" y="34"/>
                  </a:cubicBezTo>
                  <a:cubicBezTo>
                    <a:pt x="2" y="25"/>
                    <a:pt x="0" y="13"/>
                    <a:pt x="4" y="8"/>
                  </a:cubicBezTo>
                  <a:cubicBezTo>
                    <a:pt x="9" y="0"/>
                    <a:pt x="25" y="2"/>
                    <a:pt x="37" y="0"/>
                  </a:cubicBezTo>
                  <a:cubicBezTo>
                    <a:pt x="37" y="2"/>
                    <a:pt x="38" y="4"/>
                    <a:pt x="38" y="6"/>
                  </a:cubicBezTo>
                  <a:cubicBezTo>
                    <a:pt x="39" y="8"/>
                    <a:pt x="40" y="12"/>
                    <a:pt x="40" y="13"/>
                  </a:cubicBezTo>
                  <a:cubicBezTo>
                    <a:pt x="38" y="15"/>
                    <a:pt x="35" y="17"/>
                    <a:pt x="33" y="19"/>
                  </a:cubicBezTo>
                  <a:close/>
                  <a:moveTo>
                    <a:pt x="15" y="5"/>
                  </a:moveTo>
                  <a:cubicBezTo>
                    <a:pt x="16" y="5"/>
                    <a:pt x="18" y="5"/>
                    <a:pt x="19" y="4"/>
                  </a:cubicBezTo>
                  <a:cubicBezTo>
                    <a:pt x="18" y="4"/>
                    <a:pt x="16" y="4"/>
                    <a:pt x="15" y="5"/>
                  </a:cubicBezTo>
                  <a:close/>
                  <a:moveTo>
                    <a:pt x="13" y="9"/>
                  </a:moveTo>
                  <a:cubicBezTo>
                    <a:pt x="17" y="7"/>
                    <a:pt x="24" y="7"/>
                    <a:pt x="27" y="5"/>
                  </a:cubicBezTo>
                  <a:cubicBezTo>
                    <a:pt x="22" y="6"/>
                    <a:pt x="16" y="6"/>
                    <a:pt x="13" y="9"/>
                  </a:cubicBezTo>
                  <a:close/>
                  <a:moveTo>
                    <a:pt x="87" y="8"/>
                  </a:moveTo>
                  <a:cubicBezTo>
                    <a:pt x="87" y="9"/>
                    <a:pt x="88" y="9"/>
                    <a:pt x="89" y="8"/>
                  </a:cubicBezTo>
                  <a:cubicBezTo>
                    <a:pt x="88" y="8"/>
                    <a:pt x="87" y="7"/>
                    <a:pt x="87" y="8"/>
                  </a:cubicBezTo>
                  <a:close/>
                  <a:moveTo>
                    <a:pt x="23" y="12"/>
                  </a:moveTo>
                  <a:cubicBezTo>
                    <a:pt x="25" y="11"/>
                    <a:pt x="28" y="10"/>
                    <a:pt x="29" y="8"/>
                  </a:cubicBezTo>
                  <a:cubicBezTo>
                    <a:pt x="26" y="9"/>
                    <a:pt x="24" y="10"/>
                    <a:pt x="23" y="12"/>
                  </a:cubicBezTo>
                  <a:close/>
                  <a:moveTo>
                    <a:pt x="60" y="10"/>
                  </a:moveTo>
                  <a:cubicBezTo>
                    <a:pt x="61" y="10"/>
                    <a:pt x="62" y="10"/>
                    <a:pt x="62" y="9"/>
                  </a:cubicBezTo>
                  <a:cubicBezTo>
                    <a:pt x="62" y="9"/>
                    <a:pt x="60" y="9"/>
                    <a:pt x="60" y="10"/>
                  </a:cubicBezTo>
                  <a:close/>
                  <a:moveTo>
                    <a:pt x="68" y="12"/>
                  </a:moveTo>
                  <a:cubicBezTo>
                    <a:pt x="70" y="11"/>
                    <a:pt x="73" y="10"/>
                    <a:pt x="74" y="9"/>
                  </a:cubicBezTo>
                  <a:cubicBezTo>
                    <a:pt x="72" y="10"/>
                    <a:pt x="68" y="10"/>
                    <a:pt x="68" y="12"/>
                  </a:cubicBezTo>
                  <a:close/>
                  <a:moveTo>
                    <a:pt x="74" y="13"/>
                  </a:moveTo>
                  <a:cubicBezTo>
                    <a:pt x="75" y="12"/>
                    <a:pt x="79" y="11"/>
                    <a:pt x="77" y="11"/>
                  </a:cubicBezTo>
                  <a:cubicBezTo>
                    <a:pt x="75" y="11"/>
                    <a:pt x="71" y="13"/>
                    <a:pt x="69" y="15"/>
                  </a:cubicBezTo>
                  <a:cubicBezTo>
                    <a:pt x="70" y="14"/>
                    <a:pt x="72" y="13"/>
                    <a:pt x="74" y="13"/>
                  </a:cubicBezTo>
                  <a:close/>
                  <a:moveTo>
                    <a:pt x="86" y="12"/>
                  </a:moveTo>
                  <a:cubicBezTo>
                    <a:pt x="87" y="12"/>
                    <a:pt x="88" y="11"/>
                    <a:pt x="87" y="11"/>
                  </a:cubicBezTo>
                  <a:cubicBezTo>
                    <a:pt x="81" y="15"/>
                    <a:pt x="70" y="18"/>
                    <a:pt x="66" y="23"/>
                  </a:cubicBezTo>
                  <a:cubicBezTo>
                    <a:pt x="68" y="22"/>
                    <a:pt x="69" y="20"/>
                    <a:pt x="71" y="20"/>
                  </a:cubicBezTo>
                  <a:cubicBezTo>
                    <a:pt x="71" y="21"/>
                    <a:pt x="70" y="21"/>
                    <a:pt x="71" y="21"/>
                  </a:cubicBezTo>
                  <a:cubicBezTo>
                    <a:pt x="75" y="18"/>
                    <a:pt x="82" y="15"/>
                    <a:pt x="86" y="12"/>
                  </a:cubicBezTo>
                  <a:close/>
                  <a:moveTo>
                    <a:pt x="62" y="14"/>
                  </a:moveTo>
                  <a:cubicBezTo>
                    <a:pt x="63" y="13"/>
                    <a:pt x="64" y="13"/>
                    <a:pt x="65" y="11"/>
                  </a:cubicBezTo>
                  <a:cubicBezTo>
                    <a:pt x="63" y="12"/>
                    <a:pt x="62" y="13"/>
                    <a:pt x="62" y="14"/>
                  </a:cubicBezTo>
                  <a:close/>
                  <a:moveTo>
                    <a:pt x="7" y="24"/>
                  </a:moveTo>
                  <a:cubicBezTo>
                    <a:pt x="9" y="21"/>
                    <a:pt x="11" y="17"/>
                    <a:pt x="13" y="15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2" y="15"/>
                    <a:pt x="10" y="20"/>
                    <a:pt x="7" y="24"/>
                  </a:cubicBezTo>
                  <a:close/>
                  <a:moveTo>
                    <a:pt x="5" y="17"/>
                  </a:moveTo>
                  <a:cubicBezTo>
                    <a:pt x="6" y="16"/>
                    <a:pt x="8" y="14"/>
                    <a:pt x="8" y="12"/>
                  </a:cubicBezTo>
                  <a:cubicBezTo>
                    <a:pt x="7" y="14"/>
                    <a:pt x="4" y="15"/>
                    <a:pt x="5" y="17"/>
                  </a:cubicBezTo>
                  <a:close/>
                  <a:moveTo>
                    <a:pt x="5" y="21"/>
                  </a:moveTo>
                  <a:cubicBezTo>
                    <a:pt x="8" y="19"/>
                    <a:pt x="10" y="15"/>
                    <a:pt x="11" y="12"/>
                  </a:cubicBezTo>
                  <a:cubicBezTo>
                    <a:pt x="9" y="14"/>
                    <a:pt x="7" y="18"/>
                    <a:pt x="5" y="21"/>
                  </a:cubicBezTo>
                  <a:close/>
                  <a:moveTo>
                    <a:pt x="24" y="19"/>
                  </a:moveTo>
                  <a:cubicBezTo>
                    <a:pt x="21" y="22"/>
                    <a:pt x="20" y="27"/>
                    <a:pt x="17" y="31"/>
                  </a:cubicBezTo>
                  <a:cubicBezTo>
                    <a:pt x="19" y="27"/>
                    <a:pt x="22" y="25"/>
                    <a:pt x="24" y="21"/>
                  </a:cubicBezTo>
                  <a:cubicBezTo>
                    <a:pt x="27" y="18"/>
                    <a:pt x="32" y="14"/>
                    <a:pt x="34" y="12"/>
                  </a:cubicBezTo>
                  <a:cubicBezTo>
                    <a:pt x="31" y="15"/>
                    <a:pt x="26" y="16"/>
                    <a:pt x="24" y="19"/>
                  </a:cubicBezTo>
                  <a:close/>
                  <a:moveTo>
                    <a:pt x="78" y="13"/>
                  </a:moveTo>
                  <a:cubicBezTo>
                    <a:pt x="76" y="14"/>
                    <a:pt x="72" y="15"/>
                    <a:pt x="72" y="16"/>
                  </a:cubicBezTo>
                  <a:cubicBezTo>
                    <a:pt x="74" y="15"/>
                    <a:pt x="76" y="14"/>
                    <a:pt x="78" y="13"/>
                  </a:cubicBezTo>
                  <a:close/>
                  <a:moveTo>
                    <a:pt x="70" y="26"/>
                  </a:moveTo>
                  <a:cubicBezTo>
                    <a:pt x="76" y="22"/>
                    <a:pt x="83" y="18"/>
                    <a:pt x="88" y="14"/>
                  </a:cubicBezTo>
                  <a:cubicBezTo>
                    <a:pt x="83" y="18"/>
                    <a:pt x="73" y="20"/>
                    <a:pt x="70" y="26"/>
                  </a:cubicBezTo>
                  <a:close/>
                  <a:moveTo>
                    <a:pt x="12" y="24"/>
                  </a:moveTo>
                  <a:cubicBezTo>
                    <a:pt x="11" y="27"/>
                    <a:pt x="9" y="29"/>
                    <a:pt x="8" y="32"/>
                  </a:cubicBezTo>
                  <a:cubicBezTo>
                    <a:pt x="11" y="27"/>
                    <a:pt x="15" y="22"/>
                    <a:pt x="18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6" y="19"/>
                    <a:pt x="14" y="21"/>
                    <a:pt x="12" y="24"/>
                  </a:cubicBezTo>
                  <a:close/>
                  <a:moveTo>
                    <a:pt x="64" y="20"/>
                  </a:moveTo>
                  <a:cubicBezTo>
                    <a:pt x="66" y="19"/>
                    <a:pt x="67" y="19"/>
                    <a:pt x="68" y="17"/>
                  </a:cubicBezTo>
                  <a:cubicBezTo>
                    <a:pt x="66" y="18"/>
                    <a:pt x="64" y="19"/>
                    <a:pt x="64" y="20"/>
                  </a:cubicBezTo>
                  <a:close/>
                  <a:moveTo>
                    <a:pt x="90" y="23"/>
                  </a:moveTo>
                  <a:cubicBezTo>
                    <a:pt x="91" y="21"/>
                    <a:pt x="95" y="20"/>
                    <a:pt x="94" y="18"/>
                  </a:cubicBezTo>
                  <a:cubicBezTo>
                    <a:pt x="93" y="19"/>
                    <a:pt x="91" y="21"/>
                    <a:pt x="90" y="23"/>
                  </a:cubicBezTo>
                  <a:close/>
                  <a:moveTo>
                    <a:pt x="20" y="22"/>
                  </a:moveTo>
                  <a:cubicBezTo>
                    <a:pt x="20" y="21"/>
                    <a:pt x="22" y="20"/>
                    <a:pt x="21" y="19"/>
                  </a:cubicBezTo>
                  <a:cubicBezTo>
                    <a:pt x="21" y="20"/>
                    <a:pt x="19" y="21"/>
                    <a:pt x="20" y="22"/>
                  </a:cubicBezTo>
                  <a:close/>
                  <a:moveTo>
                    <a:pt x="78" y="30"/>
                  </a:moveTo>
                  <a:cubicBezTo>
                    <a:pt x="79" y="28"/>
                    <a:pt x="83" y="26"/>
                    <a:pt x="84" y="24"/>
                  </a:cubicBezTo>
                  <a:cubicBezTo>
                    <a:pt x="82" y="26"/>
                    <a:pt x="77" y="27"/>
                    <a:pt x="78" y="30"/>
                  </a:cubicBezTo>
                  <a:close/>
                  <a:moveTo>
                    <a:pt x="5" y="26"/>
                  </a:moveTo>
                  <a:cubicBezTo>
                    <a:pt x="5" y="26"/>
                    <a:pt x="7" y="25"/>
                    <a:pt x="6" y="24"/>
                  </a:cubicBezTo>
                  <a:cubicBezTo>
                    <a:pt x="6" y="25"/>
                    <a:pt x="4" y="25"/>
                    <a:pt x="5" y="26"/>
                  </a:cubicBezTo>
                  <a:close/>
                  <a:moveTo>
                    <a:pt x="80" y="39"/>
                  </a:moveTo>
                  <a:cubicBezTo>
                    <a:pt x="84" y="36"/>
                    <a:pt x="88" y="33"/>
                    <a:pt x="92" y="30"/>
                  </a:cubicBezTo>
                  <a:cubicBezTo>
                    <a:pt x="93" y="29"/>
                    <a:pt x="95" y="27"/>
                    <a:pt x="94" y="26"/>
                  </a:cubicBezTo>
                  <a:cubicBezTo>
                    <a:pt x="90" y="30"/>
                    <a:pt x="84" y="35"/>
                    <a:pt x="80" y="39"/>
                  </a:cubicBezTo>
                  <a:close/>
                  <a:moveTo>
                    <a:pt x="71" y="43"/>
                  </a:moveTo>
                  <a:cubicBezTo>
                    <a:pt x="76" y="37"/>
                    <a:pt x="85" y="32"/>
                    <a:pt x="90" y="26"/>
                  </a:cubicBezTo>
                  <a:cubicBezTo>
                    <a:pt x="84" y="32"/>
                    <a:pt x="75" y="36"/>
                    <a:pt x="71" y="43"/>
                  </a:cubicBezTo>
                  <a:close/>
                  <a:moveTo>
                    <a:pt x="58" y="35"/>
                  </a:moveTo>
                  <a:cubicBezTo>
                    <a:pt x="60" y="32"/>
                    <a:pt x="63" y="30"/>
                    <a:pt x="66" y="27"/>
                  </a:cubicBezTo>
                  <a:cubicBezTo>
                    <a:pt x="63" y="29"/>
                    <a:pt x="60" y="33"/>
                    <a:pt x="58" y="35"/>
                  </a:cubicBezTo>
                  <a:close/>
                  <a:moveTo>
                    <a:pt x="13" y="44"/>
                  </a:moveTo>
                  <a:cubicBezTo>
                    <a:pt x="15" y="44"/>
                    <a:pt x="17" y="44"/>
                    <a:pt x="17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9" y="37"/>
                    <a:pt x="24" y="34"/>
                    <a:pt x="26" y="29"/>
                  </a:cubicBezTo>
                  <a:cubicBezTo>
                    <a:pt x="25" y="29"/>
                    <a:pt x="25" y="28"/>
                    <a:pt x="24" y="28"/>
                  </a:cubicBezTo>
                  <a:cubicBezTo>
                    <a:pt x="21" y="33"/>
                    <a:pt x="17" y="38"/>
                    <a:pt x="13" y="44"/>
                  </a:cubicBezTo>
                  <a:close/>
                  <a:moveTo>
                    <a:pt x="23" y="41"/>
                  </a:moveTo>
                  <a:cubicBezTo>
                    <a:pt x="26" y="38"/>
                    <a:pt x="29" y="34"/>
                    <a:pt x="31" y="31"/>
                  </a:cubicBezTo>
                  <a:cubicBezTo>
                    <a:pt x="28" y="34"/>
                    <a:pt x="25" y="37"/>
                    <a:pt x="23" y="41"/>
                  </a:cubicBezTo>
                  <a:close/>
                  <a:moveTo>
                    <a:pt x="61" y="38"/>
                  </a:moveTo>
                  <a:cubicBezTo>
                    <a:pt x="64" y="36"/>
                    <a:pt x="66" y="33"/>
                    <a:pt x="68" y="31"/>
                  </a:cubicBezTo>
                  <a:cubicBezTo>
                    <a:pt x="66" y="32"/>
                    <a:pt x="62" y="36"/>
                    <a:pt x="61" y="38"/>
                  </a:cubicBezTo>
                  <a:close/>
                  <a:moveTo>
                    <a:pt x="64" y="43"/>
                  </a:moveTo>
                  <a:cubicBezTo>
                    <a:pt x="65" y="43"/>
                    <a:pt x="65" y="41"/>
                    <a:pt x="65" y="41"/>
                  </a:cubicBezTo>
                  <a:cubicBezTo>
                    <a:pt x="65" y="42"/>
                    <a:pt x="64" y="42"/>
                    <a:pt x="64" y="43"/>
                  </a:cubicBezTo>
                  <a:close/>
                  <a:moveTo>
                    <a:pt x="80" y="46"/>
                  </a:moveTo>
                  <a:cubicBezTo>
                    <a:pt x="82" y="46"/>
                    <a:pt x="84" y="42"/>
                    <a:pt x="85" y="42"/>
                  </a:cubicBezTo>
                  <a:cubicBezTo>
                    <a:pt x="83" y="43"/>
                    <a:pt x="81" y="45"/>
                    <a:pt x="80" y="46"/>
                  </a:cubicBezTo>
                  <a:close/>
                  <a:moveTo>
                    <a:pt x="8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10" y="42"/>
                    <a:pt x="9" y="42"/>
                  </a:cubicBezTo>
                  <a:cubicBezTo>
                    <a:pt x="9" y="43"/>
                    <a:pt x="8" y="43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1164" y="1686"/>
              <a:ext cx="58" cy="133"/>
            </a:xfrm>
            <a:custGeom>
              <a:avLst/>
              <a:gdLst>
                <a:gd name="T0" fmla="*/ 3 w 7"/>
                <a:gd name="T1" fmla="*/ 5 h 16"/>
                <a:gd name="T2" fmla="*/ 1 w 7"/>
                <a:gd name="T3" fmla="*/ 7 h 16"/>
                <a:gd name="T4" fmla="*/ 5 w 7"/>
                <a:gd name="T5" fmla="*/ 0 h 16"/>
                <a:gd name="T6" fmla="*/ 7 w 7"/>
                <a:gd name="T7" fmla="*/ 8 h 16"/>
                <a:gd name="T8" fmla="*/ 0 w 7"/>
                <a:gd name="T9" fmla="*/ 16 h 16"/>
                <a:gd name="T10" fmla="*/ 3 w 7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3" y="5"/>
                  </a:moveTo>
                  <a:cubicBezTo>
                    <a:pt x="3" y="6"/>
                    <a:pt x="2" y="8"/>
                    <a:pt x="1" y="7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3"/>
                    <a:pt x="6" y="6"/>
                    <a:pt x="7" y="8"/>
                  </a:cubicBezTo>
                  <a:cubicBezTo>
                    <a:pt x="5" y="11"/>
                    <a:pt x="2" y="14"/>
                    <a:pt x="0" y="16"/>
                  </a:cubicBezTo>
                  <a:cubicBezTo>
                    <a:pt x="0" y="12"/>
                    <a:pt x="1" y="7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982" y="1057"/>
              <a:ext cx="356" cy="547"/>
            </a:xfrm>
            <a:custGeom>
              <a:avLst/>
              <a:gdLst>
                <a:gd name="T0" fmla="*/ 30 w 43"/>
                <a:gd name="T1" fmla="*/ 2 h 66"/>
                <a:gd name="T2" fmla="*/ 39 w 43"/>
                <a:gd name="T3" fmla="*/ 53 h 66"/>
                <a:gd name="T4" fmla="*/ 11 w 43"/>
                <a:gd name="T5" fmla="*/ 52 h 66"/>
                <a:gd name="T6" fmla="*/ 20 w 43"/>
                <a:gd name="T7" fmla="*/ 0 h 66"/>
                <a:gd name="T8" fmla="*/ 14 w 43"/>
                <a:gd name="T9" fmla="*/ 8 h 66"/>
                <a:gd name="T10" fmla="*/ 16 w 43"/>
                <a:gd name="T11" fmla="*/ 7 h 66"/>
                <a:gd name="T12" fmla="*/ 14 w 43"/>
                <a:gd name="T13" fmla="*/ 7 h 66"/>
                <a:gd name="T14" fmla="*/ 15 w 43"/>
                <a:gd name="T15" fmla="*/ 27 h 66"/>
                <a:gd name="T16" fmla="*/ 21 w 43"/>
                <a:gd name="T17" fmla="*/ 13 h 66"/>
                <a:gd name="T18" fmla="*/ 24 w 43"/>
                <a:gd name="T19" fmla="*/ 5 h 66"/>
                <a:gd name="T20" fmla="*/ 11 w 43"/>
                <a:gd name="T21" fmla="*/ 25 h 66"/>
                <a:gd name="T22" fmla="*/ 17 w 43"/>
                <a:gd name="T23" fmla="*/ 9 h 66"/>
                <a:gd name="T24" fmla="*/ 20 w 43"/>
                <a:gd name="T25" fmla="*/ 34 h 66"/>
                <a:gd name="T26" fmla="*/ 25 w 43"/>
                <a:gd name="T27" fmla="*/ 22 h 66"/>
                <a:gd name="T28" fmla="*/ 20 w 43"/>
                <a:gd name="T29" fmla="*/ 34 h 66"/>
                <a:gd name="T30" fmla="*/ 6 w 43"/>
                <a:gd name="T31" fmla="*/ 15 h 66"/>
                <a:gd name="T32" fmla="*/ 6 w 43"/>
                <a:gd name="T33" fmla="*/ 18 h 66"/>
                <a:gd name="T34" fmla="*/ 29 w 43"/>
                <a:gd name="T35" fmla="*/ 18 h 66"/>
                <a:gd name="T36" fmla="*/ 14 w 43"/>
                <a:gd name="T37" fmla="*/ 44 h 66"/>
                <a:gd name="T38" fmla="*/ 21 w 43"/>
                <a:gd name="T39" fmla="*/ 25 h 66"/>
                <a:gd name="T40" fmla="*/ 14 w 43"/>
                <a:gd name="T41" fmla="*/ 44 h 66"/>
                <a:gd name="T42" fmla="*/ 31 w 43"/>
                <a:gd name="T43" fmla="*/ 20 h 66"/>
                <a:gd name="T44" fmla="*/ 18 w 43"/>
                <a:gd name="T45" fmla="*/ 53 h 66"/>
                <a:gd name="T46" fmla="*/ 32 w 43"/>
                <a:gd name="T47" fmla="*/ 26 h 66"/>
                <a:gd name="T48" fmla="*/ 34 w 43"/>
                <a:gd name="T49" fmla="*/ 20 h 66"/>
                <a:gd name="T50" fmla="*/ 25 w 43"/>
                <a:gd name="T51" fmla="*/ 29 h 66"/>
                <a:gd name="T52" fmla="*/ 25 w 43"/>
                <a:gd name="T53" fmla="*/ 29 h 66"/>
                <a:gd name="T54" fmla="*/ 35 w 43"/>
                <a:gd name="T55" fmla="*/ 25 h 66"/>
                <a:gd name="T56" fmla="*/ 37 w 43"/>
                <a:gd name="T57" fmla="*/ 34 h 66"/>
                <a:gd name="T58" fmla="*/ 37 w 43"/>
                <a:gd name="T59" fmla="*/ 34 h 66"/>
                <a:gd name="T60" fmla="*/ 13 w 43"/>
                <a:gd name="T61" fmla="*/ 39 h 66"/>
                <a:gd name="T62" fmla="*/ 26 w 43"/>
                <a:gd name="T63" fmla="*/ 50 h 66"/>
                <a:gd name="T64" fmla="*/ 26 w 43"/>
                <a:gd name="T65" fmla="*/ 50 h 66"/>
                <a:gd name="T66" fmla="*/ 27 w 43"/>
                <a:gd name="T67" fmla="*/ 36 h 66"/>
                <a:gd name="T68" fmla="*/ 21 w 43"/>
                <a:gd name="T69" fmla="*/ 55 h 66"/>
                <a:gd name="T70" fmla="*/ 33 w 43"/>
                <a:gd name="T71" fmla="*/ 41 h 66"/>
                <a:gd name="T72" fmla="*/ 33 w 43"/>
                <a:gd name="T73" fmla="*/ 41 h 66"/>
                <a:gd name="T74" fmla="*/ 12 w 43"/>
                <a:gd name="T75" fmla="*/ 44 h 66"/>
                <a:gd name="T76" fmla="*/ 11 w 43"/>
                <a:gd name="T77" fmla="*/ 41 h 66"/>
                <a:gd name="T78" fmla="*/ 36 w 43"/>
                <a:gd name="T79" fmla="*/ 43 h 66"/>
                <a:gd name="T80" fmla="*/ 36 w 43"/>
                <a:gd name="T81" fmla="*/ 53 h 66"/>
                <a:gd name="T82" fmla="*/ 36 w 43"/>
                <a:gd name="T83" fmla="*/ 53 h 66"/>
                <a:gd name="T84" fmla="*/ 13 w 43"/>
                <a:gd name="T85" fmla="*/ 47 h 66"/>
                <a:gd name="T86" fmla="*/ 13 w 43"/>
                <a:gd name="T87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66">
                  <a:moveTo>
                    <a:pt x="20" y="0"/>
                  </a:moveTo>
                  <a:cubicBezTo>
                    <a:pt x="24" y="0"/>
                    <a:pt x="28" y="1"/>
                    <a:pt x="30" y="2"/>
                  </a:cubicBezTo>
                  <a:cubicBezTo>
                    <a:pt x="37" y="6"/>
                    <a:pt x="40" y="16"/>
                    <a:pt x="42" y="26"/>
                  </a:cubicBezTo>
                  <a:cubicBezTo>
                    <a:pt x="43" y="35"/>
                    <a:pt x="43" y="46"/>
                    <a:pt x="39" y="53"/>
                  </a:cubicBezTo>
                  <a:cubicBezTo>
                    <a:pt x="36" y="59"/>
                    <a:pt x="29" y="66"/>
                    <a:pt x="20" y="62"/>
                  </a:cubicBezTo>
                  <a:cubicBezTo>
                    <a:pt x="17" y="60"/>
                    <a:pt x="13" y="55"/>
                    <a:pt x="11" y="52"/>
                  </a:cubicBezTo>
                  <a:cubicBezTo>
                    <a:pt x="8" y="48"/>
                    <a:pt x="3" y="37"/>
                    <a:pt x="2" y="31"/>
                  </a:cubicBezTo>
                  <a:cubicBezTo>
                    <a:pt x="0" y="14"/>
                    <a:pt x="7" y="3"/>
                    <a:pt x="20" y="0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8"/>
                  </a:cubicBezTo>
                  <a:cubicBezTo>
                    <a:pt x="12" y="13"/>
                    <a:pt x="9" y="19"/>
                    <a:pt x="9" y="25"/>
                  </a:cubicBezTo>
                  <a:cubicBezTo>
                    <a:pt x="11" y="19"/>
                    <a:pt x="14" y="12"/>
                    <a:pt x="16" y="7"/>
                  </a:cubicBezTo>
                  <a:cubicBezTo>
                    <a:pt x="16" y="6"/>
                    <a:pt x="18" y="5"/>
                    <a:pt x="17" y="4"/>
                  </a:cubicBezTo>
                  <a:cubicBezTo>
                    <a:pt x="16" y="5"/>
                    <a:pt x="14" y="5"/>
                    <a:pt x="14" y="7"/>
                  </a:cubicBezTo>
                  <a:close/>
                  <a:moveTo>
                    <a:pt x="13" y="31"/>
                  </a:moveTo>
                  <a:cubicBezTo>
                    <a:pt x="13" y="30"/>
                    <a:pt x="14" y="28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7" y="23"/>
                    <a:pt x="18" y="17"/>
                    <a:pt x="21" y="13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1" y="9"/>
                    <a:pt x="24" y="7"/>
                    <a:pt x="24" y="5"/>
                  </a:cubicBezTo>
                  <a:cubicBezTo>
                    <a:pt x="17" y="10"/>
                    <a:pt x="16" y="23"/>
                    <a:pt x="13" y="31"/>
                  </a:cubicBezTo>
                  <a:close/>
                  <a:moveTo>
                    <a:pt x="11" y="25"/>
                  </a:moveTo>
                  <a:cubicBezTo>
                    <a:pt x="13" y="19"/>
                    <a:pt x="16" y="15"/>
                    <a:pt x="18" y="10"/>
                  </a:cubicBezTo>
                  <a:cubicBezTo>
                    <a:pt x="17" y="10"/>
                    <a:pt x="18" y="9"/>
                    <a:pt x="17" y="9"/>
                  </a:cubicBezTo>
                  <a:cubicBezTo>
                    <a:pt x="15" y="14"/>
                    <a:pt x="12" y="19"/>
                    <a:pt x="11" y="25"/>
                  </a:cubicBezTo>
                  <a:close/>
                  <a:moveTo>
                    <a:pt x="20" y="34"/>
                  </a:moveTo>
                  <a:cubicBezTo>
                    <a:pt x="20" y="34"/>
                    <a:pt x="21" y="34"/>
                    <a:pt x="21" y="34"/>
                  </a:cubicBezTo>
                  <a:cubicBezTo>
                    <a:pt x="22" y="30"/>
                    <a:pt x="23" y="26"/>
                    <a:pt x="25" y="22"/>
                  </a:cubicBezTo>
                  <a:cubicBezTo>
                    <a:pt x="24" y="18"/>
                    <a:pt x="28" y="15"/>
                    <a:pt x="29" y="12"/>
                  </a:cubicBezTo>
                  <a:cubicBezTo>
                    <a:pt x="24" y="18"/>
                    <a:pt x="23" y="27"/>
                    <a:pt x="20" y="34"/>
                  </a:cubicBezTo>
                  <a:close/>
                  <a:moveTo>
                    <a:pt x="6" y="18"/>
                  </a:moveTo>
                  <a:cubicBezTo>
                    <a:pt x="6" y="17"/>
                    <a:pt x="7" y="15"/>
                    <a:pt x="6" y="15"/>
                  </a:cubicBezTo>
                  <a:cubicBezTo>
                    <a:pt x="4" y="20"/>
                    <a:pt x="5" y="30"/>
                    <a:pt x="7" y="35"/>
                  </a:cubicBezTo>
                  <a:cubicBezTo>
                    <a:pt x="5" y="30"/>
                    <a:pt x="5" y="23"/>
                    <a:pt x="6" y="18"/>
                  </a:cubicBezTo>
                  <a:close/>
                  <a:moveTo>
                    <a:pt x="27" y="21"/>
                  </a:moveTo>
                  <a:cubicBezTo>
                    <a:pt x="28" y="21"/>
                    <a:pt x="29" y="18"/>
                    <a:pt x="29" y="18"/>
                  </a:cubicBezTo>
                  <a:cubicBezTo>
                    <a:pt x="28" y="19"/>
                    <a:pt x="27" y="21"/>
                    <a:pt x="27" y="21"/>
                  </a:cubicBezTo>
                  <a:close/>
                  <a:moveTo>
                    <a:pt x="14" y="44"/>
                  </a:moveTo>
                  <a:cubicBezTo>
                    <a:pt x="14" y="45"/>
                    <a:pt x="15" y="43"/>
                    <a:pt x="14" y="43"/>
                  </a:cubicBezTo>
                  <a:cubicBezTo>
                    <a:pt x="17" y="37"/>
                    <a:pt x="19" y="31"/>
                    <a:pt x="21" y="25"/>
                  </a:cubicBezTo>
                  <a:cubicBezTo>
                    <a:pt x="22" y="23"/>
                    <a:pt x="24" y="20"/>
                    <a:pt x="22" y="18"/>
                  </a:cubicBezTo>
                  <a:cubicBezTo>
                    <a:pt x="20" y="27"/>
                    <a:pt x="17" y="35"/>
                    <a:pt x="14" y="44"/>
                  </a:cubicBezTo>
                  <a:close/>
                  <a:moveTo>
                    <a:pt x="31" y="20"/>
                  </a:moveTo>
                  <a:cubicBezTo>
                    <a:pt x="31" y="19"/>
                    <a:pt x="31" y="19"/>
                    <a:pt x="31" y="20"/>
                  </a:cubicBezTo>
                  <a:cubicBezTo>
                    <a:pt x="27" y="27"/>
                    <a:pt x="24" y="37"/>
                    <a:pt x="21" y="44"/>
                  </a:cubicBezTo>
                  <a:cubicBezTo>
                    <a:pt x="20" y="47"/>
                    <a:pt x="18" y="50"/>
                    <a:pt x="18" y="53"/>
                  </a:cubicBezTo>
                  <a:cubicBezTo>
                    <a:pt x="22" y="41"/>
                    <a:pt x="28" y="32"/>
                    <a:pt x="31" y="20"/>
                  </a:cubicBezTo>
                  <a:close/>
                  <a:moveTo>
                    <a:pt x="32" y="26"/>
                  </a:moveTo>
                  <a:cubicBezTo>
                    <a:pt x="31" y="28"/>
                    <a:pt x="32" y="25"/>
                    <a:pt x="33" y="25"/>
                  </a:cubicBezTo>
                  <a:cubicBezTo>
                    <a:pt x="33" y="23"/>
                    <a:pt x="34" y="22"/>
                    <a:pt x="34" y="20"/>
                  </a:cubicBezTo>
                  <a:cubicBezTo>
                    <a:pt x="33" y="22"/>
                    <a:pt x="32" y="24"/>
                    <a:pt x="32" y="26"/>
                  </a:cubicBezTo>
                  <a:close/>
                  <a:moveTo>
                    <a:pt x="25" y="29"/>
                  </a:moveTo>
                  <a:cubicBezTo>
                    <a:pt x="25" y="27"/>
                    <a:pt x="27" y="26"/>
                    <a:pt x="26" y="24"/>
                  </a:cubicBezTo>
                  <a:cubicBezTo>
                    <a:pt x="26" y="26"/>
                    <a:pt x="24" y="28"/>
                    <a:pt x="25" y="29"/>
                  </a:cubicBezTo>
                  <a:close/>
                  <a:moveTo>
                    <a:pt x="35" y="27"/>
                  </a:moveTo>
                  <a:cubicBezTo>
                    <a:pt x="35" y="27"/>
                    <a:pt x="36" y="25"/>
                    <a:pt x="35" y="25"/>
                  </a:cubicBezTo>
                  <a:cubicBezTo>
                    <a:pt x="35" y="26"/>
                    <a:pt x="34" y="26"/>
                    <a:pt x="35" y="27"/>
                  </a:cubicBezTo>
                  <a:close/>
                  <a:moveTo>
                    <a:pt x="37" y="34"/>
                  </a:moveTo>
                  <a:cubicBezTo>
                    <a:pt x="37" y="33"/>
                    <a:pt x="38" y="30"/>
                    <a:pt x="37" y="30"/>
                  </a:cubicBezTo>
                  <a:cubicBezTo>
                    <a:pt x="37" y="31"/>
                    <a:pt x="36" y="33"/>
                    <a:pt x="37" y="34"/>
                  </a:cubicBezTo>
                  <a:close/>
                  <a:moveTo>
                    <a:pt x="14" y="34"/>
                  </a:moveTo>
                  <a:cubicBezTo>
                    <a:pt x="14" y="36"/>
                    <a:pt x="13" y="37"/>
                    <a:pt x="13" y="39"/>
                  </a:cubicBezTo>
                  <a:cubicBezTo>
                    <a:pt x="13" y="37"/>
                    <a:pt x="15" y="35"/>
                    <a:pt x="14" y="34"/>
                  </a:cubicBezTo>
                  <a:close/>
                  <a:moveTo>
                    <a:pt x="26" y="50"/>
                  </a:moveTo>
                  <a:cubicBezTo>
                    <a:pt x="29" y="46"/>
                    <a:pt x="31" y="39"/>
                    <a:pt x="33" y="34"/>
                  </a:cubicBezTo>
                  <a:cubicBezTo>
                    <a:pt x="31" y="39"/>
                    <a:pt x="28" y="45"/>
                    <a:pt x="26" y="50"/>
                  </a:cubicBezTo>
                  <a:close/>
                  <a:moveTo>
                    <a:pt x="26" y="40"/>
                  </a:moveTo>
                  <a:cubicBezTo>
                    <a:pt x="26" y="39"/>
                    <a:pt x="28" y="36"/>
                    <a:pt x="27" y="36"/>
                  </a:cubicBezTo>
                  <a:cubicBezTo>
                    <a:pt x="25" y="40"/>
                    <a:pt x="23" y="46"/>
                    <a:pt x="21" y="50"/>
                  </a:cubicBezTo>
                  <a:cubicBezTo>
                    <a:pt x="21" y="52"/>
                    <a:pt x="19" y="54"/>
                    <a:pt x="21" y="55"/>
                  </a:cubicBezTo>
                  <a:cubicBezTo>
                    <a:pt x="22" y="50"/>
                    <a:pt x="24" y="44"/>
                    <a:pt x="26" y="40"/>
                  </a:cubicBezTo>
                  <a:close/>
                  <a:moveTo>
                    <a:pt x="33" y="41"/>
                  </a:moveTo>
                  <a:cubicBezTo>
                    <a:pt x="34" y="40"/>
                    <a:pt x="36" y="38"/>
                    <a:pt x="35" y="38"/>
                  </a:cubicBezTo>
                  <a:cubicBezTo>
                    <a:pt x="35" y="39"/>
                    <a:pt x="33" y="40"/>
                    <a:pt x="33" y="41"/>
                  </a:cubicBezTo>
                  <a:close/>
                  <a:moveTo>
                    <a:pt x="11" y="41"/>
                  </a:moveTo>
                  <a:cubicBezTo>
                    <a:pt x="11" y="42"/>
                    <a:pt x="11" y="43"/>
                    <a:pt x="12" y="44"/>
                  </a:cubicBezTo>
                  <a:cubicBezTo>
                    <a:pt x="12" y="43"/>
                    <a:pt x="13" y="40"/>
                    <a:pt x="13" y="40"/>
                  </a:cubicBezTo>
                  <a:cubicBezTo>
                    <a:pt x="12" y="41"/>
                    <a:pt x="12" y="41"/>
                    <a:pt x="11" y="41"/>
                  </a:cubicBezTo>
                  <a:close/>
                  <a:moveTo>
                    <a:pt x="33" y="49"/>
                  </a:moveTo>
                  <a:cubicBezTo>
                    <a:pt x="34" y="48"/>
                    <a:pt x="36" y="45"/>
                    <a:pt x="36" y="43"/>
                  </a:cubicBezTo>
                  <a:cubicBezTo>
                    <a:pt x="35" y="45"/>
                    <a:pt x="34" y="47"/>
                    <a:pt x="33" y="49"/>
                  </a:cubicBezTo>
                  <a:close/>
                  <a:moveTo>
                    <a:pt x="36" y="53"/>
                  </a:moveTo>
                  <a:cubicBezTo>
                    <a:pt x="37" y="50"/>
                    <a:pt x="39" y="47"/>
                    <a:pt x="38" y="44"/>
                  </a:cubicBezTo>
                  <a:cubicBezTo>
                    <a:pt x="38" y="47"/>
                    <a:pt x="35" y="50"/>
                    <a:pt x="36" y="53"/>
                  </a:cubicBezTo>
                  <a:close/>
                  <a:moveTo>
                    <a:pt x="13" y="46"/>
                  </a:moveTo>
                  <a:cubicBezTo>
                    <a:pt x="13" y="46"/>
                    <a:pt x="13" y="47"/>
                    <a:pt x="13" y="47"/>
                  </a:cubicBezTo>
                  <a:cubicBezTo>
                    <a:pt x="13" y="47"/>
                    <a:pt x="14" y="46"/>
                    <a:pt x="14" y="45"/>
                  </a:cubicBezTo>
                  <a:cubicBezTo>
                    <a:pt x="13" y="45"/>
                    <a:pt x="13" y="46"/>
                    <a:pt x="1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229" y="1695"/>
              <a:ext cx="1746" cy="1092"/>
            </a:xfrm>
            <a:custGeom>
              <a:avLst/>
              <a:gdLst>
                <a:gd name="T0" fmla="*/ 207 w 211"/>
                <a:gd name="T1" fmla="*/ 51 h 132"/>
                <a:gd name="T2" fmla="*/ 99 w 211"/>
                <a:gd name="T3" fmla="*/ 99 h 132"/>
                <a:gd name="T4" fmla="*/ 8 w 211"/>
                <a:gd name="T5" fmla="*/ 120 h 132"/>
                <a:gd name="T6" fmla="*/ 19 w 211"/>
                <a:gd name="T7" fmla="*/ 64 h 132"/>
                <a:gd name="T8" fmla="*/ 86 w 211"/>
                <a:gd name="T9" fmla="*/ 47 h 132"/>
                <a:gd name="T10" fmla="*/ 85 w 211"/>
                <a:gd name="T11" fmla="*/ 51 h 132"/>
                <a:gd name="T12" fmla="*/ 125 w 211"/>
                <a:gd name="T13" fmla="*/ 53 h 132"/>
                <a:gd name="T14" fmla="*/ 159 w 211"/>
                <a:gd name="T15" fmla="*/ 71 h 132"/>
                <a:gd name="T16" fmla="*/ 149 w 211"/>
                <a:gd name="T17" fmla="*/ 91 h 132"/>
                <a:gd name="T18" fmla="*/ 98 w 211"/>
                <a:gd name="T19" fmla="*/ 96 h 132"/>
                <a:gd name="T20" fmla="*/ 95 w 211"/>
                <a:gd name="T21" fmla="*/ 41 h 132"/>
                <a:gd name="T22" fmla="*/ 44 w 211"/>
                <a:gd name="T23" fmla="*/ 63 h 132"/>
                <a:gd name="T24" fmla="*/ 49 w 211"/>
                <a:gd name="T25" fmla="*/ 4 h 132"/>
                <a:gd name="T26" fmla="*/ 33 w 211"/>
                <a:gd name="T27" fmla="*/ 10 h 132"/>
                <a:gd name="T28" fmla="*/ 32 w 211"/>
                <a:gd name="T29" fmla="*/ 9 h 132"/>
                <a:gd name="T30" fmla="*/ 39 w 211"/>
                <a:gd name="T31" fmla="*/ 15 h 132"/>
                <a:gd name="T32" fmla="*/ 30 w 211"/>
                <a:gd name="T33" fmla="*/ 27 h 132"/>
                <a:gd name="T34" fmla="*/ 39 w 211"/>
                <a:gd name="T35" fmla="*/ 36 h 132"/>
                <a:gd name="T36" fmla="*/ 39 w 211"/>
                <a:gd name="T37" fmla="*/ 36 h 132"/>
                <a:gd name="T38" fmla="*/ 25 w 211"/>
                <a:gd name="T39" fmla="*/ 20 h 132"/>
                <a:gd name="T40" fmla="*/ 32 w 211"/>
                <a:gd name="T41" fmla="*/ 46 h 132"/>
                <a:gd name="T42" fmla="*/ 32 w 211"/>
                <a:gd name="T43" fmla="*/ 46 h 132"/>
                <a:gd name="T44" fmla="*/ 37 w 211"/>
                <a:gd name="T45" fmla="*/ 55 h 132"/>
                <a:gd name="T46" fmla="*/ 53 w 211"/>
                <a:gd name="T47" fmla="*/ 22 h 132"/>
                <a:gd name="T48" fmla="*/ 43 w 211"/>
                <a:gd name="T49" fmla="*/ 32 h 132"/>
                <a:gd name="T50" fmla="*/ 55 w 211"/>
                <a:gd name="T51" fmla="*/ 36 h 132"/>
                <a:gd name="T52" fmla="*/ 32 w 211"/>
                <a:gd name="T53" fmla="*/ 41 h 132"/>
                <a:gd name="T54" fmla="*/ 44 w 211"/>
                <a:gd name="T55" fmla="*/ 52 h 132"/>
                <a:gd name="T56" fmla="*/ 39 w 211"/>
                <a:gd name="T57" fmla="*/ 57 h 132"/>
                <a:gd name="T58" fmla="*/ 52 w 211"/>
                <a:gd name="T59" fmla="*/ 43 h 132"/>
                <a:gd name="T60" fmla="*/ 30 w 211"/>
                <a:gd name="T61" fmla="*/ 43 h 132"/>
                <a:gd name="T62" fmla="*/ 54 w 211"/>
                <a:gd name="T63" fmla="*/ 55 h 132"/>
                <a:gd name="T64" fmla="*/ 32 w 211"/>
                <a:gd name="T65" fmla="*/ 49 h 132"/>
                <a:gd name="T66" fmla="*/ 77 w 211"/>
                <a:gd name="T67" fmla="*/ 68 h 132"/>
                <a:gd name="T68" fmla="*/ 123 w 211"/>
                <a:gd name="T69" fmla="*/ 56 h 132"/>
                <a:gd name="T70" fmla="*/ 146 w 211"/>
                <a:gd name="T71" fmla="*/ 88 h 132"/>
                <a:gd name="T72" fmla="*/ 87 w 211"/>
                <a:gd name="T73" fmla="*/ 76 h 132"/>
                <a:gd name="T74" fmla="*/ 28 w 211"/>
                <a:gd name="T75" fmla="*/ 76 h 132"/>
                <a:gd name="T76" fmla="*/ 8 w 211"/>
                <a:gd name="T77" fmla="*/ 88 h 132"/>
                <a:gd name="T78" fmla="*/ 33 w 211"/>
                <a:gd name="T79" fmla="*/ 81 h 132"/>
                <a:gd name="T80" fmla="*/ 30 w 211"/>
                <a:gd name="T81" fmla="*/ 80 h 132"/>
                <a:gd name="T82" fmla="*/ 44 w 211"/>
                <a:gd name="T83" fmla="*/ 84 h 132"/>
                <a:gd name="T84" fmla="*/ 93 w 211"/>
                <a:gd name="T85" fmla="*/ 88 h 132"/>
                <a:gd name="T86" fmla="*/ 50 w 211"/>
                <a:gd name="T87" fmla="*/ 87 h 132"/>
                <a:gd name="T88" fmla="*/ 59 w 211"/>
                <a:gd name="T89" fmla="*/ 98 h 132"/>
                <a:gd name="T90" fmla="*/ 44 w 211"/>
                <a:gd name="T91" fmla="*/ 101 h 132"/>
                <a:gd name="T92" fmla="*/ 58 w 211"/>
                <a:gd name="T93" fmla="*/ 102 h 132"/>
                <a:gd name="T94" fmla="*/ 34 w 211"/>
                <a:gd name="T95" fmla="*/ 104 h 132"/>
                <a:gd name="T96" fmla="*/ 86 w 211"/>
                <a:gd name="T97" fmla="*/ 110 h 132"/>
                <a:gd name="T98" fmla="*/ 40 w 211"/>
                <a:gd name="T99" fmla="*/ 116 h 132"/>
                <a:gd name="T100" fmla="*/ 89 w 211"/>
                <a:gd name="T101" fmla="*/ 113 h 132"/>
                <a:gd name="T102" fmla="*/ 95 w 211"/>
                <a:gd name="T103" fmla="*/ 120 h 132"/>
                <a:gd name="T104" fmla="*/ 15 w 211"/>
                <a:gd name="T105" fmla="*/ 120 h 132"/>
                <a:gd name="T106" fmla="*/ 47 w 211"/>
                <a:gd name="T107" fmla="*/ 122 h 132"/>
                <a:gd name="T108" fmla="*/ 78 w 211"/>
                <a:gd name="T109" fmla="*/ 1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1" h="132">
                  <a:moveTo>
                    <a:pt x="61" y="35"/>
                  </a:moveTo>
                  <a:cubicBezTo>
                    <a:pt x="94" y="39"/>
                    <a:pt x="131" y="42"/>
                    <a:pt x="167" y="43"/>
                  </a:cubicBezTo>
                  <a:cubicBezTo>
                    <a:pt x="182" y="44"/>
                    <a:pt x="196" y="47"/>
                    <a:pt x="211" y="47"/>
                  </a:cubicBezTo>
                  <a:cubicBezTo>
                    <a:pt x="211" y="49"/>
                    <a:pt x="208" y="50"/>
                    <a:pt x="207" y="51"/>
                  </a:cubicBezTo>
                  <a:cubicBezTo>
                    <a:pt x="203" y="55"/>
                    <a:pt x="200" y="60"/>
                    <a:pt x="197" y="65"/>
                  </a:cubicBezTo>
                  <a:cubicBezTo>
                    <a:pt x="186" y="78"/>
                    <a:pt x="175" y="91"/>
                    <a:pt x="164" y="104"/>
                  </a:cubicBezTo>
                  <a:cubicBezTo>
                    <a:pt x="160" y="102"/>
                    <a:pt x="152" y="102"/>
                    <a:pt x="145" y="102"/>
                  </a:cubicBezTo>
                  <a:cubicBezTo>
                    <a:pt x="129" y="102"/>
                    <a:pt x="112" y="100"/>
                    <a:pt x="99" y="99"/>
                  </a:cubicBezTo>
                  <a:cubicBezTo>
                    <a:pt x="99" y="107"/>
                    <a:pt x="102" y="112"/>
                    <a:pt x="102" y="121"/>
                  </a:cubicBezTo>
                  <a:cubicBezTo>
                    <a:pt x="96" y="125"/>
                    <a:pt x="88" y="128"/>
                    <a:pt x="80" y="130"/>
                  </a:cubicBezTo>
                  <a:cubicBezTo>
                    <a:pt x="70" y="132"/>
                    <a:pt x="56" y="130"/>
                    <a:pt x="44" y="129"/>
                  </a:cubicBezTo>
                  <a:cubicBezTo>
                    <a:pt x="30" y="128"/>
                    <a:pt x="17" y="124"/>
                    <a:pt x="8" y="120"/>
                  </a:cubicBezTo>
                  <a:cubicBezTo>
                    <a:pt x="6" y="113"/>
                    <a:pt x="3" y="102"/>
                    <a:pt x="2" y="92"/>
                  </a:cubicBezTo>
                  <a:cubicBezTo>
                    <a:pt x="2" y="90"/>
                    <a:pt x="2" y="89"/>
                    <a:pt x="2" y="87"/>
                  </a:cubicBezTo>
                  <a:cubicBezTo>
                    <a:pt x="2" y="80"/>
                    <a:pt x="0" y="74"/>
                    <a:pt x="4" y="69"/>
                  </a:cubicBezTo>
                  <a:cubicBezTo>
                    <a:pt x="6" y="66"/>
                    <a:pt x="14" y="65"/>
                    <a:pt x="19" y="64"/>
                  </a:cubicBezTo>
                  <a:cubicBezTo>
                    <a:pt x="24" y="64"/>
                    <a:pt x="29" y="65"/>
                    <a:pt x="34" y="66"/>
                  </a:cubicBezTo>
                  <a:cubicBezTo>
                    <a:pt x="46" y="67"/>
                    <a:pt x="58" y="66"/>
                    <a:pt x="70" y="67"/>
                  </a:cubicBezTo>
                  <a:cubicBezTo>
                    <a:pt x="73" y="64"/>
                    <a:pt x="75" y="61"/>
                    <a:pt x="78" y="57"/>
                  </a:cubicBezTo>
                  <a:cubicBezTo>
                    <a:pt x="81" y="53"/>
                    <a:pt x="83" y="49"/>
                    <a:pt x="86" y="47"/>
                  </a:cubicBezTo>
                  <a:cubicBezTo>
                    <a:pt x="85" y="51"/>
                    <a:pt x="82" y="54"/>
                    <a:pt x="79" y="58"/>
                  </a:cubicBezTo>
                  <a:cubicBezTo>
                    <a:pt x="77" y="61"/>
                    <a:pt x="74" y="64"/>
                    <a:pt x="72" y="67"/>
                  </a:cubicBezTo>
                  <a:cubicBezTo>
                    <a:pt x="75" y="67"/>
                    <a:pt x="76" y="64"/>
                    <a:pt x="77" y="62"/>
                  </a:cubicBezTo>
                  <a:cubicBezTo>
                    <a:pt x="80" y="59"/>
                    <a:pt x="82" y="55"/>
                    <a:pt x="85" y="51"/>
                  </a:cubicBezTo>
                  <a:cubicBezTo>
                    <a:pt x="87" y="50"/>
                    <a:pt x="89" y="47"/>
                    <a:pt x="90" y="47"/>
                  </a:cubicBezTo>
                  <a:cubicBezTo>
                    <a:pt x="91" y="46"/>
                    <a:pt x="93" y="48"/>
                    <a:pt x="94" y="48"/>
                  </a:cubicBezTo>
                  <a:cubicBezTo>
                    <a:pt x="97" y="49"/>
                    <a:pt x="100" y="49"/>
                    <a:pt x="101" y="49"/>
                  </a:cubicBezTo>
                  <a:cubicBezTo>
                    <a:pt x="110" y="49"/>
                    <a:pt x="120" y="48"/>
                    <a:pt x="125" y="53"/>
                  </a:cubicBezTo>
                  <a:cubicBezTo>
                    <a:pt x="135" y="48"/>
                    <a:pt x="153" y="52"/>
                    <a:pt x="166" y="52"/>
                  </a:cubicBezTo>
                  <a:cubicBezTo>
                    <a:pt x="167" y="52"/>
                    <a:pt x="169" y="51"/>
                    <a:pt x="171" y="52"/>
                  </a:cubicBezTo>
                  <a:cubicBezTo>
                    <a:pt x="171" y="54"/>
                    <a:pt x="168" y="55"/>
                    <a:pt x="167" y="56"/>
                  </a:cubicBezTo>
                  <a:cubicBezTo>
                    <a:pt x="164" y="61"/>
                    <a:pt x="162" y="66"/>
                    <a:pt x="159" y="71"/>
                  </a:cubicBezTo>
                  <a:cubicBezTo>
                    <a:pt x="164" y="65"/>
                    <a:pt x="167" y="56"/>
                    <a:pt x="175" y="51"/>
                  </a:cubicBezTo>
                  <a:cubicBezTo>
                    <a:pt x="175" y="52"/>
                    <a:pt x="173" y="54"/>
                    <a:pt x="172" y="56"/>
                  </a:cubicBezTo>
                  <a:cubicBezTo>
                    <a:pt x="168" y="60"/>
                    <a:pt x="165" y="65"/>
                    <a:pt x="162" y="70"/>
                  </a:cubicBezTo>
                  <a:cubicBezTo>
                    <a:pt x="157" y="77"/>
                    <a:pt x="154" y="85"/>
                    <a:pt x="149" y="91"/>
                  </a:cubicBezTo>
                  <a:cubicBezTo>
                    <a:pt x="135" y="92"/>
                    <a:pt x="125" y="79"/>
                    <a:pt x="112" y="85"/>
                  </a:cubicBezTo>
                  <a:cubicBezTo>
                    <a:pt x="110" y="85"/>
                    <a:pt x="110" y="86"/>
                    <a:pt x="108" y="87"/>
                  </a:cubicBezTo>
                  <a:cubicBezTo>
                    <a:pt x="104" y="86"/>
                    <a:pt x="101" y="83"/>
                    <a:pt x="97" y="82"/>
                  </a:cubicBezTo>
                  <a:cubicBezTo>
                    <a:pt x="97" y="86"/>
                    <a:pt x="98" y="91"/>
                    <a:pt x="98" y="96"/>
                  </a:cubicBezTo>
                  <a:cubicBezTo>
                    <a:pt x="117" y="100"/>
                    <a:pt x="143" y="97"/>
                    <a:pt x="163" y="101"/>
                  </a:cubicBezTo>
                  <a:cubicBezTo>
                    <a:pt x="177" y="84"/>
                    <a:pt x="192" y="67"/>
                    <a:pt x="205" y="49"/>
                  </a:cubicBezTo>
                  <a:cubicBezTo>
                    <a:pt x="193" y="50"/>
                    <a:pt x="179" y="47"/>
                    <a:pt x="166" y="46"/>
                  </a:cubicBezTo>
                  <a:cubicBezTo>
                    <a:pt x="142" y="46"/>
                    <a:pt x="118" y="43"/>
                    <a:pt x="95" y="41"/>
                  </a:cubicBezTo>
                  <a:cubicBezTo>
                    <a:pt x="89" y="41"/>
                    <a:pt x="83" y="40"/>
                    <a:pt x="78" y="39"/>
                  </a:cubicBezTo>
                  <a:cubicBezTo>
                    <a:pt x="72" y="38"/>
                    <a:pt x="66" y="39"/>
                    <a:pt x="61" y="37"/>
                  </a:cubicBezTo>
                  <a:cubicBezTo>
                    <a:pt x="61" y="46"/>
                    <a:pt x="59" y="57"/>
                    <a:pt x="53" y="60"/>
                  </a:cubicBezTo>
                  <a:cubicBezTo>
                    <a:pt x="51" y="62"/>
                    <a:pt x="47" y="63"/>
                    <a:pt x="44" y="63"/>
                  </a:cubicBezTo>
                  <a:cubicBezTo>
                    <a:pt x="34" y="63"/>
                    <a:pt x="30" y="56"/>
                    <a:pt x="26" y="48"/>
                  </a:cubicBezTo>
                  <a:cubicBezTo>
                    <a:pt x="24" y="44"/>
                    <a:pt x="21" y="38"/>
                    <a:pt x="21" y="33"/>
                  </a:cubicBezTo>
                  <a:cubicBezTo>
                    <a:pt x="20" y="24"/>
                    <a:pt x="22" y="14"/>
                    <a:pt x="26" y="8"/>
                  </a:cubicBezTo>
                  <a:cubicBezTo>
                    <a:pt x="31" y="3"/>
                    <a:pt x="41" y="0"/>
                    <a:pt x="49" y="4"/>
                  </a:cubicBezTo>
                  <a:cubicBezTo>
                    <a:pt x="53" y="6"/>
                    <a:pt x="56" y="12"/>
                    <a:pt x="58" y="17"/>
                  </a:cubicBezTo>
                  <a:cubicBezTo>
                    <a:pt x="60" y="23"/>
                    <a:pt x="61" y="29"/>
                    <a:pt x="61" y="35"/>
                  </a:cubicBezTo>
                  <a:close/>
                  <a:moveTo>
                    <a:pt x="32" y="9"/>
                  </a:moveTo>
                  <a:cubicBezTo>
                    <a:pt x="33" y="9"/>
                    <a:pt x="33" y="9"/>
                    <a:pt x="33" y="10"/>
                  </a:cubicBezTo>
                  <a:cubicBezTo>
                    <a:pt x="30" y="15"/>
                    <a:pt x="28" y="21"/>
                    <a:pt x="27" y="27"/>
                  </a:cubicBezTo>
                  <a:cubicBezTo>
                    <a:pt x="29" y="21"/>
                    <a:pt x="32" y="14"/>
                    <a:pt x="34" y="9"/>
                  </a:cubicBezTo>
                  <a:cubicBezTo>
                    <a:pt x="35" y="8"/>
                    <a:pt x="36" y="7"/>
                    <a:pt x="36" y="6"/>
                  </a:cubicBezTo>
                  <a:cubicBezTo>
                    <a:pt x="35" y="7"/>
                    <a:pt x="33" y="7"/>
                    <a:pt x="32" y="9"/>
                  </a:cubicBezTo>
                  <a:close/>
                  <a:moveTo>
                    <a:pt x="31" y="33"/>
                  </a:moveTo>
                  <a:cubicBezTo>
                    <a:pt x="32" y="32"/>
                    <a:pt x="32" y="30"/>
                    <a:pt x="33" y="29"/>
                  </a:cubicBezTo>
                  <a:cubicBezTo>
                    <a:pt x="33" y="29"/>
                    <a:pt x="33" y="30"/>
                    <a:pt x="34" y="30"/>
                  </a:cubicBezTo>
                  <a:cubicBezTo>
                    <a:pt x="35" y="25"/>
                    <a:pt x="37" y="19"/>
                    <a:pt x="39" y="15"/>
                  </a:cubicBezTo>
                  <a:cubicBezTo>
                    <a:pt x="39" y="14"/>
                    <a:pt x="38" y="14"/>
                    <a:pt x="38" y="13"/>
                  </a:cubicBezTo>
                  <a:cubicBezTo>
                    <a:pt x="40" y="11"/>
                    <a:pt x="42" y="9"/>
                    <a:pt x="43" y="7"/>
                  </a:cubicBezTo>
                  <a:cubicBezTo>
                    <a:pt x="36" y="12"/>
                    <a:pt x="34" y="25"/>
                    <a:pt x="31" y="33"/>
                  </a:cubicBezTo>
                  <a:close/>
                  <a:moveTo>
                    <a:pt x="30" y="27"/>
                  </a:moveTo>
                  <a:cubicBezTo>
                    <a:pt x="32" y="22"/>
                    <a:pt x="34" y="17"/>
                    <a:pt x="36" y="12"/>
                  </a:cubicBezTo>
                  <a:cubicBezTo>
                    <a:pt x="36" y="12"/>
                    <a:pt x="36" y="11"/>
                    <a:pt x="36" y="11"/>
                  </a:cubicBezTo>
                  <a:cubicBezTo>
                    <a:pt x="34" y="16"/>
                    <a:pt x="31" y="21"/>
                    <a:pt x="30" y="27"/>
                  </a:cubicBezTo>
                  <a:close/>
                  <a:moveTo>
                    <a:pt x="39" y="3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1" y="32"/>
                    <a:pt x="42" y="28"/>
                    <a:pt x="44" y="24"/>
                  </a:cubicBezTo>
                  <a:cubicBezTo>
                    <a:pt x="43" y="20"/>
                    <a:pt x="47" y="17"/>
                    <a:pt x="48" y="14"/>
                  </a:cubicBezTo>
                  <a:cubicBezTo>
                    <a:pt x="43" y="20"/>
                    <a:pt x="42" y="29"/>
                    <a:pt x="39" y="36"/>
                  </a:cubicBezTo>
                  <a:close/>
                  <a:moveTo>
                    <a:pt x="25" y="20"/>
                  </a:moveTo>
                  <a:cubicBezTo>
                    <a:pt x="25" y="19"/>
                    <a:pt x="26" y="17"/>
                    <a:pt x="25" y="17"/>
                  </a:cubicBezTo>
                  <a:cubicBezTo>
                    <a:pt x="23" y="23"/>
                    <a:pt x="23" y="32"/>
                    <a:pt x="25" y="37"/>
                  </a:cubicBezTo>
                  <a:cubicBezTo>
                    <a:pt x="24" y="33"/>
                    <a:pt x="24" y="25"/>
                    <a:pt x="25" y="20"/>
                  </a:cubicBezTo>
                  <a:close/>
                  <a:moveTo>
                    <a:pt x="46" y="24"/>
                  </a:moveTo>
                  <a:cubicBezTo>
                    <a:pt x="46" y="23"/>
                    <a:pt x="48" y="20"/>
                    <a:pt x="47" y="20"/>
                  </a:cubicBezTo>
                  <a:cubicBezTo>
                    <a:pt x="47" y="21"/>
                    <a:pt x="46" y="23"/>
                    <a:pt x="46" y="24"/>
                  </a:cubicBezTo>
                  <a:close/>
                  <a:moveTo>
                    <a:pt x="32" y="46"/>
                  </a:moveTo>
                  <a:cubicBezTo>
                    <a:pt x="33" y="47"/>
                    <a:pt x="33" y="45"/>
                    <a:pt x="33" y="45"/>
                  </a:cubicBezTo>
                  <a:cubicBezTo>
                    <a:pt x="36" y="39"/>
                    <a:pt x="38" y="33"/>
                    <a:pt x="40" y="27"/>
                  </a:cubicBezTo>
                  <a:cubicBezTo>
                    <a:pt x="41" y="25"/>
                    <a:pt x="42" y="22"/>
                    <a:pt x="41" y="20"/>
                  </a:cubicBezTo>
                  <a:cubicBezTo>
                    <a:pt x="38" y="29"/>
                    <a:pt x="35" y="37"/>
                    <a:pt x="32" y="46"/>
                  </a:cubicBezTo>
                  <a:close/>
                  <a:moveTo>
                    <a:pt x="50" y="22"/>
                  </a:moveTo>
                  <a:cubicBezTo>
                    <a:pt x="50" y="21"/>
                    <a:pt x="50" y="21"/>
                    <a:pt x="50" y="22"/>
                  </a:cubicBezTo>
                  <a:cubicBezTo>
                    <a:pt x="45" y="29"/>
                    <a:pt x="43" y="39"/>
                    <a:pt x="39" y="46"/>
                  </a:cubicBezTo>
                  <a:cubicBezTo>
                    <a:pt x="38" y="49"/>
                    <a:pt x="36" y="52"/>
                    <a:pt x="37" y="55"/>
                  </a:cubicBezTo>
                  <a:cubicBezTo>
                    <a:pt x="40" y="43"/>
                    <a:pt x="47" y="34"/>
                    <a:pt x="50" y="22"/>
                  </a:cubicBezTo>
                  <a:close/>
                  <a:moveTo>
                    <a:pt x="50" y="28"/>
                  </a:moveTo>
                  <a:cubicBezTo>
                    <a:pt x="50" y="30"/>
                    <a:pt x="51" y="28"/>
                    <a:pt x="51" y="27"/>
                  </a:cubicBezTo>
                  <a:cubicBezTo>
                    <a:pt x="52" y="25"/>
                    <a:pt x="53" y="24"/>
                    <a:pt x="53" y="22"/>
                  </a:cubicBezTo>
                  <a:cubicBezTo>
                    <a:pt x="51" y="24"/>
                    <a:pt x="51" y="27"/>
                    <a:pt x="50" y="28"/>
                  </a:cubicBezTo>
                  <a:close/>
                  <a:moveTo>
                    <a:pt x="43" y="32"/>
                  </a:moveTo>
                  <a:cubicBezTo>
                    <a:pt x="43" y="30"/>
                    <a:pt x="45" y="28"/>
                    <a:pt x="45" y="26"/>
                  </a:cubicBezTo>
                  <a:cubicBezTo>
                    <a:pt x="44" y="28"/>
                    <a:pt x="43" y="30"/>
                    <a:pt x="43" y="32"/>
                  </a:cubicBezTo>
                  <a:close/>
                  <a:moveTo>
                    <a:pt x="53" y="29"/>
                  </a:moveTo>
                  <a:cubicBezTo>
                    <a:pt x="54" y="29"/>
                    <a:pt x="54" y="27"/>
                    <a:pt x="54" y="27"/>
                  </a:cubicBezTo>
                  <a:cubicBezTo>
                    <a:pt x="54" y="28"/>
                    <a:pt x="53" y="28"/>
                    <a:pt x="53" y="29"/>
                  </a:cubicBezTo>
                  <a:close/>
                  <a:moveTo>
                    <a:pt x="55" y="36"/>
                  </a:moveTo>
                  <a:cubicBezTo>
                    <a:pt x="56" y="35"/>
                    <a:pt x="56" y="32"/>
                    <a:pt x="55" y="32"/>
                  </a:cubicBezTo>
                  <a:cubicBezTo>
                    <a:pt x="55" y="33"/>
                    <a:pt x="54" y="35"/>
                    <a:pt x="55" y="36"/>
                  </a:cubicBezTo>
                  <a:close/>
                  <a:moveTo>
                    <a:pt x="33" y="36"/>
                  </a:moveTo>
                  <a:cubicBezTo>
                    <a:pt x="33" y="38"/>
                    <a:pt x="31" y="39"/>
                    <a:pt x="32" y="41"/>
                  </a:cubicBezTo>
                  <a:cubicBezTo>
                    <a:pt x="32" y="39"/>
                    <a:pt x="33" y="37"/>
                    <a:pt x="33" y="36"/>
                  </a:cubicBezTo>
                  <a:close/>
                  <a:moveTo>
                    <a:pt x="44" y="52"/>
                  </a:moveTo>
                  <a:cubicBezTo>
                    <a:pt x="48" y="48"/>
                    <a:pt x="50" y="41"/>
                    <a:pt x="52" y="36"/>
                  </a:cubicBezTo>
                  <a:cubicBezTo>
                    <a:pt x="49" y="41"/>
                    <a:pt x="47" y="47"/>
                    <a:pt x="44" y="52"/>
                  </a:cubicBezTo>
                  <a:close/>
                  <a:moveTo>
                    <a:pt x="44" y="42"/>
                  </a:moveTo>
                  <a:cubicBezTo>
                    <a:pt x="45" y="41"/>
                    <a:pt x="47" y="38"/>
                    <a:pt x="46" y="38"/>
                  </a:cubicBezTo>
                  <a:cubicBezTo>
                    <a:pt x="44" y="43"/>
                    <a:pt x="41" y="48"/>
                    <a:pt x="40" y="52"/>
                  </a:cubicBezTo>
                  <a:cubicBezTo>
                    <a:pt x="39" y="54"/>
                    <a:pt x="38" y="56"/>
                    <a:pt x="39" y="57"/>
                  </a:cubicBezTo>
                  <a:cubicBezTo>
                    <a:pt x="40" y="52"/>
                    <a:pt x="42" y="46"/>
                    <a:pt x="44" y="42"/>
                  </a:cubicBezTo>
                  <a:close/>
                  <a:moveTo>
                    <a:pt x="52" y="43"/>
                  </a:moveTo>
                  <a:cubicBezTo>
                    <a:pt x="53" y="42"/>
                    <a:pt x="54" y="40"/>
                    <a:pt x="54" y="40"/>
                  </a:cubicBezTo>
                  <a:cubicBezTo>
                    <a:pt x="54" y="41"/>
                    <a:pt x="52" y="42"/>
                    <a:pt x="52" y="43"/>
                  </a:cubicBezTo>
                  <a:close/>
                  <a:moveTo>
                    <a:pt x="30" y="43"/>
                  </a:moveTo>
                  <a:cubicBezTo>
                    <a:pt x="30" y="44"/>
                    <a:pt x="30" y="45"/>
                    <a:pt x="31" y="46"/>
                  </a:cubicBezTo>
                  <a:cubicBezTo>
                    <a:pt x="30" y="45"/>
                    <a:pt x="32" y="42"/>
                    <a:pt x="31" y="42"/>
                  </a:cubicBezTo>
                  <a:cubicBezTo>
                    <a:pt x="31" y="43"/>
                    <a:pt x="30" y="43"/>
                    <a:pt x="30" y="43"/>
                  </a:cubicBezTo>
                  <a:close/>
                  <a:moveTo>
                    <a:pt x="52" y="51"/>
                  </a:moveTo>
                  <a:cubicBezTo>
                    <a:pt x="53" y="50"/>
                    <a:pt x="54" y="47"/>
                    <a:pt x="54" y="45"/>
                  </a:cubicBezTo>
                  <a:cubicBezTo>
                    <a:pt x="53" y="47"/>
                    <a:pt x="52" y="49"/>
                    <a:pt x="52" y="51"/>
                  </a:cubicBezTo>
                  <a:close/>
                  <a:moveTo>
                    <a:pt x="54" y="55"/>
                  </a:moveTo>
                  <a:cubicBezTo>
                    <a:pt x="56" y="52"/>
                    <a:pt x="57" y="49"/>
                    <a:pt x="57" y="46"/>
                  </a:cubicBezTo>
                  <a:cubicBezTo>
                    <a:pt x="56" y="49"/>
                    <a:pt x="53" y="52"/>
                    <a:pt x="54" y="55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9"/>
                    <a:pt x="32" y="49"/>
                  </a:cubicBezTo>
                  <a:cubicBezTo>
                    <a:pt x="32" y="49"/>
                    <a:pt x="32" y="48"/>
                    <a:pt x="32" y="47"/>
                  </a:cubicBezTo>
                  <a:cubicBezTo>
                    <a:pt x="32" y="47"/>
                    <a:pt x="32" y="48"/>
                    <a:pt x="31" y="48"/>
                  </a:cubicBezTo>
                  <a:close/>
                  <a:moveTo>
                    <a:pt x="91" y="49"/>
                  </a:moveTo>
                  <a:cubicBezTo>
                    <a:pt x="86" y="55"/>
                    <a:pt x="81" y="61"/>
                    <a:pt x="77" y="68"/>
                  </a:cubicBezTo>
                  <a:cubicBezTo>
                    <a:pt x="82" y="68"/>
                    <a:pt x="87" y="68"/>
                    <a:pt x="91" y="70"/>
                  </a:cubicBezTo>
                  <a:cubicBezTo>
                    <a:pt x="94" y="72"/>
                    <a:pt x="95" y="76"/>
                    <a:pt x="97" y="79"/>
                  </a:cubicBezTo>
                  <a:cubicBezTo>
                    <a:pt x="101" y="80"/>
                    <a:pt x="104" y="82"/>
                    <a:pt x="107" y="84"/>
                  </a:cubicBezTo>
                  <a:cubicBezTo>
                    <a:pt x="112" y="74"/>
                    <a:pt x="117" y="64"/>
                    <a:pt x="123" y="56"/>
                  </a:cubicBezTo>
                  <a:cubicBezTo>
                    <a:pt x="117" y="48"/>
                    <a:pt x="100" y="52"/>
                    <a:pt x="91" y="49"/>
                  </a:cubicBezTo>
                  <a:close/>
                  <a:moveTo>
                    <a:pt x="125" y="56"/>
                  </a:moveTo>
                  <a:cubicBezTo>
                    <a:pt x="121" y="65"/>
                    <a:pt x="115" y="73"/>
                    <a:pt x="112" y="82"/>
                  </a:cubicBezTo>
                  <a:cubicBezTo>
                    <a:pt x="126" y="78"/>
                    <a:pt x="134" y="87"/>
                    <a:pt x="146" y="88"/>
                  </a:cubicBezTo>
                  <a:cubicBezTo>
                    <a:pt x="152" y="78"/>
                    <a:pt x="157" y="66"/>
                    <a:pt x="163" y="57"/>
                  </a:cubicBezTo>
                  <a:cubicBezTo>
                    <a:pt x="164" y="56"/>
                    <a:pt x="165" y="56"/>
                    <a:pt x="164" y="55"/>
                  </a:cubicBezTo>
                  <a:cubicBezTo>
                    <a:pt x="150" y="55"/>
                    <a:pt x="136" y="50"/>
                    <a:pt x="125" y="56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6"/>
                    <a:pt x="89" y="76"/>
                  </a:cubicBezTo>
                  <a:cubicBezTo>
                    <a:pt x="89" y="75"/>
                    <a:pt x="87" y="76"/>
                    <a:pt x="87" y="76"/>
                  </a:cubicBezTo>
                  <a:close/>
                  <a:moveTo>
                    <a:pt x="31" y="77"/>
                  </a:moveTo>
                  <a:cubicBezTo>
                    <a:pt x="30" y="77"/>
                    <a:pt x="29" y="77"/>
                    <a:pt x="28" y="76"/>
                  </a:cubicBezTo>
                  <a:cubicBezTo>
                    <a:pt x="28" y="78"/>
                    <a:pt x="30" y="77"/>
                    <a:pt x="31" y="77"/>
                  </a:cubicBezTo>
                  <a:close/>
                  <a:moveTo>
                    <a:pt x="8" y="88"/>
                  </a:moveTo>
                  <a:cubicBezTo>
                    <a:pt x="12" y="85"/>
                    <a:pt x="17" y="81"/>
                    <a:pt x="20" y="77"/>
                  </a:cubicBezTo>
                  <a:cubicBezTo>
                    <a:pt x="16" y="81"/>
                    <a:pt x="10" y="84"/>
                    <a:pt x="8" y="88"/>
                  </a:cubicBezTo>
                  <a:close/>
                  <a:moveTo>
                    <a:pt x="79" y="79"/>
                  </a:moveTo>
                  <a:cubicBezTo>
                    <a:pt x="82" y="78"/>
                    <a:pt x="79" y="78"/>
                    <a:pt x="78" y="79"/>
                  </a:cubicBezTo>
                  <a:cubicBezTo>
                    <a:pt x="79" y="79"/>
                    <a:pt x="79" y="79"/>
                    <a:pt x="79" y="79"/>
                  </a:cubicBezTo>
                  <a:close/>
                  <a:moveTo>
                    <a:pt x="33" y="81"/>
                  </a:moveTo>
                  <a:cubicBezTo>
                    <a:pt x="36" y="81"/>
                    <a:pt x="41" y="80"/>
                    <a:pt x="44" y="80"/>
                  </a:cubicBezTo>
                  <a:cubicBezTo>
                    <a:pt x="40" y="80"/>
                    <a:pt x="36" y="80"/>
                    <a:pt x="33" y="81"/>
                  </a:cubicBezTo>
                  <a:close/>
                  <a:moveTo>
                    <a:pt x="28" y="81"/>
                  </a:moveTo>
                  <a:cubicBezTo>
                    <a:pt x="29" y="81"/>
                    <a:pt x="29" y="81"/>
                    <a:pt x="30" y="80"/>
                  </a:cubicBezTo>
                  <a:cubicBezTo>
                    <a:pt x="29" y="80"/>
                    <a:pt x="28" y="81"/>
                    <a:pt x="28" y="81"/>
                  </a:cubicBezTo>
                  <a:close/>
                  <a:moveTo>
                    <a:pt x="44" y="84"/>
                  </a:moveTo>
                  <a:cubicBezTo>
                    <a:pt x="47" y="84"/>
                    <a:pt x="49" y="83"/>
                    <a:pt x="52" y="82"/>
                  </a:cubicBezTo>
                  <a:cubicBezTo>
                    <a:pt x="49" y="83"/>
                    <a:pt x="46" y="83"/>
                    <a:pt x="44" y="84"/>
                  </a:cubicBezTo>
                  <a:close/>
                  <a:moveTo>
                    <a:pt x="13" y="96"/>
                  </a:moveTo>
                  <a:cubicBezTo>
                    <a:pt x="16" y="92"/>
                    <a:pt x="22" y="89"/>
                    <a:pt x="24" y="85"/>
                  </a:cubicBezTo>
                  <a:cubicBezTo>
                    <a:pt x="21" y="89"/>
                    <a:pt x="16" y="93"/>
                    <a:pt x="13" y="96"/>
                  </a:cubicBezTo>
                  <a:close/>
                  <a:moveTo>
                    <a:pt x="93" y="88"/>
                  </a:moveTo>
                  <a:cubicBezTo>
                    <a:pt x="92" y="88"/>
                    <a:pt x="93" y="86"/>
                    <a:pt x="92" y="86"/>
                  </a:cubicBezTo>
                  <a:cubicBezTo>
                    <a:pt x="92" y="87"/>
                    <a:pt x="92" y="89"/>
                    <a:pt x="93" y="88"/>
                  </a:cubicBezTo>
                  <a:close/>
                  <a:moveTo>
                    <a:pt x="42" y="88"/>
                  </a:moveTo>
                  <a:cubicBezTo>
                    <a:pt x="45" y="89"/>
                    <a:pt x="48" y="87"/>
                    <a:pt x="50" y="87"/>
                  </a:cubicBezTo>
                  <a:cubicBezTo>
                    <a:pt x="48" y="87"/>
                    <a:pt x="44" y="87"/>
                    <a:pt x="42" y="88"/>
                  </a:cubicBezTo>
                  <a:close/>
                  <a:moveTo>
                    <a:pt x="59" y="98"/>
                  </a:moveTo>
                  <a:cubicBezTo>
                    <a:pt x="66" y="97"/>
                    <a:pt x="72" y="96"/>
                    <a:pt x="78" y="95"/>
                  </a:cubicBezTo>
                  <a:cubicBezTo>
                    <a:pt x="72" y="96"/>
                    <a:pt x="63" y="95"/>
                    <a:pt x="59" y="98"/>
                  </a:cubicBezTo>
                  <a:close/>
                  <a:moveTo>
                    <a:pt x="44" y="101"/>
                  </a:moveTo>
                  <a:cubicBezTo>
                    <a:pt x="40" y="104"/>
                    <a:pt x="37" y="107"/>
                    <a:pt x="35" y="110"/>
                  </a:cubicBezTo>
                  <a:cubicBezTo>
                    <a:pt x="38" y="108"/>
                    <a:pt x="41" y="106"/>
                    <a:pt x="44" y="104"/>
                  </a:cubicBezTo>
                  <a:cubicBezTo>
                    <a:pt x="44" y="103"/>
                    <a:pt x="44" y="102"/>
                    <a:pt x="44" y="101"/>
                  </a:cubicBezTo>
                  <a:cubicBezTo>
                    <a:pt x="47" y="101"/>
                    <a:pt x="49" y="98"/>
                    <a:pt x="52" y="99"/>
                  </a:cubicBezTo>
                  <a:cubicBezTo>
                    <a:pt x="52" y="99"/>
                    <a:pt x="54" y="98"/>
                    <a:pt x="54" y="98"/>
                  </a:cubicBezTo>
                  <a:cubicBezTo>
                    <a:pt x="49" y="98"/>
                    <a:pt x="46" y="99"/>
                    <a:pt x="44" y="101"/>
                  </a:cubicBezTo>
                  <a:close/>
                  <a:moveTo>
                    <a:pt x="58" y="102"/>
                  </a:moveTo>
                  <a:cubicBezTo>
                    <a:pt x="64" y="101"/>
                    <a:pt x="73" y="101"/>
                    <a:pt x="79" y="100"/>
                  </a:cubicBezTo>
                  <a:cubicBezTo>
                    <a:pt x="72" y="100"/>
                    <a:pt x="63" y="100"/>
                    <a:pt x="58" y="102"/>
                  </a:cubicBezTo>
                  <a:close/>
                  <a:moveTo>
                    <a:pt x="30" y="107"/>
                  </a:moveTo>
                  <a:cubicBezTo>
                    <a:pt x="31" y="107"/>
                    <a:pt x="33" y="106"/>
                    <a:pt x="34" y="104"/>
                  </a:cubicBezTo>
                  <a:cubicBezTo>
                    <a:pt x="36" y="103"/>
                    <a:pt x="38" y="102"/>
                    <a:pt x="39" y="101"/>
                  </a:cubicBezTo>
                  <a:cubicBezTo>
                    <a:pt x="35" y="102"/>
                    <a:pt x="34" y="106"/>
                    <a:pt x="30" y="107"/>
                  </a:cubicBezTo>
                  <a:close/>
                  <a:moveTo>
                    <a:pt x="84" y="110"/>
                  </a:moveTo>
                  <a:cubicBezTo>
                    <a:pt x="85" y="110"/>
                    <a:pt x="86" y="110"/>
                    <a:pt x="86" y="110"/>
                  </a:cubicBezTo>
                  <a:cubicBezTo>
                    <a:pt x="86" y="110"/>
                    <a:pt x="87" y="109"/>
                    <a:pt x="86" y="109"/>
                  </a:cubicBezTo>
                  <a:cubicBezTo>
                    <a:pt x="86" y="110"/>
                    <a:pt x="84" y="109"/>
                    <a:pt x="84" y="110"/>
                  </a:cubicBezTo>
                  <a:close/>
                  <a:moveTo>
                    <a:pt x="45" y="114"/>
                  </a:moveTo>
                  <a:cubicBezTo>
                    <a:pt x="43" y="114"/>
                    <a:pt x="39" y="113"/>
                    <a:pt x="40" y="116"/>
                  </a:cubicBezTo>
                  <a:cubicBezTo>
                    <a:pt x="41" y="117"/>
                    <a:pt x="44" y="116"/>
                    <a:pt x="45" y="115"/>
                  </a:cubicBezTo>
                  <a:cubicBezTo>
                    <a:pt x="56" y="113"/>
                    <a:pt x="68" y="112"/>
                    <a:pt x="80" y="112"/>
                  </a:cubicBezTo>
                  <a:cubicBezTo>
                    <a:pt x="68" y="110"/>
                    <a:pt x="55" y="112"/>
                    <a:pt x="45" y="114"/>
                  </a:cubicBezTo>
                  <a:close/>
                  <a:moveTo>
                    <a:pt x="89" y="113"/>
                  </a:moveTo>
                  <a:cubicBezTo>
                    <a:pt x="89" y="113"/>
                    <a:pt x="89" y="113"/>
                    <a:pt x="89" y="112"/>
                  </a:cubicBezTo>
                  <a:cubicBezTo>
                    <a:pt x="89" y="112"/>
                    <a:pt x="88" y="112"/>
                    <a:pt x="88" y="112"/>
                  </a:cubicBezTo>
                  <a:cubicBezTo>
                    <a:pt x="88" y="113"/>
                    <a:pt x="88" y="113"/>
                    <a:pt x="89" y="113"/>
                  </a:cubicBezTo>
                  <a:close/>
                  <a:moveTo>
                    <a:pt x="95" y="120"/>
                  </a:moveTo>
                  <a:cubicBezTo>
                    <a:pt x="97" y="120"/>
                    <a:pt x="97" y="119"/>
                    <a:pt x="98" y="119"/>
                  </a:cubicBezTo>
                  <a:cubicBezTo>
                    <a:pt x="97" y="117"/>
                    <a:pt x="97" y="115"/>
                    <a:pt x="97" y="114"/>
                  </a:cubicBezTo>
                  <a:cubicBezTo>
                    <a:pt x="96" y="115"/>
                    <a:pt x="95" y="117"/>
                    <a:pt x="95" y="120"/>
                  </a:cubicBezTo>
                  <a:close/>
                  <a:moveTo>
                    <a:pt x="15" y="120"/>
                  </a:moveTo>
                  <a:cubicBezTo>
                    <a:pt x="15" y="120"/>
                    <a:pt x="14" y="119"/>
                    <a:pt x="13" y="119"/>
                  </a:cubicBezTo>
                  <a:cubicBezTo>
                    <a:pt x="13" y="120"/>
                    <a:pt x="15" y="120"/>
                    <a:pt x="15" y="120"/>
                  </a:cubicBezTo>
                  <a:close/>
                  <a:moveTo>
                    <a:pt x="52" y="122"/>
                  </a:moveTo>
                  <a:cubicBezTo>
                    <a:pt x="50" y="122"/>
                    <a:pt x="49" y="122"/>
                    <a:pt x="47" y="122"/>
                  </a:cubicBezTo>
                  <a:cubicBezTo>
                    <a:pt x="48" y="123"/>
                    <a:pt x="51" y="123"/>
                    <a:pt x="52" y="122"/>
                  </a:cubicBezTo>
                  <a:close/>
                  <a:moveTo>
                    <a:pt x="78" y="127"/>
                  </a:moveTo>
                  <a:cubicBezTo>
                    <a:pt x="74" y="127"/>
                    <a:pt x="67" y="126"/>
                    <a:pt x="62" y="127"/>
                  </a:cubicBezTo>
                  <a:cubicBezTo>
                    <a:pt x="68" y="127"/>
                    <a:pt x="73" y="128"/>
                    <a:pt x="7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DB71E036-16FC-B312-6399-AFD4DEC5B610}"/>
              </a:ext>
            </a:extLst>
          </p:cNvPr>
          <p:cNvSpPr/>
          <p:nvPr/>
        </p:nvSpPr>
        <p:spPr>
          <a:xfrm>
            <a:off x="9254351" y="41273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5E18C03-84EB-0388-35F5-EABED07FEE51}"/>
              </a:ext>
            </a:extLst>
          </p:cNvPr>
          <p:cNvGrpSpPr/>
          <p:nvPr/>
        </p:nvGrpSpPr>
        <p:grpSpPr>
          <a:xfrm>
            <a:off x="6232760" y="4637033"/>
            <a:ext cx="3545322" cy="314481"/>
            <a:chOff x="4414802" y="4745227"/>
            <a:chExt cx="3545322" cy="31448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4E1EFF4-3E88-88A6-77A2-45B0E50188E3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8ECBC55F-0388-C8B7-8A25-FA20AA38B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4" name="Group 16">
                <a:extLst>
                  <a:ext uri="{FF2B5EF4-FFF2-40B4-BE49-F238E27FC236}">
                    <a16:creationId xmlns:a16="http://schemas.microsoft.com/office/drawing/2014/main" id="{FCCAEAD3-9820-D766-5B1C-1D0DE9172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65" name="Freeform 17">
                  <a:extLst>
                    <a:ext uri="{FF2B5EF4-FFF2-40B4-BE49-F238E27FC236}">
                      <a16:creationId xmlns:a16="http://schemas.microsoft.com/office/drawing/2014/main" id="{C87A7D7E-3DA0-677C-0A59-A43249092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8">
                  <a:extLst>
                    <a:ext uri="{FF2B5EF4-FFF2-40B4-BE49-F238E27FC236}">
                      <a16:creationId xmlns:a16="http://schemas.microsoft.com/office/drawing/2014/main" id="{8A500551-0CE8-982B-2097-5B7D3D7C1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A97A440-C033-A0EF-9EFE-2BF9CD6E9E5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54" name="Oval 10">
                <a:extLst>
                  <a:ext uri="{FF2B5EF4-FFF2-40B4-BE49-F238E27FC236}">
                    <a16:creationId xmlns:a16="http://schemas.microsoft.com/office/drawing/2014/main" id="{27DEE8ED-8640-F3C6-DDA2-CDB0DB2BF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7AE126F5-5C7D-72BD-DC41-628656721C9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61" name="Freeform 12">
                  <a:extLst>
                    <a:ext uri="{FF2B5EF4-FFF2-40B4-BE49-F238E27FC236}">
                      <a16:creationId xmlns:a16="http://schemas.microsoft.com/office/drawing/2014/main" id="{79EDADB1-2331-2926-7519-832FE6712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7DBD726E-5241-DDD1-D744-1FEC07D68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F05F20C3-7841-0D09-02F5-14B9A8A95A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77585AA-602E-B86C-FB23-3EB5E6EA3D9F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7F7F7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4" y="3720758"/>
              <a:ext cx="82557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16" y="281740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751" y="467050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5576" y="509811"/>
            <a:ext cx="11573197" cy="7242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4038600" y="3429000"/>
            <a:ext cx="4114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4000" b="1" spc="-15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000" b="1" spc="-15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3307328" y="4247719"/>
            <a:ext cx="5577344" cy="6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4958744" y="1141405"/>
            <a:ext cx="17341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7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91724" y="1092201"/>
            <a:ext cx="2680146" cy="2225966"/>
            <a:chOff x="1720262" y="2489267"/>
            <a:chExt cx="1762725" cy="1464013"/>
          </a:xfrm>
        </p:grpSpPr>
        <p:sp>
          <p:nvSpPr>
            <p:cNvPr id="8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42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2873" y="1700808"/>
            <a:ext cx="5065385" cy="3582878"/>
            <a:chOff x="942874" y="2172186"/>
            <a:chExt cx="4398962" cy="3111500"/>
          </a:xfrm>
        </p:grpSpPr>
        <p:sp>
          <p:nvSpPr>
            <p:cNvPr id="4" name="矩形 19"/>
            <p:cNvSpPr/>
            <p:nvPr/>
          </p:nvSpPr>
          <p:spPr>
            <a:xfrm>
              <a:off x="1156136" y="2468890"/>
              <a:ext cx="3983421" cy="2564526"/>
            </a:xfrm>
            <a:custGeom>
              <a:avLst/>
              <a:gdLst>
                <a:gd name="connsiteX0" fmla="*/ 0 w 3848906"/>
                <a:gd name="connsiteY0" fmla="*/ 0 h 2400300"/>
                <a:gd name="connsiteX1" fmla="*/ 3848906 w 3848906"/>
                <a:gd name="connsiteY1" fmla="*/ 0 h 2400300"/>
                <a:gd name="connsiteX2" fmla="*/ 3848906 w 3848906"/>
                <a:gd name="connsiteY2" fmla="*/ 2400300 h 2400300"/>
                <a:gd name="connsiteX3" fmla="*/ 0 w 3848906"/>
                <a:gd name="connsiteY3" fmla="*/ 2400300 h 2400300"/>
                <a:gd name="connsiteX4" fmla="*/ 0 w 3848906"/>
                <a:gd name="connsiteY4" fmla="*/ 0 h 2400300"/>
                <a:gd name="connsiteX0-1" fmla="*/ 0 w 3848906"/>
                <a:gd name="connsiteY0-2" fmla="*/ 8622 h 2408922"/>
                <a:gd name="connsiteX1-3" fmla="*/ 1586163 w 3848906"/>
                <a:gd name="connsiteY1-4" fmla="*/ 0 h 2408922"/>
                <a:gd name="connsiteX2-5" fmla="*/ 3848906 w 3848906"/>
                <a:gd name="connsiteY2-6" fmla="*/ 8622 h 2408922"/>
                <a:gd name="connsiteX3-7" fmla="*/ 3848906 w 3848906"/>
                <a:gd name="connsiteY3-8" fmla="*/ 2408922 h 2408922"/>
                <a:gd name="connsiteX4-9" fmla="*/ 0 w 3848906"/>
                <a:gd name="connsiteY4-10" fmla="*/ 2408922 h 2408922"/>
                <a:gd name="connsiteX5" fmla="*/ 0 w 3848906"/>
                <a:gd name="connsiteY5" fmla="*/ 8622 h 2408922"/>
                <a:gd name="connsiteX0-11" fmla="*/ 0 w 3848906"/>
                <a:gd name="connsiteY0-12" fmla="*/ 71685 h 2471985"/>
                <a:gd name="connsiteX1-13" fmla="*/ 1565143 w 3848906"/>
                <a:gd name="connsiteY1-14" fmla="*/ 0 h 2471985"/>
                <a:gd name="connsiteX2-15" fmla="*/ 3848906 w 3848906"/>
                <a:gd name="connsiteY2-16" fmla="*/ 71685 h 2471985"/>
                <a:gd name="connsiteX3-17" fmla="*/ 3848906 w 3848906"/>
                <a:gd name="connsiteY3-18" fmla="*/ 2471985 h 2471985"/>
                <a:gd name="connsiteX4-19" fmla="*/ 0 w 3848906"/>
                <a:gd name="connsiteY4-20" fmla="*/ 2471985 h 2471985"/>
                <a:gd name="connsiteX5-21" fmla="*/ 0 w 3848906"/>
                <a:gd name="connsiteY5-22" fmla="*/ 71685 h 2471985"/>
                <a:gd name="connsiteX0-23" fmla="*/ 899 w 3849805"/>
                <a:gd name="connsiteY0-24" fmla="*/ 71685 h 2471985"/>
                <a:gd name="connsiteX1-25" fmla="*/ 1566042 w 3849805"/>
                <a:gd name="connsiteY1-26" fmla="*/ 0 h 2471985"/>
                <a:gd name="connsiteX2-27" fmla="*/ 3849805 w 3849805"/>
                <a:gd name="connsiteY2-28" fmla="*/ 71685 h 2471985"/>
                <a:gd name="connsiteX3-29" fmla="*/ 3849805 w 3849805"/>
                <a:gd name="connsiteY3-30" fmla="*/ 2471985 h 2471985"/>
                <a:gd name="connsiteX4-31" fmla="*/ 899 w 3849805"/>
                <a:gd name="connsiteY4-32" fmla="*/ 2471985 h 2471985"/>
                <a:gd name="connsiteX5-33" fmla="*/ 0 w 3849805"/>
                <a:gd name="connsiteY5-34" fmla="*/ 1460938 h 2471985"/>
                <a:gd name="connsiteX6" fmla="*/ 899 w 3849805"/>
                <a:gd name="connsiteY6" fmla="*/ 71685 h 2471985"/>
                <a:gd name="connsiteX0-35" fmla="*/ 95492 w 3944398"/>
                <a:gd name="connsiteY0-36" fmla="*/ 71685 h 2471985"/>
                <a:gd name="connsiteX1-37" fmla="*/ 1660635 w 3944398"/>
                <a:gd name="connsiteY1-38" fmla="*/ 0 h 2471985"/>
                <a:gd name="connsiteX2-39" fmla="*/ 3944398 w 3944398"/>
                <a:gd name="connsiteY2-40" fmla="*/ 71685 h 2471985"/>
                <a:gd name="connsiteX3-41" fmla="*/ 3944398 w 3944398"/>
                <a:gd name="connsiteY3-42" fmla="*/ 2471985 h 2471985"/>
                <a:gd name="connsiteX4-43" fmla="*/ 95492 w 3944398"/>
                <a:gd name="connsiteY4-44" fmla="*/ 2471985 h 2471985"/>
                <a:gd name="connsiteX5-45" fmla="*/ 0 w 3944398"/>
                <a:gd name="connsiteY5-46" fmla="*/ 1608083 h 2471985"/>
                <a:gd name="connsiteX6-47" fmla="*/ 95492 w 3944398"/>
                <a:gd name="connsiteY6-48" fmla="*/ 71685 h 2471985"/>
                <a:gd name="connsiteX0-49" fmla="*/ 95492 w 3944398"/>
                <a:gd name="connsiteY0-50" fmla="*/ 71685 h 2471985"/>
                <a:gd name="connsiteX1-51" fmla="*/ 1660635 w 3944398"/>
                <a:gd name="connsiteY1-52" fmla="*/ 0 h 2471985"/>
                <a:gd name="connsiteX2-53" fmla="*/ 3944398 w 3944398"/>
                <a:gd name="connsiteY2-54" fmla="*/ 71685 h 2471985"/>
                <a:gd name="connsiteX3-55" fmla="*/ 3944398 w 3944398"/>
                <a:gd name="connsiteY3-56" fmla="*/ 2471985 h 2471985"/>
                <a:gd name="connsiteX4-57" fmla="*/ 1713187 w 3944398"/>
                <a:gd name="connsiteY4-58" fmla="*/ 2469931 h 2471985"/>
                <a:gd name="connsiteX5-59" fmla="*/ 95492 w 3944398"/>
                <a:gd name="connsiteY5-60" fmla="*/ 2471985 h 2471985"/>
                <a:gd name="connsiteX6-61" fmla="*/ 0 w 3944398"/>
                <a:gd name="connsiteY6-62" fmla="*/ 1608083 h 2471985"/>
                <a:gd name="connsiteX7" fmla="*/ 95492 w 3944398"/>
                <a:gd name="connsiteY7" fmla="*/ 71685 h 2471985"/>
                <a:gd name="connsiteX0-63" fmla="*/ 95492 w 3944398"/>
                <a:gd name="connsiteY0-64" fmla="*/ 71685 h 2564525"/>
                <a:gd name="connsiteX1-65" fmla="*/ 1660635 w 3944398"/>
                <a:gd name="connsiteY1-66" fmla="*/ 0 h 2564525"/>
                <a:gd name="connsiteX2-67" fmla="*/ 3944398 w 3944398"/>
                <a:gd name="connsiteY2-68" fmla="*/ 71685 h 2564525"/>
                <a:gd name="connsiteX3-69" fmla="*/ 3944398 w 3944398"/>
                <a:gd name="connsiteY3-70" fmla="*/ 2471985 h 2564525"/>
                <a:gd name="connsiteX4-71" fmla="*/ 1975946 w 3944398"/>
                <a:gd name="connsiteY4-72" fmla="*/ 2564525 h 2564525"/>
                <a:gd name="connsiteX5-73" fmla="*/ 95492 w 3944398"/>
                <a:gd name="connsiteY5-74" fmla="*/ 2471985 h 2564525"/>
                <a:gd name="connsiteX6-75" fmla="*/ 0 w 3944398"/>
                <a:gd name="connsiteY6-76" fmla="*/ 1608083 h 2564525"/>
                <a:gd name="connsiteX7-77" fmla="*/ 95492 w 3944398"/>
                <a:gd name="connsiteY7-78" fmla="*/ 71685 h 2564525"/>
                <a:gd name="connsiteX0-79" fmla="*/ 95492 w 3944398"/>
                <a:gd name="connsiteY0-80" fmla="*/ 71685 h 2564525"/>
                <a:gd name="connsiteX1-81" fmla="*/ 1660635 w 3944398"/>
                <a:gd name="connsiteY1-82" fmla="*/ 0 h 2564525"/>
                <a:gd name="connsiteX2-83" fmla="*/ 3944398 w 3944398"/>
                <a:gd name="connsiteY2-84" fmla="*/ 71685 h 2564525"/>
                <a:gd name="connsiteX3-85" fmla="*/ 3930870 w 3944398"/>
                <a:gd name="connsiteY3-86" fmla="*/ 1198181 h 2564525"/>
                <a:gd name="connsiteX4-87" fmla="*/ 3944398 w 3944398"/>
                <a:gd name="connsiteY4-88" fmla="*/ 2471985 h 2564525"/>
                <a:gd name="connsiteX5-89" fmla="*/ 1975946 w 3944398"/>
                <a:gd name="connsiteY5-90" fmla="*/ 2564525 h 2564525"/>
                <a:gd name="connsiteX6-91" fmla="*/ 95492 w 3944398"/>
                <a:gd name="connsiteY6-92" fmla="*/ 2471985 h 2564525"/>
                <a:gd name="connsiteX7-93" fmla="*/ 0 w 3944398"/>
                <a:gd name="connsiteY7-94" fmla="*/ 1608083 h 2564525"/>
                <a:gd name="connsiteX8" fmla="*/ 95492 w 3944398"/>
                <a:gd name="connsiteY8" fmla="*/ 71685 h 2564525"/>
                <a:gd name="connsiteX0-95" fmla="*/ 95492 w 3993932"/>
                <a:gd name="connsiteY0-96" fmla="*/ 71685 h 2564525"/>
                <a:gd name="connsiteX1-97" fmla="*/ 1660635 w 3993932"/>
                <a:gd name="connsiteY1-98" fmla="*/ 0 h 2564525"/>
                <a:gd name="connsiteX2-99" fmla="*/ 3944398 w 3993932"/>
                <a:gd name="connsiteY2-100" fmla="*/ 71685 h 2564525"/>
                <a:gd name="connsiteX3-101" fmla="*/ 3930870 w 3993932"/>
                <a:gd name="connsiteY3-102" fmla="*/ 1198181 h 2564525"/>
                <a:gd name="connsiteX4-103" fmla="*/ 3993932 w 3993932"/>
                <a:gd name="connsiteY4-104" fmla="*/ 1250732 h 2564525"/>
                <a:gd name="connsiteX5-105" fmla="*/ 3944398 w 3993932"/>
                <a:gd name="connsiteY5-106" fmla="*/ 2471985 h 2564525"/>
                <a:gd name="connsiteX6-107" fmla="*/ 1975946 w 3993932"/>
                <a:gd name="connsiteY6-108" fmla="*/ 2564525 h 2564525"/>
                <a:gd name="connsiteX7-109" fmla="*/ 95492 w 3993932"/>
                <a:gd name="connsiteY7-110" fmla="*/ 2471985 h 2564525"/>
                <a:gd name="connsiteX8-111" fmla="*/ 0 w 3993932"/>
                <a:gd name="connsiteY8-112" fmla="*/ 1608083 h 2564525"/>
                <a:gd name="connsiteX9" fmla="*/ 95492 w 3993932"/>
                <a:gd name="connsiteY9" fmla="*/ 71685 h 2564525"/>
                <a:gd name="connsiteX0-113" fmla="*/ 95492 w 3983421"/>
                <a:gd name="connsiteY0-114" fmla="*/ 71685 h 2564525"/>
                <a:gd name="connsiteX1-115" fmla="*/ 1660635 w 3983421"/>
                <a:gd name="connsiteY1-116" fmla="*/ 0 h 2564525"/>
                <a:gd name="connsiteX2-117" fmla="*/ 3944398 w 3983421"/>
                <a:gd name="connsiteY2-118" fmla="*/ 71685 h 2564525"/>
                <a:gd name="connsiteX3-119" fmla="*/ 3930870 w 3983421"/>
                <a:gd name="connsiteY3-120" fmla="*/ 1198181 h 2564525"/>
                <a:gd name="connsiteX4-121" fmla="*/ 3983421 w 3983421"/>
                <a:gd name="connsiteY4-122" fmla="*/ 1450428 h 2564525"/>
                <a:gd name="connsiteX5-123" fmla="*/ 3944398 w 3983421"/>
                <a:gd name="connsiteY5-124" fmla="*/ 2471985 h 2564525"/>
                <a:gd name="connsiteX6-125" fmla="*/ 1975946 w 3983421"/>
                <a:gd name="connsiteY6-126" fmla="*/ 2564525 h 2564525"/>
                <a:gd name="connsiteX7-127" fmla="*/ 95492 w 3983421"/>
                <a:gd name="connsiteY7-128" fmla="*/ 2471985 h 2564525"/>
                <a:gd name="connsiteX8-129" fmla="*/ 0 w 3983421"/>
                <a:gd name="connsiteY8-130" fmla="*/ 1608083 h 2564525"/>
                <a:gd name="connsiteX9-131" fmla="*/ 95492 w 3983421"/>
                <a:gd name="connsiteY9-132" fmla="*/ 71685 h 2564525"/>
                <a:gd name="connsiteX0-133" fmla="*/ 95492 w 3983421"/>
                <a:gd name="connsiteY0-134" fmla="*/ 71685 h 2564525"/>
                <a:gd name="connsiteX1-135" fmla="*/ 1660635 w 3983421"/>
                <a:gd name="connsiteY1-136" fmla="*/ 0 h 2564525"/>
                <a:gd name="connsiteX2-137" fmla="*/ 3944398 w 3983421"/>
                <a:gd name="connsiteY2-138" fmla="*/ 71685 h 2564525"/>
                <a:gd name="connsiteX3-139" fmla="*/ 3972911 w 3983421"/>
                <a:gd name="connsiteY3-140" fmla="*/ 956444 h 2564525"/>
                <a:gd name="connsiteX4-141" fmla="*/ 3983421 w 3983421"/>
                <a:gd name="connsiteY4-142" fmla="*/ 1450428 h 2564525"/>
                <a:gd name="connsiteX5-143" fmla="*/ 3944398 w 3983421"/>
                <a:gd name="connsiteY5-144" fmla="*/ 2471985 h 2564525"/>
                <a:gd name="connsiteX6-145" fmla="*/ 1975946 w 3983421"/>
                <a:gd name="connsiteY6-146" fmla="*/ 2564525 h 2564525"/>
                <a:gd name="connsiteX7-147" fmla="*/ 95492 w 3983421"/>
                <a:gd name="connsiteY7-148" fmla="*/ 2471985 h 2564525"/>
                <a:gd name="connsiteX8-149" fmla="*/ 0 w 3983421"/>
                <a:gd name="connsiteY8-150" fmla="*/ 1608083 h 2564525"/>
                <a:gd name="connsiteX9-151" fmla="*/ 95492 w 3983421"/>
                <a:gd name="connsiteY9-152" fmla="*/ 71685 h 2564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  <a:cxn ang="0">
                  <a:pos x="connsiteX7-77" y="connsiteY7-78"/>
                </a:cxn>
                <a:cxn ang="0">
                  <a:pos x="connsiteX8-111" y="connsiteY8-112"/>
                </a:cxn>
                <a:cxn ang="0">
                  <a:pos x="connsiteX9-131" y="connsiteY9-132"/>
                </a:cxn>
              </a:cxnLst>
              <a:rect l="l" t="t" r="r" b="b"/>
              <a:pathLst>
                <a:path w="3983421" h="2564525">
                  <a:moveTo>
                    <a:pt x="95492" y="71685"/>
                  </a:moveTo>
                  <a:lnTo>
                    <a:pt x="1660635" y="0"/>
                  </a:lnTo>
                  <a:lnTo>
                    <a:pt x="3944398" y="71685"/>
                  </a:lnTo>
                  <a:lnTo>
                    <a:pt x="3972911" y="956444"/>
                  </a:lnTo>
                  <a:cubicBezTo>
                    <a:pt x="3972911" y="977465"/>
                    <a:pt x="3983421" y="1429407"/>
                    <a:pt x="3983421" y="1450428"/>
                  </a:cubicBezTo>
                  <a:lnTo>
                    <a:pt x="3944398" y="2471985"/>
                  </a:lnTo>
                  <a:lnTo>
                    <a:pt x="1975946" y="2564525"/>
                  </a:lnTo>
                  <a:lnTo>
                    <a:pt x="95492" y="2471985"/>
                  </a:lnTo>
                  <a:cubicBezTo>
                    <a:pt x="95192" y="2134969"/>
                    <a:pt x="300" y="1945099"/>
                    <a:pt x="0" y="1608083"/>
                  </a:cubicBezTo>
                  <a:cubicBezTo>
                    <a:pt x="300" y="1144999"/>
                    <a:pt x="95192" y="534769"/>
                    <a:pt x="95492" y="71685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b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56"/>
            <p:cNvSpPr/>
            <p:nvPr/>
          </p:nvSpPr>
          <p:spPr bwMode="auto">
            <a:xfrm>
              <a:off x="942874" y="2172186"/>
              <a:ext cx="4398962" cy="3111500"/>
            </a:xfrm>
            <a:custGeom>
              <a:avLst/>
              <a:gdLst>
                <a:gd name="T0" fmla="*/ 145 w 153"/>
                <a:gd name="T1" fmla="*/ 2 h 52"/>
                <a:gd name="T2" fmla="*/ 143 w 153"/>
                <a:gd name="T3" fmla="*/ 4 h 52"/>
                <a:gd name="T4" fmla="*/ 121 w 153"/>
                <a:gd name="T5" fmla="*/ 3 h 52"/>
                <a:gd name="T6" fmla="*/ 84 w 153"/>
                <a:gd name="T7" fmla="*/ 4 h 52"/>
                <a:gd name="T8" fmla="*/ 29 w 153"/>
                <a:gd name="T9" fmla="*/ 3 h 52"/>
                <a:gd name="T10" fmla="*/ 23 w 153"/>
                <a:gd name="T11" fmla="*/ 4 h 52"/>
                <a:gd name="T12" fmla="*/ 7 w 153"/>
                <a:gd name="T13" fmla="*/ 4 h 52"/>
                <a:gd name="T14" fmla="*/ 4 w 153"/>
                <a:gd name="T15" fmla="*/ 33 h 52"/>
                <a:gd name="T16" fmla="*/ 5 w 153"/>
                <a:gd name="T17" fmla="*/ 45 h 52"/>
                <a:gd name="T18" fmla="*/ 17 w 153"/>
                <a:gd name="T19" fmla="*/ 49 h 52"/>
                <a:gd name="T20" fmla="*/ 27 w 153"/>
                <a:gd name="T21" fmla="*/ 49 h 52"/>
                <a:gd name="T22" fmla="*/ 38 w 153"/>
                <a:gd name="T23" fmla="*/ 48 h 52"/>
                <a:gd name="T24" fmla="*/ 41 w 153"/>
                <a:gd name="T25" fmla="*/ 49 h 52"/>
                <a:gd name="T26" fmla="*/ 57 w 153"/>
                <a:gd name="T27" fmla="*/ 48 h 52"/>
                <a:gd name="T28" fmla="*/ 61 w 153"/>
                <a:gd name="T29" fmla="*/ 49 h 52"/>
                <a:gd name="T30" fmla="*/ 68 w 153"/>
                <a:gd name="T31" fmla="*/ 49 h 52"/>
                <a:gd name="T32" fmla="*/ 102 w 153"/>
                <a:gd name="T33" fmla="*/ 49 h 52"/>
                <a:gd name="T34" fmla="*/ 149 w 153"/>
                <a:gd name="T35" fmla="*/ 49 h 52"/>
                <a:gd name="T36" fmla="*/ 150 w 153"/>
                <a:gd name="T37" fmla="*/ 24 h 52"/>
                <a:gd name="T38" fmla="*/ 150 w 153"/>
                <a:gd name="T39" fmla="*/ 3 h 52"/>
                <a:gd name="T40" fmla="*/ 151 w 153"/>
                <a:gd name="T41" fmla="*/ 1 h 52"/>
                <a:gd name="T42" fmla="*/ 153 w 153"/>
                <a:gd name="T43" fmla="*/ 3 h 52"/>
                <a:gd name="T44" fmla="*/ 152 w 153"/>
                <a:gd name="T45" fmla="*/ 5 h 52"/>
                <a:gd name="T46" fmla="*/ 152 w 153"/>
                <a:gd name="T47" fmla="*/ 24 h 52"/>
                <a:gd name="T48" fmla="*/ 151 w 153"/>
                <a:gd name="T49" fmla="*/ 27 h 52"/>
                <a:gd name="T50" fmla="*/ 152 w 153"/>
                <a:gd name="T51" fmla="*/ 36 h 52"/>
                <a:gd name="T52" fmla="*/ 153 w 153"/>
                <a:gd name="T53" fmla="*/ 49 h 52"/>
                <a:gd name="T54" fmla="*/ 152 w 153"/>
                <a:gd name="T55" fmla="*/ 52 h 52"/>
                <a:gd name="T56" fmla="*/ 135 w 153"/>
                <a:gd name="T57" fmla="*/ 49 h 52"/>
                <a:gd name="T58" fmla="*/ 109 w 153"/>
                <a:gd name="T59" fmla="*/ 50 h 52"/>
                <a:gd name="T60" fmla="*/ 100 w 153"/>
                <a:gd name="T61" fmla="*/ 51 h 52"/>
                <a:gd name="T62" fmla="*/ 72 w 153"/>
                <a:gd name="T63" fmla="*/ 52 h 52"/>
                <a:gd name="T64" fmla="*/ 57 w 153"/>
                <a:gd name="T65" fmla="*/ 50 h 52"/>
                <a:gd name="T66" fmla="*/ 17 w 153"/>
                <a:gd name="T67" fmla="*/ 51 h 52"/>
                <a:gd name="T68" fmla="*/ 3 w 153"/>
                <a:gd name="T69" fmla="*/ 52 h 52"/>
                <a:gd name="T70" fmla="*/ 3 w 153"/>
                <a:gd name="T71" fmla="*/ 46 h 52"/>
                <a:gd name="T72" fmla="*/ 2 w 153"/>
                <a:gd name="T73" fmla="*/ 43 h 52"/>
                <a:gd name="T74" fmla="*/ 4 w 153"/>
                <a:gd name="T75" fmla="*/ 4 h 52"/>
                <a:gd name="T76" fmla="*/ 0 w 153"/>
                <a:gd name="T77" fmla="*/ 3 h 52"/>
                <a:gd name="T78" fmla="*/ 3 w 153"/>
                <a:gd name="T79" fmla="*/ 2 h 52"/>
                <a:gd name="T80" fmla="*/ 19 w 153"/>
                <a:gd name="T81" fmla="*/ 2 h 52"/>
                <a:gd name="T82" fmla="*/ 27 w 153"/>
                <a:gd name="T83" fmla="*/ 1 h 52"/>
                <a:gd name="T84" fmla="*/ 35 w 153"/>
                <a:gd name="T85" fmla="*/ 2 h 52"/>
                <a:gd name="T86" fmla="*/ 44 w 153"/>
                <a:gd name="T87" fmla="*/ 1 h 52"/>
                <a:gd name="T88" fmla="*/ 83 w 153"/>
                <a:gd name="T89" fmla="*/ 2 h 52"/>
                <a:gd name="T90" fmla="*/ 92 w 153"/>
                <a:gd name="T91" fmla="*/ 2 h 52"/>
                <a:gd name="T92" fmla="*/ 123 w 153"/>
                <a:gd name="T93" fmla="*/ 1 h 52"/>
                <a:gd name="T94" fmla="*/ 135 w 153"/>
                <a:gd name="T95" fmla="*/ 1 h 52"/>
                <a:gd name="T96" fmla="*/ 145 w 153"/>
                <a:gd name="T9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67961" y="2050605"/>
            <a:ext cx="4464496" cy="986470"/>
            <a:chOff x="1703512" y="4051719"/>
            <a:chExt cx="3578473" cy="986470"/>
          </a:xfrm>
        </p:grpSpPr>
        <p:sp>
          <p:nvSpPr>
            <p:cNvPr id="7" name="TextBox 176"/>
            <p:cNvSpPr txBox="1"/>
            <p:nvPr/>
          </p:nvSpPr>
          <p:spPr>
            <a:xfrm>
              <a:off x="1703512" y="4051719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77"/>
            <p:cNvSpPr txBox="1"/>
            <p:nvPr/>
          </p:nvSpPr>
          <p:spPr>
            <a:xfrm>
              <a:off x="1703512" y="4404746"/>
              <a:ext cx="3578473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67961" y="3429000"/>
            <a:ext cx="4464496" cy="986470"/>
            <a:chOff x="1703512" y="4051719"/>
            <a:chExt cx="3578473" cy="986470"/>
          </a:xfrm>
        </p:grpSpPr>
        <p:sp>
          <p:nvSpPr>
            <p:cNvPr id="10" name="TextBox 176"/>
            <p:cNvSpPr txBox="1"/>
            <p:nvPr/>
          </p:nvSpPr>
          <p:spPr>
            <a:xfrm>
              <a:off x="1703512" y="4051719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77"/>
            <p:cNvSpPr txBox="1"/>
            <p:nvPr/>
          </p:nvSpPr>
          <p:spPr>
            <a:xfrm>
              <a:off x="1703512" y="4404746"/>
              <a:ext cx="3578473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44" y="2109868"/>
            <a:ext cx="4081665" cy="26996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2981" y="3401775"/>
            <a:ext cx="2132601" cy="597268"/>
            <a:chOff x="230895" y="130347"/>
            <a:chExt cx="4560847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960096" y="1556792"/>
            <a:ext cx="4464496" cy="986470"/>
            <a:chOff x="1703512" y="4051719"/>
            <a:chExt cx="3578473" cy="986470"/>
          </a:xfrm>
        </p:grpSpPr>
        <p:sp>
          <p:nvSpPr>
            <p:cNvPr id="9" name="TextBox 176"/>
            <p:cNvSpPr txBox="1"/>
            <p:nvPr/>
          </p:nvSpPr>
          <p:spPr>
            <a:xfrm>
              <a:off x="1703512" y="4051719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77"/>
            <p:cNvSpPr txBox="1"/>
            <p:nvPr/>
          </p:nvSpPr>
          <p:spPr>
            <a:xfrm>
              <a:off x="1703512" y="4404746"/>
              <a:ext cx="3578473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1" name="TextBox 176"/>
          <p:cNvSpPr txBox="1"/>
          <p:nvPr/>
        </p:nvSpPr>
        <p:spPr>
          <a:xfrm>
            <a:off x="2778295" y="3177189"/>
            <a:ext cx="27248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keywords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60096" y="2935187"/>
            <a:ext cx="4464496" cy="986470"/>
            <a:chOff x="1703512" y="4051719"/>
            <a:chExt cx="3578473" cy="986470"/>
          </a:xfrm>
        </p:grpSpPr>
        <p:sp>
          <p:nvSpPr>
            <p:cNvPr id="13" name="TextBox 176"/>
            <p:cNvSpPr txBox="1"/>
            <p:nvPr/>
          </p:nvSpPr>
          <p:spPr>
            <a:xfrm>
              <a:off x="1703512" y="4051719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77"/>
            <p:cNvSpPr txBox="1"/>
            <p:nvPr/>
          </p:nvSpPr>
          <p:spPr>
            <a:xfrm>
              <a:off x="1703512" y="4404746"/>
              <a:ext cx="3578473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60096" y="4313581"/>
            <a:ext cx="4464496" cy="986470"/>
            <a:chOff x="1703512" y="4051719"/>
            <a:chExt cx="3578473" cy="986470"/>
          </a:xfrm>
        </p:grpSpPr>
        <p:sp>
          <p:nvSpPr>
            <p:cNvPr id="16" name="TextBox 176"/>
            <p:cNvSpPr txBox="1"/>
            <p:nvPr/>
          </p:nvSpPr>
          <p:spPr>
            <a:xfrm>
              <a:off x="1703512" y="4051719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77"/>
            <p:cNvSpPr txBox="1"/>
            <p:nvPr/>
          </p:nvSpPr>
          <p:spPr>
            <a:xfrm>
              <a:off x="1703512" y="4404746"/>
              <a:ext cx="3578473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5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2649524" y="2014716"/>
            <a:ext cx="8496944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" name="TextBox 21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2710830" y="2892372"/>
            <a:ext cx="8496944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22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2710830" y="3899653"/>
            <a:ext cx="8496944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23" descr="e7d195523061f1c01ef2b70529884c179423570dbaad84926380ABC1F97BAEF0C8FC051856578EAB7874501A1FFE158C4981707381814BCC4D9A8E3554438DEE4FBCF5A5B4D2A8B0989AB57E8BAC65EBFA16D6FF4ABCDDFCF62E669ACCB0034860A8B4DE47F00D5974975797718853F6B4ACFC7F19176FBB271F19CDA814EF47D6CF40473837043EF928C8C4F433A76C"/>
          <p:cNvSpPr txBox="1"/>
          <p:nvPr/>
        </p:nvSpPr>
        <p:spPr>
          <a:xfrm>
            <a:off x="2710830" y="4928186"/>
            <a:ext cx="8496944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91269" y="1880800"/>
            <a:ext cx="622446" cy="829945"/>
            <a:chOff x="1691269" y="1880800"/>
            <a:chExt cx="622446" cy="829945"/>
          </a:xfrm>
        </p:grpSpPr>
        <p:sp>
          <p:nvSpPr>
            <p:cNvPr id="9" name="文本框 10"/>
            <p:cNvSpPr txBox="1">
              <a:spLocks noChangeArrowheads="1"/>
            </p:cNvSpPr>
            <p:nvPr/>
          </p:nvSpPr>
          <p:spPr bwMode="auto">
            <a:xfrm>
              <a:off x="1750949" y="1880800"/>
              <a:ext cx="56276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3000509000000000000" pitchFamily="2" charset="-122"/>
                  <a:ea typeface="方正静蕾简体" panose="03000509000000000000" pitchFamily="2" charset="-122"/>
                </a:defRPr>
              </a:lvl1pPr>
            </a:lstStyle>
            <a:p>
              <a:r>
                <a:rPr lang="en-US" altLang="zh-CN" sz="48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0" name="任意多边形 76"/>
            <p:cNvSpPr/>
            <p:nvPr/>
          </p:nvSpPr>
          <p:spPr>
            <a:xfrm>
              <a:off x="1691269" y="1999237"/>
              <a:ext cx="573273" cy="673826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91269" y="2773935"/>
            <a:ext cx="622446" cy="829945"/>
            <a:chOff x="1691269" y="2773935"/>
            <a:chExt cx="622446" cy="829945"/>
          </a:xfrm>
        </p:grpSpPr>
        <p:sp>
          <p:nvSpPr>
            <p:cNvPr id="12" name="文本框 10"/>
            <p:cNvSpPr txBox="1">
              <a:spLocks noChangeArrowheads="1"/>
            </p:cNvSpPr>
            <p:nvPr/>
          </p:nvSpPr>
          <p:spPr bwMode="auto">
            <a:xfrm>
              <a:off x="1750949" y="2773935"/>
              <a:ext cx="56276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3000509000000000000" pitchFamily="2" charset="-122"/>
                  <a:ea typeface="方正静蕾简体" panose="03000509000000000000" pitchFamily="2" charset="-122"/>
                </a:defRPr>
              </a:lvl1pPr>
            </a:lstStyle>
            <a:p>
              <a:r>
                <a:rPr lang="en-US" altLang="zh-CN" sz="48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3" name="任意多边形 79"/>
            <p:cNvSpPr/>
            <p:nvPr/>
          </p:nvSpPr>
          <p:spPr>
            <a:xfrm>
              <a:off x="1691269" y="2892372"/>
              <a:ext cx="573273" cy="673826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91269" y="3782128"/>
            <a:ext cx="622446" cy="829945"/>
            <a:chOff x="1691269" y="3645805"/>
            <a:chExt cx="622446" cy="829945"/>
          </a:xfrm>
        </p:grpSpPr>
        <p:sp>
          <p:nvSpPr>
            <p:cNvPr id="15" name="文本框 10"/>
            <p:cNvSpPr txBox="1">
              <a:spLocks noChangeArrowheads="1"/>
            </p:cNvSpPr>
            <p:nvPr/>
          </p:nvSpPr>
          <p:spPr bwMode="auto">
            <a:xfrm>
              <a:off x="1750949" y="3645805"/>
              <a:ext cx="56276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3000509000000000000" pitchFamily="2" charset="-122"/>
                  <a:ea typeface="方正静蕾简体" panose="03000509000000000000" pitchFamily="2" charset="-122"/>
                </a:defRPr>
              </a:lvl1pPr>
            </a:lstStyle>
            <a:p>
              <a:r>
                <a:rPr lang="en-US" altLang="zh-CN" sz="4800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6" name="任意多边形 82"/>
            <p:cNvSpPr/>
            <p:nvPr/>
          </p:nvSpPr>
          <p:spPr>
            <a:xfrm>
              <a:off x="1691269" y="3764242"/>
              <a:ext cx="573273" cy="673826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91269" y="4809749"/>
            <a:ext cx="622446" cy="829945"/>
            <a:chOff x="1691269" y="4570837"/>
            <a:chExt cx="622446" cy="829945"/>
          </a:xfrm>
        </p:grpSpPr>
        <p:sp>
          <p:nvSpPr>
            <p:cNvPr id="18" name="文本框 10"/>
            <p:cNvSpPr txBox="1">
              <a:spLocks noChangeArrowheads="1"/>
            </p:cNvSpPr>
            <p:nvPr/>
          </p:nvSpPr>
          <p:spPr bwMode="auto">
            <a:xfrm>
              <a:off x="1750949" y="4570837"/>
              <a:ext cx="56276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3000509000000000000" pitchFamily="2" charset="-122"/>
                  <a:ea typeface="方正静蕾简体" panose="03000509000000000000" pitchFamily="2" charset="-122"/>
                </a:defRPr>
              </a:lvl1pPr>
            </a:lstStyle>
            <a:p>
              <a:r>
                <a:rPr lang="en-US" altLang="zh-CN" sz="4800" dirty="0"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9" name="任意多边形 85"/>
            <p:cNvSpPr/>
            <p:nvPr/>
          </p:nvSpPr>
          <p:spPr>
            <a:xfrm>
              <a:off x="1691269" y="4689274"/>
              <a:ext cx="573273" cy="673826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724923" y="2202386"/>
            <a:ext cx="4064000" cy="4064794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305737" y="2783314"/>
            <a:ext cx="2902373" cy="2902940"/>
          </a:xfrm>
          <a:prstGeom prst="ellipse">
            <a:avLst/>
          </a:prstGeom>
          <a:noFill/>
          <a:ln w="0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1886211" y="3363902"/>
            <a:ext cx="1741423" cy="1741763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2466686" y="3944489"/>
            <a:ext cx="580475" cy="580588"/>
          </a:xfrm>
          <a:prstGeom prst="ellipse">
            <a:avLst/>
          </a:prstGeom>
          <a:noFill/>
          <a:ln w="0">
            <a:solidFill>
              <a:schemeClr val="tx1">
                <a:lumMod val="75000"/>
                <a:lumOff val="2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723057" y="1996730"/>
            <a:ext cx="2743200" cy="2250508"/>
            <a:chOff x="2624096" y="1496769"/>
            <a:chExt cx="2743200" cy="2874148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4859296" y="1496769"/>
              <a:ext cx="508000" cy="1"/>
            </a:xfrm>
            <a:prstGeom prst="line">
              <a:avLst/>
            </a:pr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rot="5400000">
              <a:off x="2305469" y="1817090"/>
              <a:ext cx="2872454" cy="2235200"/>
            </a:xfrm>
            <a:prstGeom prst="line">
              <a:avLst/>
            </a:pr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645822" y="2537136"/>
            <a:ext cx="2032000" cy="972163"/>
          </a:xfrm>
          <a:prstGeom prst="rect">
            <a:avLst/>
          </a:prstGeom>
          <a:noFill/>
          <a:ln w="9525">
            <a:noFill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645294" y="2536524"/>
            <a:ext cx="2032000" cy="9731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7237" tIns="74507" rIns="74507" bIns="7450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zh-CN" sz="5865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205656" y="2857173"/>
            <a:ext cx="2260601" cy="1847353"/>
            <a:chOff x="3106695" y="2468932"/>
            <a:chExt cx="2260601" cy="2359274"/>
          </a:xfrm>
        </p:grpSpPr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859296" y="2468932"/>
              <a:ext cx="508000" cy="1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 rot="5400000">
              <a:off x="2802681" y="2773285"/>
              <a:ext cx="2358935" cy="1750907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5645294" y="3509660"/>
            <a:ext cx="2032000" cy="9715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17237" tIns="74507" rIns="74507" bIns="7450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zh-CN" sz="5865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606977" y="3707165"/>
            <a:ext cx="1859280" cy="1408922"/>
            <a:chOff x="3508016" y="3440417"/>
            <a:chExt cx="1859280" cy="1799349"/>
          </a:xfrm>
        </p:grpSpPr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4859296" y="3441096"/>
              <a:ext cx="508000" cy="1"/>
            </a:xfrm>
            <a:prstGeom prst="line">
              <a:avLst/>
            </a:pr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5400000">
              <a:off x="3283981" y="3664452"/>
              <a:ext cx="1799349" cy="1351280"/>
            </a:xfrm>
            <a:prstGeom prst="line">
              <a:avLst/>
            </a:prstGeom>
            <a:noFill/>
            <a:ln w="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11681" y="4557535"/>
            <a:ext cx="1454576" cy="968420"/>
            <a:chOff x="3912720" y="4412854"/>
            <a:chExt cx="1454576" cy="1236780"/>
          </a:xfrm>
        </p:grpSpPr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4859296" y="4413259"/>
              <a:ext cx="508000" cy="1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rot="5400000">
              <a:off x="3766432" y="4559142"/>
              <a:ext cx="1236780" cy="944203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extBox 15"/>
          <p:cNvSpPr>
            <a:spLocks noChangeArrowheads="1"/>
          </p:cNvSpPr>
          <p:nvPr/>
        </p:nvSpPr>
        <p:spPr bwMode="auto">
          <a:xfrm>
            <a:off x="6029468" y="2722513"/>
            <a:ext cx="2055371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TEXTS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椭圆 16"/>
          <p:cNvSpPr>
            <a:spLocks noChangeArrowheads="1"/>
          </p:cNvSpPr>
          <p:nvPr/>
        </p:nvSpPr>
        <p:spPr bwMode="auto">
          <a:xfrm>
            <a:off x="5645293" y="2717221"/>
            <a:ext cx="385762" cy="385763"/>
          </a:xfrm>
          <a:prstGeom prst="ellipse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6" name="TextBox 17"/>
          <p:cNvSpPr>
            <a:spLocks noChangeArrowheads="1"/>
          </p:cNvSpPr>
          <p:nvPr/>
        </p:nvSpPr>
        <p:spPr bwMode="auto">
          <a:xfrm>
            <a:off x="6029468" y="3570490"/>
            <a:ext cx="2055371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TEXTS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椭圆 18"/>
          <p:cNvSpPr>
            <a:spLocks noChangeArrowheads="1"/>
          </p:cNvSpPr>
          <p:nvPr/>
        </p:nvSpPr>
        <p:spPr bwMode="auto">
          <a:xfrm>
            <a:off x="5645293" y="3566256"/>
            <a:ext cx="385762" cy="38258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9" name="TextBox 19"/>
          <p:cNvSpPr>
            <a:spLocks noChangeArrowheads="1"/>
          </p:cNvSpPr>
          <p:nvPr/>
        </p:nvSpPr>
        <p:spPr bwMode="auto">
          <a:xfrm>
            <a:off x="6029468" y="4418466"/>
            <a:ext cx="2055371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TEXTS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椭圆 20"/>
          <p:cNvSpPr>
            <a:spLocks noChangeArrowheads="1"/>
          </p:cNvSpPr>
          <p:nvPr/>
        </p:nvSpPr>
        <p:spPr bwMode="auto">
          <a:xfrm>
            <a:off x="5645293" y="4412116"/>
            <a:ext cx="385762" cy="382587"/>
          </a:xfrm>
          <a:prstGeom prst="ellipse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2" name="TextBox 12"/>
          <p:cNvSpPr>
            <a:spLocks noChangeArrowheads="1"/>
          </p:cNvSpPr>
          <p:nvPr/>
        </p:nvSpPr>
        <p:spPr bwMode="auto">
          <a:xfrm>
            <a:off x="6029468" y="1874536"/>
            <a:ext cx="2055371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TEXTS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椭圆 25"/>
          <p:cNvSpPr>
            <a:spLocks noChangeArrowheads="1"/>
          </p:cNvSpPr>
          <p:nvPr/>
        </p:nvSpPr>
        <p:spPr bwMode="auto">
          <a:xfrm>
            <a:off x="5645293" y="1868186"/>
            <a:ext cx="385762" cy="38576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8051167" y="1753795"/>
            <a:ext cx="3348293" cy="986470"/>
            <a:chOff x="1703512" y="4051719"/>
            <a:chExt cx="3578473" cy="986470"/>
          </a:xfrm>
        </p:grpSpPr>
        <p:sp>
          <p:nvSpPr>
            <p:cNvPr id="63" name="TextBox 176"/>
            <p:cNvSpPr txBox="1"/>
            <p:nvPr/>
          </p:nvSpPr>
          <p:spPr>
            <a:xfrm>
              <a:off x="1703512" y="4051719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177"/>
            <p:cNvSpPr txBox="1"/>
            <p:nvPr/>
          </p:nvSpPr>
          <p:spPr>
            <a:xfrm>
              <a:off x="1703512" y="4404746"/>
              <a:ext cx="3578473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051167" y="3531683"/>
            <a:ext cx="3348293" cy="986470"/>
            <a:chOff x="1703512" y="4051719"/>
            <a:chExt cx="3578473" cy="986470"/>
          </a:xfrm>
        </p:grpSpPr>
        <p:sp>
          <p:nvSpPr>
            <p:cNvPr id="66" name="TextBox 176"/>
            <p:cNvSpPr txBox="1"/>
            <p:nvPr/>
          </p:nvSpPr>
          <p:spPr>
            <a:xfrm>
              <a:off x="1703512" y="4051719"/>
              <a:ext cx="34563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77"/>
            <p:cNvSpPr txBox="1"/>
            <p:nvPr/>
          </p:nvSpPr>
          <p:spPr>
            <a:xfrm>
              <a:off x="1703512" y="4404746"/>
              <a:ext cx="3578473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160"/>
                </a:lnSpc>
                <a:defRPr>
                  <a:solidFill>
                    <a:schemeClr val="bg1">
                      <a:lumMod val="50000"/>
                    </a:schemeClr>
                  </a:solidFill>
                  <a:latin typeface="Signika Negative" pitchFamily="2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>
            <a:off x="4038600" y="3429000"/>
            <a:ext cx="4114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4000" b="1" spc="-15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000" b="1" spc="-15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Rectangle 24" descr="e7d195523061f1c01ef2b70529884c179423570dbaad84926380ABC1F97BAEF0C8FC051856578EAB7874501A1FFE158C4981707381814BCC4D9A8E3554438DEE4FBCF5A5B4D2A8B0989AB57E8BAC65EBE429BD4E993B28E8F7BA198D19EC37E4443DE865E3895E77178DB9398F1A1E80F04DAD1AA3C095B744757E8E046447BD11D11FFB7AB3EA7F3D10174C5065EFA0"/>
          <p:cNvSpPr>
            <a:spLocks noChangeArrowheads="1"/>
          </p:cNvSpPr>
          <p:nvPr/>
        </p:nvSpPr>
        <p:spPr bwMode="auto">
          <a:xfrm>
            <a:off x="3307328" y="4247719"/>
            <a:ext cx="5577344" cy="6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 descr="e7d195523061f1c01ef2b70529884c179423570dbaad84926380ABC1F97BAEF0C8FC051856578EAB7874501A1FFE158C4981707381814BCC4D9A8E3554438DEE4FBCF5A5B4D2A8B0989AB57E8BAC65EBC0ACE3369F9B1B708EC0C1C4E6C77E10E78F80949F7F6D4F46796B67AEEF0B576C72C3D107DB4670369FDF4AE5BA4CDA19164B5BC08F7C3559BDFEEDD1E51660"/>
          <p:cNvSpPr txBox="1"/>
          <p:nvPr/>
        </p:nvSpPr>
        <p:spPr>
          <a:xfrm flipH="1">
            <a:off x="4958744" y="1141405"/>
            <a:ext cx="17341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altLang="zh-CN" sz="7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91724" y="1092201"/>
            <a:ext cx="2680146" cy="2225966"/>
            <a:chOff x="1720262" y="2489267"/>
            <a:chExt cx="1762725" cy="1464013"/>
          </a:xfrm>
        </p:grpSpPr>
        <p:sp>
          <p:nvSpPr>
            <p:cNvPr id="8" name="Freeform 356"/>
            <p:cNvSpPr/>
            <p:nvPr/>
          </p:nvSpPr>
          <p:spPr bwMode="auto">
            <a:xfrm>
              <a:off x="1838433" y="3730067"/>
              <a:ext cx="36109" cy="124737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57"/>
            <p:cNvSpPr/>
            <p:nvPr/>
          </p:nvSpPr>
          <p:spPr bwMode="auto">
            <a:xfrm>
              <a:off x="1917214" y="3772739"/>
              <a:ext cx="36109" cy="118171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58"/>
            <p:cNvSpPr/>
            <p:nvPr/>
          </p:nvSpPr>
          <p:spPr bwMode="auto">
            <a:xfrm>
              <a:off x="1995995" y="3776023"/>
              <a:ext cx="45956" cy="114890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59"/>
            <p:cNvSpPr/>
            <p:nvPr/>
          </p:nvSpPr>
          <p:spPr bwMode="auto">
            <a:xfrm>
              <a:off x="2068211" y="3782588"/>
              <a:ext cx="55804" cy="118171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60"/>
            <p:cNvSpPr/>
            <p:nvPr/>
          </p:nvSpPr>
          <p:spPr bwMode="auto">
            <a:xfrm>
              <a:off x="2173253" y="3785869"/>
              <a:ext cx="49239" cy="11489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61"/>
            <p:cNvSpPr/>
            <p:nvPr/>
          </p:nvSpPr>
          <p:spPr bwMode="auto">
            <a:xfrm>
              <a:off x="2255317" y="3789153"/>
              <a:ext cx="52521" cy="108325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62"/>
            <p:cNvSpPr/>
            <p:nvPr/>
          </p:nvSpPr>
          <p:spPr bwMode="auto">
            <a:xfrm>
              <a:off x="2317684" y="3802283"/>
              <a:ext cx="39390" cy="114890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63"/>
            <p:cNvSpPr/>
            <p:nvPr/>
          </p:nvSpPr>
          <p:spPr bwMode="auto">
            <a:xfrm>
              <a:off x="2393184" y="3799000"/>
              <a:ext cx="32825" cy="101760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64"/>
            <p:cNvSpPr/>
            <p:nvPr/>
          </p:nvSpPr>
          <p:spPr bwMode="auto">
            <a:xfrm>
              <a:off x="2517920" y="3605331"/>
              <a:ext cx="98476" cy="170692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65"/>
            <p:cNvSpPr/>
            <p:nvPr/>
          </p:nvSpPr>
          <p:spPr bwMode="auto">
            <a:xfrm>
              <a:off x="2527767" y="3611896"/>
              <a:ext cx="147715" cy="216648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66"/>
            <p:cNvSpPr/>
            <p:nvPr/>
          </p:nvSpPr>
          <p:spPr bwMode="auto">
            <a:xfrm>
              <a:off x="2557311" y="3595482"/>
              <a:ext cx="173976" cy="269168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67"/>
            <p:cNvSpPr/>
            <p:nvPr/>
          </p:nvSpPr>
          <p:spPr bwMode="auto">
            <a:xfrm>
              <a:off x="2606548" y="3611896"/>
              <a:ext cx="167411" cy="24947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368"/>
            <p:cNvSpPr/>
            <p:nvPr/>
          </p:nvSpPr>
          <p:spPr bwMode="auto">
            <a:xfrm>
              <a:off x="2731284" y="3615177"/>
              <a:ext cx="108325" cy="144432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69"/>
            <p:cNvSpPr/>
            <p:nvPr/>
          </p:nvSpPr>
          <p:spPr bwMode="auto">
            <a:xfrm>
              <a:off x="2816631" y="3615177"/>
              <a:ext cx="82065" cy="108325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70"/>
            <p:cNvSpPr/>
            <p:nvPr/>
          </p:nvSpPr>
          <p:spPr bwMode="auto">
            <a:xfrm>
              <a:off x="2061646" y="2515527"/>
              <a:ext cx="45956" cy="7878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71"/>
            <p:cNvSpPr/>
            <p:nvPr/>
          </p:nvSpPr>
          <p:spPr bwMode="auto">
            <a:xfrm>
              <a:off x="2189666" y="2499114"/>
              <a:ext cx="72216" cy="98476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72"/>
            <p:cNvSpPr/>
            <p:nvPr/>
          </p:nvSpPr>
          <p:spPr bwMode="auto">
            <a:xfrm>
              <a:off x="2334098" y="2522092"/>
              <a:ext cx="45956" cy="82065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73"/>
            <p:cNvSpPr/>
            <p:nvPr/>
          </p:nvSpPr>
          <p:spPr bwMode="auto">
            <a:xfrm>
              <a:off x="2471965" y="2525374"/>
              <a:ext cx="55804" cy="722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74"/>
            <p:cNvSpPr/>
            <p:nvPr/>
          </p:nvSpPr>
          <p:spPr bwMode="auto">
            <a:xfrm>
              <a:off x="2586853" y="2512244"/>
              <a:ext cx="55804" cy="91911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75"/>
            <p:cNvSpPr/>
            <p:nvPr/>
          </p:nvSpPr>
          <p:spPr bwMode="auto">
            <a:xfrm>
              <a:off x="2685329" y="2525374"/>
              <a:ext cx="52521" cy="78781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76"/>
            <p:cNvSpPr/>
            <p:nvPr/>
          </p:nvSpPr>
          <p:spPr bwMode="auto">
            <a:xfrm>
              <a:off x="2757545" y="2535223"/>
              <a:ext cx="68934" cy="78781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77"/>
            <p:cNvSpPr/>
            <p:nvPr/>
          </p:nvSpPr>
          <p:spPr bwMode="auto">
            <a:xfrm>
              <a:off x="1910649" y="2522092"/>
              <a:ext cx="42674" cy="8206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91"/>
            <p:cNvSpPr/>
            <p:nvPr/>
          </p:nvSpPr>
          <p:spPr bwMode="auto">
            <a:xfrm>
              <a:off x="1795760" y="3256663"/>
              <a:ext cx="105041" cy="170692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92"/>
            <p:cNvSpPr/>
            <p:nvPr/>
          </p:nvSpPr>
          <p:spPr bwMode="auto">
            <a:xfrm>
              <a:off x="2685329" y="2613749"/>
              <a:ext cx="85346" cy="177257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93"/>
            <p:cNvSpPr/>
            <p:nvPr/>
          </p:nvSpPr>
          <p:spPr bwMode="auto">
            <a:xfrm>
              <a:off x="2491660" y="3332879"/>
              <a:ext cx="65651" cy="118171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94"/>
            <p:cNvSpPr/>
            <p:nvPr/>
          </p:nvSpPr>
          <p:spPr bwMode="auto">
            <a:xfrm>
              <a:off x="2586853" y="3352574"/>
              <a:ext cx="45956" cy="105041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95"/>
            <p:cNvSpPr/>
            <p:nvPr/>
          </p:nvSpPr>
          <p:spPr bwMode="auto">
            <a:xfrm>
              <a:off x="2754263" y="3401813"/>
              <a:ext cx="114890" cy="167411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96"/>
            <p:cNvSpPr/>
            <p:nvPr/>
          </p:nvSpPr>
          <p:spPr bwMode="auto">
            <a:xfrm>
              <a:off x="1720262" y="2489267"/>
              <a:ext cx="1250649" cy="1464013"/>
            </a:xfrm>
            <a:custGeom>
              <a:avLst/>
              <a:gdLst>
                <a:gd name="connsiteX0" fmla="*/ 6175 w 10000"/>
                <a:gd name="connsiteY0" fmla="*/ 10000 h 10000"/>
                <a:gd name="connsiteX1" fmla="*/ 6175 w 10000"/>
                <a:gd name="connsiteY1" fmla="*/ 10000 h 10000"/>
                <a:gd name="connsiteX2" fmla="*/ 6140 w 10000"/>
                <a:gd name="connsiteY2" fmla="*/ 10000 h 10000"/>
                <a:gd name="connsiteX3" fmla="*/ 6114 w 10000"/>
                <a:gd name="connsiteY3" fmla="*/ 9993 h 10000"/>
                <a:gd name="connsiteX4" fmla="*/ 6096 w 10000"/>
                <a:gd name="connsiteY4" fmla="*/ 9985 h 10000"/>
                <a:gd name="connsiteX5" fmla="*/ 6079 w 10000"/>
                <a:gd name="connsiteY5" fmla="*/ 9993 h 10000"/>
                <a:gd name="connsiteX6" fmla="*/ 6079 w 10000"/>
                <a:gd name="connsiteY6" fmla="*/ 9993 h 10000"/>
                <a:gd name="connsiteX7" fmla="*/ 6035 w 10000"/>
                <a:gd name="connsiteY7" fmla="*/ 10000 h 10000"/>
                <a:gd name="connsiteX8" fmla="*/ 6035 w 10000"/>
                <a:gd name="connsiteY8" fmla="*/ 10000 h 10000"/>
                <a:gd name="connsiteX9" fmla="*/ 5983 w 10000"/>
                <a:gd name="connsiteY9" fmla="*/ 9993 h 10000"/>
                <a:gd name="connsiteX10" fmla="*/ 5921 w 10000"/>
                <a:gd name="connsiteY10" fmla="*/ 9963 h 10000"/>
                <a:gd name="connsiteX11" fmla="*/ 5921 w 10000"/>
                <a:gd name="connsiteY11" fmla="*/ 9963 h 10000"/>
                <a:gd name="connsiteX12" fmla="*/ 5895 w 10000"/>
                <a:gd name="connsiteY12" fmla="*/ 9955 h 10000"/>
                <a:gd name="connsiteX13" fmla="*/ 5860 w 10000"/>
                <a:gd name="connsiteY13" fmla="*/ 9955 h 10000"/>
                <a:gd name="connsiteX14" fmla="*/ 5860 w 10000"/>
                <a:gd name="connsiteY14" fmla="*/ 9955 h 10000"/>
                <a:gd name="connsiteX15" fmla="*/ 5773 w 10000"/>
                <a:gd name="connsiteY15" fmla="*/ 9955 h 10000"/>
                <a:gd name="connsiteX16" fmla="*/ 5659 w 10000"/>
                <a:gd name="connsiteY16" fmla="*/ 9963 h 10000"/>
                <a:gd name="connsiteX17" fmla="*/ 5659 w 10000"/>
                <a:gd name="connsiteY17" fmla="*/ 9963 h 10000"/>
                <a:gd name="connsiteX18" fmla="*/ 5572 w 10000"/>
                <a:gd name="connsiteY18" fmla="*/ 9970 h 10000"/>
                <a:gd name="connsiteX19" fmla="*/ 5572 w 10000"/>
                <a:gd name="connsiteY19" fmla="*/ 9970 h 10000"/>
                <a:gd name="connsiteX20" fmla="*/ 5371 w 10000"/>
                <a:gd name="connsiteY20" fmla="*/ 9970 h 10000"/>
                <a:gd name="connsiteX21" fmla="*/ 5371 w 10000"/>
                <a:gd name="connsiteY21" fmla="*/ 9970 h 10000"/>
                <a:gd name="connsiteX22" fmla="*/ 5240 w 10000"/>
                <a:gd name="connsiteY22" fmla="*/ 9970 h 10000"/>
                <a:gd name="connsiteX23" fmla="*/ 5074 w 10000"/>
                <a:gd name="connsiteY23" fmla="*/ 9955 h 10000"/>
                <a:gd name="connsiteX24" fmla="*/ 5074 w 10000"/>
                <a:gd name="connsiteY24" fmla="*/ 9955 h 10000"/>
                <a:gd name="connsiteX25" fmla="*/ 4969 w 10000"/>
                <a:gd name="connsiteY25" fmla="*/ 9948 h 10000"/>
                <a:gd name="connsiteX26" fmla="*/ 4838 w 10000"/>
                <a:gd name="connsiteY26" fmla="*/ 9933 h 10000"/>
                <a:gd name="connsiteX27" fmla="*/ 4838 w 10000"/>
                <a:gd name="connsiteY27" fmla="*/ 9933 h 10000"/>
                <a:gd name="connsiteX28" fmla="*/ 4664 w 10000"/>
                <a:gd name="connsiteY28" fmla="*/ 9948 h 10000"/>
                <a:gd name="connsiteX29" fmla="*/ 4664 w 10000"/>
                <a:gd name="connsiteY29" fmla="*/ 9948 h 10000"/>
                <a:gd name="connsiteX30" fmla="*/ 4480 w 10000"/>
                <a:gd name="connsiteY30" fmla="*/ 9948 h 10000"/>
                <a:gd name="connsiteX31" fmla="*/ 4445 w 10000"/>
                <a:gd name="connsiteY31" fmla="*/ 9948 h 10000"/>
                <a:gd name="connsiteX32" fmla="*/ 4445 w 10000"/>
                <a:gd name="connsiteY32" fmla="*/ 9948 h 10000"/>
                <a:gd name="connsiteX33" fmla="*/ 4393 w 10000"/>
                <a:gd name="connsiteY33" fmla="*/ 9933 h 10000"/>
                <a:gd name="connsiteX34" fmla="*/ 4332 w 10000"/>
                <a:gd name="connsiteY34" fmla="*/ 9925 h 10000"/>
                <a:gd name="connsiteX35" fmla="*/ 4323 w 10000"/>
                <a:gd name="connsiteY35" fmla="*/ 9918 h 10000"/>
                <a:gd name="connsiteX36" fmla="*/ 4297 w 10000"/>
                <a:gd name="connsiteY36" fmla="*/ 9925 h 10000"/>
                <a:gd name="connsiteX37" fmla="*/ 4297 w 10000"/>
                <a:gd name="connsiteY37" fmla="*/ 9925 h 10000"/>
                <a:gd name="connsiteX38" fmla="*/ 4253 w 10000"/>
                <a:gd name="connsiteY38" fmla="*/ 9933 h 10000"/>
                <a:gd name="connsiteX39" fmla="*/ 4253 w 10000"/>
                <a:gd name="connsiteY39" fmla="*/ 9933 h 10000"/>
                <a:gd name="connsiteX40" fmla="*/ 4026 w 10000"/>
                <a:gd name="connsiteY40" fmla="*/ 9933 h 10000"/>
                <a:gd name="connsiteX41" fmla="*/ 3808 w 10000"/>
                <a:gd name="connsiteY41" fmla="*/ 9955 h 10000"/>
                <a:gd name="connsiteX42" fmla="*/ 3808 w 10000"/>
                <a:gd name="connsiteY42" fmla="*/ 9955 h 10000"/>
                <a:gd name="connsiteX43" fmla="*/ 3581 w 10000"/>
                <a:gd name="connsiteY43" fmla="*/ 9963 h 10000"/>
                <a:gd name="connsiteX44" fmla="*/ 3354 w 10000"/>
                <a:gd name="connsiteY44" fmla="*/ 9970 h 10000"/>
                <a:gd name="connsiteX45" fmla="*/ 3354 w 10000"/>
                <a:gd name="connsiteY45" fmla="*/ 9970 h 10000"/>
                <a:gd name="connsiteX46" fmla="*/ 3179 w 10000"/>
                <a:gd name="connsiteY46" fmla="*/ 9963 h 10000"/>
                <a:gd name="connsiteX47" fmla="*/ 3022 w 10000"/>
                <a:gd name="connsiteY47" fmla="*/ 9955 h 10000"/>
                <a:gd name="connsiteX48" fmla="*/ 3022 w 10000"/>
                <a:gd name="connsiteY48" fmla="*/ 9955 h 10000"/>
                <a:gd name="connsiteX49" fmla="*/ 2856 w 10000"/>
                <a:gd name="connsiteY49" fmla="*/ 9933 h 10000"/>
                <a:gd name="connsiteX50" fmla="*/ 2690 w 10000"/>
                <a:gd name="connsiteY50" fmla="*/ 9933 h 10000"/>
                <a:gd name="connsiteX51" fmla="*/ 2690 w 10000"/>
                <a:gd name="connsiteY51" fmla="*/ 9933 h 10000"/>
                <a:gd name="connsiteX52" fmla="*/ 2393 w 10000"/>
                <a:gd name="connsiteY52" fmla="*/ 9918 h 10000"/>
                <a:gd name="connsiteX53" fmla="*/ 2096 w 10000"/>
                <a:gd name="connsiteY53" fmla="*/ 9903 h 10000"/>
                <a:gd name="connsiteX54" fmla="*/ 1983 w 10000"/>
                <a:gd name="connsiteY54" fmla="*/ 9895 h 10000"/>
                <a:gd name="connsiteX55" fmla="*/ 1983 w 10000"/>
                <a:gd name="connsiteY55" fmla="*/ 9895 h 10000"/>
                <a:gd name="connsiteX56" fmla="*/ 1817 w 10000"/>
                <a:gd name="connsiteY56" fmla="*/ 9880 h 10000"/>
                <a:gd name="connsiteX57" fmla="*/ 1668 w 10000"/>
                <a:gd name="connsiteY57" fmla="*/ 9851 h 10000"/>
                <a:gd name="connsiteX58" fmla="*/ 1520 w 10000"/>
                <a:gd name="connsiteY58" fmla="*/ 9813 h 10000"/>
                <a:gd name="connsiteX59" fmla="*/ 1389 w 10000"/>
                <a:gd name="connsiteY59" fmla="*/ 9768 h 10000"/>
                <a:gd name="connsiteX60" fmla="*/ 1389 w 10000"/>
                <a:gd name="connsiteY60" fmla="*/ 9768 h 10000"/>
                <a:gd name="connsiteX61" fmla="*/ 1223 w 10000"/>
                <a:gd name="connsiteY61" fmla="*/ 9694 h 10000"/>
                <a:gd name="connsiteX62" fmla="*/ 1083 w 10000"/>
                <a:gd name="connsiteY62" fmla="*/ 9619 h 10000"/>
                <a:gd name="connsiteX63" fmla="*/ 934 w 10000"/>
                <a:gd name="connsiteY63" fmla="*/ 9537 h 10000"/>
                <a:gd name="connsiteX64" fmla="*/ 812 w 10000"/>
                <a:gd name="connsiteY64" fmla="*/ 9439 h 10000"/>
                <a:gd name="connsiteX65" fmla="*/ 681 w 10000"/>
                <a:gd name="connsiteY65" fmla="*/ 9335 h 10000"/>
                <a:gd name="connsiteX66" fmla="*/ 568 w 10000"/>
                <a:gd name="connsiteY66" fmla="*/ 9223 h 10000"/>
                <a:gd name="connsiteX67" fmla="*/ 454 w 10000"/>
                <a:gd name="connsiteY67" fmla="*/ 9111 h 10000"/>
                <a:gd name="connsiteX68" fmla="*/ 349 w 10000"/>
                <a:gd name="connsiteY68" fmla="*/ 8976 h 10000"/>
                <a:gd name="connsiteX69" fmla="*/ 349 w 10000"/>
                <a:gd name="connsiteY69" fmla="*/ 8976 h 10000"/>
                <a:gd name="connsiteX70" fmla="*/ 262 w 10000"/>
                <a:gd name="connsiteY70" fmla="*/ 8842 h 10000"/>
                <a:gd name="connsiteX71" fmla="*/ 227 w 10000"/>
                <a:gd name="connsiteY71" fmla="*/ 8774 h 10000"/>
                <a:gd name="connsiteX72" fmla="*/ 192 w 10000"/>
                <a:gd name="connsiteY72" fmla="*/ 8700 h 10000"/>
                <a:gd name="connsiteX73" fmla="*/ 166 w 10000"/>
                <a:gd name="connsiteY73" fmla="*/ 8632 h 10000"/>
                <a:gd name="connsiteX74" fmla="*/ 148 w 10000"/>
                <a:gd name="connsiteY74" fmla="*/ 8565 h 10000"/>
                <a:gd name="connsiteX75" fmla="*/ 131 w 10000"/>
                <a:gd name="connsiteY75" fmla="*/ 8490 h 10000"/>
                <a:gd name="connsiteX76" fmla="*/ 122 w 10000"/>
                <a:gd name="connsiteY76" fmla="*/ 8416 h 10000"/>
                <a:gd name="connsiteX77" fmla="*/ 122 w 10000"/>
                <a:gd name="connsiteY77" fmla="*/ 8408 h 10000"/>
                <a:gd name="connsiteX78" fmla="*/ 122 w 10000"/>
                <a:gd name="connsiteY78" fmla="*/ 8408 h 10000"/>
                <a:gd name="connsiteX79" fmla="*/ 122 w 10000"/>
                <a:gd name="connsiteY79" fmla="*/ 8408 h 10000"/>
                <a:gd name="connsiteX80" fmla="*/ 114 w 10000"/>
                <a:gd name="connsiteY80" fmla="*/ 8356 h 10000"/>
                <a:gd name="connsiteX81" fmla="*/ 105 w 10000"/>
                <a:gd name="connsiteY81" fmla="*/ 8303 h 10000"/>
                <a:gd name="connsiteX82" fmla="*/ 96 w 10000"/>
                <a:gd name="connsiteY82" fmla="*/ 8191 h 10000"/>
                <a:gd name="connsiteX83" fmla="*/ 105 w 10000"/>
                <a:gd name="connsiteY83" fmla="*/ 8079 h 10000"/>
                <a:gd name="connsiteX84" fmla="*/ 114 w 10000"/>
                <a:gd name="connsiteY84" fmla="*/ 7960 h 10000"/>
                <a:gd name="connsiteX85" fmla="*/ 114 w 10000"/>
                <a:gd name="connsiteY85" fmla="*/ 7960 h 10000"/>
                <a:gd name="connsiteX86" fmla="*/ 122 w 10000"/>
                <a:gd name="connsiteY86" fmla="*/ 7773 h 10000"/>
                <a:gd name="connsiteX87" fmla="*/ 122 w 10000"/>
                <a:gd name="connsiteY87" fmla="*/ 7773 h 10000"/>
                <a:gd name="connsiteX88" fmla="*/ 122 w 10000"/>
                <a:gd name="connsiteY88" fmla="*/ 7451 h 10000"/>
                <a:gd name="connsiteX89" fmla="*/ 122 w 10000"/>
                <a:gd name="connsiteY89" fmla="*/ 7451 h 10000"/>
                <a:gd name="connsiteX90" fmla="*/ 122 w 10000"/>
                <a:gd name="connsiteY90" fmla="*/ 7063 h 10000"/>
                <a:gd name="connsiteX91" fmla="*/ 122 w 10000"/>
                <a:gd name="connsiteY91" fmla="*/ 6689 h 10000"/>
                <a:gd name="connsiteX92" fmla="*/ 122 w 10000"/>
                <a:gd name="connsiteY92" fmla="*/ 6689 h 10000"/>
                <a:gd name="connsiteX93" fmla="*/ 114 w 10000"/>
                <a:gd name="connsiteY93" fmla="*/ 6510 h 10000"/>
                <a:gd name="connsiteX94" fmla="*/ 96 w 10000"/>
                <a:gd name="connsiteY94" fmla="*/ 6338 h 10000"/>
                <a:gd name="connsiteX95" fmla="*/ 96 w 10000"/>
                <a:gd name="connsiteY95" fmla="*/ 6338 h 10000"/>
                <a:gd name="connsiteX96" fmla="*/ 70 w 10000"/>
                <a:gd name="connsiteY96" fmla="*/ 6091 h 10000"/>
                <a:gd name="connsiteX97" fmla="*/ 61 w 10000"/>
                <a:gd name="connsiteY97" fmla="*/ 5972 h 10000"/>
                <a:gd name="connsiteX98" fmla="*/ 70 w 10000"/>
                <a:gd name="connsiteY98" fmla="*/ 5845 h 10000"/>
                <a:gd name="connsiteX99" fmla="*/ 70 w 10000"/>
                <a:gd name="connsiteY99" fmla="*/ 5845 h 10000"/>
                <a:gd name="connsiteX100" fmla="*/ 79 w 10000"/>
                <a:gd name="connsiteY100" fmla="*/ 5583 h 10000"/>
                <a:gd name="connsiteX101" fmla="*/ 79 w 10000"/>
                <a:gd name="connsiteY101" fmla="*/ 5314 h 10000"/>
                <a:gd name="connsiteX102" fmla="*/ 61 w 10000"/>
                <a:gd name="connsiteY102" fmla="*/ 5045 h 10000"/>
                <a:gd name="connsiteX103" fmla="*/ 44 w 10000"/>
                <a:gd name="connsiteY103" fmla="*/ 4776 h 10000"/>
                <a:gd name="connsiteX104" fmla="*/ 44 w 10000"/>
                <a:gd name="connsiteY104" fmla="*/ 4776 h 10000"/>
                <a:gd name="connsiteX105" fmla="*/ 17 w 10000"/>
                <a:gd name="connsiteY105" fmla="*/ 4402 h 10000"/>
                <a:gd name="connsiteX106" fmla="*/ 9 w 10000"/>
                <a:gd name="connsiteY106" fmla="*/ 4215 h 10000"/>
                <a:gd name="connsiteX107" fmla="*/ 0 w 10000"/>
                <a:gd name="connsiteY107" fmla="*/ 4028 h 10000"/>
                <a:gd name="connsiteX108" fmla="*/ 0 w 10000"/>
                <a:gd name="connsiteY108" fmla="*/ 2093 h 10000"/>
                <a:gd name="connsiteX109" fmla="*/ 0 w 10000"/>
                <a:gd name="connsiteY109" fmla="*/ 2093 h 10000"/>
                <a:gd name="connsiteX110" fmla="*/ 0 w 10000"/>
                <a:gd name="connsiteY110" fmla="*/ 2033 h 10000"/>
                <a:gd name="connsiteX111" fmla="*/ 0 w 10000"/>
                <a:gd name="connsiteY111" fmla="*/ 1958 h 10000"/>
                <a:gd name="connsiteX112" fmla="*/ 26 w 10000"/>
                <a:gd name="connsiteY112" fmla="*/ 1816 h 10000"/>
                <a:gd name="connsiteX113" fmla="*/ 26 w 10000"/>
                <a:gd name="connsiteY113" fmla="*/ 1816 h 10000"/>
                <a:gd name="connsiteX114" fmla="*/ 35 w 10000"/>
                <a:gd name="connsiteY114" fmla="*/ 1719 h 10000"/>
                <a:gd name="connsiteX115" fmla="*/ 44 w 10000"/>
                <a:gd name="connsiteY115" fmla="*/ 1637 h 10000"/>
                <a:gd name="connsiteX116" fmla="*/ 35 w 10000"/>
                <a:gd name="connsiteY116" fmla="*/ 1465 h 10000"/>
                <a:gd name="connsiteX117" fmla="*/ 35 w 10000"/>
                <a:gd name="connsiteY117" fmla="*/ 1465 h 10000"/>
                <a:gd name="connsiteX118" fmla="*/ 35 w 10000"/>
                <a:gd name="connsiteY118" fmla="*/ 1368 h 10000"/>
                <a:gd name="connsiteX119" fmla="*/ 35 w 10000"/>
                <a:gd name="connsiteY119" fmla="*/ 1263 h 10000"/>
                <a:gd name="connsiteX120" fmla="*/ 44 w 10000"/>
                <a:gd name="connsiteY120" fmla="*/ 1173 h 10000"/>
                <a:gd name="connsiteX121" fmla="*/ 61 w 10000"/>
                <a:gd name="connsiteY121" fmla="*/ 1084 h 10000"/>
                <a:gd name="connsiteX122" fmla="*/ 61 w 10000"/>
                <a:gd name="connsiteY122" fmla="*/ 1084 h 10000"/>
                <a:gd name="connsiteX123" fmla="*/ 105 w 10000"/>
                <a:gd name="connsiteY123" fmla="*/ 942 h 10000"/>
                <a:gd name="connsiteX124" fmla="*/ 157 w 10000"/>
                <a:gd name="connsiteY124" fmla="*/ 815 h 10000"/>
                <a:gd name="connsiteX125" fmla="*/ 227 w 10000"/>
                <a:gd name="connsiteY125" fmla="*/ 695 h 10000"/>
                <a:gd name="connsiteX126" fmla="*/ 297 w 10000"/>
                <a:gd name="connsiteY126" fmla="*/ 598 h 10000"/>
                <a:gd name="connsiteX127" fmla="*/ 376 w 10000"/>
                <a:gd name="connsiteY127" fmla="*/ 508 h 10000"/>
                <a:gd name="connsiteX128" fmla="*/ 472 w 10000"/>
                <a:gd name="connsiteY128" fmla="*/ 433 h 10000"/>
                <a:gd name="connsiteX129" fmla="*/ 594 w 10000"/>
                <a:gd name="connsiteY129" fmla="*/ 359 h 10000"/>
                <a:gd name="connsiteX130" fmla="*/ 734 w 10000"/>
                <a:gd name="connsiteY130" fmla="*/ 291 h 10000"/>
                <a:gd name="connsiteX131" fmla="*/ 734 w 10000"/>
                <a:gd name="connsiteY131" fmla="*/ 291 h 10000"/>
                <a:gd name="connsiteX132" fmla="*/ 873 w 10000"/>
                <a:gd name="connsiteY132" fmla="*/ 247 h 10000"/>
                <a:gd name="connsiteX133" fmla="*/ 996 w 10000"/>
                <a:gd name="connsiteY133" fmla="*/ 209 h 10000"/>
                <a:gd name="connsiteX134" fmla="*/ 1258 w 10000"/>
                <a:gd name="connsiteY134" fmla="*/ 142 h 10000"/>
                <a:gd name="connsiteX135" fmla="*/ 1520 w 10000"/>
                <a:gd name="connsiteY135" fmla="*/ 82 h 10000"/>
                <a:gd name="connsiteX136" fmla="*/ 1782 w 10000"/>
                <a:gd name="connsiteY136" fmla="*/ 45 h 10000"/>
                <a:gd name="connsiteX137" fmla="*/ 2035 w 10000"/>
                <a:gd name="connsiteY137" fmla="*/ 22 h 10000"/>
                <a:gd name="connsiteX138" fmla="*/ 2288 w 10000"/>
                <a:gd name="connsiteY138" fmla="*/ 7 h 10000"/>
                <a:gd name="connsiteX139" fmla="*/ 2533 w 10000"/>
                <a:gd name="connsiteY139" fmla="*/ 0 h 10000"/>
                <a:gd name="connsiteX140" fmla="*/ 2769 w 10000"/>
                <a:gd name="connsiteY140" fmla="*/ 0 h 10000"/>
                <a:gd name="connsiteX141" fmla="*/ 2769 w 10000"/>
                <a:gd name="connsiteY141" fmla="*/ 0 h 10000"/>
                <a:gd name="connsiteX142" fmla="*/ 3127 w 10000"/>
                <a:gd name="connsiteY142" fmla="*/ 0 h 10000"/>
                <a:gd name="connsiteX143" fmla="*/ 3476 w 10000"/>
                <a:gd name="connsiteY143" fmla="*/ 15 h 10000"/>
                <a:gd name="connsiteX144" fmla="*/ 3476 w 10000"/>
                <a:gd name="connsiteY144" fmla="*/ 15 h 10000"/>
                <a:gd name="connsiteX145" fmla="*/ 3852 w 10000"/>
                <a:gd name="connsiteY145" fmla="*/ 22 h 10000"/>
                <a:gd name="connsiteX146" fmla="*/ 4218 w 10000"/>
                <a:gd name="connsiteY146" fmla="*/ 22 h 10000"/>
                <a:gd name="connsiteX147" fmla="*/ 4218 w 10000"/>
                <a:gd name="connsiteY147" fmla="*/ 22 h 10000"/>
                <a:gd name="connsiteX148" fmla="*/ 4428 w 10000"/>
                <a:gd name="connsiteY148" fmla="*/ 30 h 10000"/>
                <a:gd name="connsiteX149" fmla="*/ 4646 w 10000"/>
                <a:gd name="connsiteY149" fmla="*/ 37 h 10000"/>
                <a:gd name="connsiteX150" fmla="*/ 5066 w 10000"/>
                <a:gd name="connsiteY150" fmla="*/ 60 h 10000"/>
                <a:gd name="connsiteX151" fmla="*/ 5066 w 10000"/>
                <a:gd name="connsiteY151" fmla="*/ 60 h 10000"/>
                <a:gd name="connsiteX152" fmla="*/ 5493 w 10000"/>
                <a:gd name="connsiteY152" fmla="*/ 82 h 10000"/>
                <a:gd name="connsiteX153" fmla="*/ 5712 w 10000"/>
                <a:gd name="connsiteY153" fmla="*/ 90 h 10000"/>
                <a:gd name="connsiteX154" fmla="*/ 5921 w 10000"/>
                <a:gd name="connsiteY154" fmla="*/ 90 h 10000"/>
                <a:gd name="connsiteX155" fmla="*/ 5921 w 10000"/>
                <a:gd name="connsiteY155" fmla="*/ 90 h 10000"/>
                <a:gd name="connsiteX156" fmla="*/ 6376 w 10000"/>
                <a:gd name="connsiteY156" fmla="*/ 105 h 10000"/>
                <a:gd name="connsiteX157" fmla="*/ 6838 w 10000"/>
                <a:gd name="connsiteY157" fmla="*/ 112 h 10000"/>
                <a:gd name="connsiteX158" fmla="*/ 7694 w 10000"/>
                <a:gd name="connsiteY158" fmla="*/ 127 h 10000"/>
                <a:gd name="connsiteX159" fmla="*/ 7799 w 10000"/>
                <a:gd name="connsiteY159" fmla="*/ 135 h 10000"/>
                <a:gd name="connsiteX160" fmla="*/ 7799 w 10000"/>
                <a:gd name="connsiteY160" fmla="*/ 135 h 10000"/>
                <a:gd name="connsiteX161" fmla="*/ 8122 w 10000"/>
                <a:gd name="connsiteY161" fmla="*/ 142 h 10000"/>
                <a:gd name="connsiteX162" fmla="*/ 8454 w 10000"/>
                <a:gd name="connsiteY162" fmla="*/ 164 h 10000"/>
                <a:gd name="connsiteX163" fmla="*/ 8603 w 10000"/>
                <a:gd name="connsiteY163" fmla="*/ 179 h 10000"/>
                <a:gd name="connsiteX164" fmla="*/ 8760 w 10000"/>
                <a:gd name="connsiteY164" fmla="*/ 202 h 10000"/>
                <a:gd name="connsiteX165" fmla="*/ 8900 w 10000"/>
                <a:gd name="connsiteY165" fmla="*/ 232 h 10000"/>
                <a:gd name="connsiteX166" fmla="*/ 9039 w 10000"/>
                <a:gd name="connsiteY166" fmla="*/ 277 h 10000"/>
                <a:gd name="connsiteX167" fmla="*/ 9170 w 10000"/>
                <a:gd name="connsiteY167" fmla="*/ 321 h 10000"/>
                <a:gd name="connsiteX168" fmla="*/ 9293 w 10000"/>
                <a:gd name="connsiteY168" fmla="*/ 389 h 10000"/>
                <a:gd name="connsiteX169" fmla="*/ 9389 w 10000"/>
                <a:gd name="connsiteY169" fmla="*/ 463 h 10000"/>
                <a:gd name="connsiteX170" fmla="*/ 9441 w 10000"/>
                <a:gd name="connsiteY170" fmla="*/ 508 h 10000"/>
                <a:gd name="connsiteX171" fmla="*/ 9476 w 10000"/>
                <a:gd name="connsiteY171" fmla="*/ 553 h 10000"/>
                <a:gd name="connsiteX172" fmla="*/ 9520 w 10000"/>
                <a:gd name="connsiteY172" fmla="*/ 605 h 10000"/>
                <a:gd name="connsiteX173" fmla="*/ 9563 w 10000"/>
                <a:gd name="connsiteY173" fmla="*/ 665 h 10000"/>
                <a:gd name="connsiteX174" fmla="*/ 9590 w 10000"/>
                <a:gd name="connsiteY174" fmla="*/ 717 h 10000"/>
                <a:gd name="connsiteX175" fmla="*/ 9616 w 10000"/>
                <a:gd name="connsiteY175" fmla="*/ 777 h 10000"/>
                <a:gd name="connsiteX176" fmla="*/ 9642 w 10000"/>
                <a:gd name="connsiteY176" fmla="*/ 852 h 10000"/>
                <a:gd name="connsiteX177" fmla="*/ 9659 w 10000"/>
                <a:gd name="connsiteY177" fmla="*/ 927 h 10000"/>
                <a:gd name="connsiteX178" fmla="*/ 9668 w 10000"/>
                <a:gd name="connsiteY178" fmla="*/ 1001 h 10000"/>
                <a:gd name="connsiteX179" fmla="*/ 9677 w 10000"/>
                <a:gd name="connsiteY179" fmla="*/ 1084 h 10000"/>
                <a:gd name="connsiteX180" fmla="*/ 9677 w 10000"/>
                <a:gd name="connsiteY180" fmla="*/ 1084 h 10000"/>
                <a:gd name="connsiteX181" fmla="*/ 9668 w 10000"/>
                <a:gd name="connsiteY181" fmla="*/ 1136 h 10000"/>
                <a:gd name="connsiteX182" fmla="*/ 9659 w 10000"/>
                <a:gd name="connsiteY182" fmla="*/ 1151 h 10000"/>
                <a:gd name="connsiteX183" fmla="*/ 9642 w 10000"/>
                <a:gd name="connsiteY183" fmla="*/ 1173 h 10000"/>
                <a:gd name="connsiteX184" fmla="*/ 9642 w 10000"/>
                <a:gd name="connsiteY184" fmla="*/ 1173 h 10000"/>
                <a:gd name="connsiteX185" fmla="*/ 9616 w 10000"/>
                <a:gd name="connsiteY185" fmla="*/ 1188 h 10000"/>
                <a:gd name="connsiteX186" fmla="*/ 9590 w 10000"/>
                <a:gd name="connsiteY186" fmla="*/ 1196 h 10000"/>
                <a:gd name="connsiteX187" fmla="*/ 9563 w 10000"/>
                <a:gd name="connsiteY187" fmla="*/ 1203 h 10000"/>
                <a:gd name="connsiteX188" fmla="*/ 9520 w 10000"/>
                <a:gd name="connsiteY188" fmla="*/ 1211 h 10000"/>
                <a:gd name="connsiteX189" fmla="*/ 9520 w 10000"/>
                <a:gd name="connsiteY189" fmla="*/ 1211 h 10000"/>
                <a:gd name="connsiteX190" fmla="*/ 9467 w 10000"/>
                <a:gd name="connsiteY190" fmla="*/ 1203 h 10000"/>
                <a:gd name="connsiteX191" fmla="*/ 9441 w 10000"/>
                <a:gd name="connsiteY191" fmla="*/ 1188 h 10000"/>
                <a:gd name="connsiteX192" fmla="*/ 9415 w 10000"/>
                <a:gd name="connsiteY192" fmla="*/ 1173 h 10000"/>
                <a:gd name="connsiteX193" fmla="*/ 9397 w 10000"/>
                <a:gd name="connsiteY193" fmla="*/ 1158 h 10000"/>
                <a:gd name="connsiteX194" fmla="*/ 9380 w 10000"/>
                <a:gd name="connsiteY194" fmla="*/ 1136 h 10000"/>
                <a:gd name="connsiteX195" fmla="*/ 9362 w 10000"/>
                <a:gd name="connsiteY195" fmla="*/ 1114 h 10000"/>
                <a:gd name="connsiteX196" fmla="*/ 9362 w 10000"/>
                <a:gd name="connsiteY196" fmla="*/ 1084 h 10000"/>
                <a:gd name="connsiteX197" fmla="*/ 9362 w 10000"/>
                <a:gd name="connsiteY197" fmla="*/ 1084 h 10000"/>
                <a:gd name="connsiteX198" fmla="*/ 9354 w 10000"/>
                <a:gd name="connsiteY198" fmla="*/ 994 h 10000"/>
                <a:gd name="connsiteX199" fmla="*/ 9336 w 10000"/>
                <a:gd name="connsiteY199" fmla="*/ 919 h 10000"/>
                <a:gd name="connsiteX200" fmla="*/ 9310 w 10000"/>
                <a:gd name="connsiteY200" fmla="*/ 852 h 10000"/>
                <a:gd name="connsiteX201" fmla="*/ 9275 w 10000"/>
                <a:gd name="connsiteY201" fmla="*/ 777 h 10000"/>
                <a:gd name="connsiteX202" fmla="*/ 9223 w 10000"/>
                <a:gd name="connsiteY202" fmla="*/ 717 h 10000"/>
                <a:gd name="connsiteX203" fmla="*/ 9170 w 10000"/>
                <a:gd name="connsiteY203" fmla="*/ 665 h 10000"/>
                <a:gd name="connsiteX204" fmla="*/ 9118 w 10000"/>
                <a:gd name="connsiteY204" fmla="*/ 620 h 10000"/>
                <a:gd name="connsiteX205" fmla="*/ 9048 w 10000"/>
                <a:gd name="connsiteY205" fmla="*/ 575 h 10000"/>
                <a:gd name="connsiteX206" fmla="*/ 8961 w 10000"/>
                <a:gd name="connsiteY206" fmla="*/ 531 h 10000"/>
                <a:gd name="connsiteX207" fmla="*/ 8882 w 10000"/>
                <a:gd name="connsiteY207" fmla="*/ 493 h 10000"/>
                <a:gd name="connsiteX208" fmla="*/ 8786 w 10000"/>
                <a:gd name="connsiteY208" fmla="*/ 463 h 10000"/>
                <a:gd name="connsiteX209" fmla="*/ 8681 w 10000"/>
                <a:gd name="connsiteY209" fmla="*/ 441 h 10000"/>
                <a:gd name="connsiteX210" fmla="*/ 8568 w 10000"/>
                <a:gd name="connsiteY210" fmla="*/ 426 h 10000"/>
                <a:gd name="connsiteX211" fmla="*/ 8454 w 10000"/>
                <a:gd name="connsiteY211" fmla="*/ 411 h 10000"/>
                <a:gd name="connsiteX212" fmla="*/ 8314 w 10000"/>
                <a:gd name="connsiteY212" fmla="*/ 404 h 10000"/>
                <a:gd name="connsiteX213" fmla="*/ 8183 w 10000"/>
                <a:gd name="connsiteY213" fmla="*/ 404 h 10000"/>
                <a:gd name="connsiteX214" fmla="*/ 8166 w 10000"/>
                <a:gd name="connsiteY214" fmla="*/ 404 h 10000"/>
                <a:gd name="connsiteX215" fmla="*/ 8166 w 10000"/>
                <a:gd name="connsiteY215" fmla="*/ 404 h 10000"/>
                <a:gd name="connsiteX216" fmla="*/ 7834 w 10000"/>
                <a:gd name="connsiteY216" fmla="*/ 396 h 10000"/>
                <a:gd name="connsiteX217" fmla="*/ 7520 w 10000"/>
                <a:gd name="connsiteY217" fmla="*/ 381 h 10000"/>
                <a:gd name="connsiteX218" fmla="*/ 7520 w 10000"/>
                <a:gd name="connsiteY218" fmla="*/ 381 h 10000"/>
                <a:gd name="connsiteX219" fmla="*/ 7205 w 10000"/>
                <a:gd name="connsiteY219" fmla="*/ 374 h 10000"/>
                <a:gd name="connsiteX220" fmla="*/ 6882 w 10000"/>
                <a:gd name="connsiteY220" fmla="*/ 366 h 10000"/>
                <a:gd name="connsiteX221" fmla="*/ 5502 w 10000"/>
                <a:gd name="connsiteY221" fmla="*/ 366 h 10000"/>
                <a:gd name="connsiteX222" fmla="*/ 5502 w 10000"/>
                <a:gd name="connsiteY222" fmla="*/ 366 h 10000"/>
                <a:gd name="connsiteX223" fmla="*/ 5354 w 10000"/>
                <a:gd name="connsiteY223" fmla="*/ 366 h 10000"/>
                <a:gd name="connsiteX224" fmla="*/ 5214 w 10000"/>
                <a:gd name="connsiteY224" fmla="*/ 359 h 10000"/>
                <a:gd name="connsiteX225" fmla="*/ 4926 w 10000"/>
                <a:gd name="connsiteY225" fmla="*/ 336 h 10000"/>
                <a:gd name="connsiteX226" fmla="*/ 4926 w 10000"/>
                <a:gd name="connsiteY226" fmla="*/ 336 h 10000"/>
                <a:gd name="connsiteX227" fmla="*/ 4638 w 10000"/>
                <a:gd name="connsiteY227" fmla="*/ 299 h 10000"/>
                <a:gd name="connsiteX228" fmla="*/ 4489 w 10000"/>
                <a:gd name="connsiteY228" fmla="*/ 291 h 10000"/>
                <a:gd name="connsiteX229" fmla="*/ 4341 w 10000"/>
                <a:gd name="connsiteY229" fmla="*/ 291 h 10000"/>
                <a:gd name="connsiteX230" fmla="*/ 4341 w 10000"/>
                <a:gd name="connsiteY230" fmla="*/ 291 h 10000"/>
                <a:gd name="connsiteX231" fmla="*/ 3886 w 10000"/>
                <a:gd name="connsiteY231" fmla="*/ 284 h 10000"/>
                <a:gd name="connsiteX232" fmla="*/ 3424 w 10000"/>
                <a:gd name="connsiteY232" fmla="*/ 262 h 10000"/>
                <a:gd name="connsiteX233" fmla="*/ 3424 w 10000"/>
                <a:gd name="connsiteY233" fmla="*/ 262 h 10000"/>
                <a:gd name="connsiteX234" fmla="*/ 3004 w 10000"/>
                <a:gd name="connsiteY234" fmla="*/ 247 h 10000"/>
                <a:gd name="connsiteX235" fmla="*/ 3004 w 10000"/>
                <a:gd name="connsiteY235" fmla="*/ 247 h 10000"/>
                <a:gd name="connsiteX236" fmla="*/ 2716 w 10000"/>
                <a:gd name="connsiteY236" fmla="*/ 239 h 10000"/>
                <a:gd name="connsiteX237" fmla="*/ 2716 w 10000"/>
                <a:gd name="connsiteY237" fmla="*/ 239 h 10000"/>
                <a:gd name="connsiteX238" fmla="*/ 2472 w 10000"/>
                <a:gd name="connsiteY238" fmla="*/ 247 h 10000"/>
                <a:gd name="connsiteX239" fmla="*/ 2157 w 10000"/>
                <a:gd name="connsiteY239" fmla="*/ 262 h 10000"/>
                <a:gd name="connsiteX240" fmla="*/ 1983 w 10000"/>
                <a:gd name="connsiteY240" fmla="*/ 277 h 10000"/>
                <a:gd name="connsiteX241" fmla="*/ 1808 w 10000"/>
                <a:gd name="connsiteY241" fmla="*/ 299 h 10000"/>
                <a:gd name="connsiteX242" fmla="*/ 1642 w 10000"/>
                <a:gd name="connsiteY242" fmla="*/ 321 h 10000"/>
                <a:gd name="connsiteX243" fmla="*/ 1476 w 10000"/>
                <a:gd name="connsiteY243" fmla="*/ 366 h 10000"/>
                <a:gd name="connsiteX244" fmla="*/ 1467 w 10000"/>
                <a:gd name="connsiteY244" fmla="*/ 366 h 10000"/>
                <a:gd name="connsiteX245" fmla="*/ 1467 w 10000"/>
                <a:gd name="connsiteY245" fmla="*/ 366 h 10000"/>
                <a:gd name="connsiteX246" fmla="*/ 1284 w 10000"/>
                <a:gd name="connsiteY246" fmla="*/ 411 h 10000"/>
                <a:gd name="connsiteX247" fmla="*/ 1118 w 10000"/>
                <a:gd name="connsiteY247" fmla="*/ 456 h 10000"/>
                <a:gd name="connsiteX248" fmla="*/ 952 w 10000"/>
                <a:gd name="connsiteY248" fmla="*/ 508 h 10000"/>
                <a:gd name="connsiteX249" fmla="*/ 882 w 10000"/>
                <a:gd name="connsiteY249" fmla="*/ 538 h 10000"/>
                <a:gd name="connsiteX250" fmla="*/ 812 w 10000"/>
                <a:gd name="connsiteY250" fmla="*/ 583 h 10000"/>
                <a:gd name="connsiteX251" fmla="*/ 734 w 10000"/>
                <a:gd name="connsiteY251" fmla="*/ 620 h 10000"/>
                <a:gd name="connsiteX252" fmla="*/ 672 w 10000"/>
                <a:gd name="connsiteY252" fmla="*/ 665 h 10000"/>
                <a:gd name="connsiteX253" fmla="*/ 611 w 10000"/>
                <a:gd name="connsiteY253" fmla="*/ 710 h 10000"/>
                <a:gd name="connsiteX254" fmla="*/ 559 w 10000"/>
                <a:gd name="connsiteY254" fmla="*/ 762 h 10000"/>
                <a:gd name="connsiteX255" fmla="*/ 515 w 10000"/>
                <a:gd name="connsiteY255" fmla="*/ 830 h 10000"/>
                <a:gd name="connsiteX256" fmla="*/ 463 w 10000"/>
                <a:gd name="connsiteY256" fmla="*/ 897 h 10000"/>
                <a:gd name="connsiteX257" fmla="*/ 428 w 10000"/>
                <a:gd name="connsiteY257" fmla="*/ 972 h 10000"/>
                <a:gd name="connsiteX258" fmla="*/ 393 w 10000"/>
                <a:gd name="connsiteY258" fmla="*/ 1061 h 10000"/>
                <a:gd name="connsiteX259" fmla="*/ 393 w 10000"/>
                <a:gd name="connsiteY259" fmla="*/ 1061 h 10000"/>
                <a:gd name="connsiteX260" fmla="*/ 367 w 10000"/>
                <a:gd name="connsiteY260" fmla="*/ 1158 h 10000"/>
                <a:gd name="connsiteX261" fmla="*/ 358 w 10000"/>
                <a:gd name="connsiteY261" fmla="*/ 1248 h 10000"/>
                <a:gd name="connsiteX262" fmla="*/ 358 w 10000"/>
                <a:gd name="connsiteY262" fmla="*/ 1353 h 10000"/>
                <a:gd name="connsiteX263" fmla="*/ 358 w 10000"/>
                <a:gd name="connsiteY263" fmla="*/ 1442 h 10000"/>
                <a:gd name="connsiteX264" fmla="*/ 358 w 10000"/>
                <a:gd name="connsiteY264" fmla="*/ 1442 h 10000"/>
                <a:gd name="connsiteX265" fmla="*/ 367 w 10000"/>
                <a:gd name="connsiteY265" fmla="*/ 1562 h 10000"/>
                <a:gd name="connsiteX266" fmla="*/ 358 w 10000"/>
                <a:gd name="connsiteY266" fmla="*/ 1674 h 10000"/>
                <a:gd name="connsiteX267" fmla="*/ 358 w 10000"/>
                <a:gd name="connsiteY267" fmla="*/ 1674 h 10000"/>
                <a:gd name="connsiteX268" fmla="*/ 332 w 10000"/>
                <a:gd name="connsiteY268" fmla="*/ 1794 h 10000"/>
                <a:gd name="connsiteX269" fmla="*/ 332 w 10000"/>
                <a:gd name="connsiteY269" fmla="*/ 1794 h 10000"/>
                <a:gd name="connsiteX270" fmla="*/ 314 w 10000"/>
                <a:gd name="connsiteY270" fmla="*/ 1876 h 10000"/>
                <a:gd name="connsiteX271" fmla="*/ 306 w 10000"/>
                <a:gd name="connsiteY271" fmla="*/ 1958 h 10000"/>
                <a:gd name="connsiteX272" fmla="*/ 306 w 10000"/>
                <a:gd name="connsiteY272" fmla="*/ 2003 h 10000"/>
                <a:gd name="connsiteX273" fmla="*/ 306 w 10000"/>
                <a:gd name="connsiteY273" fmla="*/ 2040 h 10000"/>
                <a:gd name="connsiteX274" fmla="*/ 323 w 10000"/>
                <a:gd name="connsiteY274" fmla="*/ 2078 h 10000"/>
                <a:gd name="connsiteX275" fmla="*/ 341 w 10000"/>
                <a:gd name="connsiteY275" fmla="*/ 2108 h 10000"/>
                <a:gd name="connsiteX276" fmla="*/ 341 w 10000"/>
                <a:gd name="connsiteY276" fmla="*/ 2108 h 10000"/>
                <a:gd name="connsiteX277" fmla="*/ 358 w 10000"/>
                <a:gd name="connsiteY277" fmla="*/ 2152 h 10000"/>
                <a:gd name="connsiteX278" fmla="*/ 358 w 10000"/>
                <a:gd name="connsiteY278" fmla="*/ 2197 h 10000"/>
                <a:gd name="connsiteX279" fmla="*/ 341 w 10000"/>
                <a:gd name="connsiteY279" fmla="*/ 2235 h 10000"/>
                <a:gd name="connsiteX280" fmla="*/ 332 w 10000"/>
                <a:gd name="connsiteY280" fmla="*/ 2257 h 10000"/>
                <a:gd name="connsiteX281" fmla="*/ 314 w 10000"/>
                <a:gd name="connsiteY281" fmla="*/ 2265 h 10000"/>
                <a:gd name="connsiteX282" fmla="*/ 314 w 10000"/>
                <a:gd name="connsiteY282" fmla="*/ 2280 h 10000"/>
                <a:gd name="connsiteX283" fmla="*/ 314 w 10000"/>
                <a:gd name="connsiteY283" fmla="*/ 2280 h 10000"/>
                <a:gd name="connsiteX284" fmla="*/ 323 w 10000"/>
                <a:gd name="connsiteY284" fmla="*/ 3019 h 10000"/>
                <a:gd name="connsiteX285" fmla="*/ 332 w 10000"/>
                <a:gd name="connsiteY285" fmla="*/ 3804 h 10000"/>
                <a:gd name="connsiteX286" fmla="*/ 349 w 10000"/>
                <a:gd name="connsiteY286" fmla="*/ 4634 h 10000"/>
                <a:gd name="connsiteX287" fmla="*/ 393 w 10000"/>
                <a:gd name="connsiteY287" fmla="*/ 5471 h 10000"/>
                <a:gd name="connsiteX288" fmla="*/ 393 w 10000"/>
                <a:gd name="connsiteY288" fmla="*/ 5471 h 10000"/>
                <a:gd name="connsiteX289" fmla="*/ 410 w 10000"/>
                <a:gd name="connsiteY289" fmla="*/ 5889 h 10000"/>
                <a:gd name="connsiteX290" fmla="*/ 428 w 10000"/>
                <a:gd name="connsiteY290" fmla="*/ 6315 h 10000"/>
                <a:gd name="connsiteX291" fmla="*/ 437 w 10000"/>
                <a:gd name="connsiteY291" fmla="*/ 6764 h 10000"/>
                <a:gd name="connsiteX292" fmla="*/ 437 w 10000"/>
                <a:gd name="connsiteY292" fmla="*/ 7212 h 10000"/>
                <a:gd name="connsiteX293" fmla="*/ 437 w 10000"/>
                <a:gd name="connsiteY293" fmla="*/ 7212 h 10000"/>
                <a:gd name="connsiteX294" fmla="*/ 437 w 10000"/>
                <a:gd name="connsiteY294" fmla="*/ 7444 h 10000"/>
                <a:gd name="connsiteX295" fmla="*/ 437 w 10000"/>
                <a:gd name="connsiteY295" fmla="*/ 7444 h 10000"/>
                <a:gd name="connsiteX296" fmla="*/ 437 w 10000"/>
                <a:gd name="connsiteY296" fmla="*/ 7720 h 10000"/>
                <a:gd name="connsiteX297" fmla="*/ 437 w 10000"/>
                <a:gd name="connsiteY297" fmla="*/ 7997 h 10000"/>
                <a:gd name="connsiteX298" fmla="*/ 437 w 10000"/>
                <a:gd name="connsiteY298" fmla="*/ 8034 h 10000"/>
                <a:gd name="connsiteX299" fmla="*/ 437 w 10000"/>
                <a:gd name="connsiteY299" fmla="*/ 8034 h 10000"/>
                <a:gd name="connsiteX300" fmla="*/ 428 w 10000"/>
                <a:gd name="connsiteY300" fmla="*/ 8214 h 10000"/>
                <a:gd name="connsiteX301" fmla="*/ 428 w 10000"/>
                <a:gd name="connsiteY301" fmla="*/ 8214 h 10000"/>
                <a:gd name="connsiteX302" fmla="*/ 437 w 10000"/>
                <a:gd name="connsiteY302" fmla="*/ 8266 h 10000"/>
                <a:gd name="connsiteX303" fmla="*/ 428 w 10000"/>
                <a:gd name="connsiteY303" fmla="*/ 8266 h 10000"/>
                <a:gd name="connsiteX304" fmla="*/ 437 w 10000"/>
                <a:gd name="connsiteY304" fmla="*/ 8341 h 10000"/>
                <a:gd name="connsiteX305" fmla="*/ 437 w 10000"/>
                <a:gd name="connsiteY305" fmla="*/ 8363 h 10000"/>
                <a:gd name="connsiteX306" fmla="*/ 445 w 10000"/>
                <a:gd name="connsiteY306" fmla="*/ 8378 h 10000"/>
                <a:gd name="connsiteX307" fmla="*/ 445 w 10000"/>
                <a:gd name="connsiteY307" fmla="*/ 8378 h 10000"/>
                <a:gd name="connsiteX308" fmla="*/ 454 w 10000"/>
                <a:gd name="connsiteY308" fmla="*/ 8401 h 10000"/>
                <a:gd name="connsiteX309" fmla="*/ 463 w 10000"/>
                <a:gd name="connsiteY309" fmla="*/ 8430 h 10000"/>
                <a:gd name="connsiteX310" fmla="*/ 463 w 10000"/>
                <a:gd name="connsiteY310" fmla="*/ 8460 h 10000"/>
                <a:gd name="connsiteX311" fmla="*/ 454 w 10000"/>
                <a:gd name="connsiteY311" fmla="*/ 8490 h 10000"/>
                <a:gd name="connsiteX312" fmla="*/ 454 w 10000"/>
                <a:gd name="connsiteY312" fmla="*/ 8498 h 10000"/>
                <a:gd name="connsiteX313" fmla="*/ 454 w 10000"/>
                <a:gd name="connsiteY313" fmla="*/ 8505 h 10000"/>
                <a:gd name="connsiteX314" fmla="*/ 454 w 10000"/>
                <a:gd name="connsiteY314" fmla="*/ 8505 h 10000"/>
                <a:gd name="connsiteX315" fmla="*/ 498 w 10000"/>
                <a:gd name="connsiteY315" fmla="*/ 8617 h 10000"/>
                <a:gd name="connsiteX316" fmla="*/ 541 w 10000"/>
                <a:gd name="connsiteY316" fmla="*/ 8722 h 10000"/>
                <a:gd name="connsiteX317" fmla="*/ 603 w 10000"/>
                <a:gd name="connsiteY317" fmla="*/ 8827 h 10000"/>
                <a:gd name="connsiteX318" fmla="*/ 664 w 10000"/>
                <a:gd name="connsiteY318" fmla="*/ 8924 h 10000"/>
                <a:gd name="connsiteX319" fmla="*/ 742 w 10000"/>
                <a:gd name="connsiteY319" fmla="*/ 9021 h 10000"/>
                <a:gd name="connsiteX320" fmla="*/ 838 w 10000"/>
                <a:gd name="connsiteY320" fmla="*/ 9111 h 10000"/>
                <a:gd name="connsiteX321" fmla="*/ 934 w 10000"/>
                <a:gd name="connsiteY321" fmla="*/ 9193 h 10000"/>
                <a:gd name="connsiteX322" fmla="*/ 1048 w 10000"/>
                <a:gd name="connsiteY322" fmla="*/ 9283 h 10000"/>
                <a:gd name="connsiteX323" fmla="*/ 1162 w 10000"/>
                <a:gd name="connsiteY323" fmla="*/ 9357 h 10000"/>
                <a:gd name="connsiteX324" fmla="*/ 1275 w 10000"/>
                <a:gd name="connsiteY324" fmla="*/ 9417 h 10000"/>
                <a:gd name="connsiteX325" fmla="*/ 1397 w 10000"/>
                <a:gd name="connsiteY325" fmla="*/ 9484 h 10000"/>
                <a:gd name="connsiteX326" fmla="*/ 1520 w 10000"/>
                <a:gd name="connsiteY326" fmla="*/ 9529 h 10000"/>
                <a:gd name="connsiteX327" fmla="*/ 1651 w 10000"/>
                <a:gd name="connsiteY327" fmla="*/ 9574 h 10000"/>
                <a:gd name="connsiteX328" fmla="*/ 1764 w 10000"/>
                <a:gd name="connsiteY328" fmla="*/ 9604 h 10000"/>
                <a:gd name="connsiteX329" fmla="*/ 1895 w 10000"/>
                <a:gd name="connsiteY329" fmla="*/ 9619 h 10000"/>
                <a:gd name="connsiteX330" fmla="*/ 2017 w 10000"/>
                <a:gd name="connsiteY330" fmla="*/ 9626 h 10000"/>
                <a:gd name="connsiteX331" fmla="*/ 2017 w 10000"/>
                <a:gd name="connsiteY331" fmla="*/ 9626 h 10000"/>
                <a:gd name="connsiteX332" fmla="*/ 2096 w 10000"/>
                <a:gd name="connsiteY332" fmla="*/ 9619 h 10000"/>
                <a:gd name="connsiteX333" fmla="*/ 2096 w 10000"/>
                <a:gd name="connsiteY333" fmla="*/ 9619 h 10000"/>
                <a:gd name="connsiteX334" fmla="*/ 2262 w 10000"/>
                <a:gd name="connsiteY334" fmla="*/ 9619 h 10000"/>
                <a:gd name="connsiteX335" fmla="*/ 2262 w 10000"/>
                <a:gd name="connsiteY335" fmla="*/ 9619 h 10000"/>
                <a:gd name="connsiteX336" fmla="*/ 2428 w 10000"/>
                <a:gd name="connsiteY336" fmla="*/ 9619 h 10000"/>
                <a:gd name="connsiteX337" fmla="*/ 2585 w 10000"/>
                <a:gd name="connsiteY337" fmla="*/ 9634 h 10000"/>
                <a:gd name="connsiteX338" fmla="*/ 2900 w 10000"/>
                <a:gd name="connsiteY338" fmla="*/ 9664 h 10000"/>
                <a:gd name="connsiteX339" fmla="*/ 2900 w 10000"/>
                <a:gd name="connsiteY339" fmla="*/ 9664 h 10000"/>
                <a:gd name="connsiteX340" fmla="*/ 3048 w 10000"/>
                <a:gd name="connsiteY340" fmla="*/ 9686 h 10000"/>
                <a:gd name="connsiteX341" fmla="*/ 3048 w 10000"/>
                <a:gd name="connsiteY341" fmla="*/ 9686 h 10000"/>
                <a:gd name="connsiteX342" fmla="*/ 3197 w 10000"/>
                <a:gd name="connsiteY342" fmla="*/ 9694 h 10000"/>
                <a:gd name="connsiteX343" fmla="*/ 3354 w 10000"/>
                <a:gd name="connsiteY343" fmla="*/ 9701 h 10000"/>
                <a:gd name="connsiteX344" fmla="*/ 3354 w 10000"/>
                <a:gd name="connsiteY344" fmla="*/ 9701 h 10000"/>
                <a:gd name="connsiteX345" fmla="*/ 3590 w 10000"/>
                <a:gd name="connsiteY345" fmla="*/ 9694 h 10000"/>
                <a:gd name="connsiteX346" fmla="*/ 3817 w 10000"/>
                <a:gd name="connsiteY346" fmla="*/ 9679 h 10000"/>
                <a:gd name="connsiteX347" fmla="*/ 3817 w 10000"/>
                <a:gd name="connsiteY347" fmla="*/ 9679 h 10000"/>
                <a:gd name="connsiteX348" fmla="*/ 4035 w 10000"/>
                <a:gd name="connsiteY348" fmla="*/ 9664 h 10000"/>
                <a:gd name="connsiteX349" fmla="*/ 4061 w 10000"/>
                <a:gd name="connsiteY349" fmla="*/ 9664 h 10000"/>
                <a:gd name="connsiteX350" fmla="*/ 4070 w 10000"/>
                <a:gd name="connsiteY350" fmla="*/ 9656 h 10000"/>
                <a:gd name="connsiteX351" fmla="*/ 4070 w 10000"/>
                <a:gd name="connsiteY351" fmla="*/ 9656 h 10000"/>
                <a:gd name="connsiteX352" fmla="*/ 4114 w 10000"/>
                <a:gd name="connsiteY352" fmla="*/ 9634 h 10000"/>
                <a:gd name="connsiteX353" fmla="*/ 4157 w 10000"/>
                <a:gd name="connsiteY353" fmla="*/ 9626 h 10000"/>
                <a:gd name="connsiteX354" fmla="*/ 4175 w 10000"/>
                <a:gd name="connsiteY354" fmla="*/ 9626 h 10000"/>
                <a:gd name="connsiteX355" fmla="*/ 4175 w 10000"/>
                <a:gd name="connsiteY355" fmla="*/ 9626 h 10000"/>
                <a:gd name="connsiteX356" fmla="*/ 4611 w 10000"/>
                <a:gd name="connsiteY356" fmla="*/ 9656 h 10000"/>
                <a:gd name="connsiteX357" fmla="*/ 4611 w 10000"/>
                <a:gd name="connsiteY357" fmla="*/ 9656 h 10000"/>
                <a:gd name="connsiteX358" fmla="*/ 5039 w 10000"/>
                <a:gd name="connsiteY358" fmla="*/ 9679 h 10000"/>
                <a:gd name="connsiteX359" fmla="*/ 5258 w 10000"/>
                <a:gd name="connsiteY359" fmla="*/ 9694 h 10000"/>
                <a:gd name="connsiteX360" fmla="*/ 5476 w 10000"/>
                <a:gd name="connsiteY360" fmla="*/ 9694 h 10000"/>
                <a:gd name="connsiteX361" fmla="*/ 5476 w 10000"/>
                <a:gd name="connsiteY361" fmla="*/ 9694 h 10000"/>
                <a:gd name="connsiteX362" fmla="*/ 5633 w 10000"/>
                <a:gd name="connsiteY362" fmla="*/ 9686 h 10000"/>
                <a:gd name="connsiteX363" fmla="*/ 5633 w 10000"/>
                <a:gd name="connsiteY363" fmla="*/ 9686 h 10000"/>
                <a:gd name="connsiteX364" fmla="*/ 5808 w 10000"/>
                <a:gd name="connsiteY364" fmla="*/ 9686 h 10000"/>
                <a:gd name="connsiteX365" fmla="*/ 5808 w 10000"/>
                <a:gd name="connsiteY365" fmla="*/ 9686 h 10000"/>
                <a:gd name="connsiteX366" fmla="*/ 5886 w 10000"/>
                <a:gd name="connsiteY366" fmla="*/ 9686 h 10000"/>
                <a:gd name="connsiteX367" fmla="*/ 5956 w 10000"/>
                <a:gd name="connsiteY367" fmla="*/ 9694 h 10000"/>
                <a:gd name="connsiteX368" fmla="*/ 6026 w 10000"/>
                <a:gd name="connsiteY368" fmla="*/ 9716 h 10000"/>
                <a:gd name="connsiteX369" fmla="*/ 6087 w 10000"/>
                <a:gd name="connsiteY369" fmla="*/ 9738 h 10000"/>
                <a:gd name="connsiteX370" fmla="*/ 6105 w 10000"/>
                <a:gd name="connsiteY370" fmla="*/ 9746 h 10000"/>
                <a:gd name="connsiteX371" fmla="*/ 6140 w 10000"/>
                <a:gd name="connsiteY371" fmla="*/ 9738 h 10000"/>
                <a:gd name="connsiteX372" fmla="*/ 6148 w 10000"/>
                <a:gd name="connsiteY372" fmla="*/ 9731 h 10000"/>
                <a:gd name="connsiteX373" fmla="*/ 6148 w 10000"/>
                <a:gd name="connsiteY373" fmla="*/ 9731 h 10000"/>
                <a:gd name="connsiteX374" fmla="*/ 6183 w 10000"/>
                <a:gd name="connsiteY374" fmla="*/ 9694 h 10000"/>
                <a:gd name="connsiteX375" fmla="*/ 6227 w 10000"/>
                <a:gd name="connsiteY375" fmla="*/ 9671 h 10000"/>
                <a:gd name="connsiteX376" fmla="*/ 6332 w 10000"/>
                <a:gd name="connsiteY376" fmla="*/ 9634 h 10000"/>
                <a:gd name="connsiteX377" fmla="*/ 6428 w 10000"/>
                <a:gd name="connsiteY377" fmla="*/ 9604 h 10000"/>
                <a:gd name="connsiteX378" fmla="*/ 6541 w 10000"/>
                <a:gd name="connsiteY378" fmla="*/ 9574 h 10000"/>
                <a:gd name="connsiteX379" fmla="*/ 6541 w 10000"/>
                <a:gd name="connsiteY379" fmla="*/ 9574 h 10000"/>
                <a:gd name="connsiteX380" fmla="*/ 6681 w 10000"/>
                <a:gd name="connsiteY380" fmla="*/ 9544 h 10000"/>
                <a:gd name="connsiteX381" fmla="*/ 6742 w 10000"/>
                <a:gd name="connsiteY381" fmla="*/ 9522 h 10000"/>
                <a:gd name="connsiteX382" fmla="*/ 6821 w 10000"/>
                <a:gd name="connsiteY382" fmla="*/ 9499 h 10000"/>
                <a:gd name="connsiteX383" fmla="*/ 6821 w 10000"/>
                <a:gd name="connsiteY383" fmla="*/ 9499 h 10000"/>
                <a:gd name="connsiteX384" fmla="*/ 7092 w 10000"/>
                <a:gd name="connsiteY384" fmla="*/ 9372 h 10000"/>
                <a:gd name="connsiteX385" fmla="*/ 7362 w 10000"/>
                <a:gd name="connsiteY385" fmla="*/ 9215 h 10000"/>
                <a:gd name="connsiteX386" fmla="*/ 7642 w 10000"/>
                <a:gd name="connsiteY386" fmla="*/ 9051 h 10000"/>
                <a:gd name="connsiteX387" fmla="*/ 7930 w 10000"/>
                <a:gd name="connsiteY387" fmla="*/ 8857 h 10000"/>
                <a:gd name="connsiteX388" fmla="*/ 7930 w 10000"/>
                <a:gd name="connsiteY388" fmla="*/ 8857 h 10000"/>
                <a:gd name="connsiteX389" fmla="*/ 8052 w 10000"/>
                <a:gd name="connsiteY389" fmla="*/ 8774 h 10000"/>
                <a:gd name="connsiteX390" fmla="*/ 8192 w 10000"/>
                <a:gd name="connsiteY390" fmla="*/ 8685 h 10000"/>
                <a:gd name="connsiteX391" fmla="*/ 8463 w 10000"/>
                <a:gd name="connsiteY391" fmla="*/ 8543 h 10000"/>
                <a:gd name="connsiteX392" fmla="*/ 8463 w 10000"/>
                <a:gd name="connsiteY392" fmla="*/ 8543 h 10000"/>
                <a:gd name="connsiteX393" fmla="*/ 8664 w 10000"/>
                <a:gd name="connsiteY393" fmla="*/ 8423 h 10000"/>
                <a:gd name="connsiteX394" fmla="*/ 8873 w 10000"/>
                <a:gd name="connsiteY394" fmla="*/ 8303 h 10000"/>
                <a:gd name="connsiteX395" fmla="*/ 8873 w 10000"/>
                <a:gd name="connsiteY395" fmla="*/ 8303 h 10000"/>
                <a:gd name="connsiteX396" fmla="*/ 8987 w 10000"/>
                <a:gd name="connsiteY396" fmla="*/ 8229 h 10000"/>
                <a:gd name="connsiteX397" fmla="*/ 8987 w 10000"/>
                <a:gd name="connsiteY397" fmla="*/ 8229 h 10000"/>
                <a:gd name="connsiteX398" fmla="*/ 9345 w 10000"/>
                <a:gd name="connsiteY398" fmla="*/ 8019 h 10000"/>
                <a:gd name="connsiteX399" fmla="*/ 9546 w 10000"/>
                <a:gd name="connsiteY399" fmla="*/ 7892 h 10000"/>
                <a:gd name="connsiteX400" fmla="*/ 9598 w 10000"/>
                <a:gd name="connsiteY400" fmla="*/ 7855 h 10000"/>
                <a:gd name="connsiteX401" fmla="*/ 9633 w 10000"/>
                <a:gd name="connsiteY401" fmla="*/ 7818 h 10000"/>
                <a:gd name="connsiteX402" fmla="*/ 9642 w 10000"/>
                <a:gd name="connsiteY402" fmla="*/ 7795 h 10000"/>
                <a:gd name="connsiteX403" fmla="*/ 9651 w 10000"/>
                <a:gd name="connsiteY403" fmla="*/ 7780 h 10000"/>
                <a:gd name="connsiteX404" fmla="*/ 9651 w 10000"/>
                <a:gd name="connsiteY404" fmla="*/ 7780 h 10000"/>
                <a:gd name="connsiteX405" fmla="*/ 9659 w 10000"/>
                <a:gd name="connsiteY405" fmla="*/ 7743 h 10000"/>
                <a:gd name="connsiteX406" fmla="*/ 9668 w 10000"/>
                <a:gd name="connsiteY406" fmla="*/ 7713 h 10000"/>
                <a:gd name="connsiteX407" fmla="*/ 9677 w 10000"/>
                <a:gd name="connsiteY407" fmla="*/ 7706 h 10000"/>
                <a:gd name="connsiteX408" fmla="*/ 9677 w 10000"/>
                <a:gd name="connsiteY408" fmla="*/ 7691 h 10000"/>
                <a:gd name="connsiteX409" fmla="*/ 9677 w 10000"/>
                <a:gd name="connsiteY409" fmla="*/ 7691 h 10000"/>
                <a:gd name="connsiteX410" fmla="*/ 9659 w 10000"/>
                <a:gd name="connsiteY410" fmla="*/ 7070 h 10000"/>
                <a:gd name="connsiteX411" fmla="*/ 9642 w 10000"/>
                <a:gd name="connsiteY411" fmla="*/ 6420 h 10000"/>
                <a:gd name="connsiteX412" fmla="*/ 9607 w 10000"/>
                <a:gd name="connsiteY412" fmla="*/ 5755 h 10000"/>
                <a:gd name="connsiteX413" fmla="*/ 9572 w 10000"/>
                <a:gd name="connsiteY413" fmla="*/ 5052 h 10000"/>
                <a:gd name="connsiteX414" fmla="*/ 9572 w 10000"/>
                <a:gd name="connsiteY414" fmla="*/ 5052 h 10000"/>
                <a:gd name="connsiteX415" fmla="*/ 9572 w 10000"/>
                <a:gd name="connsiteY415" fmla="*/ 4993 h 10000"/>
                <a:gd name="connsiteX416" fmla="*/ 9590 w 10000"/>
                <a:gd name="connsiteY416" fmla="*/ 4978 h 10000"/>
                <a:gd name="connsiteX417" fmla="*/ 9598 w 10000"/>
                <a:gd name="connsiteY417" fmla="*/ 4955 h 10000"/>
                <a:gd name="connsiteX418" fmla="*/ 9598 w 10000"/>
                <a:gd name="connsiteY418" fmla="*/ 4955 h 10000"/>
                <a:gd name="connsiteX419" fmla="*/ 9624 w 10000"/>
                <a:gd name="connsiteY419" fmla="*/ 4940 h 10000"/>
                <a:gd name="connsiteX420" fmla="*/ 9651 w 10000"/>
                <a:gd name="connsiteY420" fmla="*/ 4933 h 10000"/>
                <a:gd name="connsiteX421" fmla="*/ 9677 w 10000"/>
                <a:gd name="connsiteY421" fmla="*/ 4925 h 10000"/>
                <a:gd name="connsiteX422" fmla="*/ 9712 w 10000"/>
                <a:gd name="connsiteY422" fmla="*/ 4918 h 10000"/>
                <a:gd name="connsiteX423" fmla="*/ 9712 w 10000"/>
                <a:gd name="connsiteY423" fmla="*/ 4918 h 10000"/>
                <a:gd name="connsiteX424" fmla="*/ 9764 w 10000"/>
                <a:gd name="connsiteY424" fmla="*/ 4925 h 10000"/>
                <a:gd name="connsiteX425" fmla="*/ 9808 w 10000"/>
                <a:gd name="connsiteY425" fmla="*/ 4940 h 10000"/>
                <a:gd name="connsiteX426" fmla="*/ 9825 w 10000"/>
                <a:gd name="connsiteY426" fmla="*/ 4948 h 10000"/>
                <a:gd name="connsiteX427" fmla="*/ 9852 w 10000"/>
                <a:gd name="connsiteY427" fmla="*/ 4970 h 10000"/>
                <a:gd name="connsiteX428" fmla="*/ 9869 w 10000"/>
                <a:gd name="connsiteY428" fmla="*/ 4993 h 10000"/>
                <a:gd name="connsiteX429" fmla="*/ 9878 w 10000"/>
                <a:gd name="connsiteY429" fmla="*/ 5022 h 10000"/>
                <a:gd name="connsiteX430" fmla="*/ 9886 w 10000"/>
                <a:gd name="connsiteY430" fmla="*/ 5052 h 10000"/>
                <a:gd name="connsiteX431" fmla="*/ 9886 w 10000"/>
                <a:gd name="connsiteY431" fmla="*/ 5052 h 10000"/>
                <a:gd name="connsiteX432" fmla="*/ 9930 w 10000"/>
                <a:gd name="connsiteY432" fmla="*/ 5830 h 10000"/>
                <a:gd name="connsiteX433" fmla="*/ 9956 w 10000"/>
                <a:gd name="connsiteY433" fmla="*/ 6555 h 10000"/>
                <a:gd name="connsiteX434" fmla="*/ 9983 w 10000"/>
                <a:gd name="connsiteY434" fmla="*/ 7227 h 10000"/>
                <a:gd name="connsiteX435" fmla="*/ 10000 w 10000"/>
                <a:gd name="connsiteY435" fmla="*/ 7870 h 10000"/>
                <a:gd name="connsiteX436" fmla="*/ 9948 w 10000"/>
                <a:gd name="connsiteY436" fmla="*/ 7870 h 10000"/>
                <a:gd name="connsiteX437" fmla="*/ 9930 w 10000"/>
                <a:gd name="connsiteY437" fmla="*/ 7900 h 10000"/>
                <a:gd name="connsiteX438" fmla="*/ 9930 w 10000"/>
                <a:gd name="connsiteY438" fmla="*/ 7900 h 10000"/>
                <a:gd name="connsiteX439" fmla="*/ 9913 w 10000"/>
                <a:gd name="connsiteY439" fmla="*/ 7937 h 10000"/>
                <a:gd name="connsiteX440" fmla="*/ 9878 w 10000"/>
                <a:gd name="connsiteY440" fmla="*/ 7975 h 10000"/>
                <a:gd name="connsiteX441" fmla="*/ 9843 w 10000"/>
                <a:gd name="connsiteY441" fmla="*/ 8012 h 10000"/>
                <a:gd name="connsiteX442" fmla="*/ 9790 w 10000"/>
                <a:gd name="connsiteY442" fmla="*/ 8042 h 10000"/>
                <a:gd name="connsiteX443" fmla="*/ 9694 w 10000"/>
                <a:gd name="connsiteY443" fmla="*/ 8109 h 10000"/>
                <a:gd name="connsiteX444" fmla="*/ 9590 w 10000"/>
                <a:gd name="connsiteY444" fmla="*/ 8169 h 10000"/>
                <a:gd name="connsiteX445" fmla="*/ 9590 w 10000"/>
                <a:gd name="connsiteY445" fmla="*/ 8169 h 10000"/>
                <a:gd name="connsiteX446" fmla="*/ 9476 w 10000"/>
                <a:gd name="connsiteY446" fmla="*/ 8229 h 10000"/>
                <a:gd name="connsiteX447" fmla="*/ 9380 w 10000"/>
                <a:gd name="connsiteY447" fmla="*/ 8303 h 10000"/>
                <a:gd name="connsiteX448" fmla="*/ 9380 w 10000"/>
                <a:gd name="connsiteY448" fmla="*/ 8303 h 10000"/>
                <a:gd name="connsiteX449" fmla="*/ 9205 w 10000"/>
                <a:gd name="connsiteY449" fmla="*/ 8408 h 10000"/>
                <a:gd name="connsiteX450" fmla="*/ 9039 w 10000"/>
                <a:gd name="connsiteY450" fmla="*/ 8513 h 10000"/>
                <a:gd name="connsiteX451" fmla="*/ 8690 w 10000"/>
                <a:gd name="connsiteY451" fmla="*/ 8714 h 10000"/>
                <a:gd name="connsiteX452" fmla="*/ 8690 w 10000"/>
                <a:gd name="connsiteY452" fmla="*/ 8714 h 10000"/>
                <a:gd name="connsiteX453" fmla="*/ 8332 w 10000"/>
                <a:gd name="connsiteY453" fmla="*/ 8924 h 10000"/>
                <a:gd name="connsiteX454" fmla="*/ 8332 w 10000"/>
                <a:gd name="connsiteY454" fmla="*/ 8924 h 10000"/>
                <a:gd name="connsiteX455" fmla="*/ 8131 w 10000"/>
                <a:gd name="connsiteY455" fmla="*/ 9058 h 10000"/>
                <a:gd name="connsiteX456" fmla="*/ 7930 w 10000"/>
                <a:gd name="connsiteY456" fmla="*/ 9185 h 10000"/>
                <a:gd name="connsiteX457" fmla="*/ 7930 w 10000"/>
                <a:gd name="connsiteY457" fmla="*/ 9185 h 10000"/>
                <a:gd name="connsiteX458" fmla="*/ 7555 w 10000"/>
                <a:gd name="connsiteY458" fmla="*/ 9432 h 10000"/>
                <a:gd name="connsiteX459" fmla="*/ 7371 w 10000"/>
                <a:gd name="connsiteY459" fmla="*/ 9544 h 10000"/>
                <a:gd name="connsiteX460" fmla="*/ 7179 w 10000"/>
                <a:gd name="connsiteY460" fmla="*/ 9649 h 10000"/>
                <a:gd name="connsiteX461" fmla="*/ 6978 w 10000"/>
                <a:gd name="connsiteY461" fmla="*/ 9746 h 10000"/>
                <a:gd name="connsiteX462" fmla="*/ 6777 w 10000"/>
                <a:gd name="connsiteY462" fmla="*/ 9828 h 10000"/>
                <a:gd name="connsiteX463" fmla="*/ 6681 w 10000"/>
                <a:gd name="connsiteY463" fmla="*/ 9858 h 10000"/>
                <a:gd name="connsiteX464" fmla="*/ 6576 w 10000"/>
                <a:gd name="connsiteY464" fmla="*/ 9880 h 10000"/>
                <a:gd name="connsiteX465" fmla="*/ 6463 w 10000"/>
                <a:gd name="connsiteY465" fmla="*/ 9903 h 10000"/>
                <a:gd name="connsiteX466" fmla="*/ 6367 w 10000"/>
                <a:gd name="connsiteY466" fmla="*/ 9925 h 10000"/>
                <a:gd name="connsiteX467" fmla="*/ 6349 w 10000"/>
                <a:gd name="connsiteY467" fmla="*/ 9925 h 10000"/>
                <a:gd name="connsiteX468" fmla="*/ 6341 w 10000"/>
                <a:gd name="connsiteY468" fmla="*/ 9933 h 10000"/>
                <a:gd name="connsiteX469" fmla="*/ 6341 w 10000"/>
                <a:gd name="connsiteY469" fmla="*/ 9933 h 10000"/>
                <a:gd name="connsiteX470" fmla="*/ 6314 w 10000"/>
                <a:gd name="connsiteY470" fmla="*/ 9948 h 10000"/>
                <a:gd name="connsiteX471" fmla="*/ 6279 w 10000"/>
                <a:gd name="connsiteY471" fmla="*/ 9955 h 10000"/>
                <a:gd name="connsiteX472" fmla="*/ 6218 w 10000"/>
                <a:gd name="connsiteY472" fmla="*/ 9970 h 10000"/>
                <a:gd name="connsiteX473" fmla="*/ 6227 w 10000"/>
                <a:gd name="connsiteY473" fmla="*/ 9993 h 10000"/>
                <a:gd name="connsiteX474" fmla="*/ 6227 w 10000"/>
                <a:gd name="connsiteY474" fmla="*/ 9993 h 10000"/>
                <a:gd name="connsiteX475" fmla="*/ 6201 w 10000"/>
                <a:gd name="connsiteY475" fmla="*/ 10000 h 10000"/>
                <a:gd name="connsiteX476" fmla="*/ 6201 w 10000"/>
                <a:gd name="connsiteY476" fmla="*/ 10000 h 10000"/>
                <a:gd name="connsiteX477" fmla="*/ 6175 w 10000"/>
                <a:gd name="connsiteY477" fmla="*/ 10000 h 10000"/>
                <a:gd name="connsiteX478" fmla="*/ 6175 w 10000"/>
                <a:gd name="connsiteY478" fmla="*/ 10000 h 10000"/>
                <a:gd name="connsiteX0-1" fmla="*/ 6175 w 10000"/>
                <a:gd name="connsiteY0-2" fmla="*/ 10000 h 10000"/>
                <a:gd name="connsiteX1-3" fmla="*/ 6175 w 10000"/>
                <a:gd name="connsiteY1-4" fmla="*/ 10000 h 10000"/>
                <a:gd name="connsiteX2-5" fmla="*/ 6140 w 10000"/>
                <a:gd name="connsiteY2-6" fmla="*/ 10000 h 10000"/>
                <a:gd name="connsiteX3-7" fmla="*/ 6114 w 10000"/>
                <a:gd name="connsiteY3-8" fmla="*/ 9993 h 10000"/>
                <a:gd name="connsiteX4-9" fmla="*/ 6096 w 10000"/>
                <a:gd name="connsiteY4-10" fmla="*/ 9985 h 10000"/>
                <a:gd name="connsiteX5-11" fmla="*/ 6079 w 10000"/>
                <a:gd name="connsiteY5-12" fmla="*/ 9993 h 10000"/>
                <a:gd name="connsiteX6-13" fmla="*/ 6079 w 10000"/>
                <a:gd name="connsiteY6-14" fmla="*/ 9993 h 10000"/>
                <a:gd name="connsiteX7-15" fmla="*/ 6035 w 10000"/>
                <a:gd name="connsiteY7-16" fmla="*/ 10000 h 10000"/>
                <a:gd name="connsiteX8-17" fmla="*/ 6035 w 10000"/>
                <a:gd name="connsiteY8-18" fmla="*/ 10000 h 10000"/>
                <a:gd name="connsiteX9-19" fmla="*/ 5983 w 10000"/>
                <a:gd name="connsiteY9-20" fmla="*/ 9993 h 10000"/>
                <a:gd name="connsiteX10-21" fmla="*/ 5921 w 10000"/>
                <a:gd name="connsiteY10-22" fmla="*/ 9963 h 10000"/>
                <a:gd name="connsiteX11-23" fmla="*/ 5921 w 10000"/>
                <a:gd name="connsiteY11-24" fmla="*/ 9963 h 10000"/>
                <a:gd name="connsiteX12-25" fmla="*/ 5895 w 10000"/>
                <a:gd name="connsiteY12-26" fmla="*/ 9955 h 10000"/>
                <a:gd name="connsiteX13-27" fmla="*/ 5860 w 10000"/>
                <a:gd name="connsiteY13-28" fmla="*/ 9955 h 10000"/>
                <a:gd name="connsiteX14-29" fmla="*/ 5860 w 10000"/>
                <a:gd name="connsiteY14-30" fmla="*/ 9955 h 10000"/>
                <a:gd name="connsiteX15-31" fmla="*/ 5773 w 10000"/>
                <a:gd name="connsiteY15-32" fmla="*/ 9955 h 10000"/>
                <a:gd name="connsiteX16-33" fmla="*/ 5659 w 10000"/>
                <a:gd name="connsiteY16-34" fmla="*/ 9963 h 10000"/>
                <a:gd name="connsiteX17-35" fmla="*/ 5659 w 10000"/>
                <a:gd name="connsiteY17-36" fmla="*/ 9963 h 10000"/>
                <a:gd name="connsiteX18-37" fmla="*/ 5572 w 10000"/>
                <a:gd name="connsiteY18-38" fmla="*/ 9970 h 10000"/>
                <a:gd name="connsiteX19-39" fmla="*/ 5572 w 10000"/>
                <a:gd name="connsiteY19-40" fmla="*/ 9970 h 10000"/>
                <a:gd name="connsiteX20-41" fmla="*/ 5371 w 10000"/>
                <a:gd name="connsiteY20-42" fmla="*/ 9970 h 10000"/>
                <a:gd name="connsiteX21-43" fmla="*/ 5371 w 10000"/>
                <a:gd name="connsiteY21-44" fmla="*/ 9970 h 10000"/>
                <a:gd name="connsiteX22-45" fmla="*/ 5240 w 10000"/>
                <a:gd name="connsiteY22-46" fmla="*/ 9970 h 10000"/>
                <a:gd name="connsiteX23-47" fmla="*/ 5074 w 10000"/>
                <a:gd name="connsiteY23-48" fmla="*/ 9955 h 10000"/>
                <a:gd name="connsiteX24-49" fmla="*/ 5074 w 10000"/>
                <a:gd name="connsiteY24-50" fmla="*/ 9955 h 10000"/>
                <a:gd name="connsiteX25-51" fmla="*/ 4969 w 10000"/>
                <a:gd name="connsiteY25-52" fmla="*/ 9948 h 10000"/>
                <a:gd name="connsiteX26-53" fmla="*/ 4838 w 10000"/>
                <a:gd name="connsiteY26-54" fmla="*/ 9933 h 10000"/>
                <a:gd name="connsiteX27-55" fmla="*/ 4838 w 10000"/>
                <a:gd name="connsiteY27-56" fmla="*/ 9933 h 10000"/>
                <a:gd name="connsiteX28-57" fmla="*/ 4664 w 10000"/>
                <a:gd name="connsiteY28-58" fmla="*/ 9948 h 10000"/>
                <a:gd name="connsiteX29-59" fmla="*/ 4664 w 10000"/>
                <a:gd name="connsiteY29-60" fmla="*/ 9948 h 10000"/>
                <a:gd name="connsiteX30-61" fmla="*/ 4480 w 10000"/>
                <a:gd name="connsiteY30-62" fmla="*/ 9948 h 10000"/>
                <a:gd name="connsiteX31-63" fmla="*/ 4445 w 10000"/>
                <a:gd name="connsiteY31-64" fmla="*/ 9948 h 10000"/>
                <a:gd name="connsiteX32-65" fmla="*/ 4445 w 10000"/>
                <a:gd name="connsiteY32-66" fmla="*/ 9948 h 10000"/>
                <a:gd name="connsiteX33-67" fmla="*/ 4393 w 10000"/>
                <a:gd name="connsiteY33-68" fmla="*/ 9933 h 10000"/>
                <a:gd name="connsiteX34-69" fmla="*/ 4332 w 10000"/>
                <a:gd name="connsiteY34-70" fmla="*/ 9925 h 10000"/>
                <a:gd name="connsiteX35-71" fmla="*/ 4323 w 10000"/>
                <a:gd name="connsiteY35-72" fmla="*/ 9918 h 10000"/>
                <a:gd name="connsiteX36-73" fmla="*/ 4297 w 10000"/>
                <a:gd name="connsiteY36-74" fmla="*/ 9925 h 10000"/>
                <a:gd name="connsiteX37-75" fmla="*/ 4297 w 10000"/>
                <a:gd name="connsiteY37-76" fmla="*/ 9925 h 10000"/>
                <a:gd name="connsiteX38-77" fmla="*/ 4253 w 10000"/>
                <a:gd name="connsiteY38-78" fmla="*/ 9933 h 10000"/>
                <a:gd name="connsiteX39-79" fmla="*/ 4253 w 10000"/>
                <a:gd name="connsiteY39-80" fmla="*/ 9933 h 10000"/>
                <a:gd name="connsiteX40-81" fmla="*/ 4026 w 10000"/>
                <a:gd name="connsiteY40-82" fmla="*/ 9933 h 10000"/>
                <a:gd name="connsiteX41-83" fmla="*/ 3808 w 10000"/>
                <a:gd name="connsiteY41-84" fmla="*/ 9955 h 10000"/>
                <a:gd name="connsiteX42-85" fmla="*/ 3808 w 10000"/>
                <a:gd name="connsiteY42-86" fmla="*/ 9955 h 10000"/>
                <a:gd name="connsiteX43-87" fmla="*/ 3581 w 10000"/>
                <a:gd name="connsiteY43-88" fmla="*/ 9963 h 10000"/>
                <a:gd name="connsiteX44-89" fmla="*/ 3354 w 10000"/>
                <a:gd name="connsiteY44-90" fmla="*/ 9970 h 10000"/>
                <a:gd name="connsiteX45-91" fmla="*/ 3354 w 10000"/>
                <a:gd name="connsiteY45-92" fmla="*/ 9970 h 10000"/>
                <a:gd name="connsiteX46-93" fmla="*/ 3179 w 10000"/>
                <a:gd name="connsiteY46-94" fmla="*/ 9963 h 10000"/>
                <a:gd name="connsiteX47-95" fmla="*/ 3022 w 10000"/>
                <a:gd name="connsiteY47-96" fmla="*/ 9955 h 10000"/>
                <a:gd name="connsiteX48-97" fmla="*/ 3022 w 10000"/>
                <a:gd name="connsiteY48-98" fmla="*/ 9955 h 10000"/>
                <a:gd name="connsiteX49-99" fmla="*/ 2856 w 10000"/>
                <a:gd name="connsiteY49-100" fmla="*/ 9933 h 10000"/>
                <a:gd name="connsiteX50-101" fmla="*/ 2690 w 10000"/>
                <a:gd name="connsiteY50-102" fmla="*/ 9933 h 10000"/>
                <a:gd name="connsiteX51-103" fmla="*/ 2690 w 10000"/>
                <a:gd name="connsiteY51-104" fmla="*/ 9933 h 10000"/>
                <a:gd name="connsiteX52-105" fmla="*/ 2393 w 10000"/>
                <a:gd name="connsiteY52-106" fmla="*/ 9918 h 10000"/>
                <a:gd name="connsiteX53-107" fmla="*/ 2096 w 10000"/>
                <a:gd name="connsiteY53-108" fmla="*/ 9903 h 10000"/>
                <a:gd name="connsiteX54-109" fmla="*/ 1983 w 10000"/>
                <a:gd name="connsiteY54-110" fmla="*/ 9895 h 10000"/>
                <a:gd name="connsiteX55-111" fmla="*/ 1983 w 10000"/>
                <a:gd name="connsiteY55-112" fmla="*/ 9895 h 10000"/>
                <a:gd name="connsiteX56-113" fmla="*/ 1817 w 10000"/>
                <a:gd name="connsiteY56-114" fmla="*/ 9880 h 10000"/>
                <a:gd name="connsiteX57-115" fmla="*/ 1668 w 10000"/>
                <a:gd name="connsiteY57-116" fmla="*/ 9851 h 10000"/>
                <a:gd name="connsiteX58-117" fmla="*/ 1520 w 10000"/>
                <a:gd name="connsiteY58-118" fmla="*/ 9813 h 10000"/>
                <a:gd name="connsiteX59-119" fmla="*/ 1389 w 10000"/>
                <a:gd name="connsiteY59-120" fmla="*/ 9768 h 10000"/>
                <a:gd name="connsiteX60-121" fmla="*/ 1389 w 10000"/>
                <a:gd name="connsiteY60-122" fmla="*/ 9768 h 10000"/>
                <a:gd name="connsiteX61-123" fmla="*/ 1223 w 10000"/>
                <a:gd name="connsiteY61-124" fmla="*/ 9694 h 10000"/>
                <a:gd name="connsiteX62-125" fmla="*/ 1083 w 10000"/>
                <a:gd name="connsiteY62-126" fmla="*/ 9619 h 10000"/>
                <a:gd name="connsiteX63-127" fmla="*/ 934 w 10000"/>
                <a:gd name="connsiteY63-128" fmla="*/ 9537 h 10000"/>
                <a:gd name="connsiteX64-129" fmla="*/ 812 w 10000"/>
                <a:gd name="connsiteY64-130" fmla="*/ 9439 h 10000"/>
                <a:gd name="connsiteX65-131" fmla="*/ 681 w 10000"/>
                <a:gd name="connsiteY65-132" fmla="*/ 9335 h 10000"/>
                <a:gd name="connsiteX66-133" fmla="*/ 568 w 10000"/>
                <a:gd name="connsiteY66-134" fmla="*/ 9223 h 10000"/>
                <a:gd name="connsiteX67-135" fmla="*/ 454 w 10000"/>
                <a:gd name="connsiteY67-136" fmla="*/ 9111 h 10000"/>
                <a:gd name="connsiteX68-137" fmla="*/ 349 w 10000"/>
                <a:gd name="connsiteY68-138" fmla="*/ 8976 h 10000"/>
                <a:gd name="connsiteX69-139" fmla="*/ 349 w 10000"/>
                <a:gd name="connsiteY69-140" fmla="*/ 8976 h 10000"/>
                <a:gd name="connsiteX70-141" fmla="*/ 262 w 10000"/>
                <a:gd name="connsiteY70-142" fmla="*/ 8842 h 10000"/>
                <a:gd name="connsiteX71-143" fmla="*/ 227 w 10000"/>
                <a:gd name="connsiteY71-144" fmla="*/ 8774 h 10000"/>
                <a:gd name="connsiteX72-145" fmla="*/ 192 w 10000"/>
                <a:gd name="connsiteY72-146" fmla="*/ 8700 h 10000"/>
                <a:gd name="connsiteX73-147" fmla="*/ 166 w 10000"/>
                <a:gd name="connsiteY73-148" fmla="*/ 8632 h 10000"/>
                <a:gd name="connsiteX74-149" fmla="*/ 148 w 10000"/>
                <a:gd name="connsiteY74-150" fmla="*/ 8565 h 10000"/>
                <a:gd name="connsiteX75-151" fmla="*/ 131 w 10000"/>
                <a:gd name="connsiteY75-152" fmla="*/ 8490 h 10000"/>
                <a:gd name="connsiteX76-153" fmla="*/ 122 w 10000"/>
                <a:gd name="connsiteY76-154" fmla="*/ 8416 h 10000"/>
                <a:gd name="connsiteX77-155" fmla="*/ 122 w 10000"/>
                <a:gd name="connsiteY77-156" fmla="*/ 8408 h 10000"/>
                <a:gd name="connsiteX78-157" fmla="*/ 122 w 10000"/>
                <a:gd name="connsiteY78-158" fmla="*/ 8408 h 10000"/>
                <a:gd name="connsiteX79-159" fmla="*/ 122 w 10000"/>
                <a:gd name="connsiteY79-160" fmla="*/ 8408 h 10000"/>
                <a:gd name="connsiteX80-161" fmla="*/ 114 w 10000"/>
                <a:gd name="connsiteY80-162" fmla="*/ 8356 h 10000"/>
                <a:gd name="connsiteX81-163" fmla="*/ 105 w 10000"/>
                <a:gd name="connsiteY81-164" fmla="*/ 8303 h 10000"/>
                <a:gd name="connsiteX82-165" fmla="*/ 96 w 10000"/>
                <a:gd name="connsiteY82-166" fmla="*/ 8191 h 10000"/>
                <a:gd name="connsiteX83-167" fmla="*/ 105 w 10000"/>
                <a:gd name="connsiteY83-168" fmla="*/ 8079 h 10000"/>
                <a:gd name="connsiteX84-169" fmla="*/ 114 w 10000"/>
                <a:gd name="connsiteY84-170" fmla="*/ 7960 h 10000"/>
                <a:gd name="connsiteX85-171" fmla="*/ 114 w 10000"/>
                <a:gd name="connsiteY85-172" fmla="*/ 7960 h 10000"/>
                <a:gd name="connsiteX86-173" fmla="*/ 122 w 10000"/>
                <a:gd name="connsiteY86-174" fmla="*/ 7773 h 10000"/>
                <a:gd name="connsiteX87-175" fmla="*/ 122 w 10000"/>
                <a:gd name="connsiteY87-176" fmla="*/ 7773 h 10000"/>
                <a:gd name="connsiteX88-177" fmla="*/ 122 w 10000"/>
                <a:gd name="connsiteY88-178" fmla="*/ 7451 h 10000"/>
                <a:gd name="connsiteX89-179" fmla="*/ 122 w 10000"/>
                <a:gd name="connsiteY89-180" fmla="*/ 7451 h 10000"/>
                <a:gd name="connsiteX90-181" fmla="*/ 122 w 10000"/>
                <a:gd name="connsiteY90-182" fmla="*/ 7063 h 10000"/>
                <a:gd name="connsiteX91-183" fmla="*/ 122 w 10000"/>
                <a:gd name="connsiteY91-184" fmla="*/ 6689 h 10000"/>
                <a:gd name="connsiteX92-185" fmla="*/ 122 w 10000"/>
                <a:gd name="connsiteY92-186" fmla="*/ 6689 h 10000"/>
                <a:gd name="connsiteX93-187" fmla="*/ 114 w 10000"/>
                <a:gd name="connsiteY93-188" fmla="*/ 6510 h 10000"/>
                <a:gd name="connsiteX94-189" fmla="*/ 96 w 10000"/>
                <a:gd name="connsiteY94-190" fmla="*/ 6338 h 10000"/>
                <a:gd name="connsiteX95-191" fmla="*/ 96 w 10000"/>
                <a:gd name="connsiteY95-192" fmla="*/ 6338 h 10000"/>
                <a:gd name="connsiteX96-193" fmla="*/ 70 w 10000"/>
                <a:gd name="connsiteY96-194" fmla="*/ 6091 h 10000"/>
                <a:gd name="connsiteX97-195" fmla="*/ 61 w 10000"/>
                <a:gd name="connsiteY97-196" fmla="*/ 5972 h 10000"/>
                <a:gd name="connsiteX98-197" fmla="*/ 70 w 10000"/>
                <a:gd name="connsiteY98-198" fmla="*/ 5845 h 10000"/>
                <a:gd name="connsiteX99-199" fmla="*/ 70 w 10000"/>
                <a:gd name="connsiteY99-200" fmla="*/ 5845 h 10000"/>
                <a:gd name="connsiteX100-201" fmla="*/ 79 w 10000"/>
                <a:gd name="connsiteY100-202" fmla="*/ 5583 h 10000"/>
                <a:gd name="connsiteX101-203" fmla="*/ 79 w 10000"/>
                <a:gd name="connsiteY101-204" fmla="*/ 5314 h 10000"/>
                <a:gd name="connsiteX102-205" fmla="*/ 61 w 10000"/>
                <a:gd name="connsiteY102-206" fmla="*/ 5045 h 10000"/>
                <a:gd name="connsiteX103-207" fmla="*/ 44 w 10000"/>
                <a:gd name="connsiteY103-208" fmla="*/ 4776 h 10000"/>
                <a:gd name="connsiteX104-209" fmla="*/ 44 w 10000"/>
                <a:gd name="connsiteY104-210" fmla="*/ 4776 h 10000"/>
                <a:gd name="connsiteX105-211" fmla="*/ 17 w 10000"/>
                <a:gd name="connsiteY105-212" fmla="*/ 4402 h 10000"/>
                <a:gd name="connsiteX106-213" fmla="*/ 9 w 10000"/>
                <a:gd name="connsiteY106-214" fmla="*/ 4215 h 10000"/>
                <a:gd name="connsiteX107-215" fmla="*/ 0 w 10000"/>
                <a:gd name="connsiteY107-216" fmla="*/ 4028 h 10000"/>
                <a:gd name="connsiteX108-217" fmla="*/ 0 w 10000"/>
                <a:gd name="connsiteY108-218" fmla="*/ 2093 h 10000"/>
                <a:gd name="connsiteX109-219" fmla="*/ 0 w 10000"/>
                <a:gd name="connsiteY109-220" fmla="*/ 2093 h 10000"/>
                <a:gd name="connsiteX110-221" fmla="*/ 0 w 10000"/>
                <a:gd name="connsiteY110-222" fmla="*/ 2033 h 10000"/>
                <a:gd name="connsiteX111-223" fmla="*/ 0 w 10000"/>
                <a:gd name="connsiteY111-224" fmla="*/ 1958 h 10000"/>
                <a:gd name="connsiteX112-225" fmla="*/ 26 w 10000"/>
                <a:gd name="connsiteY112-226" fmla="*/ 1816 h 10000"/>
                <a:gd name="connsiteX113-227" fmla="*/ 26 w 10000"/>
                <a:gd name="connsiteY113-228" fmla="*/ 1816 h 10000"/>
                <a:gd name="connsiteX114-229" fmla="*/ 35 w 10000"/>
                <a:gd name="connsiteY114-230" fmla="*/ 1719 h 10000"/>
                <a:gd name="connsiteX115-231" fmla="*/ 44 w 10000"/>
                <a:gd name="connsiteY115-232" fmla="*/ 1637 h 10000"/>
                <a:gd name="connsiteX116-233" fmla="*/ 35 w 10000"/>
                <a:gd name="connsiteY116-234" fmla="*/ 1465 h 10000"/>
                <a:gd name="connsiteX117-235" fmla="*/ 35 w 10000"/>
                <a:gd name="connsiteY117-236" fmla="*/ 1465 h 10000"/>
                <a:gd name="connsiteX118-237" fmla="*/ 35 w 10000"/>
                <a:gd name="connsiteY118-238" fmla="*/ 1368 h 10000"/>
                <a:gd name="connsiteX119-239" fmla="*/ 35 w 10000"/>
                <a:gd name="connsiteY119-240" fmla="*/ 1263 h 10000"/>
                <a:gd name="connsiteX120-241" fmla="*/ 44 w 10000"/>
                <a:gd name="connsiteY120-242" fmla="*/ 1173 h 10000"/>
                <a:gd name="connsiteX121-243" fmla="*/ 61 w 10000"/>
                <a:gd name="connsiteY121-244" fmla="*/ 1084 h 10000"/>
                <a:gd name="connsiteX122-245" fmla="*/ 61 w 10000"/>
                <a:gd name="connsiteY122-246" fmla="*/ 1084 h 10000"/>
                <a:gd name="connsiteX123-247" fmla="*/ 105 w 10000"/>
                <a:gd name="connsiteY123-248" fmla="*/ 942 h 10000"/>
                <a:gd name="connsiteX124-249" fmla="*/ 157 w 10000"/>
                <a:gd name="connsiteY124-250" fmla="*/ 815 h 10000"/>
                <a:gd name="connsiteX125-251" fmla="*/ 227 w 10000"/>
                <a:gd name="connsiteY125-252" fmla="*/ 695 h 10000"/>
                <a:gd name="connsiteX126-253" fmla="*/ 297 w 10000"/>
                <a:gd name="connsiteY126-254" fmla="*/ 598 h 10000"/>
                <a:gd name="connsiteX127-255" fmla="*/ 376 w 10000"/>
                <a:gd name="connsiteY127-256" fmla="*/ 508 h 10000"/>
                <a:gd name="connsiteX128-257" fmla="*/ 472 w 10000"/>
                <a:gd name="connsiteY128-258" fmla="*/ 433 h 10000"/>
                <a:gd name="connsiteX129-259" fmla="*/ 594 w 10000"/>
                <a:gd name="connsiteY129-260" fmla="*/ 359 h 10000"/>
                <a:gd name="connsiteX130-261" fmla="*/ 734 w 10000"/>
                <a:gd name="connsiteY130-262" fmla="*/ 291 h 10000"/>
                <a:gd name="connsiteX131-263" fmla="*/ 734 w 10000"/>
                <a:gd name="connsiteY131-264" fmla="*/ 291 h 10000"/>
                <a:gd name="connsiteX132-265" fmla="*/ 873 w 10000"/>
                <a:gd name="connsiteY132-266" fmla="*/ 247 h 10000"/>
                <a:gd name="connsiteX133-267" fmla="*/ 996 w 10000"/>
                <a:gd name="connsiteY133-268" fmla="*/ 209 h 10000"/>
                <a:gd name="connsiteX134-269" fmla="*/ 1258 w 10000"/>
                <a:gd name="connsiteY134-270" fmla="*/ 142 h 10000"/>
                <a:gd name="connsiteX135-271" fmla="*/ 1520 w 10000"/>
                <a:gd name="connsiteY135-272" fmla="*/ 82 h 10000"/>
                <a:gd name="connsiteX136-273" fmla="*/ 1782 w 10000"/>
                <a:gd name="connsiteY136-274" fmla="*/ 45 h 10000"/>
                <a:gd name="connsiteX137-275" fmla="*/ 2035 w 10000"/>
                <a:gd name="connsiteY137-276" fmla="*/ 22 h 10000"/>
                <a:gd name="connsiteX138-277" fmla="*/ 2288 w 10000"/>
                <a:gd name="connsiteY138-278" fmla="*/ 7 h 10000"/>
                <a:gd name="connsiteX139-279" fmla="*/ 2533 w 10000"/>
                <a:gd name="connsiteY139-280" fmla="*/ 0 h 10000"/>
                <a:gd name="connsiteX140-281" fmla="*/ 2769 w 10000"/>
                <a:gd name="connsiteY140-282" fmla="*/ 0 h 10000"/>
                <a:gd name="connsiteX141-283" fmla="*/ 2769 w 10000"/>
                <a:gd name="connsiteY141-284" fmla="*/ 0 h 10000"/>
                <a:gd name="connsiteX142-285" fmla="*/ 3127 w 10000"/>
                <a:gd name="connsiteY142-286" fmla="*/ 0 h 10000"/>
                <a:gd name="connsiteX143-287" fmla="*/ 3476 w 10000"/>
                <a:gd name="connsiteY143-288" fmla="*/ 15 h 10000"/>
                <a:gd name="connsiteX144-289" fmla="*/ 3476 w 10000"/>
                <a:gd name="connsiteY144-290" fmla="*/ 15 h 10000"/>
                <a:gd name="connsiteX145-291" fmla="*/ 3852 w 10000"/>
                <a:gd name="connsiteY145-292" fmla="*/ 22 h 10000"/>
                <a:gd name="connsiteX146-293" fmla="*/ 4218 w 10000"/>
                <a:gd name="connsiteY146-294" fmla="*/ 22 h 10000"/>
                <a:gd name="connsiteX147-295" fmla="*/ 4218 w 10000"/>
                <a:gd name="connsiteY147-296" fmla="*/ 22 h 10000"/>
                <a:gd name="connsiteX148-297" fmla="*/ 4428 w 10000"/>
                <a:gd name="connsiteY148-298" fmla="*/ 30 h 10000"/>
                <a:gd name="connsiteX149-299" fmla="*/ 4646 w 10000"/>
                <a:gd name="connsiteY149-300" fmla="*/ 37 h 10000"/>
                <a:gd name="connsiteX150-301" fmla="*/ 5066 w 10000"/>
                <a:gd name="connsiteY150-302" fmla="*/ 60 h 10000"/>
                <a:gd name="connsiteX151-303" fmla="*/ 5066 w 10000"/>
                <a:gd name="connsiteY151-304" fmla="*/ 60 h 10000"/>
                <a:gd name="connsiteX152-305" fmla="*/ 5493 w 10000"/>
                <a:gd name="connsiteY152-306" fmla="*/ 82 h 10000"/>
                <a:gd name="connsiteX153-307" fmla="*/ 5712 w 10000"/>
                <a:gd name="connsiteY153-308" fmla="*/ 90 h 10000"/>
                <a:gd name="connsiteX154-309" fmla="*/ 5921 w 10000"/>
                <a:gd name="connsiteY154-310" fmla="*/ 90 h 10000"/>
                <a:gd name="connsiteX155-311" fmla="*/ 5921 w 10000"/>
                <a:gd name="connsiteY155-312" fmla="*/ 90 h 10000"/>
                <a:gd name="connsiteX156-313" fmla="*/ 6376 w 10000"/>
                <a:gd name="connsiteY156-314" fmla="*/ 105 h 10000"/>
                <a:gd name="connsiteX157-315" fmla="*/ 6838 w 10000"/>
                <a:gd name="connsiteY157-316" fmla="*/ 112 h 10000"/>
                <a:gd name="connsiteX158-317" fmla="*/ 7694 w 10000"/>
                <a:gd name="connsiteY158-318" fmla="*/ 127 h 10000"/>
                <a:gd name="connsiteX159-319" fmla="*/ 7799 w 10000"/>
                <a:gd name="connsiteY159-320" fmla="*/ 135 h 10000"/>
                <a:gd name="connsiteX160-321" fmla="*/ 7799 w 10000"/>
                <a:gd name="connsiteY160-322" fmla="*/ 135 h 10000"/>
                <a:gd name="connsiteX161-323" fmla="*/ 8122 w 10000"/>
                <a:gd name="connsiteY161-324" fmla="*/ 142 h 10000"/>
                <a:gd name="connsiteX162-325" fmla="*/ 8454 w 10000"/>
                <a:gd name="connsiteY162-326" fmla="*/ 164 h 10000"/>
                <a:gd name="connsiteX163-327" fmla="*/ 8603 w 10000"/>
                <a:gd name="connsiteY163-328" fmla="*/ 179 h 10000"/>
                <a:gd name="connsiteX164-329" fmla="*/ 8760 w 10000"/>
                <a:gd name="connsiteY164-330" fmla="*/ 202 h 10000"/>
                <a:gd name="connsiteX165-331" fmla="*/ 8900 w 10000"/>
                <a:gd name="connsiteY165-332" fmla="*/ 232 h 10000"/>
                <a:gd name="connsiteX166-333" fmla="*/ 9039 w 10000"/>
                <a:gd name="connsiteY166-334" fmla="*/ 277 h 10000"/>
                <a:gd name="connsiteX167-335" fmla="*/ 9170 w 10000"/>
                <a:gd name="connsiteY167-336" fmla="*/ 321 h 10000"/>
                <a:gd name="connsiteX168-337" fmla="*/ 9293 w 10000"/>
                <a:gd name="connsiteY168-338" fmla="*/ 389 h 10000"/>
                <a:gd name="connsiteX169-339" fmla="*/ 9389 w 10000"/>
                <a:gd name="connsiteY169-340" fmla="*/ 463 h 10000"/>
                <a:gd name="connsiteX170-341" fmla="*/ 9441 w 10000"/>
                <a:gd name="connsiteY170-342" fmla="*/ 508 h 10000"/>
                <a:gd name="connsiteX171-343" fmla="*/ 9476 w 10000"/>
                <a:gd name="connsiteY171-344" fmla="*/ 553 h 10000"/>
                <a:gd name="connsiteX172-345" fmla="*/ 9520 w 10000"/>
                <a:gd name="connsiteY172-346" fmla="*/ 605 h 10000"/>
                <a:gd name="connsiteX173-347" fmla="*/ 9563 w 10000"/>
                <a:gd name="connsiteY173-348" fmla="*/ 665 h 10000"/>
                <a:gd name="connsiteX174-349" fmla="*/ 9590 w 10000"/>
                <a:gd name="connsiteY174-350" fmla="*/ 717 h 10000"/>
                <a:gd name="connsiteX175-351" fmla="*/ 9616 w 10000"/>
                <a:gd name="connsiteY175-352" fmla="*/ 777 h 10000"/>
                <a:gd name="connsiteX176-353" fmla="*/ 9642 w 10000"/>
                <a:gd name="connsiteY176-354" fmla="*/ 852 h 10000"/>
                <a:gd name="connsiteX177-355" fmla="*/ 9659 w 10000"/>
                <a:gd name="connsiteY177-356" fmla="*/ 927 h 10000"/>
                <a:gd name="connsiteX178-357" fmla="*/ 9668 w 10000"/>
                <a:gd name="connsiteY178-358" fmla="*/ 1001 h 10000"/>
                <a:gd name="connsiteX179-359" fmla="*/ 9677 w 10000"/>
                <a:gd name="connsiteY179-360" fmla="*/ 1084 h 10000"/>
                <a:gd name="connsiteX180-361" fmla="*/ 9677 w 10000"/>
                <a:gd name="connsiteY180-362" fmla="*/ 1084 h 10000"/>
                <a:gd name="connsiteX181-363" fmla="*/ 9668 w 10000"/>
                <a:gd name="connsiteY181-364" fmla="*/ 1136 h 10000"/>
                <a:gd name="connsiteX182-365" fmla="*/ 9659 w 10000"/>
                <a:gd name="connsiteY182-366" fmla="*/ 1151 h 10000"/>
                <a:gd name="connsiteX183-367" fmla="*/ 9642 w 10000"/>
                <a:gd name="connsiteY183-368" fmla="*/ 1173 h 10000"/>
                <a:gd name="connsiteX184-369" fmla="*/ 9642 w 10000"/>
                <a:gd name="connsiteY184-370" fmla="*/ 1173 h 10000"/>
                <a:gd name="connsiteX185-371" fmla="*/ 9616 w 10000"/>
                <a:gd name="connsiteY185-372" fmla="*/ 1188 h 10000"/>
                <a:gd name="connsiteX186-373" fmla="*/ 9590 w 10000"/>
                <a:gd name="connsiteY186-374" fmla="*/ 1196 h 10000"/>
                <a:gd name="connsiteX187-375" fmla="*/ 9563 w 10000"/>
                <a:gd name="connsiteY187-376" fmla="*/ 1203 h 10000"/>
                <a:gd name="connsiteX188-377" fmla="*/ 9520 w 10000"/>
                <a:gd name="connsiteY188-378" fmla="*/ 1211 h 10000"/>
                <a:gd name="connsiteX189-379" fmla="*/ 9520 w 10000"/>
                <a:gd name="connsiteY189-380" fmla="*/ 1211 h 10000"/>
                <a:gd name="connsiteX190-381" fmla="*/ 9467 w 10000"/>
                <a:gd name="connsiteY190-382" fmla="*/ 1203 h 10000"/>
                <a:gd name="connsiteX191-383" fmla="*/ 9441 w 10000"/>
                <a:gd name="connsiteY191-384" fmla="*/ 1188 h 10000"/>
                <a:gd name="connsiteX192-385" fmla="*/ 9415 w 10000"/>
                <a:gd name="connsiteY192-386" fmla="*/ 1173 h 10000"/>
                <a:gd name="connsiteX193-387" fmla="*/ 9397 w 10000"/>
                <a:gd name="connsiteY193-388" fmla="*/ 1158 h 10000"/>
                <a:gd name="connsiteX194-389" fmla="*/ 9380 w 10000"/>
                <a:gd name="connsiteY194-390" fmla="*/ 1136 h 10000"/>
                <a:gd name="connsiteX195-391" fmla="*/ 9362 w 10000"/>
                <a:gd name="connsiteY195-392" fmla="*/ 1114 h 10000"/>
                <a:gd name="connsiteX196-393" fmla="*/ 9362 w 10000"/>
                <a:gd name="connsiteY196-394" fmla="*/ 1084 h 10000"/>
                <a:gd name="connsiteX197-395" fmla="*/ 9362 w 10000"/>
                <a:gd name="connsiteY197-396" fmla="*/ 1084 h 10000"/>
                <a:gd name="connsiteX198-397" fmla="*/ 9354 w 10000"/>
                <a:gd name="connsiteY198-398" fmla="*/ 994 h 10000"/>
                <a:gd name="connsiteX199-399" fmla="*/ 9336 w 10000"/>
                <a:gd name="connsiteY199-400" fmla="*/ 919 h 10000"/>
                <a:gd name="connsiteX200-401" fmla="*/ 9310 w 10000"/>
                <a:gd name="connsiteY200-402" fmla="*/ 852 h 10000"/>
                <a:gd name="connsiteX201-403" fmla="*/ 9275 w 10000"/>
                <a:gd name="connsiteY201-404" fmla="*/ 777 h 10000"/>
                <a:gd name="connsiteX202-405" fmla="*/ 9223 w 10000"/>
                <a:gd name="connsiteY202-406" fmla="*/ 717 h 10000"/>
                <a:gd name="connsiteX203-407" fmla="*/ 9170 w 10000"/>
                <a:gd name="connsiteY203-408" fmla="*/ 665 h 10000"/>
                <a:gd name="connsiteX204-409" fmla="*/ 9118 w 10000"/>
                <a:gd name="connsiteY204-410" fmla="*/ 620 h 10000"/>
                <a:gd name="connsiteX205-411" fmla="*/ 9048 w 10000"/>
                <a:gd name="connsiteY205-412" fmla="*/ 575 h 10000"/>
                <a:gd name="connsiteX206-413" fmla="*/ 8961 w 10000"/>
                <a:gd name="connsiteY206-414" fmla="*/ 531 h 10000"/>
                <a:gd name="connsiteX207-415" fmla="*/ 8882 w 10000"/>
                <a:gd name="connsiteY207-416" fmla="*/ 493 h 10000"/>
                <a:gd name="connsiteX208-417" fmla="*/ 8786 w 10000"/>
                <a:gd name="connsiteY208-418" fmla="*/ 463 h 10000"/>
                <a:gd name="connsiteX209-419" fmla="*/ 8681 w 10000"/>
                <a:gd name="connsiteY209-420" fmla="*/ 441 h 10000"/>
                <a:gd name="connsiteX210-421" fmla="*/ 8568 w 10000"/>
                <a:gd name="connsiteY210-422" fmla="*/ 426 h 10000"/>
                <a:gd name="connsiteX211-423" fmla="*/ 8454 w 10000"/>
                <a:gd name="connsiteY211-424" fmla="*/ 411 h 10000"/>
                <a:gd name="connsiteX212-425" fmla="*/ 8314 w 10000"/>
                <a:gd name="connsiteY212-426" fmla="*/ 404 h 10000"/>
                <a:gd name="connsiteX213-427" fmla="*/ 8183 w 10000"/>
                <a:gd name="connsiteY213-428" fmla="*/ 404 h 10000"/>
                <a:gd name="connsiteX214-429" fmla="*/ 8166 w 10000"/>
                <a:gd name="connsiteY214-430" fmla="*/ 404 h 10000"/>
                <a:gd name="connsiteX215-431" fmla="*/ 8166 w 10000"/>
                <a:gd name="connsiteY215-432" fmla="*/ 404 h 10000"/>
                <a:gd name="connsiteX216-433" fmla="*/ 7834 w 10000"/>
                <a:gd name="connsiteY216-434" fmla="*/ 396 h 10000"/>
                <a:gd name="connsiteX217-435" fmla="*/ 7520 w 10000"/>
                <a:gd name="connsiteY217-436" fmla="*/ 381 h 10000"/>
                <a:gd name="connsiteX218-437" fmla="*/ 7520 w 10000"/>
                <a:gd name="connsiteY218-438" fmla="*/ 381 h 10000"/>
                <a:gd name="connsiteX219-439" fmla="*/ 7205 w 10000"/>
                <a:gd name="connsiteY219-440" fmla="*/ 374 h 10000"/>
                <a:gd name="connsiteX220-441" fmla="*/ 6882 w 10000"/>
                <a:gd name="connsiteY220-442" fmla="*/ 366 h 10000"/>
                <a:gd name="connsiteX221-443" fmla="*/ 5502 w 10000"/>
                <a:gd name="connsiteY221-444" fmla="*/ 366 h 10000"/>
                <a:gd name="connsiteX222-445" fmla="*/ 5502 w 10000"/>
                <a:gd name="connsiteY222-446" fmla="*/ 366 h 10000"/>
                <a:gd name="connsiteX223-447" fmla="*/ 5354 w 10000"/>
                <a:gd name="connsiteY223-448" fmla="*/ 366 h 10000"/>
                <a:gd name="connsiteX224-449" fmla="*/ 5214 w 10000"/>
                <a:gd name="connsiteY224-450" fmla="*/ 359 h 10000"/>
                <a:gd name="connsiteX225-451" fmla="*/ 4926 w 10000"/>
                <a:gd name="connsiteY225-452" fmla="*/ 336 h 10000"/>
                <a:gd name="connsiteX226-453" fmla="*/ 4926 w 10000"/>
                <a:gd name="connsiteY226-454" fmla="*/ 336 h 10000"/>
                <a:gd name="connsiteX227-455" fmla="*/ 4638 w 10000"/>
                <a:gd name="connsiteY227-456" fmla="*/ 299 h 10000"/>
                <a:gd name="connsiteX228-457" fmla="*/ 4489 w 10000"/>
                <a:gd name="connsiteY228-458" fmla="*/ 291 h 10000"/>
                <a:gd name="connsiteX229-459" fmla="*/ 4341 w 10000"/>
                <a:gd name="connsiteY229-460" fmla="*/ 291 h 10000"/>
                <a:gd name="connsiteX230-461" fmla="*/ 4341 w 10000"/>
                <a:gd name="connsiteY230-462" fmla="*/ 291 h 10000"/>
                <a:gd name="connsiteX231-463" fmla="*/ 3886 w 10000"/>
                <a:gd name="connsiteY231-464" fmla="*/ 284 h 10000"/>
                <a:gd name="connsiteX232-465" fmla="*/ 3424 w 10000"/>
                <a:gd name="connsiteY232-466" fmla="*/ 262 h 10000"/>
                <a:gd name="connsiteX233-467" fmla="*/ 3424 w 10000"/>
                <a:gd name="connsiteY233-468" fmla="*/ 262 h 10000"/>
                <a:gd name="connsiteX234-469" fmla="*/ 3004 w 10000"/>
                <a:gd name="connsiteY234-470" fmla="*/ 247 h 10000"/>
                <a:gd name="connsiteX235-471" fmla="*/ 3004 w 10000"/>
                <a:gd name="connsiteY235-472" fmla="*/ 247 h 10000"/>
                <a:gd name="connsiteX236-473" fmla="*/ 2716 w 10000"/>
                <a:gd name="connsiteY236-474" fmla="*/ 239 h 10000"/>
                <a:gd name="connsiteX237-475" fmla="*/ 2716 w 10000"/>
                <a:gd name="connsiteY237-476" fmla="*/ 239 h 10000"/>
                <a:gd name="connsiteX238-477" fmla="*/ 2472 w 10000"/>
                <a:gd name="connsiteY238-478" fmla="*/ 247 h 10000"/>
                <a:gd name="connsiteX239-479" fmla="*/ 2157 w 10000"/>
                <a:gd name="connsiteY239-480" fmla="*/ 262 h 10000"/>
                <a:gd name="connsiteX240-481" fmla="*/ 1983 w 10000"/>
                <a:gd name="connsiteY240-482" fmla="*/ 277 h 10000"/>
                <a:gd name="connsiteX241-483" fmla="*/ 1808 w 10000"/>
                <a:gd name="connsiteY241-484" fmla="*/ 299 h 10000"/>
                <a:gd name="connsiteX242-485" fmla="*/ 1642 w 10000"/>
                <a:gd name="connsiteY242-486" fmla="*/ 321 h 10000"/>
                <a:gd name="connsiteX243-487" fmla="*/ 1476 w 10000"/>
                <a:gd name="connsiteY243-488" fmla="*/ 366 h 10000"/>
                <a:gd name="connsiteX244-489" fmla="*/ 1467 w 10000"/>
                <a:gd name="connsiteY244-490" fmla="*/ 366 h 10000"/>
                <a:gd name="connsiteX245-491" fmla="*/ 1467 w 10000"/>
                <a:gd name="connsiteY245-492" fmla="*/ 366 h 10000"/>
                <a:gd name="connsiteX246-493" fmla="*/ 1284 w 10000"/>
                <a:gd name="connsiteY246-494" fmla="*/ 411 h 10000"/>
                <a:gd name="connsiteX247-495" fmla="*/ 1118 w 10000"/>
                <a:gd name="connsiteY247-496" fmla="*/ 456 h 10000"/>
                <a:gd name="connsiteX248-497" fmla="*/ 952 w 10000"/>
                <a:gd name="connsiteY248-498" fmla="*/ 508 h 10000"/>
                <a:gd name="connsiteX249-499" fmla="*/ 882 w 10000"/>
                <a:gd name="connsiteY249-500" fmla="*/ 538 h 10000"/>
                <a:gd name="connsiteX250-501" fmla="*/ 812 w 10000"/>
                <a:gd name="connsiteY250-502" fmla="*/ 583 h 10000"/>
                <a:gd name="connsiteX251-503" fmla="*/ 734 w 10000"/>
                <a:gd name="connsiteY251-504" fmla="*/ 620 h 10000"/>
                <a:gd name="connsiteX252-505" fmla="*/ 672 w 10000"/>
                <a:gd name="connsiteY252-506" fmla="*/ 665 h 10000"/>
                <a:gd name="connsiteX253-507" fmla="*/ 611 w 10000"/>
                <a:gd name="connsiteY253-508" fmla="*/ 710 h 10000"/>
                <a:gd name="connsiteX254-509" fmla="*/ 559 w 10000"/>
                <a:gd name="connsiteY254-510" fmla="*/ 762 h 10000"/>
                <a:gd name="connsiteX255-511" fmla="*/ 515 w 10000"/>
                <a:gd name="connsiteY255-512" fmla="*/ 830 h 10000"/>
                <a:gd name="connsiteX256-513" fmla="*/ 463 w 10000"/>
                <a:gd name="connsiteY256-514" fmla="*/ 897 h 10000"/>
                <a:gd name="connsiteX257-515" fmla="*/ 428 w 10000"/>
                <a:gd name="connsiteY257-516" fmla="*/ 972 h 10000"/>
                <a:gd name="connsiteX258-517" fmla="*/ 393 w 10000"/>
                <a:gd name="connsiteY258-518" fmla="*/ 1061 h 10000"/>
                <a:gd name="connsiteX259-519" fmla="*/ 393 w 10000"/>
                <a:gd name="connsiteY259-520" fmla="*/ 1061 h 10000"/>
                <a:gd name="connsiteX260-521" fmla="*/ 367 w 10000"/>
                <a:gd name="connsiteY260-522" fmla="*/ 1158 h 10000"/>
                <a:gd name="connsiteX261-523" fmla="*/ 358 w 10000"/>
                <a:gd name="connsiteY261-524" fmla="*/ 1248 h 10000"/>
                <a:gd name="connsiteX262-525" fmla="*/ 358 w 10000"/>
                <a:gd name="connsiteY262-526" fmla="*/ 1353 h 10000"/>
                <a:gd name="connsiteX263-527" fmla="*/ 358 w 10000"/>
                <a:gd name="connsiteY263-528" fmla="*/ 1442 h 10000"/>
                <a:gd name="connsiteX264-529" fmla="*/ 358 w 10000"/>
                <a:gd name="connsiteY264-530" fmla="*/ 1442 h 10000"/>
                <a:gd name="connsiteX265-531" fmla="*/ 367 w 10000"/>
                <a:gd name="connsiteY265-532" fmla="*/ 1562 h 10000"/>
                <a:gd name="connsiteX266-533" fmla="*/ 358 w 10000"/>
                <a:gd name="connsiteY266-534" fmla="*/ 1674 h 10000"/>
                <a:gd name="connsiteX267-535" fmla="*/ 358 w 10000"/>
                <a:gd name="connsiteY267-536" fmla="*/ 1674 h 10000"/>
                <a:gd name="connsiteX268-537" fmla="*/ 332 w 10000"/>
                <a:gd name="connsiteY268-538" fmla="*/ 1794 h 10000"/>
                <a:gd name="connsiteX269-539" fmla="*/ 332 w 10000"/>
                <a:gd name="connsiteY269-540" fmla="*/ 1794 h 10000"/>
                <a:gd name="connsiteX270-541" fmla="*/ 314 w 10000"/>
                <a:gd name="connsiteY270-542" fmla="*/ 1876 h 10000"/>
                <a:gd name="connsiteX271-543" fmla="*/ 306 w 10000"/>
                <a:gd name="connsiteY271-544" fmla="*/ 1958 h 10000"/>
                <a:gd name="connsiteX272-545" fmla="*/ 306 w 10000"/>
                <a:gd name="connsiteY272-546" fmla="*/ 2003 h 10000"/>
                <a:gd name="connsiteX273-547" fmla="*/ 306 w 10000"/>
                <a:gd name="connsiteY273-548" fmla="*/ 2040 h 10000"/>
                <a:gd name="connsiteX274-549" fmla="*/ 323 w 10000"/>
                <a:gd name="connsiteY274-550" fmla="*/ 2078 h 10000"/>
                <a:gd name="connsiteX275-551" fmla="*/ 341 w 10000"/>
                <a:gd name="connsiteY275-552" fmla="*/ 2108 h 10000"/>
                <a:gd name="connsiteX276-553" fmla="*/ 341 w 10000"/>
                <a:gd name="connsiteY276-554" fmla="*/ 2108 h 10000"/>
                <a:gd name="connsiteX277-555" fmla="*/ 358 w 10000"/>
                <a:gd name="connsiteY277-556" fmla="*/ 2152 h 10000"/>
                <a:gd name="connsiteX278-557" fmla="*/ 358 w 10000"/>
                <a:gd name="connsiteY278-558" fmla="*/ 2197 h 10000"/>
                <a:gd name="connsiteX279-559" fmla="*/ 341 w 10000"/>
                <a:gd name="connsiteY279-560" fmla="*/ 2235 h 10000"/>
                <a:gd name="connsiteX280-561" fmla="*/ 332 w 10000"/>
                <a:gd name="connsiteY280-562" fmla="*/ 2257 h 10000"/>
                <a:gd name="connsiteX281-563" fmla="*/ 314 w 10000"/>
                <a:gd name="connsiteY281-564" fmla="*/ 2265 h 10000"/>
                <a:gd name="connsiteX282-565" fmla="*/ 314 w 10000"/>
                <a:gd name="connsiteY282-566" fmla="*/ 2280 h 10000"/>
                <a:gd name="connsiteX283-567" fmla="*/ 314 w 10000"/>
                <a:gd name="connsiteY283-568" fmla="*/ 2280 h 10000"/>
                <a:gd name="connsiteX284-569" fmla="*/ 323 w 10000"/>
                <a:gd name="connsiteY284-570" fmla="*/ 3019 h 10000"/>
                <a:gd name="connsiteX285-571" fmla="*/ 332 w 10000"/>
                <a:gd name="connsiteY285-572" fmla="*/ 3804 h 10000"/>
                <a:gd name="connsiteX286-573" fmla="*/ 349 w 10000"/>
                <a:gd name="connsiteY286-574" fmla="*/ 4634 h 10000"/>
                <a:gd name="connsiteX287-575" fmla="*/ 393 w 10000"/>
                <a:gd name="connsiteY287-576" fmla="*/ 5471 h 10000"/>
                <a:gd name="connsiteX288-577" fmla="*/ 393 w 10000"/>
                <a:gd name="connsiteY288-578" fmla="*/ 5471 h 10000"/>
                <a:gd name="connsiteX289-579" fmla="*/ 410 w 10000"/>
                <a:gd name="connsiteY289-580" fmla="*/ 5889 h 10000"/>
                <a:gd name="connsiteX290-581" fmla="*/ 428 w 10000"/>
                <a:gd name="connsiteY290-582" fmla="*/ 6315 h 10000"/>
                <a:gd name="connsiteX291-583" fmla="*/ 437 w 10000"/>
                <a:gd name="connsiteY291-584" fmla="*/ 6764 h 10000"/>
                <a:gd name="connsiteX292-585" fmla="*/ 437 w 10000"/>
                <a:gd name="connsiteY292-586" fmla="*/ 7212 h 10000"/>
                <a:gd name="connsiteX293-587" fmla="*/ 437 w 10000"/>
                <a:gd name="connsiteY293-588" fmla="*/ 7212 h 10000"/>
                <a:gd name="connsiteX294-589" fmla="*/ 437 w 10000"/>
                <a:gd name="connsiteY294-590" fmla="*/ 7444 h 10000"/>
                <a:gd name="connsiteX295-591" fmla="*/ 437 w 10000"/>
                <a:gd name="connsiteY295-592" fmla="*/ 7444 h 10000"/>
                <a:gd name="connsiteX296-593" fmla="*/ 437 w 10000"/>
                <a:gd name="connsiteY296-594" fmla="*/ 7720 h 10000"/>
                <a:gd name="connsiteX297-595" fmla="*/ 437 w 10000"/>
                <a:gd name="connsiteY297-596" fmla="*/ 7997 h 10000"/>
                <a:gd name="connsiteX298-597" fmla="*/ 437 w 10000"/>
                <a:gd name="connsiteY298-598" fmla="*/ 8034 h 10000"/>
                <a:gd name="connsiteX299-599" fmla="*/ 437 w 10000"/>
                <a:gd name="connsiteY299-600" fmla="*/ 8034 h 10000"/>
                <a:gd name="connsiteX300-601" fmla="*/ 428 w 10000"/>
                <a:gd name="connsiteY300-602" fmla="*/ 8214 h 10000"/>
                <a:gd name="connsiteX301-603" fmla="*/ 428 w 10000"/>
                <a:gd name="connsiteY301-604" fmla="*/ 8214 h 10000"/>
                <a:gd name="connsiteX302-605" fmla="*/ 437 w 10000"/>
                <a:gd name="connsiteY302-606" fmla="*/ 8266 h 10000"/>
                <a:gd name="connsiteX303-607" fmla="*/ 428 w 10000"/>
                <a:gd name="connsiteY303-608" fmla="*/ 8266 h 10000"/>
                <a:gd name="connsiteX304-609" fmla="*/ 437 w 10000"/>
                <a:gd name="connsiteY304-610" fmla="*/ 8341 h 10000"/>
                <a:gd name="connsiteX305-611" fmla="*/ 437 w 10000"/>
                <a:gd name="connsiteY305-612" fmla="*/ 8363 h 10000"/>
                <a:gd name="connsiteX306-613" fmla="*/ 445 w 10000"/>
                <a:gd name="connsiteY306-614" fmla="*/ 8378 h 10000"/>
                <a:gd name="connsiteX307-615" fmla="*/ 445 w 10000"/>
                <a:gd name="connsiteY307-616" fmla="*/ 8378 h 10000"/>
                <a:gd name="connsiteX308-617" fmla="*/ 454 w 10000"/>
                <a:gd name="connsiteY308-618" fmla="*/ 8401 h 10000"/>
                <a:gd name="connsiteX309-619" fmla="*/ 463 w 10000"/>
                <a:gd name="connsiteY309-620" fmla="*/ 8430 h 10000"/>
                <a:gd name="connsiteX310-621" fmla="*/ 463 w 10000"/>
                <a:gd name="connsiteY310-622" fmla="*/ 8460 h 10000"/>
                <a:gd name="connsiteX311-623" fmla="*/ 454 w 10000"/>
                <a:gd name="connsiteY311-624" fmla="*/ 8490 h 10000"/>
                <a:gd name="connsiteX312-625" fmla="*/ 454 w 10000"/>
                <a:gd name="connsiteY312-626" fmla="*/ 8498 h 10000"/>
                <a:gd name="connsiteX313-627" fmla="*/ 454 w 10000"/>
                <a:gd name="connsiteY313-628" fmla="*/ 8505 h 10000"/>
                <a:gd name="connsiteX314-629" fmla="*/ 454 w 10000"/>
                <a:gd name="connsiteY314-630" fmla="*/ 8505 h 10000"/>
                <a:gd name="connsiteX315-631" fmla="*/ 498 w 10000"/>
                <a:gd name="connsiteY315-632" fmla="*/ 8617 h 10000"/>
                <a:gd name="connsiteX316-633" fmla="*/ 541 w 10000"/>
                <a:gd name="connsiteY316-634" fmla="*/ 8722 h 10000"/>
                <a:gd name="connsiteX317-635" fmla="*/ 603 w 10000"/>
                <a:gd name="connsiteY317-636" fmla="*/ 8827 h 10000"/>
                <a:gd name="connsiteX318-637" fmla="*/ 664 w 10000"/>
                <a:gd name="connsiteY318-638" fmla="*/ 8924 h 10000"/>
                <a:gd name="connsiteX319-639" fmla="*/ 742 w 10000"/>
                <a:gd name="connsiteY319-640" fmla="*/ 9021 h 10000"/>
                <a:gd name="connsiteX320-641" fmla="*/ 838 w 10000"/>
                <a:gd name="connsiteY320-642" fmla="*/ 9111 h 10000"/>
                <a:gd name="connsiteX321-643" fmla="*/ 934 w 10000"/>
                <a:gd name="connsiteY321-644" fmla="*/ 9193 h 10000"/>
                <a:gd name="connsiteX322-645" fmla="*/ 1048 w 10000"/>
                <a:gd name="connsiteY322-646" fmla="*/ 9283 h 10000"/>
                <a:gd name="connsiteX323-647" fmla="*/ 1162 w 10000"/>
                <a:gd name="connsiteY323-648" fmla="*/ 9357 h 10000"/>
                <a:gd name="connsiteX324-649" fmla="*/ 1275 w 10000"/>
                <a:gd name="connsiteY324-650" fmla="*/ 9417 h 10000"/>
                <a:gd name="connsiteX325-651" fmla="*/ 1397 w 10000"/>
                <a:gd name="connsiteY325-652" fmla="*/ 9484 h 10000"/>
                <a:gd name="connsiteX326-653" fmla="*/ 1520 w 10000"/>
                <a:gd name="connsiteY326-654" fmla="*/ 9529 h 10000"/>
                <a:gd name="connsiteX327-655" fmla="*/ 1651 w 10000"/>
                <a:gd name="connsiteY327-656" fmla="*/ 9574 h 10000"/>
                <a:gd name="connsiteX328-657" fmla="*/ 1764 w 10000"/>
                <a:gd name="connsiteY328-658" fmla="*/ 9604 h 10000"/>
                <a:gd name="connsiteX329-659" fmla="*/ 1895 w 10000"/>
                <a:gd name="connsiteY329-660" fmla="*/ 9619 h 10000"/>
                <a:gd name="connsiteX330-661" fmla="*/ 2017 w 10000"/>
                <a:gd name="connsiteY330-662" fmla="*/ 9626 h 10000"/>
                <a:gd name="connsiteX331-663" fmla="*/ 2017 w 10000"/>
                <a:gd name="connsiteY331-664" fmla="*/ 9626 h 10000"/>
                <a:gd name="connsiteX332-665" fmla="*/ 2096 w 10000"/>
                <a:gd name="connsiteY332-666" fmla="*/ 9619 h 10000"/>
                <a:gd name="connsiteX333-667" fmla="*/ 2096 w 10000"/>
                <a:gd name="connsiteY333-668" fmla="*/ 9619 h 10000"/>
                <a:gd name="connsiteX334-669" fmla="*/ 2262 w 10000"/>
                <a:gd name="connsiteY334-670" fmla="*/ 9619 h 10000"/>
                <a:gd name="connsiteX335-671" fmla="*/ 2262 w 10000"/>
                <a:gd name="connsiteY335-672" fmla="*/ 9619 h 10000"/>
                <a:gd name="connsiteX336-673" fmla="*/ 2428 w 10000"/>
                <a:gd name="connsiteY336-674" fmla="*/ 9619 h 10000"/>
                <a:gd name="connsiteX337-675" fmla="*/ 2585 w 10000"/>
                <a:gd name="connsiteY337-676" fmla="*/ 9634 h 10000"/>
                <a:gd name="connsiteX338-677" fmla="*/ 2900 w 10000"/>
                <a:gd name="connsiteY338-678" fmla="*/ 9664 h 10000"/>
                <a:gd name="connsiteX339-679" fmla="*/ 2900 w 10000"/>
                <a:gd name="connsiteY339-680" fmla="*/ 9664 h 10000"/>
                <a:gd name="connsiteX340-681" fmla="*/ 3048 w 10000"/>
                <a:gd name="connsiteY340-682" fmla="*/ 9686 h 10000"/>
                <a:gd name="connsiteX341-683" fmla="*/ 3048 w 10000"/>
                <a:gd name="connsiteY341-684" fmla="*/ 9686 h 10000"/>
                <a:gd name="connsiteX342-685" fmla="*/ 3197 w 10000"/>
                <a:gd name="connsiteY342-686" fmla="*/ 9694 h 10000"/>
                <a:gd name="connsiteX343-687" fmla="*/ 3354 w 10000"/>
                <a:gd name="connsiteY343-688" fmla="*/ 9701 h 10000"/>
                <a:gd name="connsiteX344-689" fmla="*/ 3354 w 10000"/>
                <a:gd name="connsiteY344-690" fmla="*/ 9701 h 10000"/>
                <a:gd name="connsiteX345-691" fmla="*/ 3590 w 10000"/>
                <a:gd name="connsiteY345-692" fmla="*/ 9694 h 10000"/>
                <a:gd name="connsiteX346-693" fmla="*/ 3817 w 10000"/>
                <a:gd name="connsiteY346-694" fmla="*/ 9679 h 10000"/>
                <a:gd name="connsiteX347-695" fmla="*/ 3817 w 10000"/>
                <a:gd name="connsiteY347-696" fmla="*/ 9679 h 10000"/>
                <a:gd name="connsiteX348-697" fmla="*/ 4035 w 10000"/>
                <a:gd name="connsiteY348-698" fmla="*/ 9664 h 10000"/>
                <a:gd name="connsiteX349-699" fmla="*/ 4061 w 10000"/>
                <a:gd name="connsiteY349-700" fmla="*/ 9664 h 10000"/>
                <a:gd name="connsiteX350-701" fmla="*/ 4070 w 10000"/>
                <a:gd name="connsiteY350-702" fmla="*/ 9656 h 10000"/>
                <a:gd name="connsiteX351-703" fmla="*/ 4070 w 10000"/>
                <a:gd name="connsiteY351-704" fmla="*/ 9656 h 10000"/>
                <a:gd name="connsiteX352-705" fmla="*/ 4114 w 10000"/>
                <a:gd name="connsiteY352-706" fmla="*/ 9634 h 10000"/>
                <a:gd name="connsiteX353-707" fmla="*/ 4157 w 10000"/>
                <a:gd name="connsiteY353-708" fmla="*/ 9626 h 10000"/>
                <a:gd name="connsiteX354-709" fmla="*/ 4175 w 10000"/>
                <a:gd name="connsiteY354-710" fmla="*/ 9626 h 10000"/>
                <a:gd name="connsiteX355-711" fmla="*/ 4175 w 10000"/>
                <a:gd name="connsiteY355-712" fmla="*/ 9626 h 10000"/>
                <a:gd name="connsiteX356-713" fmla="*/ 4611 w 10000"/>
                <a:gd name="connsiteY356-714" fmla="*/ 9656 h 10000"/>
                <a:gd name="connsiteX357-715" fmla="*/ 4611 w 10000"/>
                <a:gd name="connsiteY357-716" fmla="*/ 9656 h 10000"/>
                <a:gd name="connsiteX358-717" fmla="*/ 5039 w 10000"/>
                <a:gd name="connsiteY358-718" fmla="*/ 9679 h 10000"/>
                <a:gd name="connsiteX359-719" fmla="*/ 5258 w 10000"/>
                <a:gd name="connsiteY359-720" fmla="*/ 9694 h 10000"/>
                <a:gd name="connsiteX360-721" fmla="*/ 5476 w 10000"/>
                <a:gd name="connsiteY360-722" fmla="*/ 9694 h 10000"/>
                <a:gd name="connsiteX361-723" fmla="*/ 5476 w 10000"/>
                <a:gd name="connsiteY361-724" fmla="*/ 9694 h 10000"/>
                <a:gd name="connsiteX362-725" fmla="*/ 5633 w 10000"/>
                <a:gd name="connsiteY362-726" fmla="*/ 9686 h 10000"/>
                <a:gd name="connsiteX363-727" fmla="*/ 5633 w 10000"/>
                <a:gd name="connsiteY363-728" fmla="*/ 9686 h 10000"/>
                <a:gd name="connsiteX364-729" fmla="*/ 5808 w 10000"/>
                <a:gd name="connsiteY364-730" fmla="*/ 9686 h 10000"/>
                <a:gd name="connsiteX365-731" fmla="*/ 5808 w 10000"/>
                <a:gd name="connsiteY365-732" fmla="*/ 9686 h 10000"/>
                <a:gd name="connsiteX366-733" fmla="*/ 5886 w 10000"/>
                <a:gd name="connsiteY366-734" fmla="*/ 9686 h 10000"/>
                <a:gd name="connsiteX367-735" fmla="*/ 5956 w 10000"/>
                <a:gd name="connsiteY367-736" fmla="*/ 9694 h 10000"/>
                <a:gd name="connsiteX368-737" fmla="*/ 6026 w 10000"/>
                <a:gd name="connsiteY368-738" fmla="*/ 9716 h 10000"/>
                <a:gd name="connsiteX369-739" fmla="*/ 6087 w 10000"/>
                <a:gd name="connsiteY369-740" fmla="*/ 9738 h 10000"/>
                <a:gd name="connsiteX370-741" fmla="*/ 6105 w 10000"/>
                <a:gd name="connsiteY370-742" fmla="*/ 9746 h 10000"/>
                <a:gd name="connsiteX371-743" fmla="*/ 6140 w 10000"/>
                <a:gd name="connsiteY371-744" fmla="*/ 9738 h 10000"/>
                <a:gd name="connsiteX372-745" fmla="*/ 6148 w 10000"/>
                <a:gd name="connsiteY372-746" fmla="*/ 9731 h 10000"/>
                <a:gd name="connsiteX373-747" fmla="*/ 6148 w 10000"/>
                <a:gd name="connsiteY373-748" fmla="*/ 9731 h 10000"/>
                <a:gd name="connsiteX374-749" fmla="*/ 6183 w 10000"/>
                <a:gd name="connsiteY374-750" fmla="*/ 9694 h 10000"/>
                <a:gd name="connsiteX375-751" fmla="*/ 6227 w 10000"/>
                <a:gd name="connsiteY375-752" fmla="*/ 9671 h 10000"/>
                <a:gd name="connsiteX376-753" fmla="*/ 6332 w 10000"/>
                <a:gd name="connsiteY376-754" fmla="*/ 9634 h 10000"/>
                <a:gd name="connsiteX377-755" fmla="*/ 6428 w 10000"/>
                <a:gd name="connsiteY377-756" fmla="*/ 9604 h 10000"/>
                <a:gd name="connsiteX378-757" fmla="*/ 6541 w 10000"/>
                <a:gd name="connsiteY378-758" fmla="*/ 9574 h 10000"/>
                <a:gd name="connsiteX379-759" fmla="*/ 6541 w 10000"/>
                <a:gd name="connsiteY379-760" fmla="*/ 9574 h 10000"/>
                <a:gd name="connsiteX380-761" fmla="*/ 6681 w 10000"/>
                <a:gd name="connsiteY380-762" fmla="*/ 9544 h 10000"/>
                <a:gd name="connsiteX381-763" fmla="*/ 6742 w 10000"/>
                <a:gd name="connsiteY381-764" fmla="*/ 9522 h 10000"/>
                <a:gd name="connsiteX382-765" fmla="*/ 6821 w 10000"/>
                <a:gd name="connsiteY382-766" fmla="*/ 9499 h 10000"/>
                <a:gd name="connsiteX383-767" fmla="*/ 6821 w 10000"/>
                <a:gd name="connsiteY383-768" fmla="*/ 9499 h 10000"/>
                <a:gd name="connsiteX384-769" fmla="*/ 7092 w 10000"/>
                <a:gd name="connsiteY384-770" fmla="*/ 9372 h 10000"/>
                <a:gd name="connsiteX385-771" fmla="*/ 7362 w 10000"/>
                <a:gd name="connsiteY385-772" fmla="*/ 9215 h 10000"/>
                <a:gd name="connsiteX386-773" fmla="*/ 7642 w 10000"/>
                <a:gd name="connsiteY386-774" fmla="*/ 9051 h 10000"/>
                <a:gd name="connsiteX387-775" fmla="*/ 7930 w 10000"/>
                <a:gd name="connsiteY387-776" fmla="*/ 8857 h 10000"/>
                <a:gd name="connsiteX388-777" fmla="*/ 7930 w 10000"/>
                <a:gd name="connsiteY388-778" fmla="*/ 8857 h 10000"/>
                <a:gd name="connsiteX389-779" fmla="*/ 8052 w 10000"/>
                <a:gd name="connsiteY389-780" fmla="*/ 8774 h 10000"/>
                <a:gd name="connsiteX390-781" fmla="*/ 8192 w 10000"/>
                <a:gd name="connsiteY390-782" fmla="*/ 8685 h 10000"/>
                <a:gd name="connsiteX391-783" fmla="*/ 8463 w 10000"/>
                <a:gd name="connsiteY391-784" fmla="*/ 8543 h 10000"/>
                <a:gd name="connsiteX392-785" fmla="*/ 8463 w 10000"/>
                <a:gd name="connsiteY392-786" fmla="*/ 8543 h 10000"/>
                <a:gd name="connsiteX393-787" fmla="*/ 8664 w 10000"/>
                <a:gd name="connsiteY393-788" fmla="*/ 8423 h 10000"/>
                <a:gd name="connsiteX394-789" fmla="*/ 8873 w 10000"/>
                <a:gd name="connsiteY394-790" fmla="*/ 8303 h 10000"/>
                <a:gd name="connsiteX395-791" fmla="*/ 8873 w 10000"/>
                <a:gd name="connsiteY395-792" fmla="*/ 8303 h 10000"/>
                <a:gd name="connsiteX396-793" fmla="*/ 8987 w 10000"/>
                <a:gd name="connsiteY396-794" fmla="*/ 8229 h 10000"/>
                <a:gd name="connsiteX397-795" fmla="*/ 8987 w 10000"/>
                <a:gd name="connsiteY397-796" fmla="*/ 8229 h 10000"/>
                <a:gd name="connsiteX398-797" fmla="*/ 9345 w 10000"/>
                <a:gd name="connsiteY398-798" fmla="*/ 8019 h 10000"/>
                <a:gd name="connsiteX399-799" fmla="*/ 9546 w 10000"/>
                <a:gd name="connsiteY399-800" fmla="*/ 7892 h 10000"/>
                <a:gd name="connsiteX400-801" fmla="*/ 9598 w 10000"/>
                <a:gd name="connsiteY400-802" fmla="*/ 7855 h 10000"/>
                <a:gd name="connsiteX401-803" fmla="*/ 9633 w 10000"/>
                <a:gd name="connsiteY401-804" fmla="*/ 7818 h 10000"/>
                <a:gd name="connsiteX402-805" fmla="*/ 9642 w 10000"/>
                <a:gd name="connsiteY402-806" fmla="*/ 7795 h 10000"/>
                <a:gd name="connsiteX403-807" fmla="*/ 9651 w 10000"/>
                <a:gd name="connsiteY403-808" fmla="*/ 7780 h 10000"/>
                <a:gd name="connsiteX404-809" fmla="*/ 9651 w 10000"/>
                <a:gd name="connsiteY404-810" fmla="*/ 7780 h 10000"/>
                <a:gd name="connsiteX405-811" fmla="*/ 9659 w 10000"/>
                <a:gd name="connsiteY405-812" fmla="*/ 7743 h 10000"/>
                <a:gd name="connsiteX406-813" fmla="*/ 9668 w 10000"/>
                <a:gd name="connsiteY406-814" fmla="*/ 7713 h 10000"/>
                <a:gd name="connsiteX407-815" fmla="*/ 9677 w 10000"/>
                <a:gd name="connsiteY407-816" fmla="*/ 7706 h 10000"/>
                <a:gd name="connsiteX408-817" fmla="*/ 9677 w 10000"/>
                <a:gd name="connsiteY408-818" fmla="*/ 7691 h 10000"/>
                <a:gd name="connsiteX409-819" fmla="*/ 9677 w 10000"/>
                <a:gd name="connsiteY409-820" fmla="*/ 7691 h 10000"/>
                <a:gd name="connsiteX410-821" fmla="*/ 9659 w 10000"/>
                <a:gd name="connsiteY410-822" fmla="*/ 7070 h 10000"/>
                <a:gd name="connsiteX411-823" fmla="*/ 9642 w 10000"/>
                <a:gd name="connsiteY411-824" fmla="*/ 6420 h 10000"/>
                <a:gd name="connsiteX412-825" fmla="*/ 9607 w 10000"/>
                <a:gd name="connsiteY412-826" fmla="*/ 5755 h 10000"/>
                <a:gd name="connsiteX413-827" fmla="*/ 9572 w 10000"/>
                <a:gd name="connsiteY413-828" fmla="*/ 5052 h 10000"/>
                <a:gd name="connsiteX414-829" fmla="*/ 9572 w 10000"/>
                <a:gd name="connsiteY414-830" fmla="*/ 5052 h 10000"/>
                <a:gd name="connsiteX415-831" fmla="*/ 9572 w 10000"/>
                <a:gd name="connsiteY415-832" fmla="*/ 4993 h 10000"/>
                <a:gd name="connsiteX416-833" fmla="*/ 9590 w 10000"/>
                <a:gd name="connsiteY416-834" fmla="*/ 4978 h 10000"/>
                <a:gd name="connsiteX417-835" fmla="*/ 9598 w 10000"/>
                <a:gd name="connsiteY417-836" fmla="*/ 4955 h 10000"/>
                <a:gd name="connsiteX418-837" fmla="*/ 9598 w 10000"/>
                <a:gd name="connsiteY418-838" fmla="*/ 4955 h 10000"/>
                <a:gd name="connsiteX419-839" fmla="*/ 9624 w 10000"/>
                <a:gd name="connsiteY419-840" fmla="*/ 4940 h 10000"/>
                <a:gd name="connsiteX420-841" fmla="*/ 9651 w 10000"/>
                <a:gd name="connsiteY420-842" fmla="*/ 4933 h 10000"/>
                <a:gd name="connsiteX421-843" fmla="*/ 9712 w 10000"/>
                <a:gd name="connsiteY421-844" fmla="*/ 4918 h 10000"/>
                <a:gd name="connsiteX422-845" fmla="*/ 9712 w 10000"/>
                <a:gd name="connsiteY422-846" fmla="*/ 4918 h 10000"/>
                <a:gd name="connsiteX423-847" fmla="*/ 9764 w 10000"/>
                <a:gd name="connsiteY423-848" fmla="*/ 4925 h 10000"/>
                <a:gd name="connsiteX424-849" fmla="*/ 9808 w 10000"/>
                <a:gd name="connsiteY424-850" fmla="*/ 4940 h 10000"/>
                <a:gd name="connsiteX425-851" fmla="*/ 9825 w 10000"/>
                <a:gd name="connsiteY425-852" fmla="*/ 4948 h 10000"/>
                <a:gd name="connsiteX426-853" fmla="*/ 9852 w 10000"/>
                <a:gd name="connsiteY426-854" fmla="*/ 4970 h 10000"/>
                <a:gd name="connsiteX427-855" fmla="*/ 9869 w 10000"/>
                <a:gd name="connsiteY427-856" fmla="*/ 4993 h 10000"/>
                <a:gd name="connsiteX428-857" fmla="*/ 9878 w 10000"/>
                <a:gd name="connsiteY428-858" fmla="*/ 5022 h 10000"/>
                <a:gd name="connsiteX429-859" fmla="*/ 9886 w 10000"/>
                <a:gd name="connsiteY429-860" fmla="*/ 5052 h 10000"/>
                <a:gd name="connsiteX430-861" fmla="*/ 9886 w 10000"/>
                <a:gd name="connsiteY430-862" fmla="*/ 5052 h 10000"/>
                <a:gd name="connsiteX431-863" fmla="*/ 9930 w 10000"/>
                <a:gd name="connsiteY431-864" fmla="*/ 5830 h 10000"/>
                <a:gd name="connsiteX432-865" fmla="*/ 9956 w 10000"/>
                <a:gd name="connsiteY432-866" fmla="*/ 6555 h 10000"/>
                <a:gd name="connsiteX433-867" fmla="*/ 9983 w 10000"/>
                <a:gd name="connsiteY433-868" fmla="*/ 7227 h 10000"/>
                <a:gd name="connsiteX434-869" fmla="*/ 10000 w 10000"/>
                <a:gd name="connsiteY434-870" fmla="*/ 7870 h 10000"/>
                <a:gd name="connsiteX435-871" fmla="*/ 9948 w 10000"/>
                <a:gd name="connsiteY435-872" fmla="*/ 7870 h 10000"/>
                <a:gd name="connsiteX436-873" fmla="*/ 9930 w 10000"/>
                <a:gd name="connsiteY436-874" fmla="*/ 7900 h 10000"/>
                <a:gd name="connsiteX437-875" fmla="*/ 9930 w 10000"/>
                <a:gd name="connsiteY437-876" fmla="*/ 7900 h 10000"/>
                <a:gd name="connsiteX438-877" fmla="*/ 9913 w 10000"/>
                <a:gd name="connsiteY438-878" fmla="*/ 7937 h 10000"/>
                <a:gd name="connsiteX439-879" fmla="*/ 9878 w 10000"/>
                <a:gd name="connsiteY439-880" fmla="*/ 7975 h 10000"/>
                <a:gd name="connsiteX440-881" fmla="*/ 9843 w 10000"/>
                <a:gd name="connsiteY440-882" fmla="*/ 8012 h 10000"/>
                <a:gd name="connsiteX441-883" fmla="*/ 9790 w 10000"/>
                <a:gd name="connsiteY441-884" fmla="*/ 8042 h 10000"/>
                <a:gd name="connsiteX442-885" fmla="*/ 9694 w 10000"/>
                <a:gd name="connsiteY442-886" fmla="*/ 8109 h 10000"/>
                <a:gd name="connsiteX443-887" fmla="*/ 9590 w 10000"/>
                <a:gd name="connsiteY443-888" fmla="*/ 8169 h 10000"/>
                <a:gd name="connsiteX444-889" fmla="*/ 9590 w 10000"/>
                <a:gd name="connsiteY444-890" fmla="*/ 8169 h 10000"/>
                <a:gd name="connsiteX445-891" fmla="*/ 9476 w 10000"/>
                <a:gd name="connsiteY445-892" fmla="*/ 8229 h 10000"/>
                <a:gd name="connsiteX446-893" fmla="*/ 9380 w 10000"/>
                <a:gd name="connsiteY446-894" fmla="*/ 8303 h 10000"/>
                <a:gd name="connsiteX447-895" fmla="*/ 9380 w 10000"/>
                <a:gd name="connsiteY447-896" fmla="*/ 8303 h 10000"/>
                <a:gd name="connsiteX448-897" fmla="*/ 9205 w 10000"/>
                <a:gd name="connsiteY448-898" fmla="*/ 8408 h 10000"/>
                <a:gd name="connsiteX449-899" fmla="*/ 9039 w 10000"/>
                <a:gd name="connsiteY449-900" fmla="*/ 8513 h 10000"/>
                <a:gd name="connsiteX450-901" fmla="*/ 8690 w 10000"/>
                <a:gd name="connsiteY450-902" fmla="*/ 8714 h 10000"/>
                <a:gd name="connsiteX451-903" fmla="*/ 8690 w 10000"/>
                <a:gd name="connsiteY451-904" fmla="*/ 8714 h 10000"/>
                <a:gd name="connsiteX452-905" fmla="*/ 8332 w 10000"/>
                <a:gd name="connsiteY452-906" fmla="*/ 8924 h 10000"/>
                <a:gd name="connsiteX453-907" fmla="*/ 8332 w 10000"/>
                <a:gd name="connsiteY453-908" fmla="*/ 8924 h 10000"/>
                <a:gd name="connsiteX454-909" fmla="*/ 8131 w 10000"/>
                <a:gd name="connsiteY454-910" fmla="*/ 9058 h 10000"/>
                <a:gd name="connsiteX455-911" fmla="*/ 7930 w 10000"/>
                <a:gd name="connsiteY455-912" fmla="*/ 9185 h 10000"/>
                <a:gd name="connsiteX456-913" fmla="*/ 7930 w 10000"/>
                <a:gd name="connsiteY456-914" fmla="*/ 9185 h 10000"/>
                <a:gd name="connsiteX457-915" fmla="*/ 7555 w 10000"/>
                <a:gd name="connsiteY457-916" fmla="*/ 9432 h 10000"/>
                <a:gd name="connsiteX458-917" fmla="*/ 7371 w 10000"/>
                <a:gd name="connsiteY458-918" fmla="*/ 9544 h 10000"/>
                <a:gd name="connsiteX459-919" fmla="*/ 7179 w 10000"/>
                <a:gd name="connsiteY459-920" fmla="*/ 9649 h 10000"/>
                <a:gd name="connsiteX460-921" fmla="*/ 6978 w 10000"/>
                <a:gd name="connsiteY460-922" fmla="*/ 9746 h 10000"/>
                <a:gd name="connsiteX461-923" fmla="*/ 6777 w 10000"/>
                <a:gd name="connsiteY461-924" fmla="*/ 9828 h 10000"/>
                <a:gd name="connsiteX462-925" fmla="*/ 6681 w 10000"/>
                <a:gd name="connsiteY462-926" fmla="*/ 9858 h 10000"/>
                <a:gd name="connsiteX463-927" fmla="*/ 6576 w 10000"/>
                <a:gd name="connsiteY463-928" fmla="*/ 9880 h 10000"/>
                <a:gd name="connsiteX464-929" fmla="*/ 6463 w 10000"/>
                <a:gd name="connsiteY464-930" fmla="*/ 9903 h 10000"/>
                <a:gd name="connsiteX465-931" fmla="*/ 6367 w 10000"/>
                <a:gd name="connsiteY465-932" fmla="*/ 9925 h 10000"/>
                <a:gd name="connsiteX466-933" fmla="*/ 6349 w 10000"/>
                <a:gd name="connsiteY466-934" fmla="*/ 9925 h 10000"/>
                <a:gd name="connsiteX467-935" fmla="*/ 6341 w 10000"/>
                <a:gd name="connsiteY467-936" fmla="*/ 9933 h 10000"/>
                <a:gd name="connsiteX468-937" fmla="*/ 6341 w 10000"/>
                <a:gd name="connsiteY468-938" fmla="*/ 9933 h 10000"/>
                <a:gd name="connsiteX469-939" fmla="*/ 6314 w 10000"/>
                <a:gd name="connsiteY469-940" fmla="*/ 9948 h 10000"/>
                <a:gd name="connsiteX470-941" fmla="*/ 6279 w 10000"/>
                <a:gd name="connsiteY470-942" fmla="*/ 9955 h 10000"/>
                <a:gd name="connsiteX471-943" fmla="*/ 6218 w 10000"/>
                <a:gd name="connsiteY471-944" fmla="*/ 9970 h 10000"/>
                <a:gd name="connsiteX472-945" fmla="*/ 6227 w 10000"/>
                <a:gd name="connsiteY472-946" fmla="*/ 9993 h 10000"/>
                <a:gd name="connsiteX473-947" fmla="*/ 6227 w 10000"/>
                <a:gd name="connsiteY473-948" fmla="*/ 9993 h 10000"/>
                <a:gd name="connsiteX474-949" fmla="*/ 6201 w 10000"/>
                <a:gd name="connsiteY474-950" fmla="*/ 10000 h 10000"/>
                <a:gd name="connsiteX475-951" fmla="*/ 6201 w 10000"/>
                <a:gd name="connsiteY475-952" fmla="*/ 10000 h 10000"/>
                <a:gd name="connsiteX476-953" fmla="*/ 6175 w 10000"/>
                <a:gd name="connsiteY476-954" fmla="*/ 10000 h 10000"/>
                <a:gd name="connsiteX477-955" fmla="*/ 6175 w 10000"/>
                <a:gd name="connsiteY477-956" fmla="*/ 10000 h 10000"/>
                <a:gd name="connsiteX0-957" fmla="*/ 6175 w 10000"/>
                <a:gd name="connsiteY0-958" fmla="*/ 10000 h 10000"/>
                <a:gd name="connsiteX1-959" fmla="*/ 6175 w 10000"/>
                <a:gd name="connsiteY1-960" fmla="*/ 10000 h 10000"/>
                <a:gd name="connsiteX2-961" fmla="*/ 6140 w 10000"/>
                <a:gd name="connsiteY2-962" fmla="*/ 10000 h 10000"/>
                <a:gd name="connsiteX3-963" fmla="*/ 6114 w 10000"/>
                <a:gd name="connsiteY3-964" fmla="*/ 9993 h 10000"/>
                <a:gd name="connsiteX4-965" fmla="*/ 6096 w 10000"/>
                <a:gd name="connsiteY4-966" fmla="*/ 9985 h 10000"/>
                <a:gd name="connsiteX5-967" fmla="*/ 6079 w 10000"/>
                <a:gd name="connsiteY5-968" fmla="*/ 9993 h 10000"/>
                <a:gd name="connsiteX6-969" fmla="*/ 6079 w 10000"/>
                <a:gd name="connsiteY6-970" fmla="*/ 9993 h 10000"/>
                <a:gd name="connsiteX7-971" fmla="*/ 6035 w 10000"/>
                <a:gd name="connsiteY7-972" fmla="*/ 10000 h 10000"/>
                <a:gd name="connsiteX8-973" fmla="*/ 6035 w 10000"/>
                <a:gd name="connsiteY8-974" fmla="*/ 10000 h 10000"/>
                <a:gd name="connsiteX9-975" fmla="*/ 5983 w 10000"/>
                <a:gd name="connsiteY9-976" fmla="*/ 9993 h 10000"/>
                <a:gd name="connsiteX10-977" fmla="*/ 5921 w 10000"/>
                <a:gd name="connsiteY10-978" fmla="*/ 9963 h 10000"/>
                <a:gd name="connsiteX11-979" fmla="*/ 5921 w 10000"/>
                <a:gd name="connsiteY11-980" fmla="*/ 9963 h 10000"/>
                <a:gd name="connsiteX12-981" fmla="*/ 5895 w 10000"/>
                <a:gd name="connsiteY12-982" fmla="*/ 9955 h 10000"/>
                <a:gd name="connsiteX13-983" fmla="*/ 5860 w 10000"/>
                <a:gd name="connsiteY13-984" fmla="*/ 9955 h 10000"/>
                <a:gd name="connsiteX14-985" fmla="*/ 5860 w 10000"/>
                <a:gd name="connsiteY14-986" fmla="*/ 9955 h 10000"/>
                <a:gd name="connsiteX15-987" fmla="*/ 5773 w 10000"/>
                <a:gd name="connsiteY15-988" fmla="*/ 9955 h 10000"/>
                <a:gd name="connsiteX16-989" fmla="*/ 5659 w 10000"/>
                <a:gd name="connsiteY16-990" fmla="*/ 9963 h 10000"/>
                <a:gd name="connsiteX17-991" fmla="*/ 5659 w 10000"/>
                <a:gd name="connsiteY17-992" fmla="*/ 9963 h 10000"/>
                <a:gd name="connsiteX18-993" fmla="*/ 5572 w 10000"/>
                <a:gd name="connsiteY18-994" fmla="*/ 9970 h 10000"/>
                <a:gd name="connsiteX19-995" fmla="*/ 5572 w 10000"/>
                <a:gd name="connsiteY19-996" fmla="*/ 9970 h 10000"/>
                <a:gd name="connsiteX20-997" fmla="*/ 5371 w 10000"/>
                <a:gd name="connsiteY20-998" fmla="*/ 9970 h 10000"/>
                <a:gd name="connsiteX21-999" fmla="*/ 5371 w 10000"/>
                <a:gd name="connsiteY21-1000" fmla="*/ 9970 h 10000"/>
                <a:gd name="connsiteX22-1001" fmla="*/ 5240 w 10000"/>
                <a:gd name="connsiteY22-1002" fmla="*/ 9970 h 10000"/>
                <a:gd name="connsiteX23-1003" fmla="*/ 5074 w 10000"/>
                <a:gd name="connsiteY23-1004" fmla="*/ 9955 h 10000"/>
                <a:gd name="connsiteX24-1005" fmla="*/ 5074 w 10000"/>
                <a:gd name="connsiteY24-1006" fmla="*/ 9955 h 10000"/>
                <a:gd name="connsiteX25-1007" fmla="*/ 4969 w 10000"/>
                <a:gd name="connsiteY25-1008" fmla="*/ 9948 h 10000"/>
                <a:gd name="connsiteX26-1009" fmla="*/ 4838 w 10000"/>
                <a:gd name="connsiteY26-1010" fmla="*/ 9933 h 10000"/>
                <a:gd name="connsiteX27-1011" fmla="*/ 4838 w 10000"/>
                <a:gd name="connsiteY27-1012" fmla="*/ 9933 h 10000"/>
                <a:gd name="connsiteX28-1013" fmla="*/ 4664 w 10000"/>
                <a:gd name="connsiteY28-1014" fmla="*/ 9948 h 10000"/>
                <a:gd name="connsiteX29-1015" fmla="*/ 4664 w 10000"/>
                <a:gd name="connsiteY29-1016" fmla="*/ 9948 h 10000"/>
                <a:gd name="connsiteX30-1017" fmla="*/ 4480 w 10000"/>
                <a:gd name="connsiteY30-1018" fmla="*/ 9948 h 10000"/>
                <a:gd name="connsiteX31-1019" fmla="*/ 4445 w 10000"/>
                <a:gd name="connsiteY31-1020" fmla="*/ 9948 h 10000"/>
                <a:gd name="connsiteX32-1021" fmla="*/ 4445 w 10000"/>
                <a:gd name="connsiteY32-1022" fmla="*/ 9948 h 10000"/>
                <a:gd name="connsiteX33-1023" fmla="*/ 4393 w 10000"/>
                <a:gd name="connsiteY33-1024" fmla="*/ 9933 h 10000"/>
                <a:gd name="connsiteX34-1025" fmla="*/ 4332 w 10000"/>
                <a:gd name="connsiteY34-1026" fmla="*/ 9925 h 10000"/>
                <a:gd name="connsiteX35-1027" fmla="*/ 4323 w 10000"/>
                <a:gd name="connsiteY35-1028" fmla="*/ 9918 h 10000"/>
                <a:gd name="connsiteX36-1029" fmla="*/ 4297 w 10000"/>
                <a:gd name="connsiteY36-1030" fmla="*/ 9925 h 10000"/>
                <a:gd name="connsiteX37-1031" fmla="*/ 4297 w 10000"/>
                <a:gd name="connsiteY37-1032" fmla="*/ 9925 h 10000"/>
                <a:gd name="connsiteX38-1033" fmla="*/ 4253 w 10000"/>
                <a:gd name="connsiteY38-1034" fmla="*/ 9933 h 10000"/>
                <a:gd name="connsiteX39-1035" fmla="*/ 4253 w 10000"/>
                <a:gd name="connsiteY39-1036" fmla="*/ 9933 h 10000"/>
                <a:gd name="connsiteX40-1037" fmla="*/ 4026 w 10000"/>
                <a:gd name="connsiteY40-1038" fmla="*/ 9933 h 10000"/>
                <a:gd name="connsiteX41-1039" fmla="*/ 3808 w 10000"/>
                <a:gd name="connsiteY41-1040" fmla="*/ 9955 h 10000"/>
                <a:gd name="connsiteX42-1041" fmla="*/ 3808 w 10000"/>
                <a:gd name="connsiteY42-1042" fmla="*/ 9955 h 10000"/>
                <a:gd name="connsiteX43-1043" fmla="*/ 3581 w 10000"/>
                <a:gd name="connsiteY43-1044" fmla="*/ 9963 h 10000"/>
                <a:gd name="connsiteX44-1045" fmla="*/ 3354 w 10000"/>
                <a:gd name="connsiteY44-1046" fmla="*/ 9970 h 10000"/>
                <a:gd name="connsiteX45-1047" fmla="*/ 3354 w 10000"/>
                <a:gd name="connsiteY45-1048" fmla="*/ 9970 h 10000"/>
                <a:gd name="connsiteX46-1049" fmla="*/ 3179 w 10000"/>
                <a:gd name="connsiteY46-1050" fmla="*/ 9963 h 10000"/>
                <a:gd name="connsiteX47-1051" fmla="*/ 3022 w 10000"/>
                <a:gd name="connsiteY47-1052" fmla="*/ 9955 h 10000"/>
                <a:gd name="connsiteX48-1053" fmla="*/ 3022 w 10000"/>
                <a:gd name="connsiteY48-1054" fmla="*/ 9955 h 10000"/>
                <a:gd name="connsiteX49-1055" fmla="*/ 2856 w 10000"/>
                <a:gd name="connsiteY49-1056" fmla="*/ 9933 h 10000"/>
                <a:gd name="connsiteX50-1057" fmla="*/ 2690 w 10000"/>
                <a:gd name="connsiteY50-1058" fmla="*/ 9933 h 10000"/>
                <a:gd name="connsiteX51-1059" fmla="*/ 2690 w 10000"/>
                <a:gd name="connsiteY51-1060" fmla="*/ 9933 h 10000"/>
                <a:gd name="connsiteX52-1061" fmla="*/ 2393 w 10000"/>
                <a:gd name="connsiteY52-1062" fmla="*/ 9918 h 10000"/>
                <a:gd name="connsiteX53-1063" fmla="*/ 2096 w 10000"/>
                <a:gd name="connsiteY53-1064" fmla="*/ 9903 h 10000"/>
                <a:gd name="connsiteX54-1065" fmla="*/ 1983 w 10000"/>
                <a:gd name="connsiteY54-1066" fmla="*/ 9895 h 10000"/>
                <a:gd name="connsiteX55-1067" fmla="*/ 1983 w 10000"/>
                <a:gd name="connsiteY55-1068" fmla="*/ 9895 h 10000"/>
                <a:gd name="connsiteX56-1069" fmla="*/ 1817 w 10000"/>
                <a:gd name="connsiteY56-1070" fmla="*/ 9880 h 10000"/>
                <a:gd name="connsiteX57-1071" fmla="*/ 1668 w 10000"/>
                <a:gd name="connsiteY57-1072" fmla="*/ 9851 h 10000"/>
                <a:gd name="connsiteX58-1073" fmla="*/ 1520 w 10000"/>
                <a:gd name="connsiteY58-1074" fmla="*/ 9813 h 10000"/>
                <a:gd name="connsiteX59-1075" fmla="*/ 1389 w 10000"/>
                <a:gd name="connsiteY59-1076" fmla="*/ 9768 h 10000"/>
                <a:gd name="connsiteX60-1077" fmla="*/ 1389 w 10000"/>
                <a:gd name="connsiteY60-1078" fmla="*/ 9768 h 10000"/>
                <a:gd name="connsiteX61-1079" fmla="*/ 1223 w 10000"/>
                <a:gd name="connsiteY61-1080" fmla="*/ 9694 h 10000"/>
                <a:gd name="connsiteX62-1081" fmla="*/ 1083 w 10000"/>
                <a:gd name="connsiteY62-1082" fmla="*/ 9619 h 10000"/>
                <a:gd name="connsiteX63-1083" fmla="*/ 934 w 10000"/>
                <a:gd name="connsiteY63-1084" fmla="*/ 9537 h 10000"/>
                <a:gd name="connsiteX64-1085" fmla="*/ 812 w 10000"/>
                <a:gd name="connsiteY64-1086" fmla="*/ 9439 h 10000"/>
                <a:gd name="connsiteX65-1087" fmla="*/ 681 w 10000"/>
                <a:gd name="connsiteY65-1088" fmla="*/ 9335 h 10000"/>
                <a:gd name="connsiteX66-1089" fmla="*/ 568 w 10000"/>
                <a:gd name="connsiteY66-1090" fmla="*/ 9223 h 10000"/>
                <a:gd name="connsiteX67-1091" fmla="*/ 454 w 10000"/>
                <a:gd name="connsiteY67-1092" fmla="*/ 9111 h 10000"/>
                <a:gd name="connsiteX68-1093" fmla="*/ 349 w 10000"/>
                <a:gd name="connsiteY68-1094" fmla="*/ 8976 h 10000"/>
                <a:gd name="connsiteX69-1095" fmla="*/ 349 w 10000"/>
                <a:gd name="connsiteY69-1096" fmla="*/ 8976 h 10000"/>
                <a:gd name="connsiteX70-1097" fmla="*/ 262 w 10000"/>
                <a:gd name="connsiteY70-1098" fmla="*/ 8842 h 10000"/>
                <a:gd name="connsiteX71-1099" fmla="*/ 227 w 10000"/>
                <a:gd name="connsiteY71-1100" fmla="*/ 8774 h 10000"/>
                <a:gd name="connsiteX72-1101" fmla="*/ 192 w 10000"/>
                <a:gd name="connsiteY72-1102" fmla="*/ 8700 h 10000"/>
                <a:gd name="connsiteX73-1103" fmla="*/ 166 w 10000"/>
                <a:gd name="connsiteY73-1104" fmla="*/ 8632 h 10000"/>
                <a:gd name="connsiteX74-1105" fmla="*/ 148 w 10000"/>
                <a:gd name="connsiteY74-1106" fmla="*/ 8565 h 10000"/>
                <a:gd name="connsiteX75-1107" fmla="*/ 131 w 10000"/>
                <a:gd name="connsiteY75-1108" fmla="*/ 8490 h 10000"/>
                <a:gd name="connsiteX76-1109" fmla="*/ 122 w 10000"/>
                <a:gd name="connsiteY76-1110" fmla="*/ 8416 h 10000"/>
                <a:gd name="connsiteX77-1111" fmla="*/ 122 w 10000"/>
                <a:gd name="connsiteY77-1112" fmla="*/ 8408 h 10000"/>
                <a:gd name="connsiteX78-1113" fmla="*/ 122 w 10000"/>
                <a:gd name="connsiteY78-1114" fmla="*/ 8408 h 10000"/>
                <a:gd name="connsiteX79-1115" fmla="*/ 122 w 10000"/>
                <a:gd name="connsiteY79-1116" fmla="*/ 8408 h 10000"/>
                <a:gd name="connsiteX80-1117" fmla="*/ 114 w 10000"/>
                <a:gd name="connsiteY80-1118" fmla="*/ 8356 h 10000"/>
                <a:gd name="connsiteX81-1119" fmla="*/ 105 w 10000"/>
                <a:gd name="connsiteY81-1120" fmla="*/ 8303 h 10000"/>
                <a:gd name="connsiteX82-1121" fmla="*/ 96 w 10000"/>
                <a:gd name="connsiteY82-1122" fmla="*/ 8191 h 10000"/>
                <a:gd name="connsiteX83-1123" fmla="*/ 105 w 10000"/>
                <a:gd name="connsiteY83-1124" fmla="*/ 8079 h 10000"/>
                <a:gd name="connsiteX84-1125" fmla="*/ 114 w 10000"/>
                <a:gd name="connsiteY84-1126" fmla="*/ 7960 h 10000"/>
                <a:gd name="connsiteX85-1127" fmla="*/ 114 w 10000"/>
                <a:gd name="connsiteY85-1128" fmla="*/ 7960 h 10000"/>
                <a:gd name="connsiteX86-1129" fmla="*/ 122 w 10000"/>
                <a:gd name="connsiteY86-1130" fmla="*/ 7773 h 10000"/>
                <a:gd name="connsiteX87-1131" fmla="*/ 122 w 10000"/>
                <a:gd name="connsiteY87-1132" fmla="*/ 7773 h 10000"/>
                <a:gd name="connsiteX88-1133" fmla="*/ 122 w 10000"/>
                <a:gd name="connsiteY88-1134" fmla="*/ 7451 h 10000"/>
                <a:gd name="connsiteX89-1135" fmla="*/ 122 w 10000"/>
                <a:gd name="connsiteY89-1136" fmla="*/ 7451 h 10000"/>
                <a:gd name="connsiteX90-1137" fmla="*/ 122 w 10000"/>
                <a:gd name="connsiteY90-1138" fmla="*/ 7063 h 10000"/>
                <a:gd name="connsiteX91-1139" fmla="*/ 122 w 10000"/>
                <a:gd name="connsiteY91-1140" fmla="*/ 6689 h 10000"/>
                <a:gd name="connsiteX92-1141" fmla="*/ 122 w 10000"/>
                <a:gd name="connsiteY92-1142" fmla="*/ 6689 h 10000"/>
                <a:gd name="connsiteX93-1143" fmla="*/ 114 w 10000"/>
                <a:gd name="connsiteY93-1144" fmla="*/ 6510 h 10000"/>
                <a:gd name="connsiteX94-1145" fmla="*/ 96 w 10000"/>
                <a:gd name="connsiteY94-1146" fmla="*/ 6338 h 10000"/>
                <a:gd name="connsiteX95-1147" fmla="*/ 96 w 10000"/>
                <a:gd name="connsiteY95-1148" fmla="*/ 6338 h 10000"/>
                <a:gd name="connsiteX96-1149" fmla="*/ 70 w 10000"/>
                <a:gd name="connsiteY96-1150" fmla="*/ 6091 h 10000"/>
                <a:gd name="connsiteX97-1151" fmla="*/ 61 w 10000"/>
                <a:gd name="connsiteY97-1152" fmla="*/ 5972 h 10000"/>
                <a:gd name="connsiteX98-1153" fmla="*/ 70 w 10000"/>
                <a:gd name="connsiteY98-1154" fmla="*/ 5845 h 10000"/>
                <a:gd name="connsiteX99-1155" fmla="*/ 70 w 10000"/>
                <a:gd name="connsiteY99-1156" fmla="*/ 5845 h 10000"/>
                <a:gd name="connsiteX100-1157" fmla="*/ 79 w 10000"/>
                <a:gd name="connsiteY100-1158" fmla="*/ 5583 h 10000"/>
                <a:gd name="connsiteX101-1159" fmla="*/ 79 w 10000"/>
                <a:gd name="connsiteY101-1160" fmla="*/ 5314 h 10000"/>
                <a:gd name="connsiteX102-1161" fmla="*/ 61 w 10000"/>
                <a:gd name="connsiteY102-1162" fmla="*/ 5045 h 10000"/>
                <a:gd name="connsiteX103-1163" fmla="*/ 44 w 10000"/>
                <a:gd name="connsiteY103-1164" fmla="*/ 4776 h 10000"/>
                <a:gd name="connsiteX104-1165" fmla="*/ 44 w 10000"/>
                <a:gd name="connsiteY104-1166" fmla="*/ 4776 h 10000"/>
                <a:gd name="connsiteX105-1167" fmla="*/ 17 w 10000"/>
                <a:gd name="connsiteY105-1168" fmla="*/ 4402 h 10000"/>
                <a:gd name="connsiteX106-1169" fmla="*/ 9 w 10000"/>
                <a:gd name="connsiteY106-1170" fmla="*/ 4215 h 10000"/>
                <a:gd name="connsiteX107-1171" fmla="*/ 0 w 10000"/>
                <a:gd name="connsiteY107-1172" fmla="*/ 4028 h 10000"/>
                <a:gd name="connsiteX108-1173" fmla="*/ 0 w 10000"/>
                <a:gd name="connsiteY108-1174" fmla="*/ 2093 h 10000"/>
                <a:gd name="connsiteX109-1175" fmla="*/ 0 w 10000"/>
                <a:gd name="connsiteY109-1176" fmla="*/ 2093 h 10000"/>
                <a:gd name="connsiteX110-1177" fmla="*/ 0 w 10000"/>
                <a:gd name="connsiteY110-1178" fmla="*/ 2033 h 10000"/>
                <a:gd name="connsiteX111-1179" fmla="*/ 0 w 10000"/>
                <a:gd name="connsiteY111-1180" fmla="*/ 1958 h 10000"/>
                <a:gd name="connsiteX112-1181" fmla="*/ 26 w 10000"/>
                <a:gd name="connsiteY112-1182" fmla="*/ 1816 h 10000"/>
                <a:gd name="connsiteX113-1183" fmla="*/ 26 w 10000"/>
                <a:gd name="connsiteY113-1184" fmla="*/ 1816 h 10000"/>
                <a:gd name="connsiteX114-1185" fmla="*/ 35 w 10000"/>
                <a:gd name="connsiteY114-1186" fmla="*/ 1719 h 10000"/>
                <a:gd name="connsiteX115-1187" fmla="*/ 44 w 10000"/>
                <a:gd name="connsiteY115-1188" fmla="*/ 1637 h 10000"/>
                <a:gd name="connsiteX116-1189" fmla="*/ 35 w 10000"/>
                <a:gd name="connsiteY116-1190" fmla="*/ 1465 h 10000"/>
                <a:gd name="connsiteX117-1191" fmla="*/ 35 w 10000"/>
                <a:gd name="connsiteY117-1192" fmla="*/ 1465 h 10000"/>
                <a:gd name="connsiteX118-1193" fmla="*/ 35 w 10000"/>
                <a:gd name="connsiteY118-1194" fmla="*/ 1368 h 10000"/>
                <a:gd name="connsiteX119-1195" fmla="*/ 35 w 10000"/>
                <a:gd name="connsiteY119-1196" fmla="*/ 1263 h 10000"/>
                <a:gd name="connsiteX120-1197" fmla="*/ 44 w 10000"/>
                <a:gd name="connsiteY120-1198" fmla="*/ 1173 h 10000"/>
                <a:gd name="connsiteX121-1199" fmla="*/ 61 w 10000"/>
                <a:gd name="connsiteY121-1200" fmla="*/ 1084 h 10000"/>
                <a:gd name="connsiteX122-1201" fmla="*/ 61 w 10000"/>
                <a:gd name="connsiteY122-1202" fmla="*/ 1084 h 10000"/>
                <a:gd name="connsiteX123-1203" fmla="*/ 105 w 10000"/>
                <a:gd name="connsiteY123-1204" fmla="*/ 942 h 10000"/>
                <a:gd name="connsiteX124-1205" fmla="*/ 157 w 10000"/>
                <a:gd name="connsiteY124-1206" fmla="*/ 815 h 10000"/>
                <a:gd name="connsiteX125-1207" fmla="*/ 227 w 10000"/>
                <a:gd name="connsiteY125-1208" fmla="*/ 695 h 10000"/>
                <a:gd name="connsiteX126-1209" fmla="*/ 297 w 10000"/>
                <a:gd name="connsiteY126-1210" fmla="*/ 598 h 10000"/>
                <a:gd name="connsiteX127-1211" fmla="*/ 376 w 10000"/>
                <a:gd name="connsiteY127-1212" fmla="*/ 508 h 10000"/>
                <a:gd name="connsiteX128-1213" fmla="*/ 472 w 10000"/>
                <a:gd name="connsiteY128-1214" fmla="*/ 433 h 10000"/>
                <a:gd name="connsiteX129-1215" fmla="*/ 594 w 10000"/>
                <a:gd name="connsiteY129-1216" fmla="*/ 359 h 10000"/>
                <a:gd name="connsiteX130-1217" fmla="*/ 734 w 10000"/>
                <a:gd name="connsiteY130-1218" fmla="*/ 291 h 10000"/>
                <a:gd name="connsiteX131-1219" fmla="*/ 734 w 10000"/>
                <a:gd name="connsiteY131-1220" fmla="*/ 291 h 10000"/>
                <a:gd name="connsiteX132-1221" fmla="*/ 873 w 10000"/>
                <a:gd name="connsiteY132-1222" fmla="*/ 247 h 10000"/>
                <a:gd name="connsiteX133-1223" fmla="*/ 996 w 10000"/>
                <a:gd name="connsiteY133-1224" fmla="*/ 209 h 10000"/>
                <a:gd name="connsiteX134-1225" fmla="*/ 1258 w 10000"/>
                <a:gd name="connsiteY134-1226" fmla="*/ 142 h 10000"/>
                <a:gd name="connsiteX135-1227" fmla="*/ 1520 w 10000"/>
                <a:gd name="connsiteY135-1228" fmla="*/ 82 h 10000"/>
                <a:gd name="connsiteX136-1229" fmla="*/ 1782 w 10000"/>
                <a:gd name="connsiteY136-1230" fmla="*/ 45 h 10000"/>
                <a:gd name="connsiteX137-1231" fmla="*/ 2035 w 10000"/>
                <a:gd name="connsiteY137-1232" fmla="*/ 22 h 10000"/>
                <a:gd name="connsiteX138-1233" fmla="*/ 2288 w 10000"/>
                <a:gd name="connsiteY138-1234" fmla="*/ 7 h 10000"/>
                <a:gd name="connsiteX139-1235" fmla="*/ 2533 w 10000"/>
                <a:gd name="connsiteY139-1236" fmla="*/ 0 h 10000"/>
                <a:gd name="connsiteX140-1237" fmla="*/ 2769 w 10000"/>
                <a:gd name="connsiteY140-1238" fmla="*/ 0 h 10000"/>
                <a:gd name="connsiteX141-1239" fmla="*/ 2769 w 10000"/>
                <a:gd name="connsiteY141-1240" fmla="*/ 0 h 10000"/>
                <a:gd name="connsiteX142-1241" fmla="*/ 3127 w 10000"/>
                <a:gd name="connsiteY142-1242" fmla="*/ 0 h 10000"/>
                <a:gd name="connsiteX143-1243" fmla="*/ 3476 w 10000"/>
                <a:gd name="connsiteY143-1244" fmla="*/ 15 h 10000"/>
                <a:gd name="connsiteX144-1245" fmla="*/ 3476 w 10000"/>
                <a:gd name="connsiteY144-1246" fmla="*/ 15 h 10000"/>
                <a:gd name="connsiteX145-1247" fmla="*/ 3852 w 10000"/>
                <a:gd name="connsiteY145-1248" fmla="*/ 22 h 10000"/>
                <a:gd name="connsiteX146-1249" fmla="*/ 4218 w 10000"/>
                <a:gd name="connsiteY146-1250" fmla="*/ 22 h 10000"/>
                <a:gd name="connsiteX147-1251" fmla="*/ 4218 w 10000"/>
                <a:gd name="connsiteY147-1252" fmla="*/ 22 h 10000"/>
                <a:gd name="connsiteX148-1253" fmla="*/ 4428 w 10000"/>
                <a:gd name="connsiteY148-1254" fmla="*/ 30 h 10000"/>
                <a:gd name="connsiteX149-1255" fmla="*/ 4646 w 10000"/>
                <a:gd name="connsiteY149-1256" fmla="*/ 37 h 10000"/>
                <a:gd name="connsiteX150-1257" fmla="*/ 5066 w 10000"/>
                <a:gd name="connsiteY150-1258" fmla="*/ 60 h 10000"/>
                <a:gd name="connsiteX151-1259" fmla="*/ 5066 w 10000"/>
                <a:gd name="connsiteY151-1260" fmla="*/ 60 h 10000"/>
                <a:gd name="connsiteX152-1261" fmla="*/ 5493 w 10000"/>
                <a:gd name="connsiteY152-1262" fmla="*/ 82 h 10000"/>
                <a:gd name="connsiteX153-1263" fmla="*/ 5712 w 10000"/>
                <a:gd name="connsiteY153-1264" fmla="*/ 90 h 10000"/>
                <a:gd name="connsiteX154-1265" fmla="*/ 5921 w 10000"/>
                <a:gd name="connsiteY154-1266" fmla="*/ 90 h 10000"/>
                <a:gd name="connsiteX155-1267" fmla="*/ 5921 w 10000"/>
                <a:gd name="connsiteY155-1268" fmla="*/ 90 h 10000"/>
                <a:gd name="connsiteX156-1269" fmla="*/ 6376 w 10000"/>
                <a:gd name="connsiteY156-1270" fmla="*/ 105 h 10000"/>
                <a:gd name="connsiteX157-1271" fmla="*/ 6838 w 10000"/>
                <a:gd name="connsiteY157-1272" fmla="*/ 112 h 10000"/>
                <a:gd name="connsiteX158-1273" fmla="*/ 7694 w 10000"/>
                <a:gd name="connsiteY158-1274" fmla="*/ 127 h 10000"/>
                <a:gd name="connsiteX159-1275" fmla="*/ 7799 w 10000"/>
                <a:gd name="connsiteY159-1276" fmla="*/ 135 h 10000"/>
                <a:gd name="connsiteX160-1277" fmla="*/ 7799 w 10000"/>
                <a:gd name="connsiteY160-1278" fmla="*/ 135 h 10000"/>
                <a:gd name="connsiteX161-1279" fmla="*/ 8122 w 10000"/>
                <a:gd name="connsiteY161-1280" fmla="*/ 142 h 10000"/>
                <a:gd name="connsiteX162-1281" fmla="*/ 8454 w 10000"/>
                <a:gd name="connsiteY162-1282" fmla="*/ 164 h 10000"/>
                <a:gd name="connsiteX163-1283" fmla="*/ 8603 w 10000"/>
                <a:gd name="connsiteY163-1284" fmla="*/ 179 h 10000"/>
                <a:gd name="connsiteX164-1285" fmla="*/ 8760 w 10000"/>
                <a:gd name="connsiteY164-1286" fmla="*/ 202 h 10000"/>
                <a:gd name="connsiteX165-1287" fmla="*/ 8900 w 10000"/>
                <a:gd name="connsiteY165-1288" fmla="*/ 232 h 10000"/>
                <a:gd name="connsiteX166-1289" fmla="*/ 9039 w 10000"/>
                <a:gd name="connsiteY166-1290" fmla="*/ 277 h 10000"/>
                <a:gd name="connsiteX167-1291" fmla="*/ 9170 w 10000"/>
                <a:gd name="connsiteY167-1292" fmla="*/ 321 h 10000"/>
                <a:gd name="connsiteX168-1293" fmla="*/ 9293 w 10000"/>
                <a:gd name="connsiteY168-1294" fmla="*/ 389 h 10000"/>
                <a:gd name="connsiteX169-1295" fmla="*/ 9389 w 10000"/>
                <a:gd name="connsiteY169-1296" fmla="*/ 463 h 10000"/>
                <a:gd name="connsiteX170-1297" fmla="*/ 9441 w 10000"/>
                <a:gd name="connsiteY170-1298" fmla="*/ 508 h 10000"/>
                <a:gd name="connsiteX171-1299" fmla="*/ 9476 w 10000"/>
                <a:gd name="connsiteY171-1300" fmla="*/ 553 h 10000"/>
                <a:gd name="connsiteX172-1301" fmla="*/ 9520 w 10000"/>
                <a:gd name="connsiteY172-1302" fmla="*/ 605 h 10000"/>
                <a:gd name="connsiteX173-1303" fmla="*/ 9563 w 10000"/>
                <a:gd name="connsiteY173-1304" fmla="*/ 665 h 10000"/>
                <a:gd name="connsiteX174-1305" fmla="*/ 9590 w 10000"/>
                <a:gd name="connsiteY174-1306" fmla="*/ 717 h 10000"/>
                <a:gd name="connsiteX175-1307" fmla="*/ 9616 w 10000"/>
                <a:gd name="connsiteY175-1308" fmla="*/ 777 h 10000"/>
                <a:gd name="connsiteX176-1309" fmla="*/ 9642 w 10000"/>
                <a:gd name="connsiteY176-1310" fmla="*/ 852 h 10000"/>
                <a:gd name="connsiteX177-1311" fmla="*/ 9659 w 10000"/>
                <a:gd name="connsiteY177-1312" fmla="*/ 927 h 10000"/>
                <a:gd name="connsiteX178-1313" fmla="*/ 9668 w 10000"/>
                <a:gd name="connsiteY178-1314" fmla="*/ 1001 h 10000"/>
                <a:gd name="connsiteX179-1315" fmla="*/ 9677 w 10000"/>
                <a:gd name="connsiteY179-1316" fmla="*/ 1084 h 10000"/>
                <a:gd name="connsiteX180-1317" fmla="*/ 9677 w 10000"/>
                <a:gd name="connsiteY180-1318" fmla="*/ 1084 h 10000"/>
                <a:gd name="connsiteX181-1319" fmla="*/ 9668 w 10000"/>
                <a:gd name="connsiteY181-1320" fmla="*/ 1136 h 10000"/>
                <a:gd name="connsiteX182-1321" fmla="*/ 9659 w 10000"/>
                <a:gd name="connsiteY182-1322" fmla="*/ 1151 h 10000"/>
                <a:gd name="connsiteX183-1323" fmla="*/ 9642 w 10000"/>
                <a:gd name="connsiteY183-1324" fmla="*/ 1173 h 10000"/>
                <a:gd name="connsiteX184-1325" fmla="*/ 9642 w 10000"/>
                <a:gd name="connsiteY184-1326" fmla="*/ 1173 h 10000"/>
                <a:gd name="connsiteX185-1327" fmla="*/ 9616 w 10000"/>
                <a:gd name="connsiteY185-1328" fmla="*/ 1188 h 10000"/>
                <a:gd name="connsiteX186-1329" fmla="*/ 9590 w 10000"/>
                <a:gd name="connsiteY186-1330" fmla="*/ 1196 h 10000"/>
                <a:gd name="connsiteX187-1331" fmla="*/ 9563 w 10000"/>
                <a:gd name="connsiteY187-1332" fmla="*/ 1203 h 10000"/>
                <a:gd name="connsiteX188-1333" fmla="*/ 9520 w 10000"/>
                <a:gd name="connsiteY188-1334" fmla="*/ 1211 h 10000"/>
                <a:gd name="connsiteX189-1335" fmla="*/ 9520 w 10000"/>
                <a:gd name="connsiteY189-1336" fmla="*/ 1211 h 10000"/>
                <a:gd name="connsiteX190-1337" fmla="*/ 9467 w 10000"/>
                <a:gd name="connsiteY190-1338" fmla="*/ 1203 h 10000"/>
                <a:gd name="connsiteX191-1339" fmla="*/ 9441 w 10000"/>
                <a:gd name="connsiteY191-1340" fmla="*/ 1188 h 10000"/>
                <a:gd name="connsiteX192-1341" fmla="*/ 9415 w 10000"/>
                <a:gd name="connsiteY192-1342" fmla="*/ 1173 h 10000"/>
                <a:gd name="connsiteX193-1343" fmla="*/ 9397 w 10000"/>
                <a:gd name="connsiteY193-1344" fmla="*/ 1158 h 10000"/>
                <a:gd name="connsiteX194-1345" fmla="*/ 9380 w 10000"/>
                <a:gd name="connsiteY194-1346" fmla="*/ 1136 h 10000"/>
                <a:gd name="connsiteX195-1347" fmla="*/ 9362 w 10000"/>
                <a:gd name="connsiteY195-1348" fmla="*/ 1114 h 10000"/>
                <a:gd name="connsiteX196-1349" fmla="*/ 9362 w 10000"/>
                <a:gd name="connsiteY196-1350" fmla="*/ 1084 h 10000"/>
                <a:gd name="connsiteX197-1351" fmla="*/ 9362 w 10000"/>
                <a:gd name="connsiteY197-1352" fmla="*/ 1084 h 10000"/>
                <a:gd name="connsiteX198-1353" fmla="*/ 9354 w 10000"/>
                <a:gd name="connsiteY198-1354" fmla="*/ 994 h 10000"/>
                <a:gd name="connsiteX199-1355" fmla="*/ 9336 w 10000"/>
                <a:gd name="connsiteY199-1356" fmla="*/ 919 h 10000"/>
                <a:gd name="connsiteX200-1357" fmla="*/ 9310 w 10000"/>
                <a:gd name="connsiteY200-1358" fmla="*/ 852 h 10000"/>
                <a:gd name="connsiteX201-1359" fmla="*/ 9275 w 10000"/>
                <a:gd name="connsiteY201-1360" fmla="*/ 777 h 10000"/>
                <a:gd name="connsiteX202-1361" fmla="*/ 9223 w 10000"/>
                <a:gd name="connsiteY202-1362" fmla="*/ 717 h 10000"/>
                <a:gd name="connsiteX203-1363" fmla="*/ 9170 w 10000"/>
                <a:gd name="connsiteY203-1364" fmla="*/ 665 h 10000"/>
                <a:gd name="connsiteX204-1365" fmla="*/ 9118 w 10000"/>
                <a:gd name="connsiteY204-1366" fmla="*/ 620 h 10000"/>
                <a:gd name="connsiteX205-1367" fmla="*/ 9048 w 10000"/>
                <a:gd name="connsiteY205-1368" fmla="*/ 575 h 10000"/>
                <a:gd name="connsiteX206-1369" fmla="*/ 8961 w 10000"/>
                <a:gd name="connsiteY206-1370" fmla="*/ 531 h 10000"/>
                <a:gd name="connsiteX207-1371" fmla="*/ 8882 w 10000"/>
                <a:gd name="connsiteY207-1372" fmla="*/ 493 h 10000"/>
                <a:gd name="connsiteX208-1373" fmla="*/ 8786 w 10000"/>
                <a:gd name="connsiteY208-1374" fmla="*/ 463 h 10000"/>
                <a:gd name="connsiteX209-1375" fmla="*/ 8681 w 10000"/>
                <a:gd name="connsiteY209-1376" fmla="*/ 441 h 10000"/>
                <a:gd name="connsiteX210-1377" fmla="*/ 8568 w 10000"/>
                <a:gd name="connsiteY210-1378" fmla="*/ 426 h 10000"/>
                <a:gd name="connsiteX211-1379" fmla="*/ 8454 w 10000"/>
                <a:gd name="connsiteY211-1380" fmla="*/ 411 h 10000"/>
                <a:gd name="connsiteX212-1381" fmla="*/ 8314 w 10000"/>
                <a:gd name="connsiteY212-1382" fmla="*/ 404 h 10000"/>
                <a:gd name="connsiteX213-1383" fmla="*/ 8183 w 10000"/>
                <a:gd name="connsiteY213-1384" fmla="*/ 404 h 10000"/>
                <a:gd name="connsiteX214-1385" fmla="*/ 8166 w 10000"/>
                <a:gd name="connsiteY214-1386" fmla="*/ 404 h 10000"/>
                <a:gd name="connsiteX215-1387" fmla="*/ 8166 w 10000"/>
                <a:gd name="connsiteY215-1388" fmla="*/ 404 h 10000"/>
                <a:gd name="connsiteX216-1389" fmla="*/ 7834 w 10000"/>
                <a:gd name="connsiteY216-1390" fmla="*/ 396 h 10000"/>
                <a:gd name="connsiteX217-1391" fmla="*/ 7520 w 10000"/>
                <a:gd name="connsiteY217-1392" fmla="*/ 381 h 10000"/>
                <a:gd name="connsiteX218-1393" fmla="*/ 7520 w 10000"/>
                <a:gd name="connsiteY218-1394" fmla="*/ 381 h 10000"/>
                <a:gd name="connsiteX219-1395" fmla="*/ 7205 w 10000"/>
                <a:gd name="connsiteY219-1396" fmla="*/ 374 h 10000"/>
                <a:gd name="connsiteX220-1397" fmla="*/ 6882 w 10000"/>
                <a:gd name="connsiteY220-1398" fmla="*/ 366 h 10000"/>
                <a:gd name="connsiteX221-1399" fmla="*/ 5502 w 10000"/>
                <a:gd name="connsiteY221-1400" fmla="*/ 366 h 10000"/>
                <a:gd name="connsiteX222-1401" fmla="*/ 5502 w 10000"/>
                <a:gd name="connsiteY222-1402" fmla="*/ 366 h 10000"/>
                <a:gd name="connsiteX223-1403" fmla="*/ 5354 w 10000"/>
                <a:gd name="connsiteY223-1404" fmla="*/ 366 h 10000"/>
                <a:gd name="connsiteX224-1405" fmla="*/ 5214 w 10000"/>
                <a:gd name="connsiteY224-1406" fmla="*/ 359 h 10000"/>
                <a:gd name="connsiteX225-1407" fmla="*/ 4926 w 10000"/>
                <a:gd name="connsiteY225-1408" fmla="*/ 336 h 10000"/>
                <a:gd name="connsiteX226-1409" fmla="*/ 4926 w 10000"/>
                <a:gd name="connsiteY226-1410" fmla="*/ 336 h 10000"/>
                <a:gd name="connsiteX227-1411" fmla="*/ 4638 w 10000"/>
                <a:gd name="connsiteY227-1412" fmla="*/ 299 h 10000"/>
                <a:gd name="connsiteX228-1413" fmla="*/ 4489 w 10000"/>
                <a:gd name="connsiteY228-1414" fmla="*/ 291 h 10000"/>
                <a:gd name="connsiteX229-1415" fmla="*/ 4341 w 10000"/>
                <a:gd name="connsiteY229-1416" fmla="*/ 291 h 10000"/>
                <a:gd name="connsiteX230-1417" fmla="*/ 4341 w 10000"/>
                <a:gd name="connsiteY230-1418" fmla="*/ 291 h 10000"/>
                <a:gd name="connsiteX231-1419" fmla="*/ 3886 w 10000"/>
                <a:gd name="connsiteY231-1420" fmla="*/ 284 h 10000"/>
                <a:gd name="connsiteX232-1421" fmla="*/ 3424 w 10000"/>
                <a:gd name="connsiteY232-1422" fmla="*/ 262 h 10000"/>
                <a:gd name="connsiteX233-1423" fmla="*/ 3424 w 10000"/>
                <a:gd name="connsiteY233-1424" fmla="*/ 262 h 10000"/>
                <a:gd name="connsiteX234-1425" fmla="*/ 3004 w 10000"/>
                <a:gd name="connsiteY234-1426" fmla="*/ 247 h 10000"/>
                <a:gd name="connsiteX235-1427" fmla="*/ 3004 w 10000"/>
                <a:gd name="connsiteY235-1428" fmla="*/ 247 h 10000"/>
                <a:gd name="connsiteX236-1429" fmla="*/ 2716 w 10000"/>
                <a:gd name="connsiteY236-1430" fmla="*/ 239 h 10000"/>
                <a:gd name="connsiteX237-1431" fmla="*/ 2716 w 10000"/>
                <a:gd name="connsiteY237-1432" fmla="*/ 239 h 10000"/>
                <a:gd name="connsiteX238-1433" fmla="*/ 2472 w 10000"/>
                <a:gd name="connsiteY238-1434" fmla="*/ 247 h 10000"/>
                <a:gd name="connsiteX239-1435" fmla="*/ 2157 w 10000"/>
                <a:gd name="connsiteY239-1436" fmla="*/ 262 h 10000"/>
                <a:gd name="connsiteX240-1437" fmla="*/ 1983 w 10000"/>
                <a:gd name="connsiteY240-1438" fmla="*/ 277 h 10000"/>
                <a:gd name="connsiteX241-1439" fmla="*/ 1808 w 10000"/>
                <a:gd name="connsiteY241-1440" fmla="*/ 299 h 10000"/>
                <a:gd name="connsiteX242-1441" fmla="*/ 1642 w 10000"/>
                <a:gd name="connsiteY242-1442" fmla="*/ 321 h 10000"/>
                <a:gd name="connsiteX243-1443" fmla="*/ 1476 w 10000"/>
                <a:gd name="connsiteY243-1444" fmla="*/ 366 h 10000"/>
                <a:gd name="connsiteX244-1445" fmla="*/ 1467 w 10000"/>
                <a:gd name="connsiteY244-1446" fmla="*/ 366 h 10000"/>
                <a:gd name="connsiteX245-1447" fmla="*/ 1467 w 10000"/>
                <a:gd name="connsiteY245-1448" fmla="*/ 366 h 10000"/>
                <a:gd name="connsiteX246-1449" fmla="*/ 1284 w 10000"/>
                <a:gd name="connsiteY246-1450" fmla="*/ 411 h 10000"/>
                <a:gd name="connsiteX247-1451" fmla="*/ 1118 w 10000"/>
                <a:gd name="connsiteY247-1452" fmla="*/ 456 h 10000"/>
                <a:gd name="connsiteX248-1453" fmla="*/ 952 w 10000"/>
                <a:gd name="connsiteY248-1454" fmla="*/ 508 h 10000"/>
                <a:gd name="connsiteX249-1455" fmla="*/ 882 w 10000"/>
                <a:gd name="connsiteY249-1456" fmla="*/ 538 h 10000"/>
                <a:gd name="connsiteX250-1457" fmla="*/ 812 w 10000"/>
                <a:gd name="connsiteY250-1458" fmla="*/ 583 h 10000"/>
                <a:gd name="connsiteX251-1459" fmla="*/ 734 w 10000"/>
                <a:gd name="connsiteY251-1460" fmla="*/ 620 h 10000"/>
                <a:gd name="connsiteX252-1461" fmla="*/ 672 w 10000"/>
                <a:gd name="connsiteY252-1462" fmla="*/ 665 h 10000"/>
                <a:gd name="connsiteX253-1463" fmla="*/ 611 w 10000"/>
                <a:gd name="connsiteY253-1464" fmla="*/ 710 h 10000"/>
                <a:gd name="connsiteX254-1465" fmla="*/ 559 w 10000"/>
                <a:gd name="connsiteY254-1466" fmla="*/ 762 h 10000"/>
                <a:gd name="connsiteX255-1467" fmla="*/ 515 w 10000"/>
                <a:gd name="connsiteY255-1468" fmla="*/ 830 h 10000"/>
                <a:gd name="connsiteX256-1469" fmla="*/ 463 w 10000"/>
                <a:gd name="connsiteY256-1470" fmla="*/ 897 h 10000"/>
                <a:gd name="connsiteX257-1471" fmla="*/ 428 w 10000"/>
                <a:gd name="connsiteY257-1472" fmla="*/ 972 h 10000"/>
                <a:gd name="connsiteX258-1473" fmla="*/ 393 w 10000"/>
                <a:gd name="connsiteY258-1474" fmla="*/ 1061 h 10000"/>
                <a:gd name="connsiteX259-1475" fmla="*/ 393 w 10000"/>
                <a:gd name="connsiteY259-1476" fmla="*/ 1061 h 10000"/>
                <a:gd name="connsiteX260-1477" fmla="*/ 367 w 10000"/>
                <a:gd name="connsiteY260-1478" fmla="*/ 1158 h 10000"/>
                <a:gd name="connsiteX261-1479" fmla="*/ 358 w 10000"/>
                <a:gd name="connsiteY261-1480" fmla="*/ 1248 h 10000"/>
                <a:gd name="connsiteX262-1481" fmla="*/ 358 w 10000"/>
                <a:gd name="connsiteY262-1482" fmla="*/ 1353 h 10000"/>
                <a:gd name="connsiteX263-1483" fmla="*/ 358 w 10000"/>
                <a:gd name="connsiteY263-1484" fmla="*/ 1442 h 10000"/>
                <a:gd name="connsiteX264-1485" fmla="*/ 358 w 10000"/>
                <a:gd name="connsiteY264-1486" fmla="*/ 1442 h 10000"/>
                <a:gd name="connsiteX265-1487" fmla="*/ 367 w 10000"/>
                <a:gd name="connsiteY265-1488" fmla="*/ 1562 h 10000"/>
                <a:gd name="connsiteX266-1489" fmla="*/ 358 w 10000"/>
                <a:gd name="connsiteY266-1490" fmla="*/ 1674 h 10000"/>
                <a:gd name="connsiteX267-1491" fmla="*/ 358 w 10000"/>
                <a:gd name="connsiteY267-1492" fmla="*/ 1674 h 10000"/>
                <a:gd name="connsiteX268-1493" fmla="*/ 332 w 10000"/>
                <a:gd name="connsiteY268-1494" fmla="*/ 1794 h 10000"/>
                <a:gd name="connsiteX269-1495" fmla="*/ 332 w 10000"/>
                <a:gd name="connsiteY269-1496" fmla="*/ 1794 h 10000"/>
                <a:gd name="connsiteX270-1497" fmla="*/ 314 w 10000"/>
                <a:gd name="connsiteY270-1498" fmla="*/ 1876 h 10000"/>
                <a:gd name="connsiteX271-1499" fmla="*/ 306 w 10000"/>
                <a:gd name="connsiteY271-1500" fmla="*/ 1958 h 10000"/>
                <a:gd name="connsiteX272-1501" fmla="*/ 306 w 10000"/>
                <a:gd name="connsiteY272-1502" fmla="*/ 2003 h 10000"/>
                <a:gd name="connsiteX273-1503" fmla="*/ 306 w 10000"/>
                <a:gd name="connsiteY273-1504" fmla="*/ 2040 h 10000"/>
                <a:gd name="connsiteX274-1505" fmla="*/ 323 w 10000"/>
                <a:gd name="connsiteY274-1506" fmla="*/ 2078 h 10000"/>
                <a:gd name="connsiteX275-1507" fmla="*/ 341 w 10000"/>
                <a:gd name="connsiteY275-1508" fmla="*/ 2108 h 10000"/>
                <a:gd name="connsiteX276-1509" fmla="*/ 341 w 10000"/>
                <a:gd name="connsiteY276-1510" fmla="*/ 2108 h 10000"/>
                <a:gd name="connsiteX277-1511" fmla="*/ 358 w 10000"/>
                <a:gd name="connsiteY277-1512" fmla="*/ 2152 h 10000"/>
                <a:gd name="connsiteX278-1513" fmla="*/ 358 w 10000"/>
                <a:gd name="connsiteY278-1514" fmla="*/ 2197 h 10000"/>
                <a:gd name="connsiteX279-1515" fmla="*/ 341 w 10000"/>
                <a:gd name="connsiteY279-1516" fmla="*/ 2235 h 10000"/>
                <a:gd name="connsiteX280-1517" fmla="*/ 332 w 10000"/>
                <a:gd name="connsiteY280-1518" fmla="*/ 2257 h 10000"/>
                <a:gd name="connsiteX281-1519" fmla="*/ 314 w 10000"/>
                <a:gd name="connsiteY281-1520" fmla="*/ 2265 h 10000"/>
                <a:gd name="connsiteX282-1521" fmla="*/ 314 w 10000"/>
                <a:gd name="connsiteY282-1522" fmla="*/ 2280 h 10000"/>
                <a:gd name="connsiteX283-1523" fmla="*/ 314 w 10000"/>
                <a:gd name="connsiteY283-1524" fmla="*/ 2280 h 10000"/>
                <a:gd name="connsiteX284-1525" fmla="*/ 323 w 10000"/>
                <a:gd name="connsiteY284-1526" fmla="*/ 3019 h 10000"/>
                <a:gd name="connsiteX285-1527" fmla="*/ 332 w 10000"/>
                <a:gd name="connsiteY285-1528" fmla="*/ 3804 h 10000"/>
                <a:gd name="connsiteX286-1529" fmla="*/ 349 w 10000"/>
                <a:gd name="connsiteY286-1530" fmla="*/ 4634 h 10000"/>
                <a:gd name="connsiteX287-1531" fmla="*/ 393 w 10000"/>
                <a:gd name="connsiteY287-1532" fmla="*/ 5471 h 10000"/>
                <a:gd name="connsiteX288-1533" fmla="*/ 393 w 10000"/>
                <a:gd name="connsiteY288-1534" fmla="*/ 5471 h 10000"/>
                <a:gd name="connsiteX289-1535" fmla="*/ 410 w 10000"/>
                <a:gd name="connsiteY289-1536" fmla="*/ 5889 h 10000"/>
                <a:gd name="connsiteX290-1537" fmla="*/ 428 w 10000"/>
                <a:gd name="connsiteY290-1538" fmla="*/ 6315 h 10000"/>
                <a:gd name="connsiteX291-1539" fmla="*/ 437 w 10000"/>
                <a:gd name="connsiteY291-1540" fmla="*/ 6764 h 10000"/>
                <a:gd name="connsiteX292-1541" fmla="*/ 437 w 10000"/>
                <a:gd name="connsiteY292-1542" fmla="*/ 7212 h 10000"/>
                <a:gd name="connsiteX293-1543" fmla="*/ 437 w 10000"/>
                <a:gd name="connsiteY293-1544" fmla="*/ 7212 h 10000"/>
                <a:gd name="connsiteX294-1545" fmla="*/ 437 w 10000"/>
                <a:gd name="connsiteY294-1546" fmla="*/ 7444 h 10000"/>
                <a:gd name="connsiteX295-1547" fmla="*/ 437 w 10000"/>
                <a:gd name="connsiteY295-1548" fmla="*/ 7444 h 10000"/>
                <a:gd name="connsiteX296-1549" fmla="*/ 437 w 10000"/>
                <a:gd name="connsiteY296-1550" fmla="*/ 7720 h 10000"/>
                <a:gd name="connsiteX297-1551" fmla="*/ 437 w 10000"/>
                <a:gd name="connsiteY297-1552" fmla="*/ 7997 h 10000"/>
                <a:gd name="connsiteX298-1553" fmla="*/ 437 w 10000"/>
                <a:gd name="connsiteY298-1554" fmla="*/ 8034 h 10000"/>
                <a:gd name="connsiteX299-1555" fmla="*/ 437 w 10000"/>
                <a:gd name="connsiteY299-1556" fmla="*/ 8034 h 10000"/>
                <a:gd name="connsiteX300-1557" fmla="*/ 428 w 10000"/>
                <a:gd name="connsiteY300-1558" fmla="*/ 8214 h 10000"/>
                <a:gd name="connsiteX301-1559" fmla="*/ 428 w 10000"/>
                <a:gd name="connsiteY301-1560" fmla="*/ 8214 h 10000"/>
                <a:gd name="connsiteX302-1561" fmla="*/ 437 w 10000"/>
                <a:gd name="connsiteY302-1562" fmla="*/ 8266 h 10000"/>
                <a:gd name="connsiteX303-1563" fmla="*/ 428 w 10000"/>
                <a:gd name="connsiteY303-1564" fmla="*/ 8266 h 10000"/>
                <a:gd name="connsiteX304-1565" fmla="*/ 437 w 10000"/>
                <a:gd name="connsiteY304-1566" fmla="*/ 8341 h 10000"/>
                <a:gd name="connsiteX305-1567" fmla="*/ 437 w 10000"/>
                <a:gd name="connsiteY305-1568" fmla="*/ 8363 h 10000"/>
                <a:gd name="connsiteX306-1569" fmla="*/ 445 w 10000"/>
                <a:gd name="connsiteY306-1570" fmla="*/ 8378 h 10000"/>
                <a:gd name="connsiteX307-1571" fmla="*/ 445 w 10000"/>
                <a:gd name="connsiteY307-1572" fmla="*/ 8378 h 10000"/>
                <a:gd name="connsiteX308-1573" fmla="*/ 454 w 10000"/>
                <a:gd name="connsiteY308-1574" fmla="*/ 8401 h 10000"/>
                <a:gd name="connsiteX309-1575" fmla="*/ 463 w 10000"/>
                <a:gd name="connsiteY309-1576" fmla="*/ 8430 h 10000"/>
                <a:gd name="connsiteX310-1577" fmla="*/ 463 w 10000"/>
                <a:gd name="connsiteY310-1578" fmla="*/ 8460 h 10000"/>
                <a:gd name="connsiteX311-1579" fmla="*/ 454 w 10000"/>
                <a:gd name="connsiteY311-1580" fmla="*/ 8490 h 10000"/>
                <a:gd name="connsiteX312-1581" fmla="*/ 454 w 10000"/>
                <a:gd name="connsiteY312-1582" fmla="*/ 8498 h 10000"/>
                <a:gd name="connsiteX313-1583" fmla="*/ 454 w 10000"/>
                <a:gd name="connsiteY313-1584" fmla="*/ 8505 h 10000"/>
                <a:gd name="connsiteX314-1585" fmla="*/ 454 w 10000"/>
                <a:gd name="connsiteY314-1586" fmla="*/ 8505 h 10000"/>
                <a:gd name="connsiteX315-1587" fmla="*/ 498 w 10000"/>
                <a:gd name="connsiteY315-1588" fmla="*/ 8617 h 10000"/>
                <a:gd name="connsiteX316-1589" fmla="*/ 541 w 10000"/>
                <a:gd name="connsiteY316-1590" fmla="*/ 8722 h 10000"/>
                <a:gd name="connsiteX317-1591" fmla="*/ 603 w 10000"/>
                <a:gd name="connsiteY317-1592" fmla="*/ 8827 h 10000"/>
                <a:gd name="connsiteX318-1593" fmla="*/ 664 w 10000"/>
                <a:gd name="connsiteY318-1594" fmla="*/ 8924 h 10000"/>
                <a:gd name="connsiteX319-1595" fmla="*/ 742 w 10000"/>
                <a:gd name="connsiteY319-1596" fmla="*/ 9021 h 10000"/>
                <a:gd name="connsiteX320-1597" fmla="*/ 838 w 10000"/>
                <a:gd name="connsiteY320-1598" fmla="*/ 9111 h 10000"/>
                <a:gd name="connsiteX321-1599" fmla="*/ 934 w 10000"/>
                <a:gd name="connsiteY321-1600" fmla="*/ 9193 h 10000"/>
                <a:gd name="connsiteX322-1601" fmla="*/ 1048 w 10000"/>
                <a:gd name="connsiteY322-1602" fmla="*/ 9283 h 10000"/>
                <a:gd name="connsiteX323-1603" fmla="*/ 1162 w 10000"/>
                <a:gd name="connsiteY323-1604" fmla="*/ 9357 h 10000"/>
                <a:gd name="connsiteX324-1605" fmla="*/ 1275 w 10000"/>
                <a:gd name="connsiteY324-1606" fmla="*/ 9417 h 10000"/>
                <a:gd name="connsiteX325-1607" fmla="*/ 1397 w 10000"/>
                <a:gd name="connsiteY325-1608" fmla="*/ 9484 h 10000"/>
                <a:gd name="connsiteX326-1609" fmla="*/ 1520 w 10000"/>
                <a:gd name="connsiteY326-1610" fmla="*/ 9529 h 10000"/>
                <a:gd name="connsiteX327-1611" fmla="*/ 1651 w 10000"/>
                <a:gd name="connsiteY327-1612" fmla="*/ 9574 h 10000"/>
                <a:gd name="connsiteX328-1613" fmla="*/ 1764 w 10000"/>
                <a:gd name="connsiteY328-1614" fmla="*/ 9604 h 10000"/>
                <a:gd name="connsiteX329-1615" fmla="*/ 1895 w 10000"/>
                <a:gd name="connsiteY329-1616" fmla="*/ 9619 h 10000"/>
                <a:gd name="connsiteX330-1617" fmla="*/ 2017 w 10000"/>
                <a:gd name="connsiteY330-1618" fmla="*/ 9626 h 10000"/>
                <a:gd name="connsiteX331-1619" fmla="*/ 2017 w 10000"/>
                <a:gd name="connsiteY331-1620" fmla="*/ 9626 h 10000"/>
                <a:gd name="connsiteX332-1621" fmla="*/ 2096 w 10000"/>
                <a:gd name="connsiteY332-1622" fmla="*/ 9619 h 10000"/>
                <a:gd name="connsiteX333-1623" fmla="*/ 2096 w 10000"/>
                <a:gd name="connsiteY333-1624" fmla="*/ 9619 h 10000"/>
                <a:gd name="connsiteX334-1625" fmla="*/ 2262 w 10000"/>
                <a:gd name="connsiteY334-1626" fmla="*/ 9619 h 10000"/>
                <a:gd name="connsiteX335-1627" fmla="*/ 2262 w 10000"/>
                <a:gd name="connsiteY335-1628" fmla="*/ 9619 h 10000"/>
                <a:gd name="connsiteX336-1629" fmla="*/ 2428 w 10000"/>
                <a:gd name="connsiteY336-1630" fmla="*/ 9619 h 10000"/>
                <a:gd name="connsiteX337-1631" fmla="*/ 2585 w 10000"/>
                <a:gd name="connsiteY337-1632" fmla="*/ 9634 h 10000"/>
                <a:gd name="connsiteX338-1633" fmla="*/ 2900 w 10000"/>
                <a:gd name="connsiteY338-1634" fmla="*/ 9664 h 10000"/>
                <a:gd name="connsiteX339-1635" fmla="*/ 2900 w 10000"/>
                <a:gd name="connsiteY339-1636" fmla="*/ 9664 h 10000"/>
                <a:gd name="connsiteX340-1637" fmla="*/ 3048 w 10000"/>
                <a:gd name="connsiteY340-1638" fmla="*/ 9686 h 10000"/>
                <a:gd name="connsiteX341-1639" fmla="*/ 3048 w 10000"/>
                <a:gd name="connsiteY341-1640" fmla="*/ 9686 h 10000"/>
                <a:gd name="connsiteX342-1641" fmla="*/ 3197 w 10000"/>
                <a:gd name="connsiteY342-1642" fmla="*/ 9694 h 10000"/>
                <a:gd name="connsiteX343-1643" fmla="*/ 3354 w 10000"/>
                <a:gd name="connsiteY343-1644" fmla="*/ 9701 h 10000"/>
                <a:gd name="connsiteX344-1645" fmla="*/ 3354 w 10000"/>
                <a:gd name="connsiteY344-1646" fmla="*/ 9701 h 10000"/>
                <a:gd name="connsiteX345-1647" fmla="*/ 3590 w 10000"/>
                <a:gd name="connsiteY345-1648" fmla="*/ 9694 h 10000"/>
                <a:gd name="connsiteX346-1649" fmla="*/ 3817 w 10000"/>
                <a:gd name="connsiteY346-1650" fmla="*/ 9679 h 10000"/>
                <a:gd name="connsiteX347-1651" fmla="*/ 3817 w 10000"/>
                <a:gd name="connsiteY347-1652" fmla="*/ 9679 h 10000"/>
                <a:gd name="connsiteX348-1653" fmla="*/ 4035 w 10000"/>
                <a:gd name="connsiteY348-1654" fmla="*/ 9664 h 10000"/>
                <a:gd name="connsiteX349-1655" fmla="*/ 4061 w 10000"/>
                <a:gd name="connsiteY349-1656" fmla="*/ 9664 h 10000"/>
                <a:gd name="connsiteX350-1657" fmla="*/ 4070 w 10000"/>
                <a:gd name="connsiteY350-1658" fmla="*/ 9656 h 10000"/>
                <a:gd name="connsiteX351-1659" fmla="*/ 4070 w 10000"/>
                <a:gd name="connsiteY351-1660" fmla="*/ 9656 h 10000"/>
                <a:gd name="connsiteX352-1661" fmla="*/ 4114 w 10000"/>
                <a:gd name="connsiteY352-1662" fmla="*/ 9634 h 10000"/>
                <a:gd name="connsiteX353-1663" fmla="*/ 4157 w 10000"/>
                <a:gd name="connsiteY353-1664" fmla="*/ 9626 h 10000"/>
                <a:gd name="connsiteX354-1665" fmla="*/ 4175 w 10000"/>
                <a:gd name="connsiteY354-1666" fmla="*/ 9626 h 10000"/>
                <a:gd name="connsiteX355-1667" fmla="*/ 4175 w 10000"/>
                <a:gd name="connsiteY355-1668" fmla="*/ 9626 h 10000"/>
                <a:gd name="connsiteX356-1669" fmla="*/ 4611 w 10000"/>
                <a:gd name="connsiteY356-1670" fmla="*/ 9656 h 10000"/>
                <a:gd name="connsiteX357-1671" fmla="*/ 4611 w 10000"/>
                <a:gd name="connsiteY357-1672" fmla="*/ 9656 h 10000"/>
                <a:gd name="connsiteX358-1673" fmla="*/ 5039 w 10000"/>
                <a:gd name="connsiteY358-1674" fmla="*/ 9679 h 10000"/>
                <a:gd name="connsiteX359-1675" fmla="*/ 5258 w 10000"/>
                <a:gd name="connsiteY359-1676" fmla="*/ 9694 h 10000"/>
                <a:gd name="connsiteX360-1677" fmla="*/ 5476 w 10000"/>
                <a:gd name="connsiteY360-1678" fmla="*/ 9694 h 10000"/>
                <a:gd name="connsiteX361-1679" fmla="*/ 5476 w 10000"/>
                <a:gd name="connsiteY361-1680" fmla="*/ 9694 h 10000"/>
                <a:gd name="connsiteX362-1681" fmla="*/ 5633 w 10000"/>
                <a:gd name="connsiteY362-1682" fmla="*/ 9686 h 10000"/>
                <a:gd name="connsiteX363-1683" fmla="*/ 5633 w 10000"/>
                <a:gd name="connsiteY363-1684" fmla="*/ 9686 h 10000"/>
                <a:gd name="connsiteX364-1685" fmla="*/ 5808 w 10000"/>
                <a:gd name="connsiteY364-1686" fmla="*/ 9686 h 10000"/>
                <a:gd name="connsiteX365-1687" fmla="*/ 5808 w 10000"/>
                <a:gd name="connsiteY365-1688" fmla="*/ 9686 h 10000"/>
                <a:gd name="connsiteX366-1689" fmla="*/ 5886 w 10000"/>
                <a:gd name="connsiteY366-1690" fmla="*/ 9686 h 10000"/>
                <a:gd name="connsiteX367-1691" fmla="*/ 5956 w 10000"/>
                <a:gd name="connsiteY367-1692" fmla="*/ 9694 h 10000"/>
                <a:gd name="connsiteX368-1693" fmla="*/ 6026 w 10000"/>
                <a:gd name="connsiteY368-1694" fmla="*/ 9716 h 10000"/>
                <a:gd name="connsiteX369-1695" fmla="*/ 6087 w 10000"/>
                <a:gd name="connsiteY369-1696" fmla="*/ 9738 h 10000"/>
                <a:gd name="connsiteX370-1697" fmla="*/ 6105 w 10000"/>
                <a:gd name="connsiteY370-1698" fmla="*/ 9746 h 10000"/>
                <a:gd name="connsiteX371-1699" fmla="*/ 6140 w 10000"/>
                <a:gd name="connsiteY371-1700" fmla="*/ 9738 h 10000"/>
                <a:gd name="connsiteX372-1701" fmla="*/ 6148 w 10000"/>
                <a:gd name="connsiteY372-1702" fmla="*/ 9731 h 10000"/>
                <a:gd name="connsiteX373-1703" fmla="*/ 6148 w 10000"/>
                <a:gd name="connsiteY373-1704" fmla="*/ 9731 h 10000"/>
                <a:gd name="connsiteX374-1705" fmla="*/ 6183 w 10000"/>
                <a:gd name="connsiteY374-1706" fmla="*/ 9694 h 10000"/>
                <a:gd name="connsiteX375-1707" fmla="*/ 6227 w 10000"/>
                <a:gd name="connsiteY375-1708" fmla="*/ 9671 h 10000"/>
                <a:gd name="connsiteX376-1709" fmla="*/ 6332 w 10000"/>
                <a:gd name="connsiteY376-1710" fmla="*/ 9634 h 10000"/>
                <a:gd name="connsiteX377-1711" fmla="*/ 6428 w 10000"/>
                <a:gd name="connsiteY377-1712" fmla="*/ 9604 h 10000"/>
                <a:gd name="connsiteX378-1713" fmla="*/ 6541 w 10000"/>
                <a:gd name="connsiteY378-1714" fmla="*/ 9574 h 10000"/>
                <a:gd name="connsiteX379-1715" fmla="*/ 6541 w 10000"/>
                <a:gd name="connsiteY379-1716" fmla="*/ 9574 h 10000"/>
                <a:gd name="connsiteX380-1717" fmla="*/ 6681 w 10000"/>
                <a:gd name="connsiteY380-1718" fmla="*/ 9544 h 10000"/>
                <a:gd name="connsiteX381-1719" fmla="*/ 6742 w 10000"/>
                <a:gd name="connsiteY381-1720" fmla="*/ 9522 h 10000"/>
                <a:gd name="connsiteX382-1721" fmla="*/ 6821 w 10000"/>
                <a:gd name="connsiteY382-1722" fmla="*/ 9499 h 10000"/>
                <a:gd name="connsiteX383-1723" fmla="*/ 6821 w 10000"/>
                <a:gd name="connsiteY383-1724" fmla="*/ 9499 h 10000"/>
                <a:gd name="connsiteX384-1725" fmla="*/ 7092 w 10000"/>
                <a:gd name="connsiteY384-1726" fmla="*/ 9372 h 10000"/>
                <a:gd name="connsiteX385-1727" fmla="*/ 7362 w 10000"/>
                <a:gd name="connsiteY385-1728" fmla="*/ 9215 h 10000"/>
                <a:gd name="connsiteX386-1729" fmla="*/ 7642 w 10000"/>
                <a:gd name="connsiteY386-1730" fmla="*/ 9051 h 10000"/>
                <a:gd name="connsiteX387-1731" fmla="*/ 7930 w 10000"/>
                <a:gd name="connsiteY387-1732" fmla="*/ 8857 h 10000"/>
                <a:gd name="connsiteX388-1733" fmla="*/ 7930 w 10000"/>
                <a:gd name="connsiteY388-1734" fmla="*/ 8857 h 10000"/>
                <a:gd name="connsiteX389-1735" fmla="*/ 8052 w 10000"/>
                <a:gd name="connsiteY389-1736" fmla="*/ 8774 h 10000"/>
                <a:gd name="connsiteX390-1737" fmla="*/ 8192 w 10000"/>
                <a:gd name="connsiteY390-1738" fmla="*/ 8685 h 10000"/>
                <a:gd name="connsiteX391-1739" fmla="*/ 8463 w 10000"/>
                <a:gd name="connsiteY391-1740" fmla="*/ 8543 h 10000"/>
                <a:gd name="connsiteX392-1741" fmla="*/ 8463 w 10000"/>
                <a:gd name="connsiteY392-1742" fmla="*/ 8543 h 10000"/>
                <a:gd name="connsiteX393-1743" fmla="*/ 8664 w 10000"/>
                <a:gd name="connsiteY393-1744" fmla="*/ 8423 h 10000"/>
                <a:gd name="connsiteX394-1745" fmla="*/ 8873 w 10000"/>
                <a:gd name="connsiteY394-1746" fmla="*/ 8303 h 10000"/>
                <a:gd name="connsiteX395-1747" fmla="*/ 8873 w 10000"/>
                <a:gd name="connsiteY395-1748" fmla="*/ 8303 h 10000"/>
                <a:gd name="connsiteX396-1749" fmla="*/ 8987 w 10000"/>
                <a:gd name="connsiteY396-1750" fmla="*/ 8229 h 10000"/>
                <a:gd name="connsiteX397-1751" fmla="*/ 8987 w 10000"/>
                <a:gd name="connsiteY397-1752" fmla="*/ 8229 h 10000"/>
                <a:gd name="connsiteX398-1753" fmla="*/ 9345 w 10000"/>
                <a:gd name="connsiteY398-1754" fmla="*/ 8019 h 10000"/>
                <a:gd name="connsiteX399-1755" fmla="*/ 9546 w 10000"/>
                <a:gd name="connsiteY399-1756" fmla="*/ 7892 h 10000"/>
                <a:gd name="connsiteX400-1757" fmla="*/ 9598 w 10000"/>
                <a:gd name="connsiteY400-1758" fmla="*/ 7855 h 10000"/>
                <a:gd name="connsiteX401-1759" fmla="*/ 9633 w 10000"/>
                <a:gd name="connsiteY401-1760" fmla="*/ 7818 h 10000"/>
                <a:gd name="connsiteX402-1761" fmla="*/ 9642 w 10000"/>
                <a:gd name="connsiteY402-1762" fmla="*/ 7795 h 10000"/>
                <a:gd name="connsiteX403-1763" fmla="*/ 9651 w 10000"/>
                <a:gd name="connsiteY403-1764" fmla="*/ 7780 h 10000"/>
                <a:gd name="connsiteX404-1765" fmla="*/ 9651 w 10000"/>
                <a:gd name="connsiteY404-1766" fmla="*/ 7780 h 10000"/>
                <a:gd name="connsiteX405-1767" fmla="*/ 9659 w 10000"/>
                <a:gd name="connsiteY405-1768" fmla="*/ 7743 h 10000"/>
                <a:gd name="connsiteX406-1769" fmla="*/ 9668 w 10000"/>
                <a:gd name="connsiteY406-1770" fmla="*/ 7713 h 10000"/>
                <a:gd name="connsiteX407-1771" fmla="*/ 9677 w 10000"/>
                <a:gd name="connsiteY407-1772" fmla="*/ 7706 h 10000"/>
                <a:gd name="connsiteX408-1773" fmla="*/ 9677 w 10000"/>
                <a:gd name="connsiteY408-1774" fmla="*/ 7691 h 10000"/>
                <a:gd name="connsiteX409-1775" fmla="*/ 9677 w 10000"/>
                <a:gd name="connsiteY409-1776" fmla="*/ 7691 h 10000"/>
                <a:gd name="connsiteX410-1777" fmla="*/ 9659 w 10000"/>
                <a:gd name="connsiteY410-1778" fmla="*/ 7070 h 10000"/>
                <a:gd name="connsiteX411-1779" fmla="*/ 9642 w 10000"/>
                <a:gd name="connsiteY411-1780" fmla="*/ 6420 h 10000"/>
                <a:gd name="connsiteX412-1781" fmla="*/ 9607 w 10000"/>
                <a:gd name="connsiteY412-1782" fmla="*/ 5755 h 10000"/>
                <a:gd name="connsiteX413-1783" fmla="*/ 9572 w 10000"/>
                <a:gd name="connsiteY413-1784" fmla="*/ 5052 h 10000"/>
                <a:gd name="connsiteX414-1785" fmla="*/ 9572 w 10000"/>
                <a:gd name="connsiteY414-1786" fmla="*/ 5052 h 10000"/>
                <a:gd name="connsiteX415-1787" fmla="*/ 9572 w 10000"/>
                <a:gd name="connsiteY415-1788" fmla="*/ 4993 h 10000"/>
                <a:gd name="connsiteX416-1789" fmla="*/ 9590 w 10000"/>
                <a:gd name="connsiteY416-1790" fmla="*/ 4978 h 10000"/>
                <a:gd name="connsiteX417-1791" fmla="*/ 9598 w 10000"/>
                <a:gd name="connsiteY417-1792" fmla="*/ 4955 h 10000"/>
                <a:gd name="connsiteX418-1793" fmla="*/ 9598 w 10000"/>
                <a:gd name="connsiteY418-1794" fmla="*/ 4955 h 10000"/>
                <a:gd name="connsiteX419-1795" fmla="*/ 9624 w 10000"/>
                <a:gd name="connsiteY419-1796" fmla="*/ 4940 h 10000"/>
                <a:gd name="connsiteX420-1797" fmla="*/ 9651 w 10000"/>
                <a:gd name="connsiteY420-1798" fmla="*/ 4933 h 10000"/>
                <a:gd name="connsiteX421-1799" fmla="*/ 9712 w 10000"/>
                <a:gd name="connsiteY421-1800" fmla="*/ 4918 h 10000"/>
                <a:gd name="connsiteX422-1801" fmla="*/ 9712 w 10000"/>
                <a:gd name="connsiteY422-1802" fmla="*/ 4918 h 10000"/>
                <a:gd name="connsiteX423-1803" fmla="*/ 9764 w 10000"/>
                <a:gd name="connsiteY423-1804" fmla="*/ 4925 h 10000"/>
                <a:gd name="connsiteX424-1805" fmla="*/ 9808 w 10000"/>
                <a:gd name="connsiteY424-1806" fmla="*/ 4940 h 10000"/>
                <a:gd name="connsiteX425-1807" fmla="*/ 9825 w 10000"/>
                <a:gd name="connsiteY425-1808" fmla="*/ 4948 h 10000"/>
                <a:gd name="connsiteX426-1809" fmla="*/ 9852 w 10000"/>
                <a:gd name="connsiteY426-1810" fmla="*/ 4970 h 10000"/>
                <a:gd name="connsiteX427-1811" fmla="*/ 9869 w 10000"/>
                <a:gd name="connsiteY427-1812" fmla="*/ 4993 h 10000"/>
                <a:gd name="connsiteX428-1813" fmla="*/ 9878 w 10000"/>
                <a:gd name="connsiteY428-1814" fmla="*/ 5022 h 10000"/>
                <a:gd name="connsiteX429-1815" fmla="*/ 9886 w 10000"/>
                <a:gd name="connsiteY429-1816" fmla="*/ 5052 h 10000"/>
                <a:gd name="connsiteX430-1817" fmla="*/ 9911 w 10000"/>
                <a:gd name="connsiteY430-1818" fmla="*/ 5399 h 10000"/>
                <a:gd name="connsiteX431-1819" fmla="*/ 9930 w 10000"/>
                <a:gd name="connsiteY431-1820" fmla="*/ 5830 h 10000"/>
                <a:gd name="connsiteX432-1821" fmla="*/ 9956 w 10000"/>
                <a:gd name="connsiteY432-1822" fmla="*/ 6555 h 10000"/>
                <a:gd name="connsiteX433-1823" fmla="*/ 9983 w 10000"/>
                <a:gd name="connsiteY433-1824" fmla="*/ 7227 h 10000"/>
                <a:gd name="connsiteX434-1825" fmla="*/ 10000 w 10000"/>
                <a:gd name="connsiteY434-1826" fmla="*/ 7870 h 10000"/>
                <a:gd name="connsiteX435-1827" fmla="*/ 9948 w 10000"/>
                <a:gd name="connsiteY435-1828" fmla="*/ 7870 h 10000"/>
                <a:gd name="connsiteX436-1829" fmla="*/ 9930 w 10000"/>
                <a:gd name="connsiteY436-1830" fmla="*/ 7900 h 10000"/>
                <a:gd name="connsiteX437-1831" fmla="*/ 9930 w 10000"/>
                <a:gd name="connsiteY437-1832" fmla="*/ 7900 h 10000"/>
                <a:gd name="connsiteX438-1833" fmla="*/ 9913 w 10000"/>
                <a:gd name="connsiteY438-1834" fmla="*/ 7937 h 10000"/>
                <a:gd name="connsiteX439-1835" fmla="*/ 9878 w 10000"/>
                <a:gd name="connsiteY439-1836" fmla="*/ 7975 h 10000"/>
                <a:gd name="connsiteX440-1837" fmla="*/ 9843 w 10000"/>
                <a:gd name="connsiteY440-1838" fmla="*/ 8012 h 10000"/>
                <a:gd name="connsiteX441-1839" fmla="*/ 9790 w 10000"/>
                <a:gd name="connsiteY441-1840" fmla="*/ 8042 h 10000"/>
                <a:gd name="connsiteX442-1841" fmla="*/ 9694 w 10000"/>
                <a:gd name="connsiteY442-1842" fmla="*/ 8109 h 10000"/>
                <a:gd name="connsiteX443-1843" fmla="*/ 9590 w 10000"/>
                <a:gd name="connsiteY443-1844" fmla="*/ 8169 h 10000"/>
                <a:gd name="connsiteX444-1845" fmla="*/ 9590 w 10000"/>
                <a:gd name="connsiteY444-1846" fmla="*/ 8169 h 10000"/>
                <a:gd name="connsiteX445-1847" fmla="*/ 9476 w 10000"/>
                <a:gd name="connsiteY445-1848" fmla="*/ 8229 h 10000"/>
                <a:gd name="connsiteX446-1849" fmla="*/ 9380 w 10000"/>
                <a:gd name="connsiteY446-1850" fmla="*/ 8303 h 10000"/>
                <a:gd name="connsiteX447-1851" fmla="*/ 9380 w 10000"/>
                <a:gd name="connsiteY447-1852" fmla="*/ 8303 h 10000"/>
                <a:gd name="connsiteX448-1853" fmla="*/ 9205 w 10000"/>
                <a:gd name="connsiteY448-1854" fmla="*/ 8408 h 10000"/>
                <a:gd name="connsiteX449-1855" fmla="*/ 9039 w 10000"/>
                <a:gd name="connsiteY449-1856" fmla="*/ 8513 h 10000"/>
                <a:gd name="connsiteX450-1857" fmla="*/ 8690 w 10000"/>
                <a:gd name="connsiteY450-1858" fmla="*/ 8714 h 10000"/>
                <a:gd name="connsiteX451-1859" fmla="*/ 8690 w 10000"/>
                <a:gd name="connsiteY451-1860" fmla="*/ 8714 h 10000"/>
                <a:gd name="connsiteX452-1861" fmla="*/ 8332 w 10000"/>
                <a:gd name="connsiteY452-1862" fmla="*/ 8924 h 10000"/>
                <a:gd name="connsiteX453-1863" fmla="*/ 8332 w 10000"/>
                <a:gd name="connsiteY453-1864" fmla="*/ 8924 h 10000"/>
                <a:gd name="connsiteX454-1865" fmla="*/ 8131 w 10000"/>
                <a:gd name="connsiteY454-1866" fmla="*/ 9058 h 10000"/>
                <a:gd name="connsiteX455-1867" fmla="*/ 7930 w 10000"/>
                <a:gd name="connsiteY455-1868" fmla="*/ 9185 h 10000"/>
                <a:gd name="connsiteX456-1869" fmla="*/ 7930 w 10000"/>
                <a:gd name="connsiteY456-1870" fmla="*/ 9185 h 10000"/>
                <a:gd name="connsiteX457-1871" fmla="*/ 7555 w 10000"/>
                <a:gd name="connsiteY457-1872" fmla="*/ 9432 h 10000"/>
                <a:gd name="connsiteX458-1873" fmla="*/ 7371 w 10000"/>
                <a:gd name="connsiteY458-1874" fmla="*/ 9544 h 10000"/>
                <a:gd name="connsiteX459-1875" fmla="*/ 7179 w 10000"/>
                <a:gd name="connsiteY459-1876" fmla="*/ 9649 h 10000"/>
                <a:gd name="connsiteX460-1877" fmla="*/ 6978 w 10000"/>
                <a:gd name="connsiteY460-1878" fmla="*/ 9746 h 10000"/>
                <a:gd name="connsiteX461-1879" fmla="*/ 6777 w 10000"/>
                <a:gd name="connsiteY461-1880" fmla="*/ 9828 h 10000"/>
                <a:gd name="connsiteX462-1881" fmla="*/ 6681 w 10000"/>
                <a:gd name="connsiteY462-1882" fmla="*/ 9858 h 10000"/>
                <a:gd name="connsiteX463-1883" fmla="*/ 6576 w 10000"/>
                <a:gd name="connsiteY463-1884" fmla="*/ 9880 h 10000"/>
                <a:gd name="connsiteX464-1885" fmla="*/ 6463 w 10000"/>
                <a:gd name="connsiteY464-1886" fmla="*/ 9903 h 10000"/>
                <a:gd name="connsiteX465-1887" fmla="*/ 6367 w 10000"/>
                <a:gd name="connsiteY465-1888" fmla="*/ 9925 h 10000"/>
                <a:gd name="connsiteX466-1889" fmla="*/ 6349 w 10000"/>
                <a:gd name="connsiteY466-1890" fmla="*/ 9925 h 10000"/>
                <a:gd name="connsiteX467-1891" fmla="*/ 6341 w 10000"/>
                <a:gd name="connsiteY467-1892" fmla="*/ 9933 h 10000"/>
                <a:gd name="connsiteX468-1893" fmla="*/ 6341 w 10000"/>
                <a:gd name="connsiteY468-1894" fmla="*/ 9933 h 10000"/>
                <a:gd name="connsiteX469-1895" fmla="*/ 6314 w 10000"/>
                <a:gd name="connsiteY469-1896" fmla="*/ 9948 h 10000"/>
                <a:gd name="connsiteX470-1897" fmla="*/ 6279 w 10000"/>
                <a:gd name="connsiteY470-1898" fmla="*/ 9955 h 10000"/>
                <a:gd name="connsiteX471-1899" fmla="*/ 6218 w 10000"/>
                <a:gd name="connsiteY471-1900" fmla="*/ 9970 h 10000"/>
                <a:gd name="connsiteX472-1901" fmla="*/ 6227 w 10000"/>
                <a:gd name="connsiteY472-1902" fmla="*/ 9993 h 10000"/>
                <a:gd name="connsiteX473-1903" fmla="*/ 6227 w 10000"/>
                <a:gd name="connsiteY473-1904" fmla="*/ 9993 h 10000"/>
                <a:gd name="connsiteX474-1905" fmla="*/ 6201 w 10000"/>
                <a:gd name="connsiteY474-1906" fmla="*/ 10000 h 10000"/>
                <a:gd name="connsiteX475-1907" fmla="*/ 6201 w 10000"/>
                <a:gd name="connsiteY475-1908" fmla="*/ 10000 h 10000"/>
                <a:gd name="connsiteX476-1909" fmla="*/ 6175 w 10000"/>
                <a:gd name="connsiteY476-1910" fmla="*/ 10000 h 10000"/>
                <a:gd name="connsiteX477-1911" fmla="*/ 6175 w 10000"/>
                <a:gd name="connsiteY477-1912" fmla="*/ 10000 h 10000"/>
                <a:gd name="connsiteX0-1913" fmla="*/ 6175 w 10000"/>
                <a:gd name="connsiteY0-1914" fmla="*/ 10000 h 10000"/>
                <a:gd name="connsiteX1-1915" fmla="*/ 6175 w 10000"/>
                <a:gd name="connsiteY1-1916" fmla="*/ 10000 h 10000"/>
                <a:gd name="connsiteX2-1917" fmla="*/ 6140 w 10000"/>
                <a:gd name="connsiteY2-1918" fmla="*/ 10000 h 10000"/>
                <a:gd name="connsiteX3-1919" fmla="*/ 6114 w 10000"/>
                <a:gd name="connsiteY3-1920" fmla="*/ 9993 h 10000"/>
                <a:gd name="connsiteX4-1921" fmla="*/ 6096 w 10000"/>
                <a:gd name="connsiteY4-1922" fmla="*/ 9985 h 10000"/>
                <a:gd name="connsiteX5-1923" fmla="*/ 6079 w 10000"/>
                <a:gd name="connsiteY5-1924" fmla="*/ 9993 h 10000"/>
                <a:gd name="connsiteX6-1925" fmla="*/ 6079 w 10000"/>
                <a:gd name="connsiteY6-1926" fmla="*/ 9993 h 10000"/>
                <a:gd name="connsiteX7-1927" fmla="*/ 6035 w 10000"/>
                <a:gd name="connsiteY7-1928" fmla="*/ 10000 h 10000"/>
                <a:gd name="connsiteX8-1929" fmla="*/ 6035 w 10000"/>
                <a:gd name="connsiteY8-1930" fmla="*/ 10000 h 10000"/>
                <a:gd name="connsiteX9-1931" fmla="*/ 5983 w 10000"/>
                <a:gd name="connsiteY9-1932" fmla="*/ 9993 h 10000"/>
                <a:gd name="connsiteX10-1933" fmla="*/ 5921 w 10000"/>
                <a:gd name="connsiteY10-1934" fmla="*/ 9963 h 10000"/>
                <a:gd name="connsiteX11-1935" fmla="*/ 5921 w 10000"/>
                <a:gd name="connsiteY11-1936" fmla="*/ 9963 h 10000"/>
                <a:gd name="connsiteX12-1937" fmla="*/ 5895 w 10000"/>
                <a:gd name="connsiteY12-1938" fmla="*/ 9955 h 10000"/>
                <a:gd name="connsiteX13-1939" fmla="*/ 5860 w 10000"/>
                <a:gd name="connsiteY13-1940" fmla="*/ 9955 h 10000"/>
                <a:gd name="connsiteX14-1941" fmla="*/ 5860 w 10000"/>
                <a:gd name="connsiteY14-1942" fmla="*/ 9955 h 10000"/>
                <a:gd name="connsiteX15-1943" fmla="*/ 5773 w 10000"/>
                <a:gd name="connsiteY15-1944" fmla="*/ 9955 h 10000"/>
                <a:gd name="connsiteX16-1945" fmla="*/ 5659 w 10000"/>
                <a:gd name="connsiteY16-1946" fmla="*/ 9963 h 10000"/>
                <a:gd name="connsiteX17-1947" fmla="*/ 5659 w 10000"/>
                <a:gd name="connsiteY17-1948" fmla="*/ 9963 h 10000"/>
                <a:gd name="connsiteX18-1949" fmla="*/ 5572 w 10000"/>
                <a:gd name="connsiteY18-1950" fmla="*/ 9970 h 10000"/>
                <a:gd name="connsiteX19-1951" fmla="*/ 5572 w 10000"/>
                <a:gd name="connsiteY19-1952" fmla="*/ 9970 h 10000"/>
                <a:gd name="connsiteX20-1953" fmla="*/ 5371 w 10000"/>
                <a:gd name="connsiteY20-1954" fmla="*/ 9970 h 10000"/>
                <a:gd name="connsiteX21-1955" fmla="*/ 5371 w 10000"/>
                <a:gd name="connsiteY21-1956" fmla="*/ 9970 h 10000"/>
                <a:gd name="connsiteX22-1957" fmla="*/ 5240 w 10000"/>
                <a:gd name="connsiteY22-1958" fmla="*/ 9970 h 10000"/>
                <a:gd name="connsiteX23-1959" fmla="*/ 5074 w 10000"/>
                <a:gd name="connsiteY23-1960" fmla="*/ 9955 h 10000"/>
                <a:gd name="connsiteX24-1961" fmla="*/ 5074 w 10000"/>
                <a:gd name="connsiteY24-1962" fmla="*/ 9955 h 10000"/>
                <a:gd name="connsiteX25-1963" fmla="*/ 4969 w 10000"/>
                <a:gd name="connsiteY25-1964" fmla="*/ 9948 h 10000"/>
                <a:gd name="connsiteX26-1965" fmla="*/ 4838 w 10000"/>
                <a:gd name="connsiteY26-1966" fmla="*/ 9933 h 10000"/>
                <a:gd name="connsiteX27-1967" fmla="*/ 4838 w 10000"/>
                <a:gd name="connsiteY27-1968" fmla="*/ 9933 h 10000"/>
                <a:gd name="connsiteX28-1969" fmla="*/ 4664 w 10000"/>
                <a:gd name="connsiteY28-1970" fmla="*/ 9948 h 10000"/>
                <a:gd name="connsiteX29-1971" fmla="*/ 4664 w 10000"/>
                <a:gd name="connsiteY29-1972" fmla="*/ 9948 h 10000"/>
                <a:gd name="connsiteX30-1973" fmla="*/ 4480 w 10000"/>
                <a:gd name="connsiteY30-1974" fmla="*/ 9948 h 10000"/>
                <a:gd name="connsiteX31-1975" fmla="*/ 4445 w 10000"/>
                <a:gd name="connsiteY31-1976" fmla="*/ 9948 h 10000"/>
                <a:gd name="connsiteX32-1977" fmla="*/ 4445 w 10000"/>
                <a:gd name="connsiteY32-1978" fmla="*/ 9948 h 10000"/>
                <a:gd name="connsiteX33-1979" fmla="*/ 4393 w 10000"/>
                <a:gd name="connsiteY33-1980" fmla="*/ 9933 h 10000"/>
                <a:gd name="connsiteX34-1981" fmla="*/ 4332 w 10000"/>
                <a:gd name="connsiteY34-1982" fmla="*/ 9925 h 10000"/>
                <a:gd name="connsiteX35-1983" fmla="*/ 4323 w 10000"/>
                <a:gd name="connsiteY35-1984" fmla="*/ 9918 h 10000"/>
                <a:gd name="connsiteX36-1985" fmla="*/ 4297 w 10000"/>
                <a:gd name="connsiteY36-1986" fmla="*/ 9925 h 10000"/>
                <a:gd name="connsiteX37-1987" fmla="*/ 4297 w 10000"/>
                <a:gd name="connsiteY37-1988" fmla="*/ 9925 h 10000"/>
                <a:gd name="connsiteX38-1989" fmla="*/ 4253 w 10000"/>
                <a:gd name="connsiteY38-1990" fmla="*/ 9933 h 10000"/>
                <a:gd name="connsiteX39-1991" fmla="*/ 4253 w 10000"/>
                <a:gd name="connsiteY39-1992" fmla="*/ 9933 h 10000"/>
                <a:gd name="connsiteX40-1993" fmla="*/ 4026 w 10000"/>
                <a:gd name="connsiteY40-1994" fmla="*/ 9933 h 10000"/>
                <a:gd name="connsiteX41-1995" fmla="*/ 3808 w 10000"/>
                <a:gd name="connsiteY41-1996" fmla="*/ 9955 h 10000"/>
                <a:gd name="connsiteX42-1997" fmla="*/ 3808 w 10000"/>
                <a:gd name="connsiteY42-1998" fmla="*/ 9955 h 10000"/>
                <a:gd name="connsiteX43-1999" fmla="*/ 3581 w 10000"/>
                <a:gd name="connsiteY43-2000" fmla="*/ 9963 h 10000"/>
                <a:gd name="connsiteX44-2001" fmla="*/ 3354 w 10000"/>
                <a:gd name="connsiteY44-2002" fmla="*/ 9970 h 10000"/>
                <a:gd name="connsiteX45-2003" fmla="*/ 3354 w 10000"/>
                <a:gd name="connsiteY45-2004" fmla="*/ 9970 h 10000"/>
                <a:gd name="connsiteX46-2005" fmla="*/ 3179 w 10000"/>
                <a:gd name="connsiteY46-2006" fmla="*/ 9963 h 10000"/>
                <a:gd name="connsiteX47-2007" fmla="*/ 3022 w 10000"/>
                <a:gd name="connsiteY47-2008" fmla="*/ 9955 h 10000"/>
                <a:gd name="connsiteX48-2009" fmla="*/ 3022 w 10000"/>
                <a:gd name="connsiteY48-2010" fmla="*/ 9955 h 10000"/>
                <a:gd name="connsiteX49-2011" fmla="*/ 2856 w 10000"/>
                <a:gd name="connsiteY49-2012" fmla="*/ 9933 h 10000"/>
                <a:gd name="connsiteX50-2013" fmla="*/ 2690 w 10000"/>
                <a:gd name="connsiteY50-2014" fmla="*/ 9933 h 10000"/>
                <a:gd name="connsiteX51-2015" fmla="*/ 2690 w 10000"/>
                <a:gd name="connsiteY51-2016" fmla="*/ 9933 h 10000"/>
                <a:gd name="connsiteX52-2017" fmla="*/ 2393 w 10000"/>
                <a:gd name="connsiteY52-2018" fmla="*/ 9918 h 10000"/>
                <a:gd name="connsiteX53-2019" fmla="*/ 2096 w 10000"/>
                <a:gd name="connsiteY53-2020" fmla="*/ 9903 h 10000"/>
                <a:gd name="connsiteX54-2021" fmla="*/ 1983 w 10000"/>
                <a:gd name="connsiteY54-2022" fmla="*/ 9895 h 10000"/>
                <a:gd name="connsiteX55-2023" fmla="*/ 1983 w 10000"/>
                <a:gd name="connsiteY55-2024" fmla="*/ 9895 h 10000"/>
                <a:gd name="connsiteX56-2025" fmla="*/ 1817 w 10000"/>
                <a:gd name="connsiteY56-2026" fmla="*/ 9880 h 10000"/>
                <a:gd name="connsiteX57-2027" fmla="*/ 1668 w 10000"/>
                <a:gd name="connsiteY57-2028" fmla="*/ 9851 h 10000"/>
                <a:gd name="connsiteX58-2029" fmla="*/ 1520 w 10000"/>
                <a:gd name="connsiteY58-2030" fmla="*/ 9813 h 10000"/>
                <a:gd name="connsiteX59-2031" fmla="*/ 1389 w 10000"/>
                <a:gd name="connsiteY59-2032" fmla="*/ 9768 h 10000"/>
                <a:gd name="connsiteX60-2033" fmla="*/ 1389 w 10000"/>
                <a:gd name="connsiteY60-2034" fmla="*/ 9768 h 10000"/>
                <a:gd name="connsiteX61-2035" fmla="*/ 1223 w 10000"/>
                <a:gd name="connsiteY61-2036" fmla="*/ 9694 h 10000"/>
                <a:gd name="connsiteX62-2037" fmla="*/ 1083 w 10000"/>
                <a:gd name="connsiteY62-2038" fmla="*/ 9619 h 10000"/>
                <a:gd name="connsiteX63-2039" fmla="*/ 934 w 10000"/>
                <a:gd name="connsiteY63-2040" fmla="*/ 9537 h 10000"/>
                <a:gd name="connsiteX64-2041" fmla="*/ 812 w 10000"/>
                <a:gd name="connsiteY64-2042" fmla="*/ 9439 h 10000"/>
                <a:gd name="connsiteX65-2043" fmla="*/ 681 w 10000"/>
                <a:gd name="connsiteY65-2044" fmla="*/ 9335 h 10000"/>
                <a:gd name="connsiteX66-2045" fmla="*/ 568 w 10000"/>
                <a:gd name="connsiteY66-2046" fmla="*/ 9223 h 10000"/>
                <a:gd name="connsiteX67-2047" fmla="*/ 454 w 10000"/>
                <a:gd name="connsiteY67-2048" fmla="*/ 9111 h 10000"/>
                <a:gd name="connsiteX68-2049" fmla="*/ 349 w 10000"/>
                <a:gd name="connsiteY68-2050" fmla="*/ 8976 h 10000"/>
                <a:gd name="connsiteX69-2051" fmla="*/ 349 w 10000"/>
                <a:gd name="connsiteY69-2052" fmla="*/ 8976 h 10000"/>
                <a:gd name="connsiteX70-2053" fmla="*/ 262 w 10000"/>
                <a:gd name="connsiteY70-2054" fmla="*/ 8842 h 10000"/>
                <a:gd name="connsiteX71-2055" fmla="*/ 227 w 10000"/>
                <a:gd name="connsiteY71-2056" fmla="*/ 8774 h 10000"/>
                <a:gd name="connsiteX72-2057" fmla="*/ 192 w 10000"/>
                <a:gd name="connsiteY72-2058" fmla="*/ 8700 h 10000"/>
                <a:gd name="connsiteX73-2059" fmla="*/ 166 w 10000"/>
                <a:gd name="connsiteY73-2060" fmla="*/ 8632 h 10000"/>
                <a:gd name="connsiteX74-2061" fmla="*/ 148 w 10000"/>
                <a:gd name="connsiteY74-2062" fmla="*/ 8565 h 10000"/>
                <a:gd name="connsiteX75-2063" fmla="*/ 131 w 10000"/>
                <a:gd name="connsiteY75-2064" fmla="*/ 8490 h 10000"/>
                <a:gd name="connsiteX76-2065" fmla="*/ 122 w 10000"/>
                <a:gd name="connsiteY76-2066" fmla="*/ 8416 h 10000"/>
                <a:gd name="connsiteX77-2067" fmla="*/ 122 w 10000"/>
                <a:gd name="connsiteY77-2068" fmla="*/ 8408 h 10000"/>
                <a:gd name="connsiteX78-2069" fmla="*/ 122 w 10000"/>
                <a:gd name="connsiteY78-2070" fmla="*/ 8408 h 10000"/>
                <a:gd name="connsiteX79-2071" fmla="*/ 122 w 10000"/>
                <a:gd name="connsiteY79-2072" fmla="*/ 8408 h 10000"/>
                <a:gd name="connsiteX80-2073" fmla="*/ 114 w 10000"/>
                <a:gd name="connsiteY80-2074" fmla="*/ 8356 h 10000"/>
                <a:gd name="connsiteX81-2075" fmla="*/ 105 w 10000"/>
                <a:gd name="connsiteY81-2076" fmla="*/ 8303 h 10000"/>
                <a:gd name="connsiteX82-2077" fmla="*/ 96 w 10000"/>
                <a:gd name="connsiteY82-2078" fmla="*/ 8191 h 10000"/>
                <a:gd name="connsiteX83-2079" fmla="*/ 105 w 10000"/>
                <a:gd name="connsiteY83-2080" fmla="*/ 8079 h 10000"/>
                <a:gd name="connsiteX84-2081" fmla="*/ 114 w 10000"/>
                <a:gd name="connsiteY84-2082" fmla="*/ 7960 h 10000"/>
                <a:gd name="connsiteX85-2083" fmla="*/ 114 w 10000"/>
                <a:gd name="connsiteY85-2084" fmla="*/ 7960 h 10000"/>
                <a:gd name="connsiteX86-2085" fmla="*/ 122 w 10000"/>
                <a:gd name="connsiteY86-2086" fmla="*/ 7773 h 10000"/>
                <a:gd name="connsiteX87-2087" fmla="*/ 122 w 10000"/>
                <a:gd name="connsiteY87-2088" fmla="*/ 7773 h 10000"/>
                <a:gd name="connsiteX88-2089" fmla="*/ 122 w 10000"/>
                <a:gd name="connsiteY88-2090" fmla="*/ 7451 h 10000"/>
                <a:gd name="connsiteX89-2091" fmla="*/ 122 w 10000"/>
                <a:gd name="connsiteY89-2092" fmla="*/ 7451 h 10000"/>
                <a:gd name="connsiteX90-2093" fmla="*/ 122 w 10000"/>
                <a:gd name="connsiteY90-2094" fmla="*/ 7063 h 10000"/>
                <a:gd name="connsiteX91-2095" fmla="*/ 122 w 10000"/>
                <a:gd name="connsiteY91-2096" fmla="*/ 6689 h 10000"/>
                <a:gd name="connsiteX92-2097" fmla="*/ 122 w 10000"/>
                <a:gd name="connsiteY92-2098" fmla="*/ 6689 h 10000"/>
                <a:gd name="connsiteX93-2099" fmla="*/ 114 w 10000"/>
                <a:gd name="connsiteY93-2100" fmla="*/ 6510 h 10000"/>
                <a:gd name="connsiteX94-2101" fmla="*/ 96 w 10000"/>
                <a:gd name="connsiteY94-2102" fmla="*/ 6338 h 10000"/>
                <a:gd name="connsiteX95-2103" fmla="*/ 96 w 10000"/>
                <a:gd name="connsiteY95-2104" fmla="*/ 6338 h 10000"/>
                <a:gd name="connsiteX96-2105" fmla="*/ 70 w 10000"/>
                <a:gd name="connsiteY96-2106" fmla="*/ 6091 h 10000"/>
                <a:gd name="connsiteX97-2107" fmla="*/ 61 w 10000"/>
                <a:gd name="connsiteY97-2108" fmla="*/ 5972 h 10000"/>
                <a:gd name="connsiteX98-2109" fmla="*/ 70 w 10000"/>
                <a:gd name="connsiteY98-2110" fmla="*/ 5845 h 10000"/>
                <a:gd name="connsiteX99-2111" fmla="*/ 70 w 10000"/>
                <a:gd name="connsiteY99-2112" fmla="*/ 5845 h 10000"/>
                <a:gd name="connsiteX100-2113" fmla="*/ 79 w 10000"/>
                <a:gd name="connsiteY100-2114" fmla="*/ 5583 h 10000"/>
                <a:gd name="connsiteX101-2115" fmla="*/ 79 w 10000"/>
                <a:gd name="connsiteY101-2116" fmla="*/ 5314 h 10000"/>
                <a:gd name="connsiteX102-2117" fmla="*/ 61 w 10000"/>
                <a:gd name="connsiteY102-2118" fmla="*/ 5045 h 10000"/>
                <a:gd name="connsiteX103-2119" fmla="*/ 44 w 10000"/>
                <a:gd name="connsiteY103-2120" fmla="*/ 4776 h 10000"/>
                <a:gd name="connsiteX104-2121" fmla="*/ 44 w 10000"/>
                <a:gd name="connsiteY104-2122" fmla="*/ 4776 h 10000"/>
                <a:gd name="connsiteX105-2123" fmla="*/ 17 w 10000"/>
                <a:gd name="connsiteY105-2124" fmla="*/ 4402 h 10000"/>
                <a:gd name="connsiteX106-2125" fmla="*/ 9 w 10000"/>
                <a:gd name="connsiteY106-2126" fmla="*/ 4215 h 10000"/>
                <a:gd name="connsiteX107-2127" fmla="*/ 0 w 10000"/>
                <a:gd name="connsiteY107-2128" fmla="*/ 4028 h 10000"/>
                <a:gd name="connsiteX108-2129" fmla="*/ 0 w 10000"/>
                <a:gd name="connsiteY108-2130" fmla="*/ 2093 h 10000"/>
                <a:gd name="connsiteX109-2131" fmla="*/ 0 w 10000"/>
                <a:gd name="connsiteY109-2132" fmla="*/ 2093 h 10000"/>
                <a:gd name="connsiteX110-2133" fmla="*/ 0 w 10000"/>
                <a:gd name="connsiteY110-2134" fmla="*/ 2033 h 10000"/>
                <a:gd name="connsiteX111-2135" fmla="*/ 0 w 10000"/>
                <a:gd name="connsiteY111-2136" fmla="*/ 1958 h 10000"/>
                <a:gd name="connsiteX112-2137" fmla="*/ 26 w 10000"/>
                <a:gd name="connsiteY112-2138" fmla="*/ 1816 h 10000"/>
                <a:gd name="connsiteX113-2139" fmla="*/ 26 w 10000"/>
                <a:gd name="connsiteY113-2140" fmla="*/ 1816 h 10000"/>
                <a:gd name="connsiteX114-2141" fmla="*/ 35 w 10000"/>
                <a:gd name="connsiteY114-2142" fmla="*/ 1719 h 10000"/>
                <a:gd name="connsiteX115-2143" fmla="*/ 44 w 10000"/>
                <a:gd name="connsiteY115-2144" fmla="*/ 1637 h 10000"/>
                <a:gd name="connsiteX116-2145" fmla="*/ 35 w 10000"/>
                <a:gd name="connsiteY116-2146" fmla="*/ 1465 h 10000"/>
                <a:gd name="connsiteX117-2147" fmla="*/ 35 w 10000"/>
                <a:gd name="connsiteY117-2148" fmla="*/ 1465 h 10000"/>
                <a:gd name="connsiteX118-2149" fmla="*/ 35 w 10000"/>
                <a:gd name="connsiteY118-2150" fmla="*/ 1368 h 10000"/>
                <a:gd name="connsiteX119-2151" fmla="*/ 35 w 10000"/>
                <a:gd name="connsiteY119-2152" fmla="*/ 1263 h 10000"/>
                <a:gd name="connsiteX120-2153" fmla="*/ 44 w 10000"/>
                <a:gd name="connsiteY120-2154" fmla="*/ 1173 h 10000"/>
                <a:gd name="connsiteX121-2155" fmla="*/ 61 w 10000"/>
                <a:gd name="connsiteY121-2156" fmla="*/ 1084 h 10000"/>
                <a:gd name="connsiteX122-2157" fmla="*/ 61 w 10000"/>
                <a:gd name="connsiteY122-2158" fmla="*/ 1084 h 10000"/>
                <a:gd name="connsiteX123-2159" fmla="*/ 105 w 10000"/>
                <a:gd name="connsiteY123-2160" fmla="*/ 942 h 10000"/>
                <a:gd name="connsiteX124-2161" fmla="*/ 157 w 10000"/>
                <a:gd name="connsiteY124-2162" fmla="*/ 815 h 10000"/>
                <a:gd name="connsiteX125-2163" fmla="*/ 227 w 10000"/>
                <a:gd name="connsiteY125-2164" fmla="*/ 695 h 10000"/>
                <a:gd name="connsiteX126-2165" fmla="*/ 297 w 10000"/>
                <a:gd name="connsiteY126-2166" fmla="*/ 598 h 10000"/>
                <a:gd name="connsiteX127-2167" fmla="*/ 376 w 10000"/>
                <a:gd name="connsiteY127-2168" fmla="*/ 508 h 10000"/>
                <a:gd name="connsiteX128-2169" fmla="*/ 472 w 10000"/>
                <a:gd name="connsiteY128-2170" fmla="*/ 433 h 10000"/>
                <a:gd name="connsiteX129-2171" fmla="*/ 594 w 10000"/>
                <a:gd name="connsiteY129-2172" fmla="*/ 359 h 10000"/>
                <a:gd name="connsiteX130-2173" fmla="*/ 734 w 10000"/>
                <a:gd name="connsiteY130-2174" fmla="*/ 291 h 10000"/>
                <a:gd name="connsiteX131-2175" fmla="*/ 734 w 10000"/>
                <a:gd name="connsiteY131-2176" fmla="*/ 291 h 10000"/>
                <a:gd name="connsiteX132-2177" fmla="*/ 873 w 10000"/>
                <a:gd name="connsiteY132-2178" fmla="*/ 247 h 10000"/>
                <a:gd name="connsiteX133-2179" fmla="*/ 996 w 10000"/>
                <a:gd name="connsiteY133-2180" fmla="*/ 209 h 10000"/>
                <a:gd name="connsiteX134-2181" fmla="*/ 1258 w 10000"/>
                <a:gd name="connsiteY134-2182" fmla="*/ 142 h 10000"/>
                <a:gd name="connsiteX135-2183" fmla="*/ 1520 w 10000"/>
                <a:gd name="connsiteY135-2184" fmla="*/ 82 h 10000"/>
                <a:gd name="connsiteX136-2185" fmla="*/ 1782 w 10000"/>
                <a:gd name="connsiteY136-2186" fmla="*/ 45 h 10000"/>
                <a:gd name="connsiteX137-2187" fmla="*/ 2035 w 10000"/>
                <a:gd name="connsiteY137-2188" fmla="*/ 22 h 10000"/>
                <a:gd name="connsiteX138-2189" fmla="*/ 2288 w 10000"/>
                <a:gd name="connsiteY138-2190" fmla="*/ 7 h 10000"/>
                <a:gd name="connsiteX139-2191" fmla="*/ 2533 w 10000"/>
                <a:gd name="connsiteY139-2192" fmla="*/ 0 h 10000"/>
                <a:gd name="connsiteX140-2193" fmla="*/ 2769 w 10000"/>
                <a:gd name="connsiteY140-2194" fmla="*/ 0 h 10000"/>
                <a:gd name="connsiteX141-2195" fmla="*/ 2769 w 10000"/>
                <a:gd name="connsiteY141-2196" fmla="*/ 0 h 10000"/>
                <a:gd name="connsiteX142-2197" fmla="*/ 3127 w 10000"/>
                <a:gd name="connsiteY142-2198" fmla="*/ 0 h 10000"/>
                <a:gd name="connsiteX143-2199" fmla="*/ 3476 w 10000"/>
                <a:gd name="connsiteY143-2200" fmla="*/ 15 h 10000"/>
                <a:gd name="connsiteX144-2201" fmla="*/ 3476 w 10000"/>
                <a:gd name="connsiteY144-2202" fmla="*/ 15 h 10000"/>
                <a:gd name="connsiteX145-2203" fmla="*/ 3852 w 10000"/>
                <a:gd name="connsiteY145-2204" fmla="*/ 22 h 10000"/>
                <a:gd name="connsiteX146-2205" fmla="*/ 4218 w 10000"/>
                <a:gd name="connsiteY146-2206" fmla="*/ 22 h 10000"/>
                <a:gd name="connsiteX147-2207" fmla="*/ 4218 w 10000"/>
                <a:gd name="connsiteY147-2208" fmla="*/ 22 h 10000"/>
                <a:gd name="connsiteX148-2209" fmla="*/ 4428 w 10000"/>
                <a:gd name="connsiteY148-2210" fmla="*/ 30 h 10000"/>
                <a:gd name="connsiteX149-2211" fmla="*/ 4646 w 10000"/>
                <a:gd name="connsiteY149-2212" fmla="*/ 37 h 10000"/>
                <a:gd name="connsiteX150-2213" fmla="*/ 5066 w 10000"/>
                <a:gd name="connsiteY150-2214" fmla="*/ 60 h 10000"/>
                <a:gd name="connsiteX151-2215" fmla="*/ 5066 w 10000"/>
                <a:gd name="connsiteY151-2216" fmla="*/ 60 h 10000"/>
                <a:gd name="connsiteX152-2217" fmla="*/ 5493 w 10000"/>
                <a:gd name="connsiteY152-2218" fmla="*/ 82 h 10000"/>
                <a:gd name="connsiteX153-2219" fmla="*/ 5712 w 10000"/>
                <a:gd name="connsiteY153-2220" fmla="*/ 90 h 10000"/>
                <a:gd name="connsiteX154-2221" fmla="*/ 5921 w 10000"/>
                <a:gd name="connsiteY154-2222" fmla="*/ 90 h 10000"/>
                <a:gd name="connsiteX155-2223" fmla="*/ 5921 w 10000"/>
                <a:gd name="connsiteY155-2224" fmla="*/ 90 h 10000"/>
                <a:gd name="connsiteX156-2225" fmla="*/ 6376 w 10000"/>
                <a:gd name="connsiteY156-2226" fmla="*/ 105 h 10000"/>
                <a:gd name="connsiteX157-2227" fmla="*/ 6838 w 10000"/>
                <a:gd name="connsiteY157-2228" fmla="*/ 112 h 10000"/>
                <a:gd name="connsiteX158-2229" fmla="*/ 7694 w 10000"/>
                <a:gd name="connsiteY158-2230" fmla="*/ 127 h 10000"/>
                <a:gd name="connsiteX159-2231" fmla="*/ 7799 w 10000"/>
                <a:gd name="connsiteY159-2232" fmla="*/ 135 h 10000"/>
                <a:gd name="connsiteX160-2233" fmla="*/ 7799 w 10000"/>
                <a:gd name="connsiteY160-2234" fmla="*/ 135 h 10000"/>
                <a:gd name="connsiteX161-2235" fmla="*/ 8122 w 10000"/>
                <a:gd name="connsiteY161-2236" fmla="*/ 142 h 10000"/>
                <a:gd name="connsiteX162-2237" fmla="*/ 8454 w 10000"/>
                <a:gd name="connsiteY162-2238" fmla="*/ 164 h 10000"/>
                <a:gd name="connsiteX163-2239" fmla="*/ 8603 w 10000"/>
                <a:gd name="connsiteY163-2240" fmla="*/ 179 h 10000"/>
                <a:gd name="connsiteX164-2241" fmla="*/ 8760 w 10000"/>
                <a:gd name="connsiteY164-2242" fmla="*/ 202 h 10000"/>
                <a:gd name="connsiteX165-2243" fmla="*/ 8900 w 10000"/>
                <a:gd name="connsiteY165-2244" fmla="*/ 232 h 10000"/>
                <a:gd name="connsiteX166-2245" fmla="*/ 9039 w 10000"/>
                <a:gd name="connsiteY166-2246" fmla="*/ 277 h 10000"/>
                <a:gd name="connsiteX167-2247" fmla="*/ 9170 w 10000"/>
                <a:gd name="connsiteY167-2248" fmla="*/ 321 h 10000"/>
                <a:gd name="connsiteX168-2249" fmla="*/ 9293 w 10000"/>
                <a:gd name="connsiteY168-2250" fmla="*/ 389 h 10000"/>
                <a:gd name="connsiteX169-2251" fmla="*/ 9389 w 10000"/>
                <a:gd name="connsiteY169-2252" fmla="*/ 463 h 10000"/>
                <a:gd name="connsiteX170-2253" fmla="*/ 9441 w 10000"/>
                <a:gd name="connsiteY170-2254" fmla="*/ 508 h 10000"/>
                <a:gd name="connsiteX171-2255" fmla="*/ 9476 w 10000"/>
                <a:gd name="connsiteY171-2256" fmla="*/ 553 h 10000"/>
                <a:gd name="connsiteX172-2257" fmla="*/ 9520 w 10000"/>
                <a:gd name="connsiteY172-2258" fmla="*/ 605 h 10000"/>
                <a:gd name="connsiteX173-2259" fmla="*/ 9563 w 10000"/>
                <a:gd name="connsiteY173-2260" fmla="*/ 665 h 10000"/>
                <a:gd name="connsiteX174-2261" fmla="*/ 9590 w 10000"/>
                <a:gd name="connsiteY174-2262" fmla="*/ 717 h 10000"/>
                <a:gd name="connsiteX175-2263" fmla="*/ 9616 w 10000"/>
                <a:gd name="connsiteY175-2264" fmla="*/ 777 h 10000"/>
                <a:gd name="connsiteX176-2265" fmla="*/ 9642 w 10000"/>
                <a:gd name="connsiteY176-2266" fmla="*/ 852 h 10000"/>
                <a:gd name="connsiteX177-2267" fmla="*/ 9659 w 10000"/>
                <a:gd name="connsiteY177-2268" fmla="*/ 927 h 10000"/>
                <a:gd name="connsiteX178-2269" fmla="*/ 9668 w 10000"/>
                <a:gd name="connsiteY178-2270" fmla="*/ 1001 h 10000"/>
                <a:gd name="connsiteX179-2271" fmla="*/ 9677 w 10000"/>
                <a:gd name="connsiteY179-2272" fmla="*/ 1084 h 10000"/>
                <a:gd name="connsiteX180-2273" fmla="*/ 9677 w 10000"/>
                <a:gd name="connsiteY180-2274" fmla="*/ 1084 h 10000"/>
                <a:gd name="connsiteX181-2275" fmla="*/ 9668 w 10000"/>
                <a:gd name="connsiteY181-2276" fmla="*/ 1136 h 10000"/>
                <a:gd name="connsiteX182-2277" fmla="*/ 9659 w 10000"/>
                <a:gd name="connsiteY182-2278" fmla="*/ 1151 h 10000"/>
                <a:gd name="connsiteX183-2279" fmla="*/ 9642 w 10000"/>
                <a:gd name="connsiteY183-2280" fmla="*/ 1173 h 10000"/>
                <a:gd name="connsiteX184-2281" fmla="*/ 9642 w 10000"/>
                <a:gd name="connsiteY184-2282" fmla="*/ 1173 h 10000"/>
                <a:gd name="connsiteX185-2283" fmla="*/ 9616 w 10000"/>
                <a:gd name="connsiteY185-2284" fmla="*/ 1188 h 10000"/>
                <a:gd name="connsiteX186-2285" fmla="*/ 9590 w 10000"/>
                <a:gd name="connsiteY186-2286" fmla="*/ 1196 h 10000"/>
                <a:gd name="connsiteX187-2287" fmla="*/ 9563 w 10000"/>
                <a:gd name="connsiteY187-2288" fmla="*/ 1203 h 10000"/>
                <a:gd name="connsiteX188-2289" fmla="*/ 9520 w 10000"/>
                <a:gd name="connsiteY188-2290" fmla="*/ 1211 h 10000"/>
                <a:gd name="connsiteX189-2291" fmla="*/ 9520 w 10000"/>
                <a:gd name="connsiteY189-2292" fmla="*/ 1211 h 10000"/>
                <a:gd name="connsiteX190-2293" fmla="*/ 9467 w 10000"/>
                <a:gd name="connsiteY190-2294" fmla="*/ 1203 h 10000"/>
                <a:gd name="connsiteX191-2295" fmla="*/ 9441 w 10000"/>
                <a:gd name="connsiteY191-2296" fmla="*/ 1188 h 10000"/>
                <a:gd name="connsiteX192-2297" fmla="*/ 9415 w 10000"/>
                <a:gd name="connsiteY192-2298" fmla="*/ 1173 h 10000"/>
                <a:gd name="connsiteX193-2299" fmla="*/ 9397 w 10000"/>
                <a:gd name="connsiteY193-2300" fmla="*/ 1158 h 10000"/>
                <a:gd name="connsiteX194-2301" fmla="*/ 9380 w 10000"/>
                <a:gd name="connsiteY194-2302" fmla="*/ 1136 h 10000"/>
                <a:gd name="connsiteX195-2303" fmla="*/ 9362 w 10000"/>
                <a:gd name="connsiteY195-2304" fmla="*/ 1114 h 10000"/>
                <a:gd name="connsiteX196-2305" fmla="*/ 9362 w 10000"/>
                <a:gd name="connsiteY196-2306" fmla="*/ 1084 h 10000"/>
                <a:gd name="connsiteX197-2307" fmla="*/ 9362 w 10000"/>
                <a:gd name="connsiteY197-2308" fmla="*/ 1084 h 10000"/>
                <a:gd name="connsiteX198-2309" fmla="*/ 9354 w 10000"/>
                <a:gd name="connsiteY198-2310" fmla="*/ 994 h 10000"/>
                <a:gd name="connsiteX199-2311" fmla="*/ 9336 w 10000"/>
                <a:gd name="connsiteY199-2312" fmla="*/ 919 h 10000"/>
                <a:gd name="connsiteX200-2313" fmla="*/ 9310 w 10000"/>
                <a:gd name="connsiteY200-2314" fmla="*/ 852 h 10000"/>
                <a:gd name="connsiteX201-2315" fmla="*/ 9275 w 10000"/>
                <a:gd name="connsiteY201-2316" fmla="*/ 777 h 10000"/>
                <a:gd name="connsiteX202-2317" fmla="*/ 9223 w 10000"/>
                <a:gd name="connsiteY202-2318" fmla="*/ 717 h 10000"/>
                <a:gd name="connsiteX203-2319" fmla="*/ 9170 w 10000"/>
                <a:gd name="connsiteY203-2320" fmla="*/ 665 h 10000"/>
                <a:gd name="connsiteX204-2321" fmla="*/ 9118 w 10000"/>
                <a:gd name="connsiteY204-2322" fmla="*/ 620 h 10000"/>
                <a:gd name="connsiteX205-2323" fmla="*/ 9048 w 10000"/>
                <a:gd name="connsiteY205-2324" fmla="*/ 575 h 10000"/>
                <a:gd name="connsiteX206-2325" fmla="*/ 8961 w 10000"/>
                <a:gd name="connsiteY206-2326" fmla="*/ 531 h 10000"/>
                <a:gd name="connsiteX207-2327" fmla="*/ 8882 w 10000"/>
                <a:gd name="connsiteY207-2328" fmla="*/ 493 h 10000"/>
                <a:gd name="connsiteX208-2329" fmla="*/ 8786 w 10000"/>
                <a:gd name="connsiteY208-2330" fmla="*/ 463 h 10000"/>
                <a:gd name="connsiteX209-2331" fmla="*/ 8681 w 10000"/>
                <a:gd name="connsiteY209-2332" fmla="*/ 441 h 10000"/>
                <a:gd name="connsiteX210-2333" fmla="*/ 8568 w 10000"/>
                <a:gd name="connsiteY210-2334" fmla="*/ 426 h 10000"/>
                <a:gd name="connsiteX211-2335" fmla="*/ 8454 w 10000"/>
                <a:gd name="connsiteY211-2336" fmla="*/ 411 h 10000"/>
                <a:gd name="connsiteX212-2337" fmla="*/ 8314 w 10000"/>
                <a:gd name="connsiteY212-2338" fmla="*/ 404 h 10000"/>
                <a:gd name="connsiteX213-2339" fmla="*/ 8183 w 10000"/>
                <a:gd name="connsiteY213-2340" fmla="*/ 404 h 10000"/>
                <a:gd name="connsiteX214-2341" fmla="*/ 8166 w 10000"/>
                <a:gd name="connsiteY214-2342" fmla="*/ 404 h 10000"/>
                <a:gd name="connsiteX215-2343" fmla="*/ 8166 w 10000"/>
                <a:gd name="connsiteY215-2344" fmla="*/ 404 h 10000"/>
                <a:gd name="connsiteX216-2345" fmla="*/ 7834 w 10000"/>
                <a:gd name="connsiteY216-2346" fmla="*/ 396 h 10000"/>
                <a:gd name="connsiteX217-2347" fmla="*/ 7520 w 10000"/>
                <a:gd name="connsiteY217-2348" fmla="*/ 381 h 10000"/>
                <a:gd name="connsiteX218-2349" fmla="*/ 7520 w 10000"/>
                <a:gd name="connsiteY218-2350" fmla="*/ 381 h 10000"/>
                <a:gd name="connsiteX219-2351" fmla="*/ 7205 w 10000"/>
                <a:gd name="connsiteY219-2352" fmla="*/ 374 h 10000"/>
                <a:gd name="connsiteX220-2353" fmla="*/ 6882 w 10000"/>
                <a:gd name="connsiteY220-2354" fmla="*/ 366 h 10000"/>
                <a:gd name="connsiteX221-2355" fmla="*/ 5502 w 10000"/>
                <a:gd name="connsiteY221-2356" fmla="*/ 366 h 10000"/>
                <a:gd name="connsiteX222-2357" fmla="*/ 5502 w 10000"/>
                <a:gd name="connsiteY222-2358" fmla="*/ 366 h 10000"/>
                <a:gd name="connsiteX223-2359" fmla="*/ 5354 w 10000"/>
                <a:gd name="connsiteY223-2360" fmla="*/ 366 h 10000"/>
                <a:gd name="connsiteX224-2361" fmla="*/ 5214 w 10000"/>
                <a:gd name="connsiteY224-2362" fmla="*/ 359 h 10000"/>
                <a:gd name="connsiteX225-2363" fmla="*/ 4926 w 10000"/>
                <a:gd name="connsiteY225-2364" fmla="*/ 336 h 10000"/>
                <a:gd name="connsiteX226-2365" fmla="*/ 4926 w 10000"/>
                <a:gd name="connsiteY226-2366" fmla="*/ 336 h 10000"/>
                <a:gd name="connsiteX227-2367" fmla="*/ 4638 w 10000"/>
                <a:gd name="connsiteY227-2368" fmla="*/ 299 h 10000"/>
                <a:gd name="connsiteX228-2369" fmla="*/ 4489 w 10000"/>
                <a:gd name="connsiteY228-2370" fmla="*/ 291 h 10000"/>
                <a:gd name="connsiteX229-2371" fmla="*/ 4341 w 10000"/>
                <a:gd name="connsiteY229-2372" fmla="*/ 291 h 10000"/>
                <a:gd name="connsiteX230-2373" fmla="*/ 4341 w 10000"/>
                <a:gd name="connsiteY230-2374" fmla="*/ 291 h 10000"/>
                <a:gd name="connsiteX231-2375" fmla="*/ 3886 w 10000"/>
                <a:gd name="connsiteY231-2376" fmla="*/ 284 h 10000"/>
                <a:gd name="connsiteX232-2377" fmla="*/ 3424 w 10000"/>
                <a:gd name="connsiteY232-2378" fmla="*/ 262 h 10000"/>
                <a:gd name="connsiteX233-2379" fmla="*/ 3424 w 10000"/>
                <a:gd name="connsiteY233-2380" fmla="*/ 262 h 10000"/>
                <a:gd name="connsiteX234-2381" fmla="*/ 3004 w 10000"/>
                <a:gd name="connsiteY234-2382" fmla="*/ 247 h 10000"/>
                <a:gd name="connsiteX235-2383" fmla="*/ 3004 w 10000"/>
                <a:gd name="connsiteY235-2384" fmla="*/ 247 h 10000"/>
                <a:gd name="connsiteX236-2385" fmla="*/ 2716 w 10000"/>
                <a:gd name="connsiteY236-2386" fmla="*/ 239 h 10000"/>
                <a:gd name="connsiteX237-2387" fmla="*/ 2716 w 10000"/>
                <a:gd name="connsiteY237-2388" fmla="*/ 239 h 10000"/>
                <a:gd name="connsiteX238-2389" fmla="*/ 2472 w 10000"/>
                <a:gd name="connsiteY238-2390" fmla="*/ 247 h 10000"/>
                <a:gd name="connsiteX239-2391" fmla="*/ 2157 w 10000"/>
                <a:gd name="connsiteY239-2392" fmla="*/ 262 h 10000"/>
                <a:gd name="connsiteX240-2393" fmla="*/ 1983 w 10000"/>
                <a:gd name="connsiteY240-2394" fmla="*/ 277 h 10000"/>
                <a:gd name="connsiteX241-2395" fmla="*/ 1808 w 10000"/>
                <a:gd name="connsiteY241-2396" fmla="*/ 299 h 10000"/>
                <a:gd name="connsiteX242-2397" fmla="*/ 1642 w 10000"/>
                <a:gd name="connsiteY242-2398" fmla="*/ 321 h 10000"/>
                <a:gd name="connsiteX243-2399" fmla="*/ 1476 w 10000"/>
                <a:gd name="connsiteY243-2400" fmla="*/ 366 h 10000"/>
                <a:gd name="connsiteX244-2401" fmla="*/ 1467 w 10000"/>
                <a:gd name="connsiteY244-2402" fmla="*/ 366 h 10000"/>
                <a:gd name="connsiteX245-2403" fmla="*/ 1467 w 10000"/>
                <a:gd name="connsiteY245-2404" fmla="*/ 366 h 10000"/>
                <a:gd name="connsiteX246-2405" fmla="*/ 1284 w 10000"/>
                <a:gd name="connsiteY246-2406" fmla="*/ 411 h 10000"/>
                <a:gd name="connsiteX247-2407" fmla="*/ 1118 w 10000"/>
                <a:gd name="connsiteY247-2408" fmla="*/ 456 h 10000"/>
                <a:gd name="connsiteX248-2409" fmla="*/ 952 w 10000"/>
                <a:gd name="connsiteY248-2410" fmla="*/ 508 h 10000"/>
                <a:gd name="connsiteX249-2411" fmla="*/ 882 w 10000"/>
                <a:gd name="connsiteY249-2412" fmla="*/ 538 h 10000"/>
                <a:gd name="connsiteX250-2413" fmla="*/ 812 w 10000"/>
                <a:gd name="connsiteY250-2414" fmla="*/ 583 h 10000"/>
                <a:gd name="connsiteX251-2415" fmla="*/ 734 w 10000"/>
                <a:gd name="connsiteY251-2416" fmla="*/ 620 h 10000"/>
                <a:gd name="connsiteX252-2417" fmla="*/ 672 w 10000"/>
                <a:gd name="connsiteY252-2418" fmla="*/ 665 h 10000"/>
                <a:gd name="connsiteX253-2419" fmla="*/ 611 w 10000"/>
                <a:gd name="connsiteY253-2420" fmla="*/ 710 h 10000"/>
                <a:gd name="connsiteX254-2421" fmla="*/ 559 w 10000"/>
                <a:gd name="connsiteY254-2422" fmla="*/ 762 h 10000"/>
                <a:gd name="connsiteX255-2423" fmla="*/ 515 w 10000"/>
                <a:gd name="connsiteY255-2424" fmla="*/ 830 h 10000"/>
                <a:gd name="connsiteX256-2425" fmla="*/ 463 w 10000"/>
                <a:gd name="connsiteY256-2426" fmla="*/ 897 h 10000"/>
                <a:gd name="connsiteX257-2427" fmla="*/ 428 w 10000"/>
                <a:gd name="connsiteY257-2428" fmla="*/ 972 h 10000"/>
                <a:gd name="connsiteX258-2429" fmla="*/ 393 w 10000"/>
                <a:gd name="connsiteY258-2430" fmla="*/ 1061 h 10000"/>
                <a:gd name="connsiteX259-2431" fmla="*/ 393 w 10000"/>
                <a:gd name="connsiteY259-2432" fmla="*/ 1061 h 10000"/>
                <a:gd name="connsiteX260-2433" fmla="*/ 367 w 10000"/>
                <a:gd name="connsiteY260-2434" fmla="*/ 1158 h 10000"/>
                <a:gd name="connsiteX261-2435" fmla="*/ 358 w 10000"/>
                <a:gd name="connsiteY261-2436" fmla="*/ 1248 h 10000"/>
                <a:gd name="connsiteX262-2437" fmla="*/ 358 w 10000"/>
                <a:gd name="connsiteY262-2438" fmla="*/ 1353 h 10000"/>
                <a:gd name="connsiteX263-2439" fmla="*/ 358 w 10000"/>
                <a:gd name="connsiteY263-2440" fmla="*/ 1442 h 10000"/>
                <a:gd name="connsiteX264-2441" fmla="*/ 358 w 10000"/>
                <a:gd name="connsiteY264-2442" fmla="*/ 1442 h 10000"/>
                <a:gd name="connsiteX265-2443" fmla="*/ 367 w 10000"/>
                <a:gd name="connsiteY265-2444" fmla="*/ 1562 h 10000"/>
                <a:gd name="connsiteX266-2445" fmla="*/ 358 w 10000"/>
                <a:gd name="connsiteY266-2446" fmla="*/ 1674 h 10000"/>
                <a:gd name="connsiteX267-2447" fmla="*/ 358 w 10000"/>
                <a:gd name="connsiteY267-2448" fmla="*/ 1674 h 10000"/>
                <a:gd name="connsiteX268-2449" fmla="*/ 332 w 10000"/>
                <a:gd name="connsiteY268-2450" fmla="*/ 1794 h 10000"/>
                <a:gd name="connsiteX269-2451" fmla="*/ 332 w 10000"/>
                <a:gd name="connsiteY269-2452" fmla="*/ 1794 h 10000"/>
                <a:gd name="connsiteX270-2453" fmla="*/ 314 w 10000"/>
                <a:gd name="connsiteY270-2454" fmla="*/ 1876 h 10000"/>
                <a:gd name="connsiteX271-2455" fmla="*/ 306 w 10000"/>
                <a:gd name="connsiteY271-2456" fmla="*/ 1958 h 10000"/>
                <a:gd name="connsiteX272-2457" fmla="*/ 306 w 10000"/>
                <a:gd name="connsiteY272-2458" fmla="*/ 2003 h 10000"/>
                <a:gd name="connsiteX273-2459" fmla="*/ 306 w 10000"/>
                <a:gd name="connsiteY273-2460" fmla="*/ 2040 h 10000"/>
                <a:gd name="connsiteX274-2461" fmla="*/ 323 w 10000"/>
                <a:gd name="connsiteY274-2462" fmla="*/ 2078 h 10000"/>
                <a:gd name="connsiteX275-2463" fmla="*/ 341 w 10000"/>
                <a:gd name="connsiteY275-2464" fmla="*/ 2108 h 10000"/>
                <a:gd name="connsiteX276-2465" fmla="*/ 341 w 10000"/>
                <a:gd name="connsiteY276-2466" fmla="*/ 2108 h 10000"/>
                <a:gd name="connsiteX277-2467" fmla="*/ 358 w 10000"/>
                <a:gd name="connsiteY277-2468" fmla="*/ 2152 h 10000"/>
                <a:gd name="connsiteX278-2469" fmla="*/ 358 w 10000"/>
                <a:gd name="connsiteY278-2470" fmla="*/ 2197 h 10000"/>
                <a:gd name="connsiteX279-2471" fmla="*/ 341 w 10000"/>
                <a:gd name="connsiteY279-2472" fmla="*/ 2235 h 10000"/>
                <a:gd name="connsiteX280-2473" fmla="*/ 332 w 10000"/>
                <a:gd name="connsiteY280-2474" fmla="*/ 2257 h 10000"/>
                <a:gd name="connsiteX281-2475" fmla="*/ 314 w 10000"/>
                <a:gd name="connsiteY281-2476" fmla="*/ 2265 h 10000"/>
                <a:gd name="connsiteX282-2477" fmla="*/ 314 w 10000"/>
                <a:gd name="connsiteY282-2478" fmla="*/ 2280 h 10000"/>
                <a:gd name="connsiteX283-2479" fmla="*/ 314 w 10000"/>
                <a:gd name="connsiteY283-2480" fmla="*/ 2280 h 10000"/>
                <a:gd name="connsiteX284-2481" fmla="*/ 323 w 10000"/>
                <a:gd name="connsiteY284-2482" fmla="*/ 3019 h 10000"/>
                <a:gd name="connsiteX285-2483" fmla="*/ 332 w 10000"/>
                <a:gd name="connsiteY285-2484" fmla="*/ 3804 h 10000"/>
                <a:gd name="connsiteX286-2485" fmla="*/ 349 w 10000"/>
                <a:gd name="connsiteY286-2486" fmla="*/ 4634 h 10000"/>
                <a:gd name="connsiteX287-2487" fmla="*/ 393 w 10000"/>
                <a:gd name="connsiteY287-2488" fmla="*/ 5471 h 10000"/>
                <a:gd name="connsiteX288-2489" fmla="*/ 393 w 10000"/>
                <a:gd name="connsiteY288-2490" fmla="*/ 5471 h 10000"/>
                <a:gd name="connsiteX289-2491" fmla="*/ 410 w 10000"/>
                <a:gd name="connsiteY289-2492" fmla="*/ 5889 h 10000"/>
                <a:gd name="connsiteX290-2493" fmla="*/ 428 w 10000"/>
                <a:gd name="connsiteY290-2494" fmla="*/ 6315 h 10000"/>
                <a:gd name="connsiteX291-2495" fmla="*/ 437 w 10000"/>
                <a:gd name="connsiteY291-2496" fmla="*/ 6764 h 10000"/>
                <a:gd name="connsiteX292-2497" fmla="*/ 437 w 10000"/>
                <a:gd name="connsiteY292-2498" fmla="*/ 7212 h 10000"/>
                <a:gd name="connsiteX293-2499" fmla="*/ 437 w 10000"/>
                <a:gd name="connsiteY293-2500" fmla="*/ 7212 h 10000"/>
                <a:gd name="connsiteX294-2501" fmla="*/ 437 w 10000"/>
                <a:gd name="connsiteY294-2502" fmla="*/ 7444 h 10000"/>
                <a:gd name="connsiteX295-2503" fmla="*/ 437 w 10000"/>
                <a:gd name="connsiteY295-2504" fmla="*/ 7444 h 10000"/>
                <a:gd name="connsiteX296-2505" fmla="*/ 437 w 10000"/>
                <a:gd name="connsiteY296-2506" fmla="*/ 7720 h 10000"/>
                <a:gd name="connsiteX297-2507" fmla="*/ 437 w 10000"/>
                <a:gd name="connsiteY297-2508" fmla="*/ 7997 h 10000"/>
                <a:gd name="connsiteX298-2509" fmla="*/ 437 w 10000"/>
                <a:gd name="connsiteY298-2510" fmla="*/ 8034 h 10000"/>
                <a:gd name="connsiteX299-2511" fmla="*/ 437 w 10000"/>
                <a:gd name="connsiteY299-2512" fmla="*/ 8034 h 10000"/>
                <a:gd name="connsiteX300-2513" fmla="*/ 428 w 10000"/>
                <a:gd name="connsiteY300-2514" fmla="*/ 8214 h 10000"/>
                <a:gd name="connsiteX301-2515" fmla="*/ 428 w 10000"/>
                <a:gd name="connsiteY301-2516" fmla="*/ 8214 h 10000"/>
                <a:gd name="connsiteX302-2517" fmla="*/ 437 w 10000"/>
                <a:gd name="connsiteY302-2518" fmla="*/ 8266 h 10000"/>
                <a:gd name="connsiteX303-2519" fmla="*/ 428 w 10000"/>
                <a:gd name="connsiteY303-2520" fmla="*/ 8266 h 10000"/>
                <a:gd name="connsiteX304-2521" fmla="*/ 437 w 10000"/>
                <a:gd name="connsiteY304-2522" fmla="*/ 8341 h 10000"/>
                <a:gd name="connsiteX305-2523" fmla="*/ 437 w 10000"/>
                <a:gd name="connsiteY305-2524" fmla="*/ 8363 h 10000"/>
                <a:gd name="connsiteX306-2525" fmla="*/ 445 w 10000"/>
                <a:gd name="connsiteY306-2526" fmla="*/ 8378 h 10000"/>
                <a:gd name="connsiteX307-2527" fmla="*/ 445 w 10000"/>
                <a:gd name="connsiteY307-2528" fmla="*/ 8378 h 10000"/>
                <a:gd name="connsiteX308-2529" fmla="*/ 454 w 10000"/>
                <a:gd name="connsiteY308-2530" fmla="*/ 8401 h 10000"/>
                <a:gd name="connsiteX309-2531" fmla="*/ 463 w 10000"/>
                <a:gd name="connsiteY309-2532" fmla="*/ 8430 h 10000"/>
                <a:gd name="connsiteX310-2533" fmla="*/ 463 w 10000"/>
                <a:gd name="connsiteY310-2534" fmla="*/ 8460 h 10000"/>
                <a:gd name="connsiteX311-2535" fmla="*/ 454 w 10000"/>
                <a:gd name="connsiteY311-2536" fmla="*/ 8490 h 10000"/>
                <a:gd name="connsiteX312-2537" fmla="*/ 454 w 10000"/>
                <a:gd name="connsiteY312-2538" fmla="*/ 8498 h 10000"/>
                <a:gd name="connsiteX313-2539" fmla="*/ 454 w 10000"/>
                <a:gd name="connsiteY313-2540" fmla="*/ 8505 h 10000"/>
                <a:gd name="connsiteX314-2541" fmla="*/ 454 w 10000"/>
                <a:gd name="connsiteY314-2542" fmla="*/ 8505 h 10000"/>
                <a:gd name="connsiteX315-2543" fmla="*/ 498 w 10000"/>
                <a:gd name="connsiteY315-2544" fmla="*/ 8617 h 10000"/>
                <a:gd name="connsiteX316-2545" fmla="*/ 541 w 10000"/>
                <a:gd name="connsiteY316-2546" fmla="*/ 8722 h 10000"/>
                <a:gd name="connsiteX317-2547" fmla="*/ 603 w 10000"/>
                <a:gd name="connsiteY317-2548" fmla="*/ 8827 h 10000"/>
                <a:gd name="connsiteX318-2549" fmla="*/ 664 w 10000"/>
                <a:gd name="connsiteY318-2550" fmla="*/ 8924 h 10000"/>
                <a:gd name="connsiteX319-2551" fmla="*/ 742 w 10000"/>
                <a:gd name="connsiteY319-2552" fmla="*/ 9021 h 10000"/>
                <a:gd name="connsiteX320-2553" fmla="*/ 838 w 10000"/>
                <a:gd name="connsiteY320-2554" fmla="*/ 9111 h 10000"/>
                <a:gd name="connsiteX321-2555" fmla="*/ 934 w 10000"/>
                <a:gd name="connsiteY321-2556" fmla="*/ 9193 h 10000"/>
                <a:gd name="connsiteX322-2557" fmla="*/ 1048 w 10000"/>
                <a:gd name="connsiteY322-2558" fmla="*/ 9283 h 10000"/>
                <a:gd name="connsiteX323-2559" fmla="*/ 1162 w 10000"/>
                <a:gd name="connsiteY323-2560" fmla="*/ 9357 h 10000"/>
                <a:gd name="connsiteX324-2561" fmla="*/ 1275 w 10000"/>
                <a:gd name="connsiteY324-2562" fmla="*/ 9417 h 10000"/>
                <a:gd name="connsiteX325-2563" fmla="*/ 1397 w 10000"/>
                <a:gd name="connsiteY325-2564" fmla="*/ 9484 h 10000"/>
                <a:gd name="connsiteX326-2565" fmla="*/ 1520 w 10000"/>
                <a:gd name="connsiteY326-2566" fmla="*/ 9529 h 10000"/>
                <a:gd name="connsiteX327-2567" fmla="*/ 1651 w 10000"/>
                <a:gd name="connsiteY327-2568" fmla="*/ 9574 h 10000"/>
                <a:gd name="connsiteX328-2569" fmla="*/ 1764 w 10000"/>
                <a:gd name="connsiteY328-2570" fmla="*/ 9604 h 10000"/>
                <a:gd name="connsiteX329-2571" fmla="*/ 1895 w 10000"/>
                <a:gd name="connsiteY329-2572" fmla="*/ 9619 h 10000"/>
                <a:gd name="connsiteX330-2573" fmla="*/ 2017 w 10000"/>
                <a:gd name="connsiteY330-2574" fmla="*/ 9626 h 10000"/>
                <a:gd name="connsiteX331-2575" fmla="*/ 2017 w 10000"/>
                <a:gd name="connsiteY331-2576" fmla="*/ 9626 h 10000"/>
                <a:gd name="connsiteX332-2577" fmla="*/ 2096 w 10000"/>
                <a:gd name="connsiteY332-2578" fmla="*/ 9619 h 10000"/>
                <a:gd name="connsiteX333-2579" fmla="*/ 2096 w 10000"/>
                <a:gd name="connsiteY333-2580" fmla="*/ 9619 h 10000"/>
                <a:gd name="connsiteX334-2581" fmla="*/ 2262 w 10000"/>
                <a:gd name="connsiteY334-2582" fmla="*/ 9619 h 10000"/>
                <a:gd name="connsiteX335-2583" fmla="*/ 2262 w 10000"/>
                <a:gd name="connsiteY335-2584" fmla="*/ 9619 h 10000"/>
                <a:gd name="connsiteX336-2585" fmla="*/ 2428 w 10000"/>
                <a:gd name="connsiteY336-2586" fmla="*/ 9619 h 10000"/>
                <a:gd name="connsiteX337-2587" fmla="*/ 2585 w 10000"/>
                <a:gd name="connsiteY337-2588" fmla="*/ 9634 h 10000"/>
                <a:gd name="connsiteX338-2589" fmla="*/ 2900 w 10000"/>
                <a:gd name="connsiteY338-2590" fmla="*/ 9664 h 10000"/>
                <a:gd name="connsiteX339-2591" fmla="*/ 2900 w 10000"/>
                <a:gd name="connsiteY339-2592" fmla="*/ 9664 h 10000"/>
                <a:gd name="connsiteX340-2593" fmla="*/ 3048 w 10000"/>
                <a:gd name="connsiteY340-2594" fmla="*/ 9686 h 10000"/>
                <a:gd name="connsiteX341-2595" fmla="*/ 3048 w 10000"/>
                <a:gd name="connsiteY341-2596" fmla="*/ 9686 h 10000"/>
                <a:gd name="connsiteX342-2597" fmla="*/ 3197 w 10000"/>
                <a:gd name="connsiteY342-2598" fmla="*/ 9694 h 10000"/>
                <a:gd name="connsiteX343-2599" fmla="*/ 3354 w 10000"/>
                <a:gd name="connsiteY343-2600" fmla="*/ 9701 h 10000"/>
                <a:gd name="connsiteX344-2601" fmla="*/ 3354 w 10000"/>
                <a:gd name="connsiteY344-2602" fmla="*/ 9701 h 10000"/>
                <a:gd name="connsiteX345-2603" fmla="*/ 3590 w 10000"/>
                <a:gd name="connsiteY345-2604" fmla="*/ 9694 h 10000"/>
                <a:gd name="connsiteX346-2605" fmla="*/ 3817 w 10000"/>
                <a:gd name="connsiteY346-2606" fmla="*/ 9679 h 10000"/>
                <a:gd name="connsiteX347-2607" fmla="*/ 3817 w 10000"/>
                <a:gd name="connsiteY347-2608" fmla="*/ 9679 h 10000"/>
                <a:gd name="connsiteX348-2609" fmla="*/ 4035 w 10000"/>
                <a:gd name="connsiteY348-2610" fmla="*/ 9664 h 10000"/>
                <a:gd name="connsiteX349-2611" fmla="*/ 4061 w 10000"/>
                <a:gd name="connsiteY349-2612" fmla="*/ 9664 h 10000"/>
                <a:gd name="connsiteX350-2613" fmla="*/ 4070 w 10000"/>
                <a:gd name="connsiteY350-2614" fmla="*/ 9656 h 10000"/>
                <a:gd name="connsiteX351-2615" fmla="*/ 4070 w 10000"/>
                <a:gd name="connsiteY351-2616" fmla="*/ 9656 h 10000"/>
                <a:gd name="connsiteX352-2617" fmla="*/ 4114 w 10000"/>
                <a:gd name="connsiteY352-2618" fmla="*/ 9634 h 10000"/>
                <a:gd name="connsiteX353-2619" fmla="*/ 4157 w 10000"/>
                <a:gd name="connsiteY353-2620" fmla="*/ 9626 h 10000"/>
                <a:gd name="connsiteX354-2621" fmla="*/ 4175 w 10000"/>
                <a:gd name="connsiteY354-2622" fmla="*/ 9626 h 10000"/>
                <a:gd name="connsiteX355-2623" fmla="*/ 4175 w 10000"/>
                <a:gd name="connsiteY355-2624" fmla="*/ 9626 h 10000"/>
                <a:gd name="connsiteX356-2625" fmla="*/ 4611 w 10000"/>
                <a:gd name="connsiteY356-2626" fmla="*/ 9656 h 10000"/>
                <a:gd name="connsiteX357-2627" fmla="*/ 4611 w 10000"/>
                <a:gd name="connsiteY357-2628" fmla="*/ 9656 h 10000"/>
                <a:gd name="connsiteX358-2629" fmla="*/ 5039 w 10000"/>
                <a:gd name="connsiteY358-2630" fmla="*/ 9679 h 10000"/>
                <a:gd name="connsiteX359-2631" fmla="*/ 5258 w 10000"/>
                <a:gd name="connsiteY359-2632" fmla="*/ 9694 h 10000"/>
                <a:gd name="connsiteX360-2633" fmla="*/ 5476 w 10000"/>
                <a:gd name="connsiteY360-2634" fmla="*/ 9694 h 10000"/>
                <a:gd name="connsiteX361-2635" fmla="*/ 5476 w 10000"/>
                <a:gd name="connsiteY361-2636" fmla="*/ 9694 h 10000"/>
                <a:gd name="connsiteX362-2637" fmla="*/ 5633 w 10000"/>
                <a:gd name="connsiteY362-2638" fmla="*/ 9686 h 10000"/>
                <a:gd name="connsiteX363-2639" fmla="*/ 5633 w 10000"/>
                <a:gd name="connsiteY363-2640" fmla="*/ 9686 h 10000"/>
                <a:gd name="connsiteX364-2641" fmla="*/ 5808 w 10000"/>
                <a:gd name="connsiteY364-2642" fmla="*/ 9686 h 10000"/>
                <a:gd name="connsiteX365-2643" fmla="*/ 5808 w 10000"/>
                <a:gd name="connsiteY365-2644" fmla="*/ 9686 h 10000"/>
                <a:gd name="connsiteX366-2645" fmla="*/ 5886 w 10000"/>
                <a:gd name="connsiteY366-2646" fmla="*/ 9686 h 10000"/>
                <a:gd name="connsiteX367-2647" fmla="*/ 5956 w 10000"/>
                <a:gd name="connsiteY367-2648" fmla="*/ 9694 h 10000"/>
                <a:gd name="connsiteX368-2649" fmla="*/ 6026 w 10000"/>
                <a:gd name="connsiteY368-2650" fmla="*/ 9716 h 10000"/>
                <a:gd name="connsiteX369-2651" fmla="*/ 6087 w 10000"/>
                <a:gd name="connsiteY369-2652" fmla="*/ 9738 h 10000"/>
                <a:gd name="connsiteX370-2653" fmla="*/ 6105 w 10000"/>
                <a:gd name="connsiteY370-2654" fmla="*/ 9746 h 10000"/>
                <a:gd name="connsiteX371-2655" fmla="*/ 6140 w 10000"/>
                <a:gd name="connsiteY371-2656" fmla="*/ 9738 h 10000"/>
                <a:gd name="connsiteX372-2657" fmla="*/ 6148 w 10000"/>
                <a:gd name="connsiteY372-2658" fmla="*/ 9731 h 10000"/>
                <a:gd name="connsiteX373-2659" fmla="*/ 6148 w 10000"/>
                <a:gd name="connsiteY373-2660" fmla="*/ 9731 h 10000"/>
                <a:gd name="connsiteX374-2661" fmla="*/ 6183 w 10000"/>
                <a:gd name="connsiteY374-2662" fmla="*/ 9694 h 10000"/>
                <a:gd name="connsiteX375-2663" fmla="*/ 6227 w 10000"/>
                <a:gd name="connsiteY375-2664" fmla="*/ 9671 h 10000"/>
                <a:gd name="connsiteX376-2665" fmla="*/ 6332 w 10000"/>
                <a:gd name="connsiteY376-2666" fmla="*/ 9634 h 10000"/>
                <a:gd name="connsiteX377-2667" fmla="*/ 6428 w 10000"/>
                <a:gd name="connsiteY377-2668" fmla="*/ 9604 h 10000"/>
                <a:gd name="connsiteX378-2669" fmla="*/ 6541 w 10000"/>
                <a:gd name="connsiteY378-2670" fmla="*/ 9574 h 10000"/>
                <a:gd name="connsiteX379-2671" fmla="*/ 6541 w 10000"/>
                <a:gd name="connsiteY379-2672" fmla="*/ 9574 h 10000"/>
                <a:gd name="connsiteX380-2673" fmla="*/ 6681 w 10000"/>
                <a:gd name="connsiteY380-2674" fmla="*/ 9544 h 10000"/>
                <a:gd name="connsiteX381-2675" fmla="*/ 6742 w 10000"/>
                <a:gd name="connsiteY381-2676" fmla="*/ 9522 h 10000"/>
                <a:gd name="connsiteX382-2677" fmla="*/ 6821 w 10000"/>
                <a:gd name="connsiteY382-2678" fmla="*/ 9499 h 10000"/>
                <a:gd name="connsiteX383-2679" fmla="*/ 6821 w 10000"/>
                <a:gd name="connsiteY383-2680" fmla="*/ 9499 h 10000"/>
                <a:gd name="connsiteX384-2681" fmla="*/ 7092 w 10000"/>
                <a:gd name="connsiteY384-2682" fmla="*/ 9372 h 10000"/>
                <a:gd name="connsiteX385-2683" fmla="*/ 7362 w 10000"/>
                <a:gd name="connsiteY385-2684" fmla="*/ 9215 h 10000"/>
                <a:gd name="connsiteX386-2685" fmla="*/ 7642 w 10000"/>
                <a:gd name="connsiteY386-2686" fmla="*/ 9051 h 10000"/>
                <a:gd name="connsiteX387-2687" fmla="*/ 7930 w 10000"/>
                <a:gd name="connsiteY387-2688" fmla="*/ 8857 h 10000"/>
                <a:gd name="connsiteX388-2689" fmla="*/ 7930 w 10000"/>
                <a:gd name="connsiteY388-2690" fmla="*/ 8857 h 10000"/>
                <a:gd name="connsiteX389-2691" fmla="*/ 8052 w 10000"/>
                <a:gd name="connsiteY389-2692" fmla="*/ 8774 h 10000"/>
                <a:gd name="connsiteX390-2693" fmla="*/ 8192 w 10000"/>
                <a:gd name="connsiteY390-2694" fmla="*/ 8685 h 10000"/>
                <a:gd name="connsiteX391-2695" fmla="*/ 8463 w 10000"/>
                <a:gd name="connsiteY391-2696" fmla="*/ 8543 h 10000"/>
                <a:gd name="connsiteX392-2697" fmla="*/ 8463 w 10000"/>
                <a:gd name="connsiteY392-2698" fmla="*/ 8543 h 10000"/>
                <a:gd name="connsiteX393-2699" fmla="*/ 8664 w 10000"/>
                <a:gd name="connsiteY393-2700" fmla="*/ 8423 h 10000"/>
                <a:gd name="connsiteX394-2701" fmla="*/ 8873 w 10000"/>
                <a:gd name="connsiteY394-2702" fmla="*/ 8303 h 10000"/>
                <a:gd name="connsiteX395-2703" fmla="*/ 8873 w 10000"/>
                <a:gd name="connsiteY395-2704" fmla="*/ 8303 h 10000"/>
                <a:gd name="connsiteX396-2705" fmla="*/ 8987 w 10000"/>
                <a:gd name="connsiteY396-2706" fmla="*/ 8229 h 10000"/>
                <a:gd name="connsiteX397-2707" fmla="*/ 8987 w 10000"/>
                <a:gd name="connsiteY397-2708" fmla="*/ 8229 h 10000"/>
                <a:gd name="connsiteX398-2709" fmla="*/ 9345 w 10000"/>
                <a:gd name="connsiteY398-2710" fmla="*/ 8019 h 10000"/>
                <a:gd name="connsiteX399-2711" fmla="*/ 9546 w 10000"/>
                <a:gd name="connsiteY399-2712" fmla="*/ 7892 h 10000"/>
                <a:gd name="connsiteX400-2713" fmla="*/ 9598 w 10000"/>
                <a:gd name="connsiteY400-2714" fmla="*/ 7855 h 10000"/>
                <a:gd name="connsiteX401-2715" fmla="*/ 9633 w 10000"/>
                <a:gd name="connsiteY401-2716" fmla="*/ 7818 h 10000"/>
                <a:gd name="connsiteX402-2717" fmla="*/ 9642 w 10000"/>
                <a:gd name="connsiteY402-2718" fmla="*/ 7795 h 10000"/>
                <a:gd name="connsiteX403-2719" fmla="*/ 9651 w 10000"/>
                <a:gd name="connsiteY403-2720" fmla="*/ 7780 h 10000"/>
                <a:gd name="connsiteX404-2721" fmla="*/ 9651 w 10000"/>
                <a:gd name="connsiteY404-2722" fmla="*/ 7780 h 10000"/>
                <a:gd name="connsiteX405-2723" fmla="*/ 9659 w 10000"/>
                <a:gd name="connsiteY405-2724" fmla="*/ 7743 h 10000"/>
                <a:gd name="connsiteX406-2725" fmla="*/ 9668 w 10000"/>
                <a:gd name="connsiteY406-2726" fmla="*/ 7713 h 10000"/>
                <a:gd name="connsiteX407-2727" fmla="*/ 9677 w 10000"/>
                <a:gd name="connsiteY407-2728" fmla="*/ 7706 h 10000"/>
                <a:gd name="connsiteX408-2729" fmla="*/ 9677 w 10000"/>
                <a:gd name="connsiteY408-2730" fmla="*/ 7691 h 10000"/>
                <a:gd name="connsiteX409-2731" fmla="*/ 9677 w 10000"/>
                <a:gd name="connsiteY409-2732" fmla="*/ 7691 h 10000"/>
                <a:gd name="connsiteX410-2733" fmla="*/ 9659 w 10000"/>
                <a:gd name="connsiteY410-2734" fmla="*/ 7070 h 10000"/>
                <a:gd name="connsiteX411-2735" fmla="*/ 9642 w 10000"/>
                <a:gd name="connsiteY411-2736" fmla="*/ 6420 h 10000"/>
                <a:gd name="connsiteX412-2737" fmla="*/ 9607 w 10000"/>
                <a:gd name="connsiteY412-2738" fmla="*/ 5755 h 10000"/>
                <a:gd name="connsiteX413-2739" fmla="*/ 9572 w 10000"/>
                <a:gd name="connsiteY413-2740" fmla="*/ 5052 h 10000"/>
                <a:gd name="connsiteX414-2741" fmla="*/ 9572 w 10000"/>
                <a:gd name="connsiteY414-2742" fmla="*/ 5052 h 10000"/>
                <a:gd name="connsiteX415-2743" fmla="*/ 9572 w 10000"/>
                <a:gd name="connsiteY415-2744" fmla="*/ 4993 h 10000"/>
                <a:gd name="connsiteX416-2745" fmla="*/ 9590 w 10000"/>
                <a:gd name="connsiteY416-2746" fmla="*/ 4978 h 10000"/>
                <a:gd name="connsiteX417-2747" fmla="*/ 9598 w 10000"/>
                <a:gd name="connsiteY417-2748" fmla="*/ 4955 h 10000"/>
                <a:gd name="connsiteX418-2749" fmla="*/ 9598 w 10000"/>
                <a:gd name="connsiteY418-2750" fmla="*/ 4955 h 10000"/>
                <a:gd name="connsiteX419-2751" fmla="*/ 9624 w 10000"/>
                <a:gd name="connsiteY419-2752" fmla="*/ 4940 h 10000"/>
                <a:gd name="connsiteX420-2753" fmla="*/ 9651 w 10000"/>
                <a:gd name="connsiteY420-2754" fmla="*/ 4933 h 10000"/>
                <a:gd name="connsiteX421-2755" fmla="*/ 9712 w 10000"/>
                <a:gd name="connsiteY421-2756" fmla="*/ 4918 h 10000"/>
                <a:gd name="connsiteX422-2757" fmla="*/ 9712 w 10000"/>
                <a:gd name="connsiteY422-2758" fmla="*/ 4918 h 10000"/>
                <a:gd name="connsiteX423-2759" fmla="*/ 9764 w 10000"/>
                <a:gd name="connsiteY423-2760" fmla="*/ 4925 h 10000"/>
                <a:gd name="connsiteX424-2761" fmla="*/ 9808 w 10000"/>
                <a:gd name="connsiteY424-2762" fmla="*/ 4940 h 10000"/>
                <a:gd name="connsiteX425-2763" fmla="*/ 9825 w 10000"/>
                <a:gd name="connsiteY425-2764" fmla="*/ 4948 h 10000"/>
                <a:gd name="connsiteX426-2765" fmla="*/ 9852 w 10000"/>
                <a:gd name="connsiteY426-2766" fmla="*/ 4970 h 10000"/>
                <a:gd name="connsiteX427-2767" fmla="*/ 9869 w 10000"/>
                <a:gd name="connsiteY427-2768" fmla="*/ 4993 h 10000"/>
                <a:gd name="connsiteX428-2769" fmla="*/ 9878 w 10000"/>
                <a:gd name="connsiteY428-2770" fmla="*/ 5022 h 10000"/>
                <a:gd name="connsiteX429-2771" fmla="*/ 9886 w 10000"/>
                <a:gd name="connsiteY429-2772" fmla="*/ 5052 h 10000"/>
                <a:gd name="connsiteX430-2773" fmla="*/ 9911 w 10000"/>
                <a:gd name="connsiteY430-2774" fmla="*/ 5399 h 10000"/>
                <a:gd name="connsiteX431-2775" fmla="*/ 9930 w 10000"/>
                <a:gd name="connsiteY431-2776" fmla="*/ 5830 h 10000"/>
                <a:gd name="connsiteX432-2777" fmla="*/ 9956 w 10000"/>
                <a:gd name="connsiteY432-2778" fmla="*/ 6555 h 10000"/>
                <a:gd name="connsiteX433-2779" fmla="*/ 9983 w 10000"/>
                <a:gd name="connsiteY433-2780" fmla="*/ 7227 h 10000"/>
                <a:gd name="connsiteX434-2781" fmla="*/ 10000 w 10000"/>
                <a:gd name="connsiteY434-2782" fmla="*/ 7870 h 10000"/>
                <a:gd name="connsiteX435-2783" fmla="*/ 9948 w 10000"/>
                <a:gd name="connsiteY435-2784" fmla="*/ 7870 h 10000"/>
                <a:gd name="connsiteX436-2785" fmla="*/ 9930 w 10000"/>
                <a:gd name="connsiteY436-2786" fmla="*/ 7900 h 10000"/>
                <a:gd name="connsiteX437-2787" fmla="*/ 9930 w 10000"/>
                <a:gd name="connsiteY437-2788" fmla="*/ 7900 h 10000"/>
                <a:gd name="connsiteX438-2789" fmla="*/ 9913 w 10000"/>
                <a:gd name="connsiteY438-2790" fmla="*/ 7937 h 10000"/>
                <a:gd name="connsiteX439-2791" fmla="*/ 9878 w 10000"/>
                <a:gd name="connsiteY439-2792" fmla="*/ 7975 h 10000"/>
                <a:gd name="connsiteX440-2793" fmla="*/ 9843 w 10000"/>
                <a:gd name="connsiteY440-2794" fmla="*/ 8012 h 10000"/>
                <a:gd name="connsiteX441-2795" fmla="*/ 9790 w 10000"/>
                <a:gd name="connsiteY441-2796" fmla="*/ 8042 h 10000"/>
                <a:gd name="connsiteX442-2797" fmla="*/ 9694 w 10000"/>
                <a:gd name="connsiteY442-2798" fmla="*/ 8109 h 10000"/>
                <a:gd name="connsiteX443-2799" fmla="*/ 9590 w 10000"/>
                <a:gd name="connsiteY443-2800" fmla="*/ 8169 h 10000"/>
                <a:gd name="connsiteX444-2801" fmla="*/ 9590 w 10000"/>
                <a:gd name="connsiteY444-2802" fmla="*/ 8169 h 10000"/>
                <a:gd name="connsiteX445-2803" fmla="*/ 9476 w 10000"/>
                <a:gd name="connsiteY445-2804" fmla="*/ 8229 h 10000"/>
                <a:gd name="connsiteX446-2805" fmla="*/ 9380 w 10000"/>
                <a:gd name="connsiteY446-2806" fmla="*/ 8303 h 10000"/>
                <a:gd name="connsiteX447-2807" fmla="*/ 9380 w 10000"/>
                <a:gd name="connsiteY447-2808" fmla="*/ 8303 h 10000"/>
                <a:gd name="connsiteX448-2809" fmla="*/ 9205 w 10000"/>
                <a:gd name="connsiteY448-2810" fmla="*/ 8408 h 10000"/>
                <a:gd name="connsiteX449-2811" fmla="*/ 9039 w 10000"/>
                <a:gd name="connsiteY449-2812" fmla="*/ 8513 h 10000"/>
                <a:gd name="connsiteX450-2813" fmla="*/ 8690 w 10000"/>
                <a:gd name="connsiteY450-2814" fmla="*/ 8714 h 10000"/>
                <a:gd name="connsiteX451-2815" fmla="*/ 8690 w 10000"/>
                <a:gd name="connsiteY451-2816" fmla="*/ 8714 h 10000"/>
                <a:gd name="connsiteX452-2817" fmla="*/ 8332 w 10000"/>
                <a:gd name="connsiteY452-2818" fmla="*/ 8924 h 10000"/>
                <a:gd name="connsiteX453-2819" fmla="*/ 8332 w 10000"/>
                <a:gd name="connsiteY453-2820" fmla="*/ 8924 h 10000"/>
                <a:gd name="connsiteX454-2821" fmla="*/ 8131 w 10000"/>
                <a:gd name="connsiteY454-2822" fmla="*/ 9058 h 10000"/>
                <a:gd name="connsiteX455-2823" fmla="*/ 7930 w 10000"/>
                <a:gd name="connsiteY455-2824" fmla="*/ 9185 h 10000"/>
                <a:gd name="connsiteX456-2825" fmla="*/ 7930 w 10000"/>
                <a:gd name="connsiteY456-2826" fmla="*/ 9185 h 10000"/>
                <a:gd name="connsiteX457-2827" fmla="*/ 7555 w 10000"/>
                <a:gd name="connsiteY457-2828" fmla="*/ 9432 h 10000"/>
                <a:gd name="connsiteX458-2829" fmla="*/ 7371 w 10000"/>
                <a:gd name="connsiteY458-2830" fmla="*/ 9544 h 10000"/>
                <a:gd name="connsiteX459-2831" fmla="*/ 7179 w 10000"/>
                <a:gd name="connsiteY459-2832" fmla="*/ 9649 h 10000"/>
                <a:gd name="connsiteX460-2833" fmla="*/ 6978 w 10000"/>
                <a:gd name="connsiteY460-2834" fmla="*/ 9746 h 10000"/>
                <a:gd name="connsiteX461-2835" fmla="*/ 6777 w 10000"/>
                <a:gd name="connsiteY461-2836" fmla="*/ 9828 h 10000"/>
                <a:gd name="connsiteX462-2837" fmla="*/ 6681 w 10000"/>
                <a:gd name="connsiteY462-2838" fmla="*/ 9858 h 10000"/>
                <a:gd name="connsiteX463-2839" fmla="*/ 6576 w 10000"/>
                <a:gd name="connsiteY463-2840" fmla="*/ 9880 h 10000"/>
                <a:gd name="connsiteX464-2841" fmla="*/ 6463 w 10000"/>
                <a:gd name="connsiteY464-2842" fmla="*/ 9903 h 10000"/>
                <a:gd name="connsiteX465-2843" fmla="*/ 6367 w 10000"/>
                <a:gd name="connsiteY465-2844" fmla="*/ 9925 h 10000"/>
                <a:gd name="connsiteX466-2845" fmla="*/ 6349 w 10000"/>
                <a:gd name="connsiteY466-2846" fmla="*/ 9925 h 10000"/>
                <a:gd name="connsiteX467-2847" fmla="*/ 6341 w 10000"/>
                <a:gd name="connsiteY467-2848" fmla="*/ 9933 h 10000"/>
                <a:gd name="connsiteX468-2849" fmla="*/ 6341 w 10000"/>
                <a:gd name="connsiteY468-2850" fmla="*/ 9933 h 10000"/>
                <a:gd name="connsiteX469-2851" fmla="*/ 6314 w 10000"/>
                <a:gd name="connsiteY469-2852" fmla="*/ 9948 h 10000"/>
                <a:gd name="connsiteX470-2853" fmla="*/ 6279 w 10000"/>
                <a:gd name="connsiteY470-2854" fmla="*/ 9955 h 10000"/>
                <a:gd name="connsiteX471-2855" fmla="*/ 6218 w 10000"/>
                <a:gd name="connsiteY471-2856" fmla="*/ 9970 h 10000"/>
                <a:gd name="connsiteX472-2857" fmla="*/ 6227 w 10000"/>
                <a:gd name="connsiteY472-2858" fmla="*/ 9993 h 10000"/>
                <a:gd name="connsiteX473-2859" fmla="*/ 6227 w 10000"/>
                <a:gd name="connsiteY473-2860" fmla="*/ 9993 h 10000"/>
                <a:gd name="connsiteX474-2861" fmla="*/ 6201 w 10000"/>
                <a:gd name="connsiteY474-2862" fmla="*/ 10000 h 10000"/>
                <a:gd name="connsiteX475-2863" fmla="*/ 6201 w 10000"/>
                <a:gd name="connsiteY475-2864" fmla="*/ 10000 h 10000"/>
                <a:gd name="connsiteX476-2865" fmla="*/ 6175 w 10000"/>
                <a:gd name="connsiteY476-2866" fmla="*/ 10000 h 10000"/>
                <a:gd name="connsiteX477-2867" fmla="*/ 6175 w 10000"/>
                <a:gd name="connsiteY477-2868" fmla="*/ 10000 h 10000"/>
                <a:gd name="connsiteX0-2869" fmla="*/ 6175 w 10000"/>
                <a:gd name="connsiteY0-2870" fmla="*/ 10000 h 10000"/>
                <a:gd name="connsiteX1-2871" fmla="*/ 6175 w 10000"/>
                <a:gd name="connsiteY1-2872" fmla="*/ 10000 h 10000"/>
                <a:gd name="connsiteX2-2873" fmla="*/ 6140 w 10000"/>
                <a:gd name="connsiteY2-2874" fmla="*/ 10000 h 10000"/>
                <a:gd name="connsiteX3-2875" fmla="*/ 6114 w 10000"/>
                <a:gd name="connsiteY3-2876" fmla="*/ 9993 h 10000"/>
                <a:gd name="connsiteX4-2877" fmla="*/ 6096 w 10000"/>
                <a:gd name="connsiteY4-2878" fmla="*/ 9985 h 10000"/>
                <a:gd name="connsiteX5-2879" fmla="*/ 6079 w 10000"/>
                <a:gd name="connsiteY5-2880" fmla="*/ 9993 h 10000"/>
                <a:gd name="connsiteX6-2881" fmla="*/ 6079 w 10000"/>
                <a:gd name="connsiteY6-2882" fmla="*/ 9993 h 10000"/>
                <a:gd name="connsiteX7-2883" fmla="*/ 6035 w 10000"/>
                <a:gd name="connsiteY7-2884" fmla="*/ 10000 h 10000"/>
                <a:gd name="connsiteX8-2885" fmla="*/ 6035 w 10000"/>
                <a:gd name="connsiteY8-2886" fmla="*/ 10000 h 10000"/>
                <a:gd name="connsiteX9-2887" fmla="*/ 5983 w 10000"/>
                <a:gd name="connsiteY9-2888" fmla="*/ 9993 h 10000"/>
                <a:gd name="connsiteX10-2889" fmla="*/ 5921 w 10000"/>
                <a:gd name="connsiteY10-2890" fmla="*/ 9963 h 10000"/>
                <a:gd name="connsiteX11-2891" fmla="*/ 5921 w 10000"/>
                <a:gd name="connsiteY11-2892" fmla="*/ 9963 h 10000"/>
                <a:gd name="connsiteX12-2893" fmla="*/ 5895 w 10000"/>
                <a:gd name="connsiteY12-2894" fmla="*/ 9955 h 10000"/>
                <a:gd name="connsiteX13-2895" fmla="*/ 5860 w 10000"/>
                <a:gd name="connsiteY13-2896" fmla="*/ 9955 h 10000"/>
                <a:gd name="connsiteX14-2897" fmla="*/ 5860 w 10000"/>
                <a:gd name="connsiteY14-2898" fmla="*/ 9955 h 10000"/>
                <a:gd name="connsiteX15-2899" fmla="*/ 5773 w 10000"/>
                <a:gd name="connsiteY15-2900" fmla="*/ 9955 h 10000"/>
                <a:gd name="connsiteX16-2901" fmla="*/ 5659 w 10000"/>
                <a:gd name="connsiteY16-2902" fmla="*/ 9963 h 10000"/>
                <a:gd name="connsiteX17-2903" fmla="*/ 5659 w 10000"/>
                <a:gd name="connsiteY17-2904" fmla="*/ 9963 h 10000"/>
                <a:gd name="connsiteX18-2905" fmla="*/ 5572 w 10000"/>
                <a:gd name="connsiteY18-2906" fmla="*/ 9970 h 10000"/>
                <a:gd name="connsiteX19-2907" fmla="*/ 5572 w 10000"/>
                <a:gd name="connsiteY19-2908" fmla="*/ 9970 h 10000"/>
                <a:gd name="connsiteX20-2909" fmla="*/ 5371 w 10000"/>
                <a:gd name="connsiteY20-2910" fmla="*/ 9970 h 10000"/>
                <a:gd name="connsiteX21-2911" fmla="*/ 5371 w 10000"/>
                <a:gd name="connsiteY21-2912" fmla="*/ 9970 h 10000"/>
                <a:gd name="connsiteX22-2913" fmla="*/ 5240 w 10000"/>
                <a:gd name="connsiteY22-2914" fmla="*/ 9970 h 10000"/>
                <a:gd name="connsiteX23-2915" fmla="*/ 5074 w 10000"/>
                <a:gd name="connsiteY23-2916" fmla="*/ 9955 h 10000"/>
                <a:gd name="connsiteX24-2917" fmla="*/ 5074 w 10000"/>
                <a:gd name="connsiteY24-2918" fmla="*/ 9955 h 10000"/>
                <a:gd name="connsiteX25-2919" fmla="*/ 4969 w 10000"/>
                <a:gd name="connsiteY25-2920" fmla="*/ 9948 h 10000"/>
                <a:gd name="connsiteX26-2921" fmla="*/ 4838 w 10000"/>
                <a:gd name="connsiteY26-2922" fmla="*/ 9933 h 10000"/>
                <a:gd name="connsiteX27-2923" fmla="*/ 4838 w 10000"/>
                <a:gd name="connsiteY27-2924" fmla="*/ 9933 h 10000"/>
                <a:gd name="connsiteX28-2925" fmla="*/ 4664 w 10000"/>
                <a:gd name="connsiteY28-2926" fmla="*/ 9948 h 10000"/>
                <a:gd name="connsiteX29-2927" fmla="*/ 4664 w 10000"/>
                <a:gd name="connsiteY29-2928" fmla="*/ 9948 h 10000"/>
                <a:gd name="connsiteX30-2929" fmla="*/ 4480 w 10000"/>
                <a:gd name="connsiteY30-2930" fmla="*/ 9948 h 10000"/>
                <a:gd name="connsiteX31-2931" fmla="*/ 4445 w 10000"/>
                <a:gd name="connsiteY31-2932" fmla="*/ 9948 h 10000"/>
                <a:gd name="connsiteX32-2933" fmla="*/ 4445 w 10000"/>
                <a:gd name="connsiteY32-2934" fmla="*/ 9948 h 10000"/>
                <a:gd name="connsiteX33-2935" fmla="*/ 4393 w 10000"/>
                <a:gd name="connsiteY33-2936" fmla="*/ 9933 h 10000"/>
                <a:gd name="connsiteX34-2937" fmla="*/ 4332 w 10000"/>
                <a:gd name="connsiteY34-2938" fmla="*/ 9925 h 10000"/>
                <a:gd name="connsiteX35-2939" fmla="*/ 4323 w 10000"/>
                <a:gd name="connsiteY35-2940" fmla="*/ 9918 h 10000"/>
                <a:gd name="connsiteX36-2941" fmla="*/ 4297 w 10000"/>
                <a:gd name="connsiteY36-2942" fmla="*/ 9925 h 10000"/>
                <a:gd name="connsiteX37-2943" fmla="*/ 4297 w 10000"/>
                <a:gd name="connsiteY37-2944" fmla="*/ 9925 h 10000"/>
                <a:gd name="connsiteX38-2945" fmla="*/ 4253 w 10000"/>
                <a:gd name="connsiteY38-2946" fmla="*/ 9933 h 10000"/>
                <a:gd name="connsiteX39-2947" fmla="*/ 4253 w 10000"/>
                <a:gd name="connsiteY39-2948" fmla="*/ 9933 h 10000"/>
                <a:gd name="connsiteX40-2949" fmla="*/ 4026 w 10000"/>
                <a:gd name="connsiteY40-2950" fmla="*/ 9933 h 10000"/>
                <a:gd name="connsiteX41-2951" fmla="*/ 3808 w 10000"/>
                <a:gd name="connsiteY41-2952" fmla="*/ 9955 h 10000"/>
                <a:gd name="connsiteX42-2953" fmla="*/ 3808 w 10000"/>
                <a:gd name="connsiteY42-2954" fmla="*/ 9955 h 10000"/>
                <a:gd name="connsiteX43-2955" fmla="*/ 3581 w 10000"/>
                <a:gd name="connsiteY43-2956" fmla="*/ 9963 h 10000"/>
                <a:gd name="connsiteX44-2957" fmla="*/ 3354 w 10000"/>
                <a:gd name="connsiteY44-2958" fmla="*/ 9970 h 10000"/>
                <a:gd name="connsiteX45-2959" fmla="*/ 3354 w 10000"/>
                <a:gd name="connsiteY45-2960" fmla="*/ 9970 h 10000"/>
                <a:gd name="connsiteX46-2961" fmla="*/ 3179 w 10000"/>
                <a:gd name="connsiteY46-2962" fmla="*/ 9963 h 10000"/>
                <a:gd name="connsiteX47-2963" fmla="*/ 3022 w 10000"/>
                <a:gd name="connsiteY47-2964" fmla="*/ 9955 h 10000"/>
                <a:gd name="connsiteX48-2965" fmla="*/ 3022 w 10000"/>
                <a:gd name="connsiteY48-2966" fmla="*/ 9955 h 10000"/>
                <a:gd name="connsiteX49-2967" fmla="*/ 2856 w 10000"/>
                <a:gd name="connsiteY49-2968" fmla="*/ 9933 h 10000"/>
                <a:gd name="connsiteX50-2969" fmla="*/ 2690 w 10000"/>
                <a:gd name="connsiteY50-2970" fmla="*/ 9933 h 10000"/>
                <a:gd name="connsiteX51-2971" fmla="*/ 2690 w 10000"/>
                <a:gd name="connsiteY51-2972" fmla="*/ 9933 h 10000"/>
                <a:gd name="connsiteX52-2973" fmla="*/ 2393 w 10000"/>
                <a:gd name="connsiteY52-2974" fmla="*/ 9918 h 10000"/>
                <a:gd name="connsiteX53-2975" fmla="*/ 2096 w 10000"/>
                <a:gd name="connsiteY53-2976" fmla="*/ 9903 h 10000"/>
                <a:gd name="connsiteX54-2977" fmla="*/ 1983 w 10000"/>
                <a:gd name="connsiteY54-2978" fmla="*/ 9895 h 10000"/>
                <a:gd name="connsiteX55-2979" fmla="*/ 1983 w 10000"/>
                <a:gd name="connsiteY55-2980" fmla="*/ 9895 h 10000"/>
                <a:gd name="connsiteX56-2981" fmla="*/ 1817 w 10000"/>
                <a:gd name="connsiteY56-2982" fmla="*/ 9880 h 10000"/>
                <a:gd name="connsiteX57-2983" fmla="*/ 1668 w 10000"/>
                <a:gd name="connsiteY57-2984" fmla="*/ 9851 h 10000"/>
                <a:gd name="connsiteX58-2985" fmla="*/ 1520 w 10000"/>
                <a:gd name="connsiteY58-2986" fmla="*/ 9813 h 10000"/>
                <a:gd name="connsiteX59-2987" fmla="*/ 1389 w 10000"/>
                <a:gd name="connsiteY59-2988" fmla="*/ 9768 h 10000"/>
                <a:gd name="connsiteX60-2989" fmla="*/ 1389 w 10000"/>
                <a:gd name="connsiteY60-2990" fmla="*/ 9768 h 10000"/>
                <a:gd name="connsiteX61-2991" fmla="*/ 1223 w 10000"/>
                <a:gd name="connsiteY61-2992" fmla="*/ 9694 h 10000"/>
                <a:gd name="connsiteX62-2993" fmla="*/ 1083 w 10000"/>
                <a:gd name="connsiteY62-2994" fmla="*/ 9619 h 10000"/>
                <a:gd name="connsiteX63-2995" fmla="*/ 934 w 10000"/>
                <a:gd name="connsiteY63-2996" fmla="*/ 9537 h 10000"/>
                <a:gd name="connsiteX64-2997" fmla="*/ 812 w 10000"/>
                <a:gd name="connsiteY64-2998" fmla="*/ 9439 h 10000"/>
                <a:gd name="connsiteX65-2999" fmla="*/ 681 w 10000"/>
                <a:gd name="connsiteY65-3000" fmla="*/ 9335 h 10000"/>
                <a:gd name="connsiteX66-3001" fmla="*/ 568 w 10000"/>
                <a:gd name="connsiteY66-3002" fmla="*/ 9223 h 10000"/>
                <a:gd name="connsiteX67-3003" fmla="*/ 454 w 10000"/>
                <a:gd name="connsiteY67-3004" fmla="*/ 9111 h 10000"/>
                <a:gd name="connsiteX68-3005" fmla="*/ 349 w 10000"/>
                <a:gd name="connsiteY68-3006" fmla="*/ 8976 h 10000"/>
                <a:gd name="connsiteX69-3007" fmla="*/ 349 w 10000"/>
                <a:gd name="connsiteY69-3008" fmla="*/ 8976 h 10000"/>
                <a:gd name="connsiteX70-3009" fmla="*/ 262 w 10000"/>
                <a:gd name="connsiteY70-3010" fmla="*/ 8842 h 10000"/>
                <a:gd name="connsiteX71-3011" fmla="*/ 227 w 10000"/>
                <a:gd name="connsiteY71-3012" fmla="*/ 8774 h 10000"/>
                <a:gd name="connsiteX72-3013" fmla="*/ 192 w 10000"/>
                <a:gd name="connsiteY72-3014" fmla="*/ 8700 h 10000"/>
                <a:gd name="connsiteX73-3015" fmla="*/ 166 w 10000"/>
                <a:gd name="connsiteY73-3016" fmla="*/ 8632 h 10000"/>
                <a:gd name="connsiteX74-3017" fmla="*/ 148 w 10000"/>
                <a:gd name="connsiteY74-3018" fmla="*/ 8565 h 10000"/>
                <a:gd name="connsiteX75-3019" fmla="*/ 131 w 10000"/>
                <a:gd name="connsiteY75-3020" fmla="*/ 8490 h 10000"/>
                <a:gd name="connsiteX76-3021" fmla="*/ 122 w 10000"/>
                <a:gd name="connsiteY76-3022" fmla="*/ 8416 h 10000"/>
                <a:gd name="connsiteX77-3023" fmla="*/ 122 w 10000"/>
                <a:gd name="connsiteY77-3024" fmla="*/ 8408 h 10000"/>
                <a:gd name="connsiteX78-3025" fmla="*/ 122 w 10000"/>
                <a:gd name="connsiteY78-3026" fmla="*/ 8408 h 10000"/>
                <a:gd name="connsiteX79-3027" fmla="*/ 122 w 10000"/>
                <a:gd name="connsiteY79-3028" fmla="*/ 8408 h 10000"/>
                <a:gd name="connsiteX80-3029" fmla="*/ 114 w 10000"/>
                <a:gd name="connsiteY80-3030" fmla="*/ 8356 h 10000"/>
                <a:gd name="connsiteX81-3031" fmla="*/ 105 w 10000"/>
                <a:gd name="connsiteY81-3032" fmla="*/ 8303 h 10000"/>
                <a:gd name="connsiteX82-3033" fmla="*/ 96 w 10000"/>
                <a:gd name="connsiteY82-3034" fmla="*/ 8191 h 10000"/>
                <a:gd name="connsiteX83-3035" fmla="*/ 105 w 10000"/>
                <a:gd name="connsiteY83-3036" fmla="*/ 8079 h 10000"/>
                <a:gd name="connsiteX84-3037" fmla="*/ 114 w 10000"/>
                <a:gd name="connsiteY84-3038" fmla="*/ 7960 h 10000"/>
                <a:gd name="connsiteX85-3039" fmla="*/ 114 w 10000"/>
                <a:gd name="connsiteY85-3040" fmla="*/ 7960 h 10000"/>
                <a:gd name="connsiteX86-3041" fmla="*/ 122 w 10000"/>
                <a:gd name="connsiteY86-3042" fmla="*/ 7773 h 10000"/>
                <a:gd name="connsiteX87-3043" fmla="*/ 122 w 10000"/>
                <a:gd name="connsiteY87-3044" fmla="*/ 7773 h 10000"/>
                <a:gd name="connsiteX88-3045" fmla="*/ 122 w 10000"/>
                <a:gd name="connsiteY88-3046" fmla="*/ 7451 h 10000"/>
                <a:gd name="connsiteX89-3047" fmla="*/ 122 w 10000"/>
                <a:gd name="connsiteY89-3048" fmla="*/ 7451 h 10000"/>
                <a:gd name="connsiteX90-3049" fmla="*/ 122 w 10000"/>
                <a:gd name="connsiteY90-3050" fmla="*/ 7063 h 10000"/>
                <a:gd name="connsiteX91-3051" fmla="*/ 122 w 10000"/>
                <a:gd name="connsiteY91-3052" fmla="*/ 6689 h 10000"/>
                <a:gd name="connsiteX92-3053" fmla="*/ 122 w 10000"/>
                <a:gd name="connsiteY92-3054" fmla="*/ 6689 h 10000"/>
                <a:gd name="connsiteX93-3055" fmla="*/ 114 w 10000"/>
                <a:gd name="connsiteY93-3056" fmla="*/ 6510 h 10000"/>
                <a:gd name="connsiteX94-3057" fmla="*/ 96 w 10000"/>
                <a:gd name="connsiteY94-3058" fmla="*/ 6338 h 10000"/>
                <a:gd name="connsiteX95-3059" fmla="*/ 96 w 10000"/>
                <a:gd name="connsiteY95-3060" fmla="*/ 6338 h 10000"/>
                <a:gd name="connsiteX96-3061" fmla="*/ 70 w 10000"/>
                <a:gd name="connsiteY96-3062" fmla="*/ 6091 h 10000"/>
                <a:gd name="connsiteX97-3063" fmla="*/ 61 w 10000"/>
                <a:gd name="connsiteY97-3064" fmla="*/ 5972 h 10000"/>
                <a:gd name="connsiteX98-3065" fmla="*/ 70 w 10000"/>
                <a:gd name="connsiteY98-3066" fmla="*/ 5845 h 10000"/>
                <a:gd name="connsiteX99-3067" fmla="*/ 70 w 10000"/>
                <a:gd name="connsiteY99-3068" fmla="*/ 5845 h 10000"/>
                <a:gd name="connsiteX100-3069" fmla="*/ 79 w 10000"/>
                <a:gd name="connsiteY100-3070" fmla="*/ 5583 h 10000"/>
                <a:gd name="connsiteX101-3071" fmla="*/ 79 w 10000"/>
                <a:gd name="connsiteY101-3072" fmla="*/ 5314 h 10000"/>
                <a:gd name="connsiteX102-3073" fmla="*/ 61 w 10000"/>
                <a:gd name="connsiteY102-3074" fmla="*/ 5045 h 10000"/>
                <a:gd name="connsiteX103-3075" fmla="*/ 44 w 10000"/>
                <a:gd name="connsiteY103-3076" fmla="*/ 4776 h 10000"/>
                <a:gd name="connsiteX104-3077" fmla="*/ 44 w 10000"/>
                <a:gd name="connsiteY104-3078" fmla="*/ 4776 h 10000"/>
                <a:gd name="connsiteX105-3079" fmla="*/ 17 w 10000"/>
                <a:gd name="connsiteY105-3080" fmla="*/ 4402 h 10000"/>
                <a:gd name="connsiteX106-3081" fmla="*/ 9 w 10000"/>
                <a:gd name="connsiteY106-3082" fmla="*/ 4215 h 10000"/>
                <a:gd name="connsiteX107-3083" fmla="*/ 0 w 10000"/>
                <a:gd name="connsiteY107-3084" fmla="*/ 4028 h 10000"/>
                <a:gd name="connsiteX108-3085" fmla="*/ 0 w 10000"/>
                <a:gd name="connsiteY108-3086" fmla="*/ 2093 h 10000"/>
                <a:gd name="connsiteX109-3087" fmla="*/ 0 w 10000"/>
                <a:gd name="connsiteY109-3088" fmla="*/ 2093 h 10000"/>
                <a:gd name="connsiteX110-3089" fmla="*/ 0 w 10000"/>
                <a:gd name="connsiteY110-3090" fmla="*/ 2033 h 10000"/>
                <a:gd name="connsiteX111-3091" fmla="*/ 0 w 10000"/>
                <a:gd name="connsiteY111-3092" fmla="*/ 1958 h 10000"/>
                <a:gd name="connsiteX112-3093" fmla="*/ 26 w 10000"/>
                <a:gd name="connsiteY112-3094" fmla="*/ 1816 h 10000"/>
                <a:gd name="connsiteX113-3095" fmla="*/ 26 w 10000"/>
                <a:gd name="connsiteY113-3096" fmla="*/ 1816 h 10000"/>
                <a:gd name="connsiteX114-3097" fmla="*/ 35 w 10000"/>
                <a:gd name="connsiteY114-3098" fmla="*/ 1719 h 10000"/>
                <a:gd name="connsiteX115-3099" fmla="*/ 44 w 10000"/>
                <a:gd name="connsiteY115-3100" fmla="*/ 1637 h 10000"/>
                <a:gd name="connsiteX116-3101" fmla="*/ 35 w 10000"/>
                <a:gd name="connsiteY116-3102" fmla="*/ 1465 h 10000"/>
                <a:gd name="connsiteX117-3103" fmla="*/ 35 w 10000"/>
                <a:gd name="connsiteY117-3104" fmla="*/ 1465 h 10000"/>
                <a:gd name="connsiteX118-3105" fmla="*/ 35 w 10000"/>
                <a:gd name="connsiteY118-3106" fmla="*/ 1368 h 10000"/>
                <a:gd name="connsiteX119-3107" fmla="*/ 35 w 10000"/>
                <a:gd name="connsiteY119-3108" fmla="*/ 1263 h 10000"/>
                <a:gd name="connsiteX120-3109" fmla="*/ 44 w 10000"/>
                <a:gd name="connsiteY120-3110" fmla="*/ 1173 h 10000"/>
                <a:gd name="connsiteX121-3111" fmla="*/ 61 w 10000"/>
                <a:gd name="connsiteY121-3112" fmla="*/ 1084 h 10000"/>
                <a:gd name="connsiteX122-3113" fmla="*/ 61 w 10000"/>
                <a:gd name="connsiteY122-3114" fmla="*/ 1084 h 10000"/>
                <a:gd name="connsiteX123-3115" fmla="*/ 105 w 10000"/>
                <a:gd name="connsiteY123-3116" fmla="*/ 942 h 10000"/>
                <a:gd name="connsiteX124-3117" fmla="*/ 157 w 10000"/>
                <a:gd name="connsiteY124-3118" fmla="*/ 815 h 10000"/>
                <a:gd name="connsiteX125-3119" fmla="*/ 227 w 10000"/>
                <a:gd name="connsiteY125-3120" fmla="*/ 695 h 10000"/>
                <a:gd name="connsiteX126-3121" fmla="*/ 297 w 10000"/>
                <a:gd name="connsiteY126-3122" fmla="*/ 598 h 10000"/>
                <a:gd name="connsiteX127-3123" fmla="*/ 376 w 10000"/>
                <a:gd name="connsiteY127-3124" fmla="*/ 508 h 10000"/>
                <a:gd name="connsiteX128-3125" fmla="*/ 472 w 10000"/>
                <a:gd name="connsiteY128-3126" fmla="*/ 433 h 10000"/>
                <a:gd name="connsiteX129-3127" fmla="*/ 594 w 10000"/>
                <a:gd name="connsiteY129-3128" fmla="*/ 359 h 10000"/>
                <a:gd name="connsiteX130-3129" fmla="*/ 734 w 10000"/>
                <a:gd name="connsiteY130-3130" fmla="*/ 291 h 10000"/>
                <a:gd name="connsiteX131-3131" fmla="*/ 734 w 10000"/>
                <a:gd name="connsiteY131-3132" fmla="*/ 291 h 10000"/>
                <a:gd name="connsiteX132-3133" fmla="*/ 873 w 10000"/>
                <a:gd name="connsiteY132-3134" fmla="*/ 247 h 10000"/>
                <a:gd name="connsiteX133-3135" fmla="*/ 996 w 10000"/>
                <a:gd name="connsiteY133-3136" fmla="*/ 209 h 10000"/>
                <a:gd name="connsiteX134-3137" fmla="*/ 1258 w 10000"/>
                <a:gd name="connsiteY134-3138" fmla="*/ 142 h 10000"/>
                <a:gd name="connsiteX135-3139" fmla="*/ 1520 w 10000"/>
                <a:gd name="connsiteY135-3140" fmla="*/ 82 h 10000"/>
                <a:gd name="connsiteX136-3141" fmla="*/ 1782 w 10000"/>
                <a:gd name="connsiteY136-3142" fmla="*/ 45 h 10000"/>
                <a:gd name="connsiteX137-3143" fmla="*/ 2035 w 10000"/>
                <a:gd name="connsiteY137-3144" fmla="*/ 22 h 10000"/>
                <a:gd name="connsiteX138-3145" fmla="*/ 2288 w 10000"/>
                <a:gd name="connsiteY138-3146" fmla="*/ 7 h 10000"/>
                <a:gd name="connsiteX139-3147" fmla="*/ 2533 w 10000"/>
                <a:gd name="connsiteY139-3148" fmla="*/ 0 h 10000"/>
                <a:gd name="connsiteX140-3149" fmla="*/ 2769 w 10000"/>
                <a:gd name="connsiteY140-3150" fmla="*/ 0 h 10000"/>
                <a:gd name="connsiteX141-3151" fmla="*/ 2769 w 10000"/>
                <a:gd name="connsiteY141-3152" fmla="*/ 0 h 10000"/>
                <a:gd name="connsiteX142-3153" fmla="*/ 3127 w 10000"/>
                <a:gd name="connsiteY142-3154" fmla="*/ 0 h 10000"/>
                <a:gd name="connsiteX143-3155" fmla="*/ 3476 w 10000"/>
                <a:gd name="connsiteY143-3156" fmla="*/ 15 h 10000"/>
                <a:gd name="connsiteX144-3157" fmla="*/ 3476 w 10000"/>
                <a:gd name="connsiteY144-3158" fmla="*/ 15 h 10000"/>
                <a:gd name="connsiteX145-3159" fmla="*/ 3852 w 10000"/>
                <a:gd name="connsiteY145-3160" fmla="*/ 22 h 10000"/>
                <a:gd name="connsiteX146-3161" fmla="*/ 4218 w 10000"/>
                <a:gd name="connsiteY146-3162" fmla="*/ 22 h 10000"/>
                <a:gd name="connsiteX147-3163" fmla="*/ 4218 w 10000"/>
                <a:gd name="connsiteY147-3164" fmla="*/ 22 h 10000"/>
                <a:gd name="connsiteX148-3165" fmla="*/ 4428 w 10000"/>
                <a:gd name="connsiteY148-3166" fmla="*/ 30 h 10000"/>
                <a:gd name="connsiteX149-3167" fmla="*/ 4646 w 10000"/>
                <a:gd name="connsiteY149-3168" fmla="*/ 37 h 10000"/>
                <a:gd name="connsiteX150-3169" fmla="*/ 5066 w 10000"/>
                <a:gd name="connsiteY150-3170" fmla="*/ 60 h 10000"/>
                <a:gd name="connsiteX151-3171" fmla="*/ 5066 w 10000"/>
                <a:gd name="connsiteY151-3172" fmla="*/ 60 h 10000"/>
                <a:gd name="connsiteX152-3173" fmla="*/ 5493 w 10000"/>
                <a:gd name="connsiteY152-3174" fmla="*/ 82 h 10000"/>
                <a:gd name="connsiteX153-3175" fmla="*/ 5712 w 10000"/>
                <a:gd name="connsiteY153-3176" fmla="*/ 90 h 10000"/>
                <a:gd name="connsiteX154-3177" fmla="*/ 5921 w 10000"/>
                <a:gd name="connsiteY154-3178" fmla="*/ 90 h 10000"/>
                <a:gd name="connsiteX155-3179" fmla="*/ 5921 w 10000"/>
                <a:gd name="connsiteY155-3180" fmla="*/ 90 h 10000"/>
                <a:gd name="connsiteX156-3181" fmla="*/ 6376 w 10000"/>
                <a:gd name="connsiteY156-3182" fmla="*/ 105 h 10000"/>
                <a:gd name="connsiteX157-3183" fmla="*/ 6838 w 10000"/>
                <a:gd name="connsiteY157-3184" fmla="*/ 112 h 10000"/>
                <a:gd name="connsiteX158-3185" fmla="*/ 7694 w 10000"/>
                <a:gd name="connsiteY158-3186" fmla="*/ 127 h 10000"/>
                <a:gd name="connsiteX159-3187" fmla="*/ 7799 w 10000"/>
                <a:gd name="connsiteY159-3188" fmla="*/ 135 h 10000"/>
                <a:gd name="connsiteX160-3189" fmla="*/ 7799 w 10000"/>
                <a:gd name="connsiteY160-3190" fmla="*/ 135 h 10000"/>
                <a:gd name="connsiteX161-3191" fmla="*/ 8122 w 10000"/>
                <a:gd name="connsiteY161-3192" fmla="*/ 142 h 10000"/>
                <a:gd name="connsiteX162-3193" fmla="*/ 8454 w 10000"/>
                <a:gd name="connsiteY162-3194" fmla="*/ 164 h 10000"/>
                <a:gd name="connsiteX163-3195" fmla="*/ 8603 w 10000"/>
                <a:gd name="connsiteY163-3196" fmla="*/ 179 h 10000"/>
                <a:gd name="connsiteX164-3197" fmla="*/ 8760 w 10000"/>
                <a:gd name="connsiteY164-3198" fmla="*/ 202 h 10000"/>
                <a:gd name="connsiteX165-3199" fmla="*/ 8900 w 10000"/>
                <a:gd name="connsiteY165-3200" fmla="*/ 232 h 10000"/>
                <a:gd name="connsiteX166-3201" fmla="*/ 9039 w 10000"/>
                <a:gd name="connsiteY166-3202" fmla="*/ 277 h 10000"/>
                <a:gd name="connsiteX167-3203" fmla="*/ 9170 w 10000"/>
                <a:gd name="connsiteY167-3204" fmla="*/ 321 h 10000"/>
                <a:gd name="connsiteX168-3205" fmla="*/ 9293 w 10000"/>
                <a:gd name="connsiteY168-3206" fmla="*/ 389 h 10000"/>
                <a:gd name="connsiteX169-3207" fmla="*/ 9389 w 10000"/>
                <a:gd name="connsiteY169-3208" fmla="*/ 463 h 10000"/>
                <a:gd name="connsiteX170-3209" fmla="*/ 9441 w 10000"/>
                <a:gd name="connsiteY170-3210" fmla="*/ 508 h 10000"/>
                <a:gd name="connsiteX171-3211" fmla="*/ 9476 w 10000"/>
                <a:gd name="connsiteY171-3212" fmla="*/ 553 h 10000"/>
                <a:gd name="connsiteX172-3213" fmla="*/ 9520 w 10000"/>
                <a:gd name="connsiteY172-3214" fmla="*/ 605 h 10000"/>
                <a:gd name="connsiteX173-3215" fmla="*/ 9563 w 10000"/>
                <a:gd name="connsiteY173-3216" fmla="*/ 665 h 10000"/>
                <a:gd name="connsiteX174-3217" fmla="*/ 9590 w 10000"/>
                <a:gd name="connsiteY174-3218" fmla="*/ 717 h 10000"/>
                <a:gd name="connsiteX175-3219" fmla="*/ 9616 w 10000"/>
                <a:gd name="connsiteY175-3220" fmla="*/ 777 h 10000"/>
                <a:gd name="connsiteX176-3221" fmla="*/ 9642 w 10000"/>
                <a:gd name="connsiteY176-3222" fmla="*/ 852 h 10000"/>
                <a:gd name="connsiteX177-3223" fmla="*/ 9659 w 10000"/>
                <a:gd name="connsiteY177-3224" fmla="*/ 927 h 10000"/>
                <a:gd name="connsiteX178-3225" fmla="*/ 9668 w 10000"/>
                <a:gd name="connsiteY178-3226" fmla="*/ 1001 h 10000"/>
                <a:gd name="connsiteX179-3227" fmla="*/ 9677 w 10000"/>
                <a:gd name="connsiteY179-3228" fmla="*/ 1084 h 10000"/>
                <a:gd name="connsiteX180-3229" fmla="*/ 9677 w 10000"/>
                <a:gd name="connsiteY180-3230" fmla="*/ 1084 h 10000"/>
                <a:gd name="connsiteX181-3231" fmla="*/ 9668 w 10000"/>
                <a:gd name="connsiteY181-3232" fmla="*/ 1136 h 10000"/>
                <a:gd name="connsiteX182-3233" fmla="*/ 9659 w 10000"/>
                <a:gd name="connsiteY182-3234" fmla="*/ 1151 h 10000"/>
                <a:gd name="connsiteX183-3235" fmla="*/ 9642 w 10000"/>
                <a:gd name="connsiteY183-3236" fmla="*/ 1173 h 10000"/>
                <a:gd name="connsiteX184-3237" fmla="*/ 9642 w 10000"/>
                <a:gd name="connsiteY184-3238" fmla="*/ 1173 h 10000"/>
                <a:gd name="connsiteX185-3239" fmla="*/ 9616 w 10000"/>
                <a:gd name="connsiteY185-3240" fmla="*/ 1188 h 10000"/>
                <a:gd name="connsiteX186-3241" fmla="*/ 9590 w 10000"/>
                <a:gd name="connsiteY186-3242" fmla="*/ 1196 h 10000"/>
                <a:gd name="connsiteX187-3243" fmla="*/ 9563 w 10000"/>
                <a:gd name="connsiteY187-3244" fmla="*/ 1203 h 10000"/>
                <a:gd name="connsiteX188-3245" fmla="*/ 9520 w 10000"/>
                <a:gd name="connsiteY188-3246" fmla="*/ 1211 h 10000"/>
                <a:gd name="connsiteX189-3247" fmla="*/ 9520 w 10000"/>
                <a:gd name="connsiteY189-3248" fmla="*/ 1211 h 10000"/>
                <a:gd name="connsiteX190-3249" fmla="*/ 9467 w 10000"/>
                <a:gd name="connsiteY190-3250" fmla="*/ 1203 h 10000"/>
                <a:gd name="connsiteX191-3251" fmla="*/ 9441 w 10000"/>
                <a:gd name="connsiteY191-3252" fmla="*/ 1188 h 10000"/>
                <a:gd name="connsiteX192-3253" fmla="*/ 9415 w 10000"/>
                <a:gd name="connsiteY192-3254" fmla="*/ 1173 h 10000"/>
                <a:gd name="connsiteX193-3255" fmla="*/ 9397 w 10000"/>
                <a:gd name="connsiteY193-3256" fmla="*/ 1158 h 10000"/>
                <a:gd name="connsiteX194-3257" fmla="*/ 9380 w 10000"/>
                <a:gd name="connsiteY194-3258" fmla="*/ 1136 h 10000"/>
                <a:gd name="connsiteX195-3259" fmla="*/ 9362 w 10000"/>
                <a:gd name="connsiteY195-3260" fmla="*/ 1114 h 10000"/>
                <a:gd name="connsiteX196-3261" fmla="*/ 9362 w 10000"/>
                <a:gd name="connsiteY196-3262" fmla="*/ 1084 h 10000"/>
                <a:gd name="connsiteX197-3263" fmla="*/ 9362 w 10000"/>
                <a:gd name="connsiteY197-3264" fmla="*/ 1084 h 10000"/>
                <a:gd name="connsiteX198-3265" fmla="*/ 9354 w 10000"/>
                <a:gd name="connsiteY198-3266" fmla="*/ 994 h 10000"/>
                <a:gd name="connsiteX199-3267" fmla="*/ 9336 w 10000"/>
                <a:gd name="connsiteY199-3268" fmla="*/ 919 h 10000"/>
                <a:gd name="connsiteX200-3269" fmla="*/ 9310 w 10000"/>
                <a:gd name="connsiteY200-3270" fmla="*/ 852 h 10000"/>
                <a:gd name="connsiteX201-3271" fmla="*/ 9275 w 10000"/>
                <a:gd name="connsiteY201-3272" fmla="*/ 777 h 10000"/>
                <a:gd name="connsiteX202-3273" fmla="*/ 9223 w 10000"/>
                <a:gd name="connsiteY202-3274" fmla="*/ 717 h 10000"/>
                <a:gd name="connsiteX203-3275" fmla="*/ 9170 w 10000"/>
                <a:gd name="connsiteY203-3276" fmla="*/ 665 h 10000"/>
                <a:gd name="connsiteX204-3277" fmla="*/ 9118 w 10000"/>
                <a:gd name="connsiteY204-3278" fmla="*/ 620 h 10000"/>
                <a:gd name="connsiteX205-3279" fmla="*/ 9048 w 10000"/>
                <a:gd name="connsiteY205-3280" fmla="*/ 575 h 10000"/>
                <a:gd name="connsiteX206-3281" fmla="*/ 8961 w 10000"/>
                <a:gd name="connsiteY206-3282" fmla="*/ 531 h 10000"/>
                <a:gd name="connsiteX207-3283" fmla="*/ 8882 w 10000"/>
                <a:gd name="connsiteY207-3284" fmla="*/ 493 h 10000"/>
                <a:gd name="connsiteX208-3285" fmla="*/ 8786 w 10000"/>
                <a:gd name="connsiteY208-3286" fmla="*/ 463 h 10000"/>
                <a:gd name="connsiteX209-3287" fmla="*/ 8681 w 10000"/>
                <a:gd name="connsiteY209-3288" fmla="*/ 441 h 10000"/>
                <a:gd name="connsiteX210-3289" fmla="*/ 8568 w 10000"/>
                <a:gd name="connsiteY210-3290" fmla="*/ 426 h 10000"/>
                <a:gd name="connsiteX211-3291" fmla="*/ 8454 w 10000"/>
                <a:gd name="connsiteY211-3292" fmla="*/ 411 h 10000"/>
                <a:gd name="connsiteX212-3293" fmla="*/ 8314 w 10000"/>
                <a:gd name="connsiteY212-3294" fmla="*/ 404 h 10000"/>
                <a:gd name="connsiteX213-3295" fmla="*/ 8183 w 10000"/>
                <a:gd name="connsiteY213-3296" fmla="*/ 404 h 10000"/>
                <a:gd name="connsiteX214-3297" fmla="*/ 8166 w 10000"/>
                <a:gd name="connsiteY214-3298" fmla="*/ 404 h 10000"/>
                <a:gd name="connsiteX215-3299" fmla="*/ 8166 w 10000"/>
                <a:gd name="connsiteY215-3300" fmla="*/ 404 h 10000"/>
                <a:gd name="connsiteX216-3301" fmla="*/ 7834 w 10000"/>
                <a:gd name="connsiteY216-3302" fmla="*/ 396 h 10000"/>
                <a:gd name="connsiteX217-3303" fmla="*/ 7520 w 10000"/>
                <a:gd name="connsiteY217-3304" fmla="*/ 381 h 10000"/>
                <a:gd name="connsiteX218-3305" fmla="*/ 7520 w 10000"/>
                <a:gd name="connsiteY218-3306" fmla="*/ 381 h 10000"/>
                <a:gd name="connsiteX219-3307" fmla="*/ 7205 w 10000"/>
                <a:gd name="connsiteY219-3308" fmla="*/ 374 h 10000"/>
                <a:gd name="connsiteX220-3309" fmla="*/ 6882 w 10000"/>
                <a:gd name="connsiteY220-3310" fmla="*/ 366 h 10000"/>
                <a:gd name="connsiteX221-3311" fmla="*/ 5502 w 10000"/>
                <a:gd name="connsiteY221-3312" fmla="*/ 366 h 10000"/>
                <a:gd name="connsiteX222-3313" fmla="*/ 5502 w 10000"/>
                <a:gd name="connsiteY222-3314" fmla="*/ 366 h 10000"/>
                <a:gd name="connsiteX223-3315" fmla="*/ 5354 w 10000"/>
                <a:gd name="connsiteY223-3316" fmla="*/ 366 h 10000"/>
                <a:gd name="connsiteX224-3317" fmla="*/ 5214 w 10000"/>
                <a:gd name="connsiteY224-3318" fmla="*/ 359 h 10000"/>
                <a:gd name="connsiteX225-3319" fmla="*/ 4926 w 10000"/>
                <a:gd name="connsiteY225-3320" fmla="*/ 336 h 10000"/>
                <a:gd name="connsiteX226-3321" fmla="*/ 4926 w 10000"/>
                <a:gd name="connsiteY226-3322" fmla="*/ 336 h 10000"/>
                <a:gd name="connsiteX227-3323" fmla="*/ 4638 w 10000"/>
                <a:gd name="connsiteY227-3324" fmla="*/ 299 h 10000"/>
                <a:gd name="connsiteX228-3325" fmla="*/ 4489 w 10000"/>
                <a:gd name="connsiteY228-3326" fmla="*/ 291 h 10000"/>
                <a:gd name="connsiteX229-3327" fmla="*/ 4341 w 10000"/>
                <a:gd name="connsiteY229-3328" fmla="*/ 291 h 10000"/>
                <a:gd name="connsiteX230-3329" fmla="*/ 4341 w 10000"/>
                <a:gd name="connsiteY230-3330" fmla="*/ 291 h 10000"/>
                <a:gd name="connsiteX231-3331" fmla="*/ 3886 w 10000"/>
                <a:gd name="connsiteY231-3332" fmla="*/ 284 h 10000"/>
                <a:gd name="connsiteX232-3333" fmla="*/ 3424 w 10000"/>
                <a:gd name="connsiteY232-3334" fmla="*/ 262 h 10000"/>
                <a:gd name="connsiteX233-3335" fmla="*/ 3424 w 10000"/>
                <a:gd name="connsiteY233-3336" fmla="*/ 262 h 10000"/>
                <a:gd name="connsiteX234-3337" fmla="*/ 3004 w 10000"/>
                <a:gd name="connsiteY234-3338" fmla="*/ 247 h 10000"/>
                <a:gd name="connsiteX235-3339" fmla="*/ 3004 w 10000"/>
                <a:gd name="connsiteY235-3340" fmla="*/ 247 h 10000"/>
                <a:gd name="connsiteX236-3341" fmla="*/ 2716 w 10000"/>
                <a:gd name="connsiteY236-3342" fmla="*/ 239 h 10000"/>
                <a:gd name="connsiteX237-3343" fmla="*/ 2716 w 10000"/>
                <a:gd name="connsiteY237-3344" fmla="*/ 239 h 10000"/>
                <a:gd name="connsiteX238-3345" fmla="*/ 2472 w 10000"/>
                <a:gd name="connsiteY238-3346" fmla="*/ 247 h 10000"/>
                <a:gd name="connsiteX239-3347" fmla="*/ 2157 w 10000"/>
                <a:gd name="connsiteY239-3348" fmla="*/ 262 h 10000"/>
                <a:gd name="connsiteX240-3349" fmla="*/ 1983 w 10000"/>
                <a:gd name="connsiteY240-3350" fmla="*/ 277 h 10000"/>
                <a:gd name="connsiteX241-3351" fmla="*/ 1808 w 10000"/>
                <a:gd name="connsiteY241-3352" fmla="*/ 299 h 10000"/>
                <a:gd name="connsiteX242-3353" fmla="*/ 1642 w 10000"/>
                <a:gd name="connsiteY242-3354" fmla="*/ 321 h 10000"/>
                <a:gd name="connsiteX243-3355" fmla="*/ 1476 w 10000"/>
                <a:gd name="connsiteY243-3356" fmla="*/ 366 h 10000"/>
                <a:gd name="connsiteX244-3357" fmla="*/ 1467 w 10000"/>
                <a:gd name="connsiteY244-3358" fmla="*/ 366 h 10000"/>
                <a:gd name="connsiteX245-3359" fmla="*/ 1467 w 10000"/>
                <a:gd name="connsiteY245-3360" fmla="*/ 366 h 10000"/>
                <a:gd name="connsiteX246-3361" fmla="*/ 1284 w 10000"/>
                <a:gd name="connsiteY246-3362" fmla="*/ 411 h 10000"/>
                <a:gd name="connsiteX247-3363" fmla="*/ 1118 w 10000"/>
                <a:gd name="connsiteY247-3364" fmla="*/ 456 h 10000"/>
                <a:gd name="connsiteX248-3365" fmla="*/ 952 w 10000"/>
                <a:gd name="connsiteY248-3366" fmla="*/ 508 h 10000"/>
                <a:gd name="connsiteX249-3367" fmla="*/ 882 w 10000"/>
                <a:gd name="connsiteY249-3368" fmla="*/ 538 h 10000"/>
                <a:gd name="connsiteX250-3369" fmla="*/ 812 w 10000"/>
                <a:gd name="connsiteY250-3370" fmla="*/ 583 h 10000"/>
                <a:gd name="connsiteX251-3371" fmla="*/ 734 w 10000"/>
                <a:gd name="connsiteY251-3372" fmla="*/ 620 h 10000"/>
                <a:gd name="connsiteX252-3373" fmla="*/ 672 w 10000"/>
                <a:gd name="connsiteY252-3374" fmla="*/ 665 h 10000"/>
                <a:gd name="connsiteX253-3375" fmla="*/ 611 w 10000"/>
                <a:gd name="connsiteY253-3376" fmla="*/ 710 h 10000"/>
                <a:gd name="connsiteX254-3377" fmla="*/ 559 w 10000"/>
                <a:gd name="connsiteY254-3378" fmla="*/ 762 h 10000"/>
                <a:gd name="connsiteX255-3379" fmla="*/ 515 w 10000"/>
                <a:gd name="connsiteY255-3380" fmla="*/ 830 h 10000"/>
                <a:gd name="connsiteX256-3381" fmla="*/ 463 w 10000"/>
                <a:gd name="connsiteY256-3382" fmla="*/ 897 h 10000"/>
                <a:gd name="connsiteX257-3383" fmla="*/ 428 w 10000"/>
                <a:gd name="connsiteY257-3384" fmla="*/ 972 h 10000"/>
                <a:gd name="connsiteX258-3385" fmla="*/ 393 w 10000"/>
                <a:gd name="connsiteY258-3386" fmla="*/ 1061 h 10000"/>
                <a:gd name="connsiteX259-3387" fmla="*/ 393 w 10000"/>
                <a:gd name="connsiteY259-3388" fmla="*/ 1061 h 10000"/>
                <a:gd name="connsiteX260-3389" fmla="*/ 367 w 10000"/>
                <a:gd name="connsiteY260-3390" fmla="*/ 1158 h 10000"/>
                <a:gd name="connsiteX261-3391" fmla="*/ 358 w 10000"/>
                <a:gd name="connsiteY261-3392" fmla="*/ 1248 h 10000"/>
                <a:gd name="connsiteX262-3393" fmla="*/ 358 w 10000"/>
                <a:gd name="connsiteY262-3394" fmla="*/ 1353 h 10000"/>
                <a:gd name="connsiteX263-3395" fmla="*/ 358 w 10000"/>
                <a:gd name="connsiteY263-3396" fmla="*/ 1442 h 10000"/>
                <a:gd name="connsiteX264-3397" fmla="*/ 358 w 10000"/>
                <a:gd name="connsiteY264-3398" fmla="*/ 1442 h 10000"/>
                <a:gd name="connsiteX265-3399" fmla="*/ 367 w 10000"/>
                <a:gd name="connsiteY265-3400" fmla="*/ 1562 h 10000"/>
                <a:gd name="connsiteX266-3401" fmla="*/ 358 w 10000"/>
                <a:gd name="connsiteY266-3402" fmla="*/ 1674 h 10000"/>
                <a:gd name="connsiteX267-3403" fmla="*/ 358 w 10000"/>
                <a:gd name="connsiteY267-3404" fmla="*/ 1674 h 10000"/>
                <a:gd name="connsiteX268-3405" fmla="*/ 332 w 10000"/>
                <a:gd name="connsiteY268-3406" fmla="*/ 1794 h 10000"/>
                <a:gd name="connsiteX269-3407" fmla="*/ 332 w 10000"/>
                <a:gd name="connsiteY269-3408" fmla="*/ 1794 h 10000"/>
                <a:gd name="connsiteX270-3409" fmla="*/ 314 w 10000"/>
                <a:gd name="connsiteY270-3410" fmla="*/ 1876 h 10000"/>
                <a:gd name="connsiteX271-3411" fmla="*/ 306 w 10000"/>
                <a:gd name="connsiteY271-3412" fmla="*/ 1958 h 10000"/>
                <a:gd name="connsiteX272-3413" fmla="*/ 306 w 10000"/>
                <a:gd name="connsiteY272-3414" fmla="*/ 2003 h 10000"/>
                <a:gd name="connsiteX273-3415" fmla="*/ 306 w 10000"/>
                <a:gd name="connsiteY273-3416" fmla="*/ 2040 h 10000"/>
                <a:gd name="connsiteX274-3417" fmla="*/ 323 w 10000"/>
                <a:gd name="connsiteY274-3418" fmla="*/ 2078 h 10000"/>
                <a:gd name="connsiteX275-3419" fmla="*/ 341 w 10000"/>
                <a:gd name="connsiteY275-3420" fmla="*/ 2108 h 10000"/>
                <a:gd name="connsiteX276-3421" fmla="*/ 341 w 10000"/>
                <a:gd name="connsiteY276-3422" fmla="*/ 2108 h 10000"/>
                <a:gd name="connsiteX277-3423" fmla="*/ 358 w 10000"/>
                <a:gd name="connsiteY277-3424" fmla="*/ 2152 h 10000"/>
                <a:gd name="connsiteX278-3425" fmla="*/ 358 w 10000"/>
                <a:gd name="connsiteY278-3426" fmla="*/ 2197 h 10000"/>
                <a:gd name="connsiteX279-3427" fmla="*/ 341 w 10000"/>
                <a:gd name="connsiteY279-3428" fmla="*/ 2235 h 10000"/>
                <a:gd name="connsiteX280-3429" fmla="*/ 332 w 10000"/>
                <a:gd name="connsiteY280-3430" fmla="*/ 2257 h 10000"/>
                <a:gd name="connsiteX281-3431" fmla="*/ 314 w 10000"/>
                <a:gd name="connsiteY281-3432" fmla="*/ 2265 h 10000"/>
                <a:gd name="connsiteX282-3433" fmla="*/ 314 w 10000"/>
                <a:gd name="connsiteY282-3434" fmla="*/ 2280 h 10000"/>
                <a:gd name="connsiteX283-3435" fmla="*/ 314 w 10000"/>
                <a:gd name="connsiteY283-3436" fmla="*/ 2280 h 10000"/>
                <a:gd name="connsiteX284-3437" fmla="*/ 323 w 10000"/>
                <a:gd name="connsiteY284-3438" fmla="*/ 3019 h 10000"/>
                <a:gd name="connsiteX285-3439" fmla="*/ 332 w 10000"/>
                <a:gd name="connsiteY285-3440" fmla="*/ 3804 h 10000"/>
                <a:gd name="connsiteX286-3441" fmla="*/ 349 w 10000"/>
                <a:gd name="connsiteY286-3442" fmla="*/ 4634 h 10000"/>
                <a:gd name="connsiteX287-3443" fmla="*/ 393 w 10000"/>
                <a:gd name="connsiteY287-3444" fmla="*/ 5471 h 10000"/>
                <a:gd name="connsiteX288-3445" fmla="*/ 393 w 10000"/>
                <a:gd name="connsiteY288-3446" fmla="*/ 5471 h 10000"/>
                <a:gd name="connsiteX289-3447" fmla="*/ 410 w 10000"/>
                <a:gd name="connsiteY289-3448" fmla="*/ 5889 h 10000"/>
                <a:gd name="connsiteX290-3449" fmla="*/ 428 w 10000"/>
                <a:gd name="connsiteY290-3450" fmla="*/ 6315 h 10000"/>
                <a:gd name="connsiteX291-3451" fmla="*/ 437 w 10000"/>
                <a:gd name="connsiteY291-3452" fmla="*/ 6764 h 10000"/>
                <a:gd name="connsiteX292-3453" fmla="*/ 437 w 10000"/>
                <a:gd name="connsiteY292-3454" fmla="*/ 7212 h 10000"/>
                <a:gd name="connsiteX293-3455" fmla="*/ 437 w 10000"/>
                <a:gd name="connsiteY293-3456" fmla="*/ 7212 h 10000"/>
                <a:gd name="connsiteX294-3457" fmla="*/ 437 w 10000"/>
                <a:gd name="connsiteY294-3458" fmla="*/ 7444 h 10000"/>
                <a:gd name="connsiteX295-3459" fmla="*/ 437 w 10000"/>
                <a:gd name="connsiteY295-3460" fmla="*/ 7444 h 10000"/>
                <a:gd name="connsiteX296-3461" fmla="*/ 437 w 10000"/>
                <a:gd name="connsiteY296-3462" fmla="*/ 7720 h 10000"/>
                <a:gd name="connsiteX297-3463" fmla="*/ 437 w 10000"/>
                <a:gd name="connsiteY297-3464" fmla="*/ 7997 h 10000"/>
                <a:gd name="connsiteX298-3465" fmla="*/ 437 w 10000"/>
                <a:gd name="connsiteY298-3466" fmla="*/ 8034 h 10000"/>
                <a:gd name="connsiteX299-3467" fmla="*/ 437 w 10000"/>
                <a:gd name="connsiteY299-3468" fmla="*/ 8034 h 10000"/>
                <a:gd name="connsiteX300-3469" fmla="*/ 428 w 10000"/>
                <a:gd name="connsiteY300-3470" fmla="*/ 8214 h 10000"/>
                <a:gd name="connsiteX301-3471" fmla="*/ 428 w 10000"/>
                <a:gd name="connsiteY301-3472" fmla="*/ 8214 h 10000"/>
                <a:gd name="connsiteX302-3473" fmla="*/ 437 w 10000"/>
                <a:gd name="connsiteY302-3474" fmla="*/ 8266 h 10000"/>
                <a:gd name="connsiteX303-3475" fmla="*/ 428 w 10000"/>
                <a:gd name="connsiteY303-3476" fmla="*/ 8266 h 10000"/>
                <a:gd name="connsiteX304-3477" fmla="*/ 437 w 10000"/>
                <a:gd name="connsiteY304-3478" fmla="*/ 8341 h 10000"/>
                <a:gd name="connsiteX305-3479" fmla="*/ 437 w 10000"/>
                <a:gd name="connsiteY305-3480" fmla="*/ 8363 h 10000"/>
                <a:gd name="connsiteX306-3481" fmla="*/ 445 w 10000"/>
                <a:gd name="connsiteY306-3482" fmla="*/ 8378 h 10000"/>
                <a:gd name="connsiteX307-3483" fmla="*/ 445 w 10000"/>
                <a:gd name="connsiteY307-3484" fmla="*/ 8378 h 10000"/>
                <a:gd name="connsiteX308-3485" fmla="*/ 454 w 10000"/>
                <a:gd name="connsiteY308-3486" fmla="*/ 8401 h 10000"/>
                <a:gd name="connsiteX309-3487" fmla="*/ 463 w 10000"/>
                <a:gd name="connsiteY309-3488" fmla="*/ 8430 h 10000"/>
                <a:gd name="connsiteX310-3489" fmla="*/ 463 w 10000"/>
                <a:gd name="connsiteY310-3490" fmla="*/ 8460 h 10000"/>
                <a:gd name="connsiteX311-3491" fmla="*/ 454 w 10000"/>
                <a:gd name="connsiteY311-3492" fmla="*/ 8490 h 10000"/>
                <a:gd name="connsiteX312-3493" fmla="*/ 454 w 10000"/>
                <a:gd name="connsiteY312-3494" fmla="*/ 8498 h 10000"/>
                <a:gd name="connsiteX313-3495" fmla="*/ 454 w 10000"/>
                <a:gd name="connsiteY313-3496" fmla="*/ 8505 h 10000"/>
                <a:gd name="connsiteX314-3497" fmla="*/ 454 w 10000"/>
                <a:gd name="connsiteY314-3498" fmla="*/ 8505 h 10000"/>
                <a:gd name="connsiteX315-3499" fmla="*/ 498 w 10000"/>
                <a:gd name="connsiteY315-3500" fmla="*/ 8617 h 10000"/>
                <a:gd name="connsiteX316-3501" fmla="*/ 541 w 10000"/>
                <a:gd name="connsiteY316-3502" fmla="*/ 8722 h 10000"/>
                <a:gd name="connsiteX317-3503" fmla="*/ 603 w 10000"/>
                <a:gd name="connsiteY317-3504" fmla="*/ 8827 h 10000"/>
                <a:gd name="connsiteX318-3505" fmla="*/ 664 w 10000"/>
                <a:gd name="connsiteY318-3506" fmla="*/ 8924 h 10000"/>
                <a:gd name="connsiteX319-3507" fmla="*/ 742 w 10000"/>
                <a:gd name="connsiteY319-3508" fmla="*/ 9021 h 10000"/>
                <a:gd name="connsiteX320-3509" fmla="*/ 838 w 10000"/>
                <a:gd name="connsiteY320-3510" fmla="*/ 9111 h 10000"/>
                <a:gd name="connsiteX321-3511" fmla="*/ 934 w 10000"/>
                <a:gd name="connsiteY321-3512" fmla="*/ 9193 h 10000"/>
                <a:gd name="connsiteX322-3513" fmla="*/ 1048 w 10000"/>
                <a:gd name="connsiteY322-3514" fmla="*/ 9283 h 10000"/>
                <a:gd name="connsiteX323-3515" fmla="*/ 1162 w 10000"/>
                <a:gd name="connsiteY323-3516" fmla="*/ 9357 h 10000"/>
                <a:gd name="connsiteX324-3517" fmla="*/ 1275 w 10000"/>
                <a:gd name="connsiteY324-3518" fmla="*/ 9417 h 10000"/>
                <a:gd name="connsiteX325-3519" fmla="*/ 1397 w 10000"/>
                <a:gd name="connsiteY325-3520" fmla="*/ 9484 h 10000"/>
                <a:gd name="connsiteX326-3521" fmla="*/ 1520 w 10000"/>
                <a:gd name="connsiteY326-3522" fmla="*/ 9529 h 10000"/>
                <a:gd name="connsiteX327-3523" fmla="*/ 1651 w 10000"/>
                <a:gd name="connsiteY327-3524" fmla="*/ 9574 h 10000"/>
                <a:gd name="connsiteX328-3525" fmla="*/ 1764 w 10000"/>
                <a:gd name="connsiteY328-3526" fmla="*/ 9604 h 10000"/>
                <a:gd name="connsiteX329-3527" fmla="*/ 1895 w 10000"/>
                <a:gd name="connsiteY329-3528" fmla="*/ 9619 h 10000"/>
                <a:gd name="connsiteX330-3529" fmla="*/ 2017 w 10000"/>
                <a:gd name="connsiteY330-3530" fmla="*/ 9626 h 10000"/>
                <a:gd name="connsiteX331-3531" fmla="*/ 2017 w 10000"/>
                <a:gd name="connsiteY331-3532" fmla="*/ 9626 h 10000"/>
                <a:gd name="connsiteX332-3533" fmla="*/ 2096 w 10000"/>
                <a:gd name="connsiteY332-3534" fmla="*/ 9619 h 10000"/>
                <a:gd name="connsiteX333-3535" fmla="*/ 2096 w 10000"/>
                <a:gd name="connsiteY333-3536" fmla="*/ 9619 h 10000"/>
                <a:gd name="connsiteX334-3537" fmla="*/ 2262 w 10000"/>
                <a:gd name="connsiteY334-3538" fmla="*/ 9619 h 10000"/>
                <a:gd name="connsiteX335-3539" fmla="*/ 2262 w 10000"/>
                <a:gd name="connsiteY335-3540" fmla="*/ 9619 h 10000"/>
                <a:gd name="connsiteX336-3541" fmla="*/ 2428 w 10000"/>
                <a:gd name="connsiteY336-3542" fmla="*/ 9619 h 10000"/>
                <a:gd name="connsiteX337-3543" fmla="*/ 2585 w 10000"/>
                <a:gd name="connsiteY337-3544" fmla="*/ 9634 h 10000"/>
                <a:gd name="connsiteX338-3545" fmla="*/ 2900 w 10000"/>
                <a:gd name="connsiteY338-3546" fmla="*/ 9664 h 10000"/>
                <a:gd name="connsiteX339-3547" fmla="*/ 2900 w 10000"/>
                <a:gd name="connsiteY339-3548" fmla="*/ 9664 h 10000"/>
                <a:gd name="connsiteX340-3549" fmla="*/ 3048 w 10000"/>
                <a:gd name="connsiteY340-3550" fmla="*/ 9686 h 10000"/>
                <a:gd name="connsiteX341-3551" fmla="*/ 3048 w 10000"/>
                <a:gd name="connsiteY341-3552" fmla="*/ 9686 h 10000"/>
                <a:gd name="connsiteX342-3553" fmla="*/ 3197 w 10000"/>
                <a:gd name="connsiteY342-3554" fmla="*/ 9694 h 10000"/>
                <a:gd name="connsiteX343-3555" fmla="*/ 3354 w 10000"/>
                <a:gd name="connsiteY343-3556" fmla="*/ 9701 h 10000"/>
                <a:gd name="connsiteX344-3557" fmla="*/ 3354 w 10000"/>
                <a:gd name="connsiteY344-3558" fmla="*/ 9701 h 10000"/>
                <a:gd name="connsiteX345-3559" fmla="*/ 3590 w 10000"/>
                <a:gd name="connsiteY345-3560" fmla="*/ 9694 h 10000"/>
                <a:gd name="connsiteX346-3561" fmla="*/ 3817 w 10000"/>
                <a:gd name="connsiteY346-3562" fmla="*/ 9679 h 10000"/>
                <a:gd name="connsiteX347-3563" fmla="*/ 3817 w 10000"/>
                <a:gd name="connsiteY347-3564" fmla="*/ 9679 h 10000"/>
                <a:gd name="connsiteX348-3565" fmla="*/ 4035 w 10000"/>
                <a:gd name="connsiteY348-3566" fmla="*/ 9664 h 10000"/>
                <a:gd name="connsiteX349-3567" fmla="*/ 4061 w 10000"/>
                <a:gd name="connsiteY349-3568" fmla="*/ 9664 h 10000"/>
                <a:gd name="connsiteX350-3569" fmla="*/ 4070 w 10000"/>
                <a:gd name="connsiteY350-3570" fmla="*/ 9656 h 10000"/>
                <a:gd name="connsiteX351-3571" fmla="*/ 4070 w 10000"/>
                <a:gd name="connsiteY351-3572" fmla="*/ 9656 h 10000"/>
                <a:gd name="connsiteX352-3573" fmla="*/ 4114 w 10000"/>
                <a:gd name="connsiteY352-3574" fmla="*/ 9634 h 10000"/>
                <a:gd name="connsiteX353-3575" fmla="*/ 4157 w 10000"/>
                <a:gd name="connsiteY353-3576" fmla="*/ 9626 h 10000"/>
                <a:gd name="connsiteX354-3577" fmla="*/ 4175 w 10000"/>
                <a:gd name="connsiteY354-3578" fmla="*/ 9626 h 10000"/>
                <a:gd name="connsiteX355-3579" fmla="*/ 4175 w 10000"/>
                <a:gd name="connsiteY355-3580" fmla="*/ 9626 h 10000"/>
                <a:gd name="connsiteX356-3581" fmla="*/ 4611 w 10000"/>
                <a:gd name="connsiteY356-3582" fmla="*/ 9656 h 10000"/>
                <a:gd name="connsiteX357-3583" fmla="*/ 4611 w 10000"/>
                <a:gd name="connsiteY357-3584" fmla="*/ 9656 h 10000"/>
                <a:gd name="connsiteX358-3585" fmla="*/ 5039 w 10000"/>
                <a:gd name="connsiteY358-3586" fmla="*/ 9679 h 10000"/>
                <a:gd name="connsiteX359-3587" fmla="*/ 5258 w 10000"/>
                <a:gd name="connsiteY359-3588" fmla="*/ 9694 h 10000"/>
                <a:gd name="connsiteX360-3589" fmla="*/ 5476 w 10000"/>
                <a:gd name="connsiteY360-3590" fmla="*/ 9694 h 10000"/>
                <a:gd name="connsiteX361-3591" fmla="*/ 5476 w 10000"/>
                <a:gd name="connsiteY361-3592" fmla="*/ 9694 h 10000"/>
                <a:gd name="connsiteX362-3593" fmla="*/ 5633 w 10000"/>
                <a:gd name="connsiteY362-3594" fmla="*/ 9686 h 10000"/>
                <a:gd name="connsiteX363-3595" fmla="*/ 5633 w 10000"/>
                <a:gd name="connsiteY363-3596" fmla="*/ 9686 h 10000"/>
                <a:gd name="connsiteX364-3597" fmla="*/ 5808 w 10000"/>
                <a:gd name="connsiteY364-3598" fmla="*/ 9686 h 10000"/>
                <a:gd name="connsiteX365-3599" fmla="*/ 5808 w 10000"/>
                <a:gd name="connsiteY365-3600" fmla="*/ 9686 h 10000"/>
                <a:gd name="connsiteX366-3601" fmla="*/ 5886 w 10000"/>
                <a:gd name="connsiteY366-3602" fmla="*/ 9686 h 10000"/>
                <a:gd name="connsiteX367-3603" fmla="*/ 5956 w 10000"/>
                <a:gd name="connsiteY367-3604" fmla="*/ 9694 h 10000"/>
                <a:gd name="connsiteX368-3605" fmla="*/ 6026 w 10000"/>
                <a:gd name="connsiteY368-3606" fmla="*/ 9716 h 10000"/>
                <a:gd name="connsiteX369-3607" fmla="*/ 6087 w 10000"/>
                <a:gd name="connsiteY369-3608" fmla="*/ 9738 h 10000"/>
                <a:gd name="connsiteX370-3609" fmla="*/ 6105 w 10000"/>
                <a:gd name="connsiteY370-3610" fmla="*/ 9746 h 10000"/>
                <a:gd name="connsiteX371-3611" fmla="*/ 6140 w 10000"/>
                <a:gd name="connsiteY371-3612" fmla="*/ 9738 h 10000"/>
                <a:gd name="connsiteX372-3613" fmla="*/ 6148 w 10000"/>
                <a:gd name="connsiteY372-3614" fmla="*/ 9731 h 10000"/>
                <a:gd name="connsiteX373-3615" fmla="*/ 6148 w 10000"/>
                <a:gd name="connsiteY373-3616" fmla="*/ 9731 h 10000"/>
                <a:gd name="connsiteX374-3617" fmla="*/ 6183 w 10000"/>
                <a:gd name="connsiteY374-3618" fmla="*/ 9694 h 10000"/>
                <a:gd name="connsiteX375-3619" fmla="*/ 6227 w 10000"/>
                <a:gd name="connsiteY375-3620" fmla="*/ 9671 h 10000"/>
                <a:gd name="connsiteX376-3621" fmla="*/ 6332 w 10000"/>
                <a:gd name="connsiteY376-3622" fmla="*/ 9634 h 10000"/>
                <a:gd name="connsiteX377-3623" fmla="*/ 6428 w 10000"/>
                <a:gd name="connsiteY377-3624" fmla="*/ 9604 h 10000"/>
                <a:gd name="connsiteX378-3625" fmla="*/ 6541 w 10000"/>
                <a:gd name="connsiteY378-3626" fmla="*/ 9574 h 10000"/>
                <a:gd name="connsiteX379-3627" fmla="*/ 6541 w 10000"/>
                <a:gd name="connsiteY379-3628" fmla="*/ 9574 h 10000"/>
                <a:gd name="connsiteX380-3629" fmla="*/ 6681 w 10000"/>
                <a:gd name="connsiteY380-3630" fmla="*/ 9544 h 10000"/>
                <a:gd name="connsiteX381-3631" fmla="*/ 6742 w 10000"/>
                <a:gd name="connsiteY381-3632" fmla="*/ 9522 h 10000"/>
                <a:gd name="connsiteX382-3633" fmla="*/ 6821 w 10000"/>
                <a:gd name="connsiteY382-3634" fmla="*/ 9499 h 10000"/>
                <a:gd name="connsiteX383-3635" fmla="*/ 6821 w 10000"/>
                <a:gd name="connsiteY383-3636" fmla="*/ 9499 h 10000"/>
                <a:gd name="connsiteX384-3637" fmla="*/ 7092 w 10000"/>
                <a:gd name="connsiteY384-3638" fmla="*/ 9372 h 10000"/>
                <a:gd name="connsiteX385-3639" fmla="*/ 7362 w 10000"/>
                <a:gd name="connsiteY385-3640" fmla="*/ 9215 h 10000"/>
                <a:gd name="connsiteX386-3641" fmla="*/ 7642 w 10000"/>
                <a:gd name="connsiteY386-3642" fmla="*/ 9051 h 10000"/>
                <a:gd name="connsiteX387-3643" fmla="*/ 7930 w 10000"/>
                <a:gd name="connsiteY387-3644" fmla="*/ 8857 h 10000"/>
                <a:gd name="connsiteX388-3645" fmla="*/ 7930 w 10000"/>
                <a:gd name="connsiteY388-3646" fmla="*/ 8857 h 10000"/>
                <a:gd name="connsiteX389-3647" fmla="*/ 8052 w 10000"/>
                <a:gd name="connsiteY389-3648" fmla="*/ 8774 h 10000"/>
                <a:gd name="connsiteX390-3649" fmla="*/ 8192 w 10000"/>
                <a:gd name="connsiteY390-3650" fmla="*/ 8685 h 10000"/>
                <a:gd name="connsiteX391-3651" fmla="*/ 8463 w 10000"/>
                <a:gd name="connsiteY391-3652" fmla="*/ 8543 h 10000"/>
                <a:gd name="connsiteX392-3653" fmla="*/ 8463 w 10000"/>
                <a:gd name="connsiteY392-3654" fmla="*/ 8543 h 10000"/>
                <a:gd name="connsiteX393-3655" fmla="*/ 8664 w 10000"/>
                <a:gd name="connsiteY393-3656" fmla="*/ 8423 h 10000"/>
                <a:gd name="connsiteX394-3657" fmla="*/ 8873 w 10000"/>
                <a:gd name="connsiteY394-3658" fmla="*/ 8303 h 10000"/>
                <a:gd name="connsiteX395-3659" fmla="*/ 8873 w 10000"/>
                <a:gd name="connsiteY395-3660" fmla="*/ 8303 h 10000"/>
                <a:gd name="connsiteX396-3661" fmla="*/ 8987 w 10000"/>
                <a:gd name="connsiteY396-3662" fmla="*/ 8229 h 10000"/>
                <a:gd name="connsiteX397-3663" fmla="*/ 8987 w 10000"/>
                <a:gd name="connsiteY397-3664" fmla="*/ 8229 h 10000"/>
                <a:gd name="connsiteX398-3665" fmla="*/ 9345 w 10000"/>
                <a:gd name="connsiteY398-3666" fmla="*/ 8019 h 10000"/>
                <a:gd name="connsiteX399-3667" fmla="*/ 9546 w 10000"/>
                <a:gd name="connsiteY399-3668" fmla="*/ 7892 h 10000"/>
                <a:gd name="connsiteX400-3669" fmla="*/ 9598 w 10000"/>
                <a:gd name="connsiteY400-3670" fmla="*/ 7855 h 10000"/>
                <a:gd name="connsiteX401-3671" fmla="*/ 9633 w 10000"/>
                <a:gd name="connsiteY401-3672" fmla="*/ 7818 h 10000"/>
                <a:gd name="connsiteX402-3673" fmla="*/ 9642 w 10000"/>
                <a:gd name="connsiteY402-3674" fmla="*/ 7795 h 10000"/>
                <a:gd name="connsiteX403-3675" fmla="*/ 9651 w 10000"/>
                <a:gd name="connsiteY403-3676" fmla="*/ 7780 h 10000"/>
                <a:gd name="connsiteX404-3677" fmla="*/ 9651 w 10000"/>
                <a:gd name="connsiteY404-3678" fmla="*/ 7780 h 10000"/>
                <a:gd name="connsiteX405-3679" fmla="*/ 9659 w 10000"/>
                <a:gd name="connsiteY405-3680" fmla="*/ 7743 h 10000"/>
                <a:gd name="connsiteX406-3681" fmla="*/ 9668 w 10000"/>
                <a:gd name="connsiteY406-3682" fmla="*/ 7713 h 10000"/>
                <a:gd name="connsiteX407-3683" fmla="*/ 9677 w 10000"/>
                <a:gd name="connsiteY407-3684" fmla="*/ 7706 h 10000"/>
                <a:gd name="connsiteX408-3685" fmla="*/ 9677 w 10000"/>
                <a:gd name="connsiteY408-3686" fmla="*/ 7691 h 10000"/>
                <a:gd name="connsiteX409-3687" fmla="*/ 9677 w 10000"/>
                <a:gd name="connsiteY409-3688" fmla="*/ 7691 h 10000"/>
                <a:gd name="connsiteX410-3689" fmla="*/ 9659 w 10000"/>
                <a:gd name="connsiteY410-3690" fmla="*/ 7070 h 10000"/>
                <a:gd name="connsiteX411-3691" fmla="*/ 9642 w 10000"/>
                <a:gd name="connsiteY411-3692" fmla="*/ 6420 h 10000"/>
                <a:gd name="connsiteX412-3693" fmla="*/ 9607 w 10000"/>
                <a:gd name="connsiteY412-3694" fmla="*/ 5755 h 10000"/>
                <a:gd name="connsiteX413-3695" fmla="*/ 9572 w 10000"/>
                <a:gd name="connsiteY413-3696" fmla="*/ 5052 h 10000"/>
                <a:gd name="connsiteX414-3697" fmla="*/ 9572 w 10000"/>
                <a:gd name="connsiteY414-3698" fmla="*/ 5052 h 10000"/>
                <a:gd name="connsiteX415-3699" fmla="*/ 9572 w 10000"/>
                <a:gd name="connsiteY415-3700" fmla="*/ 4993 h 10000"/>
                <a:gd name="connsiteX416-3701" fmla="*/ 9590 w 10000"/>
                <a:gd name="connsiteY416-3702" fmla="*/ 4978 h 10000"/>
                <a:gd name="connsiteX417-3703" fmla="*/ 9598 w 10000"/>
                <a:gd name="connsiteY417-3704" fmla="*/ 4955 h 10000"/>
                <a:gd name="connsiteX418-3705" fmla="*/ 9598 w 10000"/>
                <a:gd name="connsiteY418-3706" fmla="*/ 4955 h 10000"/>
                <a:gd name="connsiteX419-3707" fmla="*/ 9624 w 10000"/>
                <a:gd name="connsiteY419-3708" fmla="*/ 4940 h 10000"/>
                <a:gd name="connsiteX420-3709" fmla="*/ 9651 w 10000"/>
                <a:gd name="connsiteY420-3710" fmla="*/ 4933 h 10000"/>
                <a:gd name="connsiteX421-3711" fmla="*/ 9712 w 10000"/>
                <a:gd name="connsiteY421-3712" fmla="*/ 4918 h 10000"/>
                <a:gd name="connsiteX422-3713" fmla="*/ 9712 w 10000"/>
                <a:gd name="connsiteY422-3714" fmla="*/ 4918 h 10000"/>
                <a:gd name="connsiteX423-3715" fmla="*/ 9764 w 10000"/>
                <a:gd name="connsiteY423-3716" fmla="*/ 4925 h 10000"/>
                <a:gd name="connsiteX424-3717" fmla="*/ 9808 w 10000"/>
                <a:gd name="connsiteY424-3718" fmla="*/ 4940 h 10000"/>
                <a:gd name="connsiteX425-3719" fmla="*/ 9825 w 10000"/>
                <a:gd name="connsiteY425-3720" fmla="*/ 4948 h 10000"/>
                <a:gd name="connsiteX426-3721" fmla="*/ 9852 w 10000"/>
                <a:gd name="connsiteY426-3722" fmla="*/ 4970 h 10000"/>
                <a:gd name="connsiteX427-3723" fmla="*/ 9869 w 10000"/>
                <a:gd name="connsiteY427-3724" fmla="*/ 4993 h 10000"/>
                <a:gd name="connsiteX428-3725" fmla="*/ 9878 w 10000"/>
                <a:gd name="connsiteY428-3726" fmla="*/ 5022 h 10000"/>
                <a:gd name="connsiteX429-3727" fmla="*/ 9911 w 10000"/>
                <a:gd name="connsiteY429-3728" fmla="*/ 5399 h 10000"/>
                <a:gd name="connsiteX430-3729" fmla="*/ 9930 w 10000"/>
                <a:gd name="connsiteY430-3730" fmla="*/ 5830 h 10000"/>
                <a:gd name="connsiteX431-3731" fmla="*/ 9956 w 10000"/>
                <a:gd name="connsiteY431-3732" fmla="*/ 6555 h 10000"/>
                <a:gd name="connsiteX432-3733" fmla="*/ 9983 w 10000"/>
                <a:gd name="connsiteY432-3734" fmla="*/ 7227 h 10000"/>
                <a:gd name="connsiteX433-3735" fmla="*/ 10000 w 10000"/>
                <a:gd name="connsiteY433-3736" fmla="*/ 7870 h 10000"/>
                <a:gd name="connsiteX434-3737" fmla="*/ 9948 w 10000"/>
                <a:gd name="connsiteY434-3738" fmla="*/ 7870 h 10000"/>
                <a:gd name="connsiteX435-3739" fmla="*/ 9930 w 10000"/>
                <a:gd name="connsiteY435-3740" fmla="*/ 7900 h 10000"/>
                <a:gd name="connsiteX436-3741" fmla="*/ 9930 w 10000"/>
                <a:gd name="connsiteY436-3742" fmla="*/ 7900 h 10000"/>
                <a:gd name="connsiteX437-3743" fmla="*/ 9913 w 10000"/>
                <a:gd name="connsiteY437-3744" fmla="*/ 7937 h 10000"/>
                <a:gd name="connsiteX438-3745" fmla="*/ 9878 w 10000"/>
                <a:gd name="connsiteY438-3746" fmla="*/ 7975 h 10000"/>
                <a:gd name="connsiteX439-3747" fmla="*/ 9843 w 10000"/>
                <a:gd name="connsiteY439-3748" fmla="*/ 8012 h 10000"/>
                <a:gd name="connsiteX440-3749" fmla="*/ 9790 w 10000"/>
                <a:gd name="connsiteY440-3750" fmla="*/ 8042 h 10000"/>
                <a:gd name="connsiteX441-3751" fmla="*/ 9694 w 10000"/>
                <a:gd name="connsiteY441-3752" fmla="*/ 8109 h 10000"/>
                <a:gd name="connsiteX442-3753" fmla="*/ 9590 w 10000"/>
                <a:gd name="connsiteY442-3754" fmla="*/ 8169 h 10000"/>
                <a:gd name="connsiteX443-3755" fmla="*/ 9590 w 10000"/>
                <a:gd name="connsiteY443-3756" fmla="*/ 8169 h 10000"/>
                <a:gd name="connsiteX444-3757" fmla="*/ 9476 w 10000"/>
                <a:gd name="connsiteY444-3758" fmla="*/ 8229 h 10000"/>
                <a:gd name="connsiteX445-3759" fmla="*/ 9380 w 10000"/>
                <a:gd name="connsiteY445-3760" fmla="*/ 8303 h 10000"/>
                <a:gd name="connsiteX446-3761" fmla="*/ 9380 w 10000"/>
                <a:gd name="connsiteY446-3762" fmla="*/ 8303 h 10000"/>
                <a:gd name="connsiteX447-3763" fmla="*/ 9205 w 10000"/>
                <a:gd name="connsiteY447-3764" fmla="*/ 8408 h 10000"/>
                <a:gd name="connsiteX448-3765" fmla="*/ 9039 w 10000"/>
                <a:gd name="connsiteY448-3766" fmla="*/ 8513 h 10000"/>
                <a:gd name="connsiteX449-3767" fmla="*/ 8690 w 10000"/>
                <a:gd name="connsiteY449-3768" fmla="*/ 8714 h 10000"/>
                <a:gd name="connsiteX450-3769" fmla="*/ 8690 w 10000"/>
                <a:gd name="connsiteY450-3770" fmla="*/ 8714 h 10000"/>
                <a:gd name="connsiteX451-3771" fmla="*/ 8332 w 10000"/>
                <a:gd name="connsiteY451-3772" fmla="*/ 8924 h 10000"/>
                <a:gd name="connsiteX452-3773" fmla="*/ 8332 w 10000"/>
                <a:gd name="connsiteY452-3774" fmla="*/ 8924 h 10000"/>
                <a:gd name="connsiteX453-3775" fmla="*/ 8131 w 10000"/>
                <a:gd name="connsiteY453-3776" fmla="*/ 9058 h 10000"/>
                <a:gd name="connsiteX454-3777" fmla="*/ 7930 w 10000"/>
                <a:gd name="connsiteY454-3778" fmla="*/ 9185 h 10000"/>
                <a:gd name="connsiteX455-3779" fmla="*/ 7930 w 10000"/>
                <a:gd name="connsiteY455-3780" fmla="*/ 9185 h 10000"/>
                <a:gd name="connsiteX456-3781" fmla="*/ 7555 w 10000"/>
                <a:gd name="connsiteY456-3782" fmla="*/ 9432 h 10000"/>
                <a:gd name="connsiteX457-3783" fmla="*/ 7371 w 10000"/>
                <a:gd name="connsiteY457-3784" fmla="*/ 9544 h 10000"/>
                <a:gd name="connsiteX458-3785" fmla="*/ 7179 w 10000"/>
                <a:gd name="connsiteY458-3786" fmla="*/ 9649 h 10000"/>
                <a:gd name="connsiteX459-3787" fmla="*/ 6978 w 10000"/>
                <a:gd name="connsiteY459-3788" fmla="*/ 9746 h 10000"/>
                <a:gd name="connsiteX460-3789" fmla="*/ 6777 w 10000"/>
                <a:gd name="connsiteY460-3790" fmla="*/ 9828 h 10000"/>
                <a:gd name="connsiteX461-3791" fmla="*/ 6681 w 10000"/>
                <a:gd name="connsiteY461-3792" fmla="*/ 9858 h 10000"/>
                <a:gd name="connsiteX462-3793" fmla="*/ 6576 w 10000"/>
                <a:gd name="connsiteY462-3794" fmla="*/ 9880 h 10000"/>
                <a:gd name="connsiteX463-3795" fmla="*/ 6463 w 10000"/>
                <a:gd name="connsiteY463-3796" fmla="*/ 9903 h 10000"/>
                <a:gd name="connsiteX464-3797" fmla="*/ 6367 w 10000"/>
                <a:gd name="connsiteY464-3798" fmla="*/ 9925 h 10000"/>
                <a:gd name="connsiteX465-3799" fmla="*/ 6349 w 10000"/>
                <a:gd name="connsiteY465-3800" fmla="*/ 9925 h 10000"/>
                <a:gd name="connsiteX466-3801" fmla="*/ 6341 w 10000"/>
                <a:gd name="connsiteY466-3802" fmla="*/ 9933 h 10000"/>
                <a:gd name="connsiteX467-3803" fmla="*/ 6341 w 10000"/>
                <a:gd name="connsiteY467-3804" fmla="*/ 9933 h 10000"/>
                <a:gd name="connsiteX468-3805" fmla="*/ 6314 w 10000"/>
                <a:gd name="connsiteY468-3806" fmla="*/ 9948 h 10000"/>
                <a:gd name="connsiteX469-3807" fmla="*/ 6279 w 10000"/>
                <a:gd name="connsiteY469-3808" fmla="*/ 9955 h 10000"/>
                <a:gd name="connsiteX470-3809" fmla="*/ 6218 w 10000"/>
                <a:gd name="connsiteY470-3810" fmla="*/ 9970 h 10000"/>
                <a:gd name="connsiteX471-3811" fmla="*/ 6227 w 10000"/>
                <a:gd name="connsiteY471-3812" fmla="*/ 9993 h 10000"/>
                <a:gd name="connsiteX472-3813" fmla="*/ 6227 w 10000"/>
                <a:gd name="connsiteY472-3814" fmla="*/ 9993 h 10000"/>
                <a:gd name="connsiteX473-3815" fmla="*/ 6201 w 10000"/>
                <a:gd name="connsiteY473-3816" fmla="*/ 10000 h 10000"/>
                <a:gd name="connsiteX474-3817" fmla="*/ 6201 w 10000"/>
                <a:gd name="connsiteY474-3818" fmla="*/ 10000 h 10000"/>
                <a:gd name="connsiteX475-3819" fmla="*/ 6175 w 10000"/>
                <a:gd name="connsiteY475-3820" fmla="*/ 10000 h 10000"/>
                <a:gd name="connsiteX476-3821" fmla="*/ 6175 w 10000"/>
                <a:gd name="connsiteY476-3822" fmla="*/ 10000 h 10000"/>
                <a:gd name="connsiteX0-3823" fmla="*/ 6175 w 10000"/>
                <a:gd name="connsiteY0-3824" fmla="*/ 10000 h 10000"/>
                <a:gd name="connsiteX1-3825" fmla="*/ 6175 w 10000"/>
                <a:gd name="connsiteY1-3826" fmla="*/ 10000 h 10000"/>
                <a:gd name="connsiteX2-3827" fmla="*/ 6140 w 10000"/>
                <a:gd name="connsiteY2-3828" fmla="*/ 10000 h 10000"/>
                <a:gd name="connsiteX3-3829" fmla="*/ 6114 w 10000"/>
                <a:gd name="connsiteY3-3830" fmla="*/ 9993 h 10000"/>
                <a:gd name="connsiteX4-3831" fmla="*/ 6096 w 10000"/>
                <a:gd name="connsiteY4-3832" fmla="*/ 9985 h 10000"/>
                <a:gd name="connsiteX5-3833" fmla="*/ 6079 w 10000"/>
                <a:gd name="connsiteY5-3834" fmla="*/ 9993 h 10000"/>
                <a:gd name="connsiteX6-3835" fmla="*/ 6079 w 10000"/>
                <a:gd name="connsiteY6-3836" fmla="*/ 9993 h 10000"/>
                <a:gd name="connsiteX7-3837" fmla="*/ 6035 w 10000"/>
                <a:gd name="connsiteY7-3838" fmla="*/ 10000 h 10000"/>
                <a:gd name="connsiteX8-3839" fmla="*/ 6035 w 10000"/>
                <a:gd name="connsiteY8-3840" fmla="*/ 10000 h 10000"/>
                <a:gd name="connsiteX9-3841" fmla="*/ 5983 w 10000"/>
                <a:gd name="connsiteY9-3842" fmla="*/ 9993 h 10000"/>
                <a:gd name="connsiteX10-3843" fmla="*/ 5921 w 10000"/>
                <a:gd name="connsiteY10-3844" fmla="*/ 9963 h 10000"/>
                <a:gd name="connsiteX11-3845" fmla="*/ 5921 w 10000"/>
                <a:gd name="connsiteY11-3846" fmla="*/ 9963 h 10000"/>
                <a:gd name="connsiteX12-3847" fmla="*/ 5895 w 10000"/>
                <a:gd name="connsiteY12-3848" fmla="*/ 9955 h 10000"/>
                <a:gd name="connsiteX13-3849" fmla="*/ 5860 w 10000"/>
                <a:gd name="connsiteY13-3850" fmla="*/ 9955 h 10000"/>
                <a:gd name="connsiteX14-3851" fmla="*/ 5860 w 10000"/>
                <a:gd name="connsiteY14-3852" fmla="*/ 9955 h 10000"/>
                <a:gd name="connsiteX15-3853" fmla="*/ 5773 w 10000"/>
                <a:gd name="connsiteY15-3854" fmla="*/ 9955 h 10000"/>
                <a:gd name="connsiteX16-3855" fmla="*/ 5659 w 10000"/>
                <a:gd name="connsiteY16-3856" fmla="*/ 9963 h 10000"/>
                <a:gd name="connsiteX17-3857" fmla="*/ 5659 w 10000"/>
                <a:gd name="connsiteY17-3858" fmla="*/ 9963 h 10000"/>
                <a:gd name="connsiteX18-3859" fmla="*/ 5572 w 10000"/>
                <a:gd name="connsiteY18-3860" fmla="*/ 9970 h 10000"/>
                <a:gd name="connsiteX19-3861" fmla="*/ 5572 w 10000"/>
                <a:gd name="connsiteY19-3862" fmla="*/ 9970 h 10000"/>
                <a:gd name="connsiteX20-3863" fmla="*/ 5371 w 10000"/>
                <a:gd name="connsiteY20-3864" fmla="*/ 9970 h 10000"/>
                <a:gd name="connsiteX21-3865" fmla="*/ 5371 w 10000"/>
                <a:gd name="connsiteY21-3866" fmla="*/ 9970 h 10000"/>
                <a:gd name="connsiteX22-3867" fmla="*/ 5240 w 10000"/>
                <a:gd name="connsiteY22-3868" fmla="*/ 9970 h 10000"/>
                <a:gd name="connsiteX23-3869" fmla="*/ 5074 w 10000"/>
                <a:gd name="connsiteY23-3870" fmla="*/ 9955 h 10000"/>
                <a:gd name="connsiteX24-3871" fmla="*/ 5074 w 10000"/>
                <a:gd name="connsiteY24-3872" fmla="*/ 9955 h 10000"/>
                <a:gd name="connsiteX25-3873" fmla="*/ 4969 w 10000"/>
                <a:gd name="connsiteY25-3874" fmla="*/ 9948 h 10000"/>
                <a:gd name="connsiteX26-3875" fmla="*/ 4838 w 10000"/>
                <a:gd name="connsiteY26-3876" fmla="*/ 9933 h 10000"/>
                <a:gd name="connsiteX27-3877" fmla="*/ 4838 w 10000"/>
                <a:gd name="connsiteY27-3878" fmla="*/ 9933 h 10000"/>
                <a:gd name="connsiteX28-3879" fmla="*/ 4664 w 10000"/>
                <a:gd name="connsiteY28-3880" fmla="*/ 9948 h 10000"/>
                <a:gd name="connsiteX29-3881" fmla="*/ 4664 w 10000"/>
                <a:gd name="connsiteY29-3882" fmla="*/ 9948 h 10000"/>
                <a:gd name="connsiteX30-3883" fmla="*/ 4480 w 10000"/>
                <a:gd name="connsiteY30-3884" fmla="*/ 9948 h 10000"/>
                <a:gd name="connsiteX31-3885" fmla="*/ 4445 w 10000"/>
                <a:gd name="connsiteY31-3886" fmla="*/ 9948 h 10000"/>
                <a:gd name="connsiteX32-3887" fmla="*/ 4445 w 10000"/>
                <a:gd name="connsiteY32-3888" fmla="*/ 9948 h 10000"/>
                <a:gd name="connsiteX33-3889" fmla="*/ 4393 w 10000"/>
                <a:gd name="connsiteY33-3890" fmla="*/ 9933 h 10000"/>
                <a:gd name="connsiteX34-3891" fmla="*/ 4332 w 10000"/>
                <a:gd name="connsiteY34-3892" fmla="*/ 9925 h 10000"/>
                <a:gd name="connsiteX35-3893" fmla="*/ 4323 w 10000"/>
                <a:gd name="connsiteY35-3894" fmla="*/ 9918 h 10000"/>
                <a:gd name="connsiteX36-3895" fmla="*/ 4297 w 10000"/>
                <a:gd name="connsiteY36-3896" fmla="*/ 9925 h 10000"/>
                <a:gd name="connsiteX37-3897" fmla="*/ 4297 w 10000"/>
                <a:gd name="connsiteY37-3898" fmla="*/ 9925 h 10000"/>
                <a:gd name="connsiteX38-3899" fmla="*/ 4253 w 10000"/>
                <a:gd name="connsiteY38-3900" fmla="*/ 9933 h 10000"/>
                <a:gd name="connsiteX39-3901" fmla="*/ 4253 w 10000"/>
                <a:gd name="connsiteY39-3902" fmla="*/ 9933 h 10000"/>
                <a:gd name="connsiteX40-3903" fmla="*/ 4026 w 10000"/>
                <a:gd name="connsiteY40-3904" fmla="*/ 9933 h 10000"/>
                <a:gd name="connsiteX41-3905" fmla="*/ 3808 w 10000"/>
                <a:gd name="connsiteY41-3906" fmla="*/ 9955 h 10000"/>
                <a:gd name="connsiteX42-3907" fmla="*/ 3808 w 10000"/>
                <a:gd name="connsiteY42-3908" fmla="*/ 9955 h 10000"/>
                <a:gd name="connsiteX43-3909" fmla="*/ 3581 w 10000"/>
                <a:gd name="connsiteY43-3910" fmla="*/ 9963 h 10000"/>
                <a:gd name="connsiteX44-3911" fmla="*/ 3354 w 10000"/>
                <a:gd name="connsiteY44-3912" fmla="*/ 9970 h 10000"/>
                <a:gd name="connsiteX45-3913" fmla="*/ 3354 w 10000"/>
                <a:gd name="connsiteY45-3914" fmla="*/ 9970 h 10000"/>
                <a:gd name="connsiteX46-3915" fmla="*/ 3179 w 10000"/>
                <a:gd name="connsiteY46-3916" fmla="*/ 9963 h 10000"/>
                <a:gd name="connsiteX47-3917" fmla="*/ 3022 w 10000"/>
                <a:gd name="connsiteY47-3918" fmla="*/ 9955 h 10000"/>
                <a:gd name="connsiteX48-3919" fmla="*/ 3022 w 10000"/>
                <a:gd name="connsiteY48-3920" fmla="*/ 9955 h 10000"/>
                <a:gd name="connsiteX49-3921" fmla="*/ 2856 w 10000"/>
                <a:gd name="connsiteY49-3922" fmla="*/ 9933 h 10000"/>
                <a:gd name="connsiteX50-3923" fmla="*/ 2690 w 10000"/>
                <a:gd name="connsiteY50-3924" fmla="*/ 9933 h 10000"/>
                <a:gd name="connsiteX51-3925" fmla="*/ 2690 w 10000"/>
                <a:gd name="connsiteY51-3926" fmla="*/ 9933 h 10000"/>
                <a:gd name="connsiteX52-3927" fmla="*/ 2393 w 10000"/>
                <a:gd name="connsiteY52-3928" fmla="*/ 9918 h 10000"/>
                <a:gd name="connsiteX53-3929" fmla="*/ 2096 w 10000"/>
                <a:gd name="connsiteY53-3930" fmla="*/ 9903 h 10000"/>
                <a:gd name="connsiteX54-3931" fmla="*/ 1983 w 10000"/>
                <a:gd name="connsiteY54-3932" fmla="*/ 9895 h 10000"/>
                <a:gd name="connsiteX55-3933" fmla="*/ 1983 w 10000"/>
                <a:gd name="connsiteY55-3934" fmla="*/ 9895 h 10000"/>
                <a:gd name="connsiteX56-3935" fmla="*/ 1817 w 10000"/>
                <a:gd name="connsiteY56-3936" fmla="*/ 9880 h 10000"/>
                <a:gd name="connsiteX57-3937" fmla="*/ 1668 w 10000"/>
                <a:gd name="connsiteY57-3938" fmla="*/ 9851 h 10000"/>
                <a:gd name="connsiteX58-3939" fmla="*/ 1520 w 10000"/>
                <a:gd name="connsiteY58-3940" fmla="*/ 9813 h 10000"/>
                <a:gd name="connsiteX59-3941" fmla="*/ 1389 w 10000"/>
                <a:gd name="connsiteY59-3942" fmla="*/ 9768 h 10000"/>
                <a:gd name="connsiteX60-3943" fmla="*/ 1389 w 10000"/>
                <a:gd name="connsiteY60-3944" fmla="*/ 9768 h 10000"/>
                <a:gd name="connsiteX61-3945" fmla="*/ 1223 w 10000"/>
                <a:gd name="connsiteY61-3946" fmla="*/ 9694 h 10000"/>
                <a:gd name="connsiteX62-3947" fmla="*/ 1083 w 10000"/>
                <a:gd name="connsiteY62-3948" fmla="*/ 9619 h 10000"/>
                <a:gd name="connsiteX63-3949" fmla="*/ 934 w 10000"/>
                <a:gd name="connsiteY63-3950" fmla="*/ 9537 h 10000"/>
                <a:gd name="connsiteX64-3951" fmla="*/ 812 w 10000"/>
                <a:gd name="connsiteY64-3952" fmla="*/ 9439 h 10000"/>
                <a:gd name="connsiteX65-3953" fmla="*/ 681 w 10000"/>
                <a:gd name="connsiteY65-3954" fmla="*/ 9335 h 10000"/>
                <a:gd name="connsiteX66-3955" fmla="*/ 568 w 10000"/>
                <a:gd name="connsiteY66-3956" fmla="*/ 9223 h 10000"/>
                <a:gd name="connsiteX67-3957" fmla="*/ 454 w 10000"/>
                <a:gd name="connsiteY67-3958" fmla="*/ 9111 h 10000"/>
                <a:gd name="connsiteX68-3959" fmla="*/ 349 w 10000"/>
                <a:gd name="connsiteY68-3960" fmla="*/ 8976 h 10000"/>
                <a:gd name="connsiteX69-3961" fmla="*/ 349 w 10000"/>
                <a:gd name="connsiteY69-3962" fmla="*/ 8976 h 10000"/>
                <a:gd name="connsiteX70-3963" fmla="*/ 262 w 10000"/>
                <a:gd name="connsiteY70-3964" fmla="*/ 8842 h 10000"/>
                <a:gd name="connsiteX71-3965" fmla="*/ 227 w 10000"/>
                <a:gd name="connsiteY71-3966" fmla="*/ 8774 h 10000"/>
                <a:gd name="connsiteX72-3967" fmla="*/ 192 w 10000"/>
                <a:gd name="connsiteY72-3968" fmla="*/ 8700 h 10000"/>
                <a:gd name="connsiteX73-3969" fmla="*/ 166 w 10000"/>
                <a:gd name="connsiteY73-3970" fmla="*/ 8632 h 10000"/>
                <a:gd name="connsiteX74-3971" fmla="*/ 148 w 10000"/>
                <a:gd name="connsiteY74-3972" fmla="*/ 8565 h 10000"/>
                <a:gd name="connsiteX75-3973" fmla="*/ 131 w 10000"/>
                <a:gd name="connsiteY75-3974" fmla="*/ 8490 h 10000"/>
                <a:gd name="connsiteX76-3975" fmla="*/ 122 w 10000"/>
                <a:gd name="connsiteY76-3976" fmla="*/ 8416 h 10000"/>
                <a:gd name="connsiteX77-3977" fmla="*/ 122 w 10000"/>
                <a:gd name="connsiteY77-3978" fmla="*/ 8408 h 10000"/>
                <a:gd name="connsiteX78-3979" fmla="*/ 122 w 10000"/>
                <a:gd name="connsiteY78-3980" fmla="*/ 8408 h 10000"/>
                <a:gd name="connsiteX79-3981" fmla="*/ 122 w 10000"/>
                <a:gd name="connsiteY79-3982" fmla="*/ 8408 h 10000"/>
                <a:gd name="connsiteX80-3983" fmla="*/ 114 w 10000"/>
                <a:gd name="connsiteY80-3984" fmla="*/ 8356 h 10000"/>
                <a:gd name="connsiteX81-3985" fmla="*/ 105 w 10000"/>
                <a:gd name="connsiteY81-3986" fmla="*/ 8303 h 10000"/>
                <a:gd name="connsiteX82-3987" fmla="*/ 96 w 10000"/>
                <a:gd name="connsiteY82-3988" fmla="*/ 8191 h 10000"/>
                <a:gd name="connsiteX83-3989" fmla="*/ 105 w 10000"/>
                <a:gd name="connsiteY83-3990" fmla="*/ 8079 h 10000"/>
                <a:gd name="connsiteX84-3991" fmla="*/ 114 w 10000"/>
                <a:gd name="connsiteY84-3992" fmla="*/ 7960 h 10000"/>
                <a:gd name="connsiteX85-3993" fmla="*/ 114 w 10000"/>
                <a:gd name="connsiteY85-3994" fmla="*/ 7960 h 10000"/>
                <a:gd name="connsiteX86-3995" fmla="*/ 122 w 10000"/>
                <a:gd name="connsiteY86-3996" fmla="*/ 7773 h 10000"/>
                <a:gd name="connsiteX87-3997" fmla="*/ 122 w 10000"/>
                <a:gd name="connsiteY87-3998" fmla="*/ 7773 h 10000"/>
                <a:gd name="connsiteX88-3999" fmla="*/ 122 w 10000"/>
                <a:gd name="connsiteY88-4000" fmla="*/ 7451 h 10000"/>
                <a:gd name="connsiteX89-4001" fmla="*/ 122 w 10000"/>
                <a:gd name="connsiteY89-4002" fmla="*/ 7451 h 10000"/>
                <a:gd name="connsiteX90-4003" fmla="*/ 122 w 10000"/>
                <a:gd name="connsiteY90-4004" fmla="*/ 7063 h 10000"/>
                <a:gd name="connsiteX91-4005" fmla="*/ 122 w 10000"/>
                <a:gd name="connsiteY91-4006" fmla="*/ 6689 h 10000"/>
                <a:gd name="connsiteX92-4007" fmla="*/ 122 w 10000"/>
                <a:gd name="connsiteY92-4008" fmla="*/ 6689 h 10000"/>
                <a:gd name="connsiteX93-4009" fmla="*/ 114 w 10000"/>
                <a:gd name="connsiteY93-4010" fmla="*/ 6510 h 10000"/>
                <a:gd name="connsiteX94-4011" fmla="*/ 96 w 10000"/>
                <a:gd name="connsiteY94-4012" fmla="*/ 6338 h 10000"/>
                <a:gd name="connsiteX95-4013" fmla="*/ 96 w 10000"/>
                <a:gd name="connsiteY95-4014" fmla="*/ 6338 h 10000"/>
                <a:gd name="connsiteX96-4015" fmla="*/ 70 w 10000"/>
                <a:gd name="connsiteY96-4016" fmla="*/ 6091 h 10000"/>
                <a:gd name="connsiteX97-4017" fmla="*/ 61 w 10000"/>
                <a:gd name="connsiteY97-4018" fmla="*/ 5972 h 10000"/>
                <a:gd name="connsiteX98-4019" fmla="*/ 70 w 10000"/>
                <a:gd name="connsiteY98-4020" fmla="*/ 5845 h 10000"/>
                <a:gd name="connsiteX99-4021" fmla="*/ 70 w 10000"/>
                <a:gd name="connsiteY99-4022" fmla="*/ 5845 h 10000"/>
                <a:gd name="connsiteX100-4023" fmla="*/ 79 w 10000"/>
                <a:gd name="connsiteY100-4024" fmla="*/ 5583 h 10000"/>
                <a:gd name="connsiteX101-4025" fmla="*/ 79 w 10000"/>
                <a:gd name="connsiteY101-4026" fmla="*/ 5314 h 10000"/>
                <a:gd name="connsiteX102-4027" fmla="*/ 61 w 10000"/>
                <a:gd name="connsiteY102-4028" fmla="*/ 5045 h 10000"/>
                <a:gd name="connsiteX103-4029" fmla="*/ 44 w 10000"/>
                <a:gd name="connsiteY103-4030" fmla="*/ 4776 h 10000"/>
                <a:gd name="connsiteX104-4031" fmla="*/ 44 w 10000"/>
                <a:gd name="connsiteY104-4032" fmla="*/ 4776 h 10000"/>
                <a:gd name="connsiteX105-4033" fmla="*/ 17 w 10000"/>
                <a:gd name="connsiteY105-4034" fmla="*/ 4402 h 10000"/>
                <a:gd name="connsiteX106-4035" fmla="*/ 9 w 10000"/>
                <a:gd name="connsiteY106-4036" fmla="*/ 4215 h 10000"/>
                <a:gd name="connsiteX107-4037" fmla="*/ 0 w 10000"/>
                <a:gd name="connsiteY107-4038" fmla="*/ 4028 h 10000"/>
                <a:gd name="connsiteX108-4039" fmla="*/ 0 w 10000"/>
                <a:gd name="connsiteY108-4040" fmla="*/ 2093 h 10000"/>
                <a:gd name="connsiteX109-4041" fmla="*/ 0 w 10000"/>
                <a:gd name="connsiteY109-4042" fmla="*/ 2093 h 10000"/>
                <a:gd name="connsiteX110-4043" fmla="*/ 0 w 10000"/>
                <a:gd name="connsiteY110-4044" fmla="*/ 2033 h 10000"/>
                <a:gd name="connsiteX111-4045" fmla="*/ 0 w 10000"/>
                <a:gd name="connsiteY111-4046" fmla="*/ 1958 h 10000"/>
                <a:gd name="connsiteX112-4047" fmla="*/ 26 w 10000"/>
                <a:gd name="connsiteY112-4048" fmla="*/ 1816 h 10000"/>
                <a:gd name="connsiteX113-4049" fmla="*/ 26 w 10000"/>
                <a:gd name="connsiteY113-4050" fmla="*/ 1816 h 10000"/>
                <a:gd name="connsiteX114-4051" fmla="*/ 35 w 10000"/>
                <a:gd name="connsiteY114-4052" fmla="*/ 1719 h 10000"/>
                <a:gd name="connsiteX115-4053" fmla="*/ 44 w 10000"/>
                <a:gd name="connsiteY115-4054" fmla="*/ 1637 h 10000"/>
                <a:gd name="connsiteX116-4055" fmla="*/ 35 w 10000"/>
                <a:gd name="connsiteY116-4056" fmla="*/ 1465 h 10000"/>
                <a:gd name="connsiteX117-4057" fmla="*/ 35 w 10000"/>
                <a:gd name="connsiteY117-4058" fmla="*/ 1465 h 10000"/>
                <a:gd name="connsiteX118-4059" fmla="*/ 35 w 10000"/>
                <a:gd name="connsiteY118-4060" fmla="*/ 1368 h 10000"/>
                <a:gd name="connsiteX119-4061" fmla="*/ 35 w 10000"/>
                <a:gd name="connsiteY119-4062" fmla="*/ 1263 h 10000"/>
                <a:gd name="connsiteX120-4063" fmla="*/ 44 w 10000"/>
                <a:gd name="connsiteY120-4064" fmla="*/ 1173 h 10000"/>
                <a:gd name="connsiteX121-4065" fmla="*/ 61 w 10000"/>
                <a:gd name="connsiteY121-4066" fmla="*/ 1084 h 10000"/>
                <a:gd name="connsiteX122-4067" fmla="*/ 61 w 10000"/>
                <a:gd name="connsiteY122-4068" fmla="*/ 1084 h 10000"/>
                <a:gd name="connsiteX123-4069" fmla="*/ 105 w 10000"/>
                <a:gd name="connsiteY123-4070" fmla="*/ 942 h 10000"/>
                <a:gd name="connsiteX124-4071" fmla="*/ 157 w 10000"/>
                <a:gd name="connsiteY124-4072" fmla="*/ 815 h 10000"/>
                <a:gd name="connsiteX125-4073" fmla="*/ 227 w 10000"/>
                <a:gd name="connsiteY125-4074" fmla="*/ 695 h 10000"/>
                <a:gd name="connsiteX126-4075" fmla="*/ 297 w 10000"/>
                <a:gd name="connsiteY126-4076" fmla="*/ 598 h 10000"/>
                <a:gd name="connsiteX127-4077" fmla="*/ 376 w 10000"/>
                <a:gd name="connsiteY127-4078" fmla="*/ 508 h 10000"/>
                <a:gd name="connsiteX128-4079" fmla="*/ 472 w 10000"/>
                <a:gd name="connsiteY128-4080" fmla="*/ 433 h 10000"/>
                <a:gd name="connsiteX129-4081" fmla="*/ 594 w 10000"/>
                <a:gd name="connsiteY129-4082" fmla="*/ 359 h 10000"/>
                <a:gd name="connsiteX130-4083" fmla="*/ 734 w 10000"/>
                <a:gd name="connsiteY130-4084" fmla="*/ 291 h 10000"/>
                <a:gd name="connsiteX131-4085" fmla="*/ 734 w 10000"/>
                <a:gd name="connsiteY131-4086" fmla="*/ 291 h 10000"/>
                <a:gd name="connsiteX132-4087" fmla="*/ 873 w 10000"/>
                <a:gd name="connsiteY132-4088" fmla="*/ 247 h 10000"/>
                <a:gd name="connsiteX133-4089" fmla="*/ 996 w 10000"/>
                <a:gd name="connsiteY133-4090" fmla="*/ 209 h 10000"/>
                <a:gd name="connsiteX134-4091" fmla="*/ 1258 w 10000"/>
                <a:gd name="connsiteY134-4092" fmla="*/ 142 h 10000"/>
                <a:gd name="connsiteX135-4093" fmla="*/ 1520 w 10000"/>
                <a:gd name="connsiteY135-4094" fmla="*/ 82 h 10000"/>
                <a:gd name="connsiteX136-4095" fmla="*/ 1782 w 10000"/>
                <a:gd name="connsiteY136-4096" fmla="*/ 45 h 10000"/>
                <a:gd name="connsiteX137-4097" fmla="*/ 2035 w 10000"/>
                <a:gd name="connsiteY137-4098" fmla="*/ 22 h 10000"/>
                <a:gd name="connsiteX138-4099" fmla="*/ 2288 w 10000"/>
                <a:gd name="connsiteY138-4100" fmla="*/ 7 h 10000"/>
                <a:gd name="connsiteX139-4101" fmla="*/ 2533 w 10000"/>
                <a:gd name="connsiteY139-4102" fmla="*/ 0 h 10000"/>
                <a:gd name="connsiteX140-4103" fmla="*/ 2769 w 10000"/>
                <a:gd name="connsiteY140-4104" fmla="*/ 0 h 10000"/>
                <a:gd name="connsiteX141-4105" fmla="*/ 2769 w 10000"/>
                <a:gd name="connsiteY141-4106" fmla="*/ 0 h 10000"/>
                <a:gd name="connsiteX142-4107" fmla="*/ 3127 w 10000"/>
                <a:gd name="connsiteY142-4108" fmla="*/ 0 h 10000"/>
                <a:gd name="connsiteX143-4109" fmla="*/ 3476 w 10000"/>
                <a:gd name="connsiteY143-4110" fmla="*/ 15 h 10000"/>
                <a:gd name="connsiteX144-4111" fmla="*/ 3476 w 10000"/>
                <a:gd name="connsiteY144-4112" fmla="*/ 15 h 10000"/>
                <a:gd name="connsiteX145-4113" fmla="*/ 3852 w 10000"/>
                <a:gd name="connsiteY145-4114" fmla="*/ 22 h 10000"/>
                <a:gd name="connsiteX146-4115" fmla="*/ 4218 w 10000"/>
                <a:gd name="connsiteY146-4116" fmla="*/ 22 h 10000"/>
                <a:gd name="connsiteX147-4117" fmla="*/ 4218 w 10000"/>
                <a:gd name="connsiteY147-4118" fmla="*/ 22 h 10000"/>
                <a:gd name="connsiteX148-4119" fmla="*/ 4428 w 10000"/>
                <a:gd name="connsiteY148-4120" fmla="*/ 30 h 10000"/>
                <a:gd name="connsiteX149-4121" fmla="*/ 4646 w 10000"/>
                <a:gd name="connsiteY149-4122" fmla="*/ 37 h 10000"/>
                <a:gd name="connsiteX150-4123" fmla="*/ 5066 w 10000"/>
                <a:gd name="connsiteY150-4124" fmla="*/ 60 h 10000"/>
                <a:gd name="connsiteX151-4125" fmla="*/ 5066 w 10000"/>
                <a:gd name="connsiteY151-4126" fmla="*/ 60 h 10000"/>
                <a:gd name="connsiteX152-4127" fmla="*/ 5493 w 10000"/>
                <a:gd name="connsiteY152-4128" fmla="*/ 82 h 10000"/>
                <a:gd name="connsiteX153-4129" fmla="*/ 5712 w 10000"/>
                <a:gd name="connsiteY153-4130" fmla="*/ 90 h 10000"/>
                <a:gd name="connsiteX154-4131" fmla="*/ 5921 w 10000"/>
                <a:gd name="connsiteY154-4132" fmla="*/ 90 h 10000"/>
                <a:gd name="connsiteX155-4133" fmla="*/ 5921 w 10000"/>
                <a:gd name="connsiteY155-4134" fmla="*/ 90 h 10000"/>
                <a:gd name="connsiteX156-4135" fmla="*/ 6376 w 10000"/>
                <a:gd name="connsiteY156-4136" fmla="*/ 105 h 10000"/>
                <a:gd name="connsiteX157-4137" fmla="*/ 6838 w 10000"/>
                <a:gd name="connsiteY157-4138" fmla="*/ 112 h 10000"/>
                <a:gd name="connsiteX158-4139" fmla="*/ 7694 w 10000"/>
                <a:gd name="connsiteY158-4140" fmla="*/ 127 h 10000"/>
                <a:gd name="connsiteX159-4141" fmla="*/ 7799 w 10000"/>
                <a:gd name="connsiteY159-4142" fmla="*/ 135 h 10000"/>
                <a:gd name="connsiteX160-4143" fmla="*/ 7799 w 10000"/>
                <a:gd name="connsiteY160-4144" fmla="*/ 135 h 10000"/>
                <a:gd name="connsiteX161-4145" fmla="*/ 8122 w 10000"/>
                <a:gd name="connsiteY161-4146" fmla="*/ 142 h 10000"/>
                <a:gd name="connsiteX162-4147" fmla="*/ 8454 w 10000"/>
                <a:gd name="connsiteY162-4148" fmla="*/ 164 h 10000"/>
                <a:gd name="connsiteX163-4149" fmla="*/ 8603 w 10000"/>
                <a:gd name="connsiteY163-4150" fmla="*/ 179 h 10000"/>
                <a:gd name="connsiteX164-4151" fmla="*/ 8760 w 10000"/>
                <a:gd name="connsiteY164-4152" fmla="*/ 202 h 10000"/>
                <a:gd name="connsiteX165-4153" fmla="*/ 8900 w 10000"/>
                <a:gd name="connsiteY165-4154" fmla="*/ 232 h 10000"/>
                <a:gd name="connsiteX166-4155" fmla="*/ 9039 w 10000"/>
                <a:gd name="connsiteY166-4156" fmla="*/ 277 h 10000"/>
                <a:gd name="connsiteX167-4157" fmla="*/ 9170 w 10000"/>
                <a:gd name="connsiteY167-4158" fmla="*/ 321 h 10000"/>
                <a:gd name="connsiteX168-4159" fmla="*/ 9293 w 10000"/>
                <a:gd name="connsiteY168-4160" fmla="*/ 389 h 10000"/>
                <a:gd name="connsiteX169-4161" fmla="*/ 9389 w 10000"/>
                <a:gd name="connsiteY169-4162" fmla="*/ 463 h 10000"/>
                <a:gd name="connsiteX170-4163" fmla="*/ 9441 w 10000"/>
                <a:gd name="connsiteY170-4164" fmla="*/ 508 h 10000"/>
                <a:gd name="connsiteX171-4165" fmla="*/ 9476 w 10000"/>
                <a:gd name="connsiteY171-4166" fmla="*/ 553 h 10000"/>
                <a:gd name="connsiteX172-4167" fmla="*/ 9520 w 10000"/>
                <a:gd name="connsiteY172-4168" fmla="*/ 605 h 10000"/>
                <a:gd name="connsiteX173-4169" fmla="*/ 9563 w 10000"/>
                <a:gd name="connsiteY173-4170" fmla="*/ 665 h 10000"/>
                <a:gd name="connsiteX174-4171" fmla="*/ 9590 w 10000"/>
                <a:gd name="connsiteY174-4172" fmla="*/ 717 h 10000"/>
                <a:gd name="connsiteX175-4173" fmla="*/ 9616 w 10000"/>
                <a:gd name="connsiteY175-4174" fmla="*/ 777 h 10000"/>
                <a:gd name="connsiteX176-4175" fmla="*/ 9642 w 10000"/>
                <a:gd name="connsiteY176-4176" fmla="*/ 852 h 10000"/>
                <a:gd name="connsiteX177-4177" fmla="*/ 9659 w 10000"/>
                <a:gd name="connsiteY177-4178" fmla="*/ 927 h 10000"/>
                <a:gd name="connsiteX178-4179" fmla="*/ 9668 w 10000"/>
                <a:gd name="connsiteY178-4180" fmla="*/ 1001 h 10000"/>
                <a:gd name="connsiteX179-4181" fmla="*/ 9677 w 10000"/>
                <a:gd name="connsiteY179-4182" fmla="*/ 1084 h 10000"/>
                <a:gd name="connsiteX180-4183" fmla="*/ 9677 w 10000"/>
                <a:gd name="connsiteY180-4184" fmla="*/ 1084 h 10000"/>
                <a:gd name="connsiteX181-4185" fmla="*/ 9668 w 10000"/>
                <a:gd name="connsiteY181-4186" fmla="*/ 1136 h 10000"/>
                <a:gd name="connsiteX182-4187" fmla="*/ 9659 w 10000"/>
                <a:gd name="connsiteY182-4188" fmla="*/ 1151 h 10000"/>
                <a:gd name="connsiteX183-4189" fmla="*/ 9642 w 10000"/>
                <a:gd name="connsiteY183-4190" fmla="*/ 1173 h 10000"/>
                <a:gd name="connsiteX184-4191" fmla="*/ 9642 w 10000"/>
                <a:gd name="connsiteY184-4192" fmla="*/ 1173 h 10000"/>
                <a:gd name="connsiteX185-4193" fmla="*/ 9616 w 10000"/>
                <a:gd name="connsiteY185-4194" fmla="*/ 1188 h 10000"/>
                <a:gd name="connsiteX186-4195" fmla="*/ 9590 w 10000"/>
                <a:gd name="connsiteY186-4196" fmla="*/ 1196 h 10000"/>
                <a:gd name="connsiteX187-4197" fmla="*/ 9563 w 10000"/>
                <a:gd name="connsiteY187-4198" fmla="*/ 1203 h 10000"/>
                <a:gd name="connsiteX188-4199" fmla="*/ 9520 w 10000"/>
                <a:gd name="connsiteY188-4200" fmla="*/ 1211 h 10000"/>
                <a:gd name="connsiteX189-4201" fmla="*/ 9520 w 10000"/>
                <a:gd name="connsiteY189-4202" fmla="*/ 1211 h 10000"/>
                <a:gd name="connsiteX190-4203" fmla="*/ 9467 w 10000"/>
                <a:gd name="connsiteY190-4204" fmla="*/ 1203 h 10000"/>
                <a:gd name="connsiteX191-4205" fmla="*/ 9441 w 10000"/>
                <a:gd name="connsiteY191-4206" fmla="*/ 1188 h 10000"/>
                <a:gd name="connsiteX192-4207" fmla="*/ 9415 w 10000"/>
                <a:gd name="connsiteY192-4208" fmla="*/ 1173 h 10000"/>
                <a:gd name="connsiteX193-4209" fmla="*/ 9397 w 10000"/>
                <a:gd name="connsiteY193-4210" fmla="*/ 1158 h 10000"/>
                <a:gd name="connsiteX194-4211" fmla="*/ 9380 w 10000"/>
                <a:gd name="connsiteY194-4212" fmla="*/ 1136 h 10000"/>
                <a:gd name="connsiteX195-4213" fmla="*/ 9362 w 10000"/>
                <a:gd name="connsiteY195-4214" fmla="*/ 1114 h 10000"/>
                <a:gd name="connsiteX196-4215" fmla="*/ 9362 w 10000"/>
                <a:gd name="connsiteY196-4216" fmla="*/ 1084 h 10000"/>
                <a:gd name="connsiteX197-4217" fmla="*/ 9362 w 10000"/>
                <a:gd name="connsiteY197-4218" fmla="*/ 1084 h 10000"/>
                <a:gd name="connsiteX198-4219" fmla="*/ 9354 w 10000"/>
                <a:gd name="connsiteY198-4220" fmla="*/ 994 h 10000"/>
                <a:gd name="connsiteX199-4221" fmla="*/ 9336 w 10000"/>
                <a:gd name="connsiteY199-4222" fmla="*/ 919 h 10000"/>
                <a:gd name="connsiteX200-4223" fmla="*/ 9310 w 10000"/>
                <a:gd name="connsiteY200-4224" fmla="*/ 852 h 10000"/>
                <a:gd name="connsiteX201-4225" fmla="*/ 9275 w 10000"/>
                <a:gd name="connsiteY201-4226" fmla="*/ 777 h 10000"/>
                <a:gd name="connsiteX202-4227" fmla="*/ 9223 w 10000"/>
                <a:gd name="connsiteY202-4228" fmla="*/ 717 h 10000"/>
                <a:gd name="connsiteX203-4229" fmla="*/ 9170 w 10000"/>
                <a:gd name="connsiteY203-4230" fmla="*/ 665 h 10000"/>
                <a:gd name="connsiteX204-4231" fmla="*/ 9118 w 10000"/>
                <a:gd name="connsiteY204-4232" fmla="*/ 620 h 10000"/>
                <a:gd name="connsiteX205-4233" fmla="*/ 9048 w 10000"/>
                <a:gd name="connsiteY205-4234" fmla="*/ 575 h 10000"/>
                <a:gd name="connsiteX206-4235" fmla="*/ 8961 w 10000"/>
                <a:gd name="connsiteY206-4236" fmla="*/ 531 h 10000"/>
                <a:gd name="connsiteX207-4237" fmla="*/ 8882 w 10000"/>
                <a:gd name="connsiteY207-4238" fmla="*/ 493 h 10000"/>
                <a:gd name="connsiteX208-4239" fmla="*/ 8786 w 10000"/>
                <a:gd name="connsiteY208-4240" fmla="*/ 463 h 10000"/>
                <a:gd name="connsiteX209-4241" fmla="*/ 8681 w 10000"/>
                <a:gd name="connsiteY209-4242" fmla="*/ 441 h 10000"/>
                <a:gd name="connsiteX210-4243" fmla="*/ 8568 w 10000"/>
                <a:gd name="connsiteY210-4244" fmla="*/ 426 h 10000"/>
                <a:gd name="connsiteX211-4245" fmla="*/ 8454 w 10000"/>
                <a:gd name="connsiteY211-4246" fmla="*/ 411 h 10000"/>
                <a:gd name="connsiteX212-4247" fmla="*/ 8314 w 10000"/>
                <a:gd name="connsiteY212-4248" fmla="*/ 404 h 10000"/>
                <a:gd name="connsiteX213-4249" fmla="*/ 8183 w 10000"/>
                <a:gd name="connsiteY213-4250" fmla="*/ 404 h 10000"/>
                <a:gd name="connsiteX214-4251" fmla="*/ 8166 w 10000"/>
                <a:gd name="connsiteY214-4252" fmla="*/ 404 h 10000"/>
                <a:gd name="connsiteX215-4253" fmla="*/ 8166 w 10000"/>
                <a:gd name="connsiteY215-4254" fmla="*/ 404 h 10000"/>
                <a:gd name="connsiteX216-4255" fmla="*/ 7834 w 10000"/>
                <a:gd name="connsiteY216-4256" fmla="*/ 396 h 10000"/>
                <a:gd name="connsiteX217-4257" fmla="*/ 7520 w 10000"/>
                <a:gd name="connsiteY217-4258" fmla="*/ 381 h 10000"/>
                <a:gd name="connsiteX218-4259" fmla="*/ 7520 w 10000"/>
                <a:gd name="connsiteY218-4260" fmla="*/ 381 h 10000"/>
                <a:gd name="connsiteX219-4261" fmla="*/ 7205 w 10000"/>
                <a:gd name="connsiteY219-4262" fmla="*/ 374 h 10000"/>
                <a:gd name="connsiteX220-4263" fmla="*/ 6882 w 10000"/>
                <a:gd name="connsiteY220-4264" fmla="*/ 366 h 10000"/>
                <a:gd name="connsiteX221-4265" fmla="*/ 5502 w 10000"/>
                <a:gd name="connsiteY221-4266" fmla="*/ 366 h 10000"/>
                <a:gd name="connsiteX222-4267" fmla="*/ 5502 w 10000"/>
                <a:gd name="connsiteY222-4268" fmla="*/ 366 h 10000"/>
                <a:gd name="connsiteX223-4269" fmla="*/ 5354 w 10000"/>
                <a:gd name="connsiteY223-4270" fmla="*/ 366 h 10000"/>
                <a:gd name="connsiteX224-4271" fmla="*/ 5214 w 10000"/>
                <a:gd name="connsiteY224-4272" fmla="*/ 359 h 10000"/>
                <a:gd name="connsiteX225-4273" fmla="*/ 4926 w 10000"/>
                <a:gd name="connsiteY225-4274" fmla="*/ 336 h 10000"/>
                <a:gd name="connsiteX226-4275" fmla="*/ 4926 w 10000"/>
                <a:gd name="connsiteY226-4276" fmla="*/ 336 h 10000"/>
                <a:gd name="connsiteX227-4277" fmla="*/ 4638 w 10000"/>
                <a:gd name="connsiteY227-4278" fmla="*/ 299 h 10000"/>
                <a:gd name="connsiteX228-4279" fmla="*/ 4489 w 10000"/>
                <a:gd name="connsiteY228-4280" fmla="*/ 291 h 10000"/>
                <a:gd name="connsiteX229-4281" fmla="*/ 4341 w 10000"/>
                <a:gd name="connsiteY229-4282" fmla="*/ 291 h 10000"/>
                <a:gd name="connsiteX230-4283" fmla="*/ 4341 w 10000"/>
                <a:gd name="connsiteY230-4284" fmla="*/ 291 h 10000"/>
                <a:gd name="connsiteX231-4285" fmla="*/ 3886 w 10000"/>
                <a:gd name="connsiteY231-4286" fmla="*/ 284 h 10000"/>
                <a:gd name="connsiteX232-4287" fmla="*/ 3424 w 10000"/>
                <a:gd name="connsiteY232-4288" fmla="*/ 262 h 10000"/>
                <a:gd name="connsiteX233-4289" fmla="*/ 3424 w 10000"/>
                <a:gd name="connsiteY233-4290" fmla="*/ 262 h 10000"/>
                <a:gd name="connsiteX234-4291" fmla="*/ 3004 w 10000"/>
                <a:gd name="connsiteY234-4292" fmla="*/ 247 h 10000"/>
                <a:gd name="connsiteX235-4293" fmla="*/ 3004 w 10000"/>
                <a:gd name="connsiteY235-4294" fmla="*/ 247 h 10000"/>
                <a:gd name="connsiteX236-4295" fmla="*/ 2716 w 10000"/>
                <a:gd name="connsiteY236-4296" fmla="*/ 239 h 10000"/>
                <a:gd name="connsiteX237-4297" fmla="*/ 2716 w 10000"/>
                <a:gd name="connsiteY237-4298" fmla="*/ 239 h 10000"/>
                <a:gd name="connsiteX238-4299" fmla="*/ 2472 w 10000"/>
                <a:gd name="connsiteY238-4300" fmla="*/ 247 h 10000"/>
                <a:gd name="connsiteX239-4301" fmla="*/ 2157 w 10000"/>
                <a:gd name="connsiteY239-4302" fmla="*/ 262 h 10000"/>
                <a:gd name="connsiteX240-4303" fmla="*/ 1983 w 10000"/>
                <a:gd name="connsiteY240-4304" fmla="*/ 277 h 10000"/>
                <a:gd name="connsiteX241-4305" fmla="*/ 1808 w 10000"/>
                <a:gd name="connsiteY241-4306" fmla="*/ 299 h 10000"/>
                <a:gd name="connsiteX242-4307" fmla="*/ 1642 w 10000"/>
                <a:gd name="connsiteY242-4308" fmla="*/ 321 h 10000"/>
                <a:gd name="connsiteX243-4309" fmla="*/ 1476 w 10000"/>
                <a:gd name="connsiteY243-4310" fmla="*/ 366 h 10000"/>
                <a:gd name="connsiteX244-4311" fmla="*/ 1467 w 10000"/>
                <a:gd name="connsiteY244-4312" fmla="*/ 366 h 10000"/>
                <a:gd name="connsiteX245-4313" fmla="*/ 1467 w 10000"/>
                <a:gd name="connsiteY245-4314" fmla="*/ 366 h 10000"/>
                <a:gd name="connsiteX246-4315" fmla="*/ 1284 w 10000"/>
                <a:gd name="connsiteY246-4316" fmla="*/ 411 h 10000"/>
                <a:gd name="connsiteX247-4317" fmla="*/ 1118 w 10000"/>
                <a:gd name="connsiteY247-4318" fmla="*/ 456 h 10000"/>
                <a:gd name="connsiteX248-4319" fmla="*/ 952 w 10000"/>
                <a:gd name="connsiteY248-4320" fmla="*/ 508 h 10000"/>
                <a:gd name="connsiteX249-4321" fmla="*/ 882 w 10000"/>
                <a:gd name="connsiteY249-4322" fmla="*/ 538 h 10000"/>
                <a:gd name="connsiteX250-4323" fmla="*/ 812 w 10000"/>
                <a:gd name="connsiteY250-4324" fmla="*/ 583 h 10000"/>
                <a:gd name="connsiteX251-4325" fmla="*/ 734 w 10000"/>
                <a:gd name="connsiteY251-4326" fmla="*/ 620 h 10000"/>
                <a:gd name="connsiteX252-4327" fmla="*/ 672 w 10000"/>
                <a:gd name="connsiteY252-4328" fmla="*/ 665 h 10000"/>
                <a:gd name="connsiteX253-4329" fmla="*/ 611 w 10000"/>
                <a:gd name="connsiteY253-4330" fmla="*/ 710 h 10000"/>
                <a:gd name="connsiteX254-4331" fmla="*/ 559 w 10000"/>
                <a:gd name="connsiteY254-4332" fmla="*/ 762 h 10000"/>
                <a:gd name="connsiteX255-4333" fmla="*/ 515 w 10000"/>
                <a:gd name="connsiteY255-4334" fmla="*/ 830 h 10000"/>
                <a:gd name="connsiteX256-4335" fmla="*/ 463 w 10000"/>
                <a:gd name="connsiteY256-4336" fmla="*/ 897 h 10000"/>
                <a:gd name="connsiteX257-4337" fmla="*/ 428 w 10000"/>
                <a:gd name="connsiteY257-4338" fmla="*/ 972 h 10000"/>
                <a:gd name="connsiteX258-4339" fmla="*/ 393 w 10000"/>
                <a:gd name="connsiteY258-4340" fmla="*/ 1061 h 10000"/>
                <a:gd name="connsiteX259-4341" fmla="*/ 393 w 10000"/>
                <a:gd name="connsiteY259-4342" fmla="*/ 1061 h 10000"/>
                <a:gd name="connsiteX260-4343" fmla="*/ 367 w 10000"/>
                <a:gd name="connsiteY260-4344" fmla="*/ 1158 h 10000"/>
                <a:gd name="connsiteX261-4345" fmla="*/ 358 w 10000"/>
                <a:gd name="connsiteY261-4346" fmla="*/ 1248 h 10000"/>
                <a:gd name="connsiteX262-4347" fmla="*/ 358 w 10000"/>
                <a:gd name="connsiteY262-4348" fmla="*/ 1353 h 10000"/>
                <a:gd name="connsiteX263-4349" fmla="*/ 358 w 10000"/>
                <a:gd name="connsiteY263-4350" fmla="*/ 1442 h 10000"/>
                <a:gd name="connsiteX264-4351" fmla="*/ 358 w 10000"/>
                <a:gd name="connsiteY264-4352" fmla="*/ 1442 h 10000"/>
                <a:gd name="connsiteX265-4353" fmla="*/ 367 w 10000"/>
                <a:gd name="connsiteY265-4354" fmla="*/ 1562 h 10000"/>
                <a:gd name="connsiteX266-4355" fmla="*/ 358 w 10000"/>
                <a:gd name="connsiteY266-4356" fmla="*/ 1674 h 10000"/>
                <a:gd name="connsiteX267-4357" fmla="*/ 358 w 10000"/>
                <a:gd name="connsiteY267-4358" fmla="*/ 1674 h 10000"/>
                <a:gd name="connsiteX268-4359" fmla="*/ 332 w 10000"/>
                <a:gd name="connsiteY268-4360" fmla="*/ 1794 h 10000"/>
                <a:gd name="connsiteX269-4361" fmla="*/ 332 w 10000"/>
                <a:gd name="connsiteY269-4362" fmla="*/ 1794 h 10000"/>
                <a:gd name="connsiteX270-4363" fmla="*/ 314 w 10000"/>
                <a:gd name="connsiteY270-4364" fmla="*/ 1876 h 10000"/>
                <a:gd name="connsiteX271-4365" fmla="*/ 306 w 10000"/>
                <a:gd name="connsiteY271-4366" fmla="*/ 1958 h 10000"/>
                <a:gd name="connsiteX272-4367" fmla="*/ 306 w 10000"/>
                <a:gd name="connsiteY272-4368" fmla="*/ 2003 h 10000"/>
                <a:gd name="connsiteX273-4369" fmla="*/ 306 w 10000"/>
                <a:gd name="connsiteY273-4370" fmla="*/ 2040 h 10000"/>
                <a:gd name="connsiteX274-4371" fmla="*/ 323 w 10000"/>
                <a:gd name="connsiteY274-4372" fmla="*/ 2078 h 10000"/>
                <a:gd name="connsiteX275-4373" fmla="*/ 341 w 10000"/>
                <a:gd name="connsiteY275-4374" fmla="*/ 2108 h 10000"/>
                <a:gd name="connsiteX276-4375" fmla="*/ 341 w 10000"/>
                <a:gd name="connsiteY276-4376" fmla="*/ 2108 h 10000"/>
                <a:gd name="connsiteX277-4377" fmla="*/ 358 w 10000"/>
                <a:gd name="connsiteY277-4378" fmla="*/ 2152 h 10000"/>
                <a:gd name="connsiteX278-4379" fmla="*/ 358 w 10000"/>
                <a:gd name="connsiteY278-4380" fmla="*/ 2197 h 10000"/>
                <a:gd name="connsiteX279-4381" fmla="*/ 341 w 10000"/>
                <a:gd name="connsiteY279-4382" fmla="*/ 2235 h 10000"/>
                <a:gd name="connsiteX280-4383" fmla="*/ 332 w 10000"/>
                <a:gd name="connsiteY280-4384" fmla="*/ 2257 h 10000"/>
                <a:gd name="connsiteX281-4385" fmla="*/ 314 w 10000"/>
                <a:gd name="connsiteY281-4386" fmla="*/ 2265 h 10000"/>
                <a:gd name="connsiteX282-4387" fmla="*/ 314 w 10000"/>
                <a:gd name="connsiteY282-4388" fmla="*/ 2280 h 10000"/>
                <a:gd name="connsiteX283-4389" fmla="*/ 314 w 10000"/>
                <a:gd name="connsiteY283-4390" fmla="*/ 2280 h 10000"/>
                <a:gd name="connsiteX284-4391" fmla="*/ 323 w 10000"/>
                <a:gd name="connsiteY284-4392" fmla="*/ 3019 h 10000"/>
                <a:gd name="connsiteX285-4393" fmla="*/ 332 w 10000"/>
                <a:gd name="connsiteY285-4394" fmla="*/ 3804 h 10000"/>
                <a:gd name="connsiteX286-4395" fmla="*/ 349 w 10000"/>
                <a:gd name="connsiteY286-4396" fmla="*/ 4634 h 10000"/>
                <a:gd name="connsiteX287-4397" fmla="*/ 393 w 10000"/>
                <a:gd name="connsiteY287-4398" fmla="*/ 5471 h 10000"/>
                <a:gd name="connsiteX288-4399" fmla="*/ 393 w 10000"/>
                <a:gd name="connsiteY288-4400" fmla="*/ 5471 h 10000"/>
                <a:gd name="connsiteX289-4401" fmla="*/ 410 w 10000"/>
                <a:gd name="connsiteY289-4402" fmla="*/ 5889 h 10000"/>
                <a:gd name="connsiteX290-4403" fmla="*/ 428 w 10000"/>
                <a:gd name="connsiteY290-4404" fmla="*/ 6315 h 10000"/>
                <a:gd name="connsiteX291-4405" fmla="*/ 437 w 10000"/>
                <a:gd name="connsiteY291-4406" fmla="*/ 6764 h 10000"/>
                <a:gd name="connsiteX292-4407" fmla="*/ 437 w 10000"/>
                <a:gd name="connsiteY292-4408" fmla="*/ 7212 h 10000"/>
                <a:gd name="connsiteX293-4409" fmla="*/ 437 w 10000"/>
                <a:gd name="connsiteY293-4410" fmla="*/ 7212 h 10000"/>
                <a:gd name="connsiteX294-4411" fmla="*/ 437 w 10000"/>
                <a:gd name="connsiteY294-4412" fmla="*/ 7444 h 10000"/>
                <a:gd name="connsiteX295-4413" fmla="*/ 437 w 10000"/>
                <a:gd name="connsiteY295-4414" fmla="*/ 7444 h 10000"/>
                <a:gd name="connsiteX296-4415" fmla="*/ 437 w 10000"/>
                <a:gd name="connsiteY296-4416" fmla="*/ 7720 h 10000"/>
                <a:gd name="connsiteX297-4417" fmla="*/ 437 w 10000"/>
                <a:gd name="connsiteY297-4418" fmla="*/ 7997 h 10000"/>
                <a:gd name="connsiteX298-4419" fmla="*/ 437 w 10000"/>
                <a:gd name="connsiteY298-4420" fmla="*/ 8034 h 10000"/>
                <a:gd name="connsiteX299-4421" fmla="*/ 437 w 10000"/>
                <a:gd name="connsiteY299-4422" fmla="*/ 8034 h 10000"/>
                <a:gd name="connsiteX300-4423" fmla="*/ 428 w 10000"/>
                <a:gd name="connsiteY300-4424" fmla="*/ 8214 h 10000"/>
                <a:gd name="connsiteX301-4425" fmla="*/ 428 w 10000"/>
                <a:gd name="connsiteY301-4426" fmla="*/ 8214 h 10000"/>
                <a:gd name="connsiteX302-4427" fmla="*/ 437 w 10000"/>
                <a:gd name="connsiteY302-4428" fmla="*/ 8266 h 10000"/>
                <a:gd name="connsiteX303-4429" fmla="*/ 428 w 10000"/>
                <a:gd name="connsiteY303-4430" fmla="*/ 8266 h 10000"/>
                <a:gd name="connsiteX304-4431" fmla="*/ 437 w 10000"/>
                <a:gd name="connsiteY304-4432" fmla="*/ 8341 h 10000"/>
                <a:gd name="connsiteX305-4433" fmla="*/ 437 w 10000"/>
                <a:gd name="connsiteY305-4434" fmla="*/ 8363 h 10000"/>
                <a:gd name="connsiteX306-4435" fmla="*/ 445 w 10000"/>
                <a:gd name="connsiteY306-4436" fmla="*/ 8378 h 10000"/>
                <a:gd name="connsiteX307-4437" fmla="*/ 445 w 10000"/>
                <a:gd name="connsiteY307-4438" fmla="*/ 8378 h 10000"/>
                <a:gd name="connsiteX308-4439" fmla="*/ 454 w 10000"/>
                <a:gd name="connsiteY308-4440" fmla="*/ 8401 h 10000"/>
                <a:gd name="connsiteX309-4441" fmla="*/ 463 w 10000"/>
                <a:gd name="connsiteY309-4442" fmla="*/ 8430 h 10000"/>
                <a:gd name="connsiteX310-4443" fmla="*/ 463 w 10000"/>
                <a:gd name="connsiteY310-4444" fmla="*/ 8460 h 10000"/>
                <a:gd name="connsiteX311-4445" fmla="*/ 454 w 10000"/>
                <a:gd name="connsiteY311-4446" fmla="*/ 8490 h 10000"/>
                <a:gd name="connsiteX312-4447" fmla="*/ 454 w 10000"/>
                <a:gd name="connsiteY312-4448" fmla="*/ 8498 h 10000"/>
                <a:gd name="connsiteX313-4449" fmla="*/ 454 w 10000"/>
                <a:gd name="connsiteY313-4450" fmla="*/ 8505 h 10000"/>
                <a:gd name="connsiteX314-4451" fmla="*/ 454 w 10000"/>
                <a:gd name="connsiteY314-4452" fmla="*/ 8505 h 10000"/>
                <a:gd name="connsiteX315-4453" fmla="*/ 498 w 10000"/>
                <a:gd name="connsiteY315-4454" fmla="*/ 8617 h 10000"/>
                <a:gd name="connsiteX316-4455" fmla="*/ 541 w 10000"/>
                <a:gd name="connsiteY316-4456" fmla="*/ 8722 h 10000"/>
                <a:gd name="connsiteX317-4457" fmla="*/ 603 w 10000"/>
                <a:gd name="connsiteY317-4458" fmla="*/ 8827 h 10000"/>
                <a:gd name="connsiteX318-4459" fmla="*/ 664 w 10000"/>
                <a:gd name="connsiteY318-4460" fmla="*/ 8924 h 10000"/>
                <a:gd name="connsiteX319-4461" fmla="*/ 742 w 10000"/>
                <a:gd name="connsiteY319-4462" fmla="*/ 9021 h 10000"/>
                <a:gd name="connsiteX320-4463" fmla="*/ 838 w 10000"/>
                <a:gd name="connsiteY320-4464" fmla="*/ 9111 h 10000"/>
                <a:gd name="connsiteX321-4465" fmla="*/ 934 w 10000"/>
                <a:gd name="connsiteY321-4466" fmla="*/ 9193 h 10000"/>
                <a:gd name="connsiteX322-4467" fmla="*/ 1048 w 10000"/>
                <a:gd name="connsiteY322-4468" fmla="*/ 9283 h 10000"/>
                <a:gd name="connsiteX323-4469" fmla="*/ 1162 w 10000"/>
                <a:gd name="connsiteY323-4470" fmla="*/ 9357 h 10000"/>
                <a:gd name="connsiteX324-4471" fmla="*/ 1275 w 10000"/>
                <a:gd name="connsiteY324-4472" fmla="*/ 9417 h 10000"/>
                <a:gd name="connsiteX325-4473" fmla="*/ 1397 w 10000"/>
                <a:gd name="connsiteY325-4474" fmla="*/ 9484 h 10000"/>
                <a:gd name="connsiteX326-4475" fmla="*/ 1520 w 10000"/>
                <a:gd name="connsiteY326-4476" fmla="*/ 9529 h 10000"/>
                <a:gd name="connsiteX327-4477" fmla="*/ 1651 w 10000"/>
                <a:gd name="connsiteY327-4478" fmla="*/ 9574 h 10000"/>
                <a:gd name="connsiteX328-4479" fmla="*/ 1764 w 10000"/>
                <a:gd name="connsiteY328-4480" fmla="*/ 9604 h 10000"/>
                <a:gd name="connsiteX329-4481" fmla="*/ 1895 w 10000"/>
                <a:gd name="connsiteY329-4482" fmla="*/ 9619 h 10000"/>
                <a:gd name="connsiteX330-4483" fmla="*/ 2017 w 10000"/>
                <a:gd name="connsiteY330-4484" fmla="*/ 9626 h 10000"/>
                <a:gd name="connsiteX331-4485" fmla="*/ 2017 w 10000"/>
                <a:gd name="connsiteY331-4486" fmla="*/ 9626 h 10000"/>
                <a:gd name="connsiteX332-4487" fmla="*/ 2096 w 10000"/>
                <a:gd name="connsiteY332-4488" fmla="*/ 9619 h 10000"/>
                <a:gd name="connsiteX333-4489" fmla="*/ 2096 w 10000"/>
                <a:gd name="connsiteY333-4490" fmla="*/ 9619 h 10000"/>
                <a:gd name="connsiteX334-4491" fmla="*/ 2262 w 10000"/>
                <a:gd name="connsiteY334-4492" fmla="*/ 9619 h 10000"/>
                <a:gd name="connsiteX335-4493" fmla="*/ 2262 w 10000"/>
                <a:gd name="connsiteY335-4494" fmla="*/ 9619 h 10000"/>
                <a:gd name="connsiteX336-4495" fmla="*/ 2428 w 10000"/>
                <a:gd name="connsiteY336-4496" fmla="*/ 9619 h 10000"/>
                <a:gd name="connsiteX337-4497" fmla="*/ 2585 w 10000"/>
                <a:gd name="connsiteY337-4498" fmla="*/ 9634 h 10000"/>
                <a:gd name="connsiteX338-4499" fmla="*/ 2900 w 10000"/>
                <a:gd name="connsiteY338-4500" fmla="*/ 9664 h 10000"/>
                <a:gd name="connsiteX339-4501" fmla="*/ 2900 w 10000"/>
                <a:gd name="connsiteY339-4502" fmla="*/ 9664 h 10000"/>
                <a:gd name="connsiteX340-4503" fmla="*/ 3048 w 10000"/>
                <a:gd name="connsiteY340-4504" fmla="*/ 9686 h 10000"/>
                <a:gd name="connsiteX341-4505" fmla="*/ 3048 w 10000"/>
                <a:gd name="connsiteY341-4506" fmla="*/ 9686 h 10000"/>
                <a:gd name="connsiteX342-4507" fmla="*/ 3197 w 10000"/>
                <a:gd name="connsiteY342-4508" fmla="*/ 9694 h 10000"/>
                <a:gd name="connsiteX343-4509" fmla="*/ 3354 w 10000"/>
                <a:gd name="connsiteY343-4510" fmla="*/ 9701 h 10000"/>
                <a:gd name="connsiteX344-4511" fmla="*/ 3354 w 10000"/>
                <a:gd name="connsiteY344-4512" fmla="*/ 9701 h 10000"/>
                <a:gd name="connsiteX345-4513" fmla="*/ 3590 w 10000"/>
                <a:gd name="connsiteY345-4514" fmla="*/ 9694 h 10000"/>
                <a:gd name="connsiteX346-4515" fmla="*/ 3817 w 10000"/>
                <a:gd name="connsiteY346-4516" fmla="*/ 9679 h 10000"/>
                <a:gd name="connsiteX347-4517" fmla="*/ 3817 w 10000"/>
                <a:gd name="connsiteY347-4518" fmla="*/ 9679 h 10000"/>
                <a:gd name="connsiteX348-4519" fmla="*/ 4035 w 10000"/>
                <a:gd name="connsiteY348-4520" fmla="*/ 9664 h 10000"/>
                <a:gd name="connsiteX349-4521" fmla="*/ 4061 w 10000"/>
                <a:gd name="connsiteY349-4522" fmla="*/ 9664 h 10000"/>
                <a:gd name="connsiteX350-4523" fmla="*/ 4070 w 10000"/>
                <a:gd name="connsiteY350-4524" fmla="*/ 9656 h 10000"/>
                <a:gd name="connsiteX351-4525" fmla="*/ 4070 w 10000"/>
                <a:gd name="connsiteY351-4526" fmla="*/ 9656 h 10000"/>
                <a:gd name="connsiteX352-4527" fmla="*/ 4114 w 10000"/>
                <a:gd name="connsiteY352-4528" fmla="*/ 9634 h 10000"/>
                <a:gd name="connsiteX353-4529" fmla="*/ 4157 w 10000"/>
                <a:gd name="connsiteY353-4530" fmla="*/ 9626 h 10000"/>
                <a:gd name="connsiteX354-4531" fmla="*/ 4175 w 10000"/>
                <a:gd name="connsiteY354-4532" fmla="*/ 9626 h 10000"/>
                <a:gd name="connsiteX355-4533" fmla="*/ 4175 w 10000"/>
                <a:gd name="connsiteY355-4534" fmla="*/ 9626 h 10000"/>
                <a:gd name="connsiteX356-4535" fmla="*/ 4611 w 10000"/>
                <a:gd name="connsiteY356-4536" fmla="*/ 9656 h 10000"/>
                <a:gd name="connsiteX357-4537" fmla="*/ 4611 w 10000"/>
                <a:gd name="connsiteY357-4538" fmla="*/ 9656 h 10000"/>
                <a:gd name="connsiteX358-4539" fmla="*/ 5039 w 10000"/>
                <a:gd name="connsiteY358-4540" fmla="*/ 9679 h 10000"/>
                <a:gd name="connsiteX359-4541" fmla="*/ 5258 w 10000"/>
                <a:gd name="connsiteY359-4542" fmla="*/ 9694 h 10000"/>
                <a:gd name="connsiteX360-4543" fmla="*/ 5476 w 10000"/>
                <a:gd name="connsiteY360-4544" fmla="*/ 9694 h 10000"/>
                <a:gd name="connsiteX361-4545" fmla="*/ 5476 w 10000"/>
                <a:gd name="connsiteY361-4546" fmla="*/ 9694 h 10000"/>
                <a:gd name="connsiteX362-4547" fmla="*/ 5633 w 10000"/>
                <a:gd name="connsiteY362-4548" fmla="*/ 9686 h 10000"/>
                <a:gd name="connsiteX363-4549" fmla="*/ 5633 w 10000"/>
                <a:gd name="connsiteY363-4550" fmla="*/ 9686 h 10000"/>
                <a:gd name="connsiteX364-4551" fmla="*/ 5808 w 10000"/>
                <a:gd name="connsiteY364-4552" fmla="*/ 9686 h 10000"/>
                <a:gd name="connsiteX365-4553" fmla="*/ 5808 w 10000"/>
                <a:gd name="connsiteY365-4554" fmla="*/ 9686 h 10000"/>
                <a:gd name="connsiteX366-4555" fmla="*/ 5886 w 10000"/>
                <a:gd name="connsiteY366-4556" fmla="*/ 9686 h 10000"/>
                <a:gd name="connsiteX367-4557" fmla="*/ 5956 w 10000"/>
                <a:gd name="connsiteY367-4558" fmla="*/ 9694 h 10000"/>
                <a:gd name="connsiteX368-4559" fmla="*/ 6026 w 10000"/>
                <a:gd name="connsiteY368-4560" fmla="*/ 9716 h 10000"/>
                <a:gd name="connsiteX369-4561" fmla="*/ 6087 w 10000"/>
                <a:gd name="connsiteY369-4562" fmla="*/ 9738 h 10000"/>
                <a:gd name="connsiteX370-4563" fmla="*/ 6105 w 10000"/>
                <a:gd name="connsiteY370-4564" fmla="*/ 9746 h 10000"/>
                <a:gd name="connsiteX371-4565" fmla="*/ 6140 w 10000"/>
                <a:gd name="connsiteY371-4566" fmla="*/ 9738 h 10000"/>
                <a:gd name="connsiteX372-4567" fmla="*/ 6148 w 10000"/>
                <a:gd name="connsiteY372-4568" fmla="*/ 9731 h 10000"/>
                <a:gd name="connsiteX373-4569" fmla="*/ 6148 w 10000"/>
                <a:gd name="connsiteY373-4570" fmla="*/ 9731 h 10000"/>
                <a:gd name="connsiteX374-4571" fmla="*/ 6183 w 10000"/>
                <a:gd name="connsiteY374-4572" fmla="*/ 9694 h 10000"/>
                <a:gd name="connsiteX375-4573" fmla="*/ 6227 w 10000"/>
                <a:gd name="connsiteY375-4574" fmla="*/ 9671 h 10000"/>
                <a:gd name="connsiteX376-4575" fmla="*/ 6332 w 10000"/>
                <a:gd name="connsiteY376-4576" fmla="*/ 9634 h 10000"/>
                <a:gd name="connsiteX377-4577" fmla="*/ 6428 w 10000"/>
                <a:gd name="connsiteY377-4578" fmla="*/ 9604 h 10000"/>
                <a:gd name="connsiteX378-4579" fmla="*/ 6541 w 10000"/>
                <a:gd name="connsiteY378-4580" fmla="*/ 9574 h 10000"/>
                <a:gd name="connsiteX379-4581" fmla="*/ 6541 w 10000"/>
                <a:gd name="connsiteY379-4582" fmla="*/ 9574 h 10000"/>
                <a:gd name="connsiteX380-4583" fmla="*/ 6681 w 10000"/>
                <a:gd name="connsiteY380-4584" fmla="*/ 9544 h 10000"/>
                <a:gd name="connsiteX381-4585" fmla="*/ 6742 w 10000"/>
                <a:gd name="connsiteY381-4586" fmla="*/ 9522 h 10000"/>
                <a:gd name="connsiteX382-4587" fmla="*/ 6821 w 10000"/>
                <a:gd name="connsiteY382-4588" fmla="*/ 9499 h 10000"/>
                <a:gd name="connsiteX383-4589" fmla="*/ 6821 w 10000"/>
                <a:gd name="connsiteY383-4590" fmla="*/ 9499 h 10000"/>
                <a:gd name="connsiteX384-4591" fmla="*/ 7092 w 10000"/>
                <a:gd name="connsiteY384-4592" fmla="*/ 9372 h 10000"/>
                <a:gd name="connsiteX385-4593" fmla="*/ 7362 w 10000"/>
                <a:gd name="connsiteY385-4594" fmla="*/ 9215 h 10000"/>
                <a:gd name="connsiteX386-4595" fmla="*/ 7642 w 10000"/>
                <a:gd name="connsiteY386-4596" fmla="*/ 9051 h 10000"/>
                <a:gd name="connsiteX387-4597" fmla="*/ 7930 w 10000"/>
                <a:gd name="connsiteY387-4598" fmla="*/ 8857 h 10000"/>
                <a:gd name="connsiteX388-4599" fmla="*/ 7930 w 10000"/>
                <a:gd name="connsiteY388-4600" fmla="*/ 8857 h 10000"/>
                <a:gd name="connsiteX389-4601" fmla="*/ 8052 w 10000"/>
                <a:gd name="connsiteY389-4602" fmla="*/ 8774 h 10000"/>
                <a:gd name="connsiteX390-4603" fmla="*/ 8192 w 10000"/>
                <a:gd name="connsiteY390-4604" fmla="*/ 8685 h 10000"/>
                <a:gd name="connsiteX391-4605" fmla="*/ 8463 w 10000"/>
                <a:gd name="connsiteY391-4606" fmla="*/ 8543 h 10000"/>
                <a:gd name="connsiteX392-4607" fmla="*/ 8463 w 10000"/>
                <a:gd name="connsiteY392-4608" fmla="*/ 8543 h 10000"/>
                <a:gd name="connsiteX393-4609" fmla="*/ 8664 w 10000"/>
                <a:gd name="connsiteY393-4610" fmla="*/ 8423 h 10000"/>
                <a:gd name="connsiteX394-4611" fmla="*/ 8873 w 10000"/>
                <a:gd name="connsiteY394-4612" fmla="*/ 8303 h 10000"/>
                <a:gd name="connsiteX395-4613" fmla="*/ 8873 w 10000"/>
                <a:gd name="connsiteY395-4614" fmla="*/ 8303 h 10000"/>
                <a:gd name="connsiteX396-4615" fmla="*/ 8987 w 10000"/>
                <a:gd name="connsiteY396-4616" fmla="*/ 8229 h 10000"/>
                <a:gd name="connsiteX397-4617" fmla="*/ 8987 w 10000"/>
                <a:gd name="connsiteY397-4618" fmla="*/ 8229 h 10000"/>
                <a:gd name="connsiteX398-4619" fmla="*/ 9345 w 10000"/>
                <a:gd name="connsiteY398-4620" fmla="*/ 8019 h 10000"/>
                <a:gd name="connsiteX399-4621" fmla="*/ 9546 w 10000"/>
                <a:gd name="connsiteY399-4622" fmla="*/ 7892 h 10000"/>
                <a:gd name="connsiteX400-4623" fmla="*/ 9598 w 10000"/>
                <a:gd name="connsiteY400-4624" fmla="*/ 7855 h 10000"/>
                <a:gd name="connsiteX401-4625" fmla="*/ 9633 w 10000"/>
                <a:gd name="connsiteY401-4626" fmla="*/ 7818 h 10000"/>
                <a:gd name="connsiteX402-4627" fmla="*/ 9642 w 10000"/>
                <a:gd name="connsiteY402-4628" fmla="*/ 7795 h 10000"/>
                <a:gd name="connsiteX403-4629" fmla="*/ 9651 w 10000"/>
                <a:gd name="connsiteY403-4630" fmla="*/ 7780 h 10000"/>
                <a:gd name="connsiteX404-4631" fmla="*/ 9651 w 10000"/>
                <a:gd name="connsiteY404-4632" fmla="*/ 7780 h 10000"/>
                <a:gd name="connsiteX405-4633" fmla="*/ 9659 w 10000"/>
                <a:gd name="connsiteY405-4634" fmla="*/ 7743 h 10000"/>
                <a:gd name="connsiteX406-4635" fmla="*/ 9668 w 10000"/>
                <a:gd name="connsiteY406-4636" fmla="*/ 7713 h 10000"/>
                <a:gd name="connsiteX407-4637" fmla="*/ 9677 w 10000"/>
                <a:gd name="connsiteY407-4638" fmla="*/ 7706 h 10000"/>
                <a:gd name="connsiteX408-4639" fmla="*/ 9677 w 10000"/>
                <a:gd name="connsiteY408-4640" fmla="*/ 7691 h 10000"/>
                <a:gd name="connsiteX409-4641" fmla="*/ 9677 w 10000"/>
                <a:gd name="connsiteY409-4642" fmla="*/ 7691 h 10000"/>
                <a:gd name="connsiteX410-4643" fmla="*/ 9659 w 10000"/>
                <a:gd name="connsiteY410-4644" fmla="*/ 7070 h 10000"/>
                <a:gd name="connsiteX411-4645" fmla="*/ 9642 w 10000"/>
                <a:gd name="connsiteY411-4646" fmla="*/ 6420 h 10000"/>
                <a:gd name="connsiteX412-4647" fmla="*/ 9607 w 10000"/>
                <a:gd name="connsiteY412-4648" fmla="*/ 5755 h 10000"/>
                <a:gd name="connsiteX413-4649" fmla="*/ 9572 w 10000"/>
                <a:gd name="connsiteY413-4650" fmla="*/ 5052 h 10000"/>
                <a:gd name="connsiteX414-4651" fmla="*/ 9572 w 10000"/>
                <a:gd name="connsiteY414-4652" fmla="*/ 5052 h 10000"/>
                <a:gd name="connsiteX415-4653" fmla="*/ 9572 w 10000"/>
                <a:gd name="connsiteY415-4654" fmla="*/ 4993 h 10000"/>
                <a:gd name="connsiteX416-4655" fmla="*/ 9590 w 10000"/>
                <a:gd name="connsiteY416-4656" fmla="*/ 5282 h 10000"/>
                <a:gd name="connsiteX417-4657" fmla="*/ 9598 w 10000"/>
                <a:gd name="connsiteY417-4658" fmla="*/ 4955 h 10000"/>
                <a:gd name="connsiteX418-4659" fmla="*/ 9598 w 10000"/>
                <a:gd name="connsiteY418-4660" fmla="*/ 4955 h 10000"/>
                <a:gd name="connsiteX419-4661" fmla="*/ 9624 w 10000"/>
                <a:gd name="connsiteY419-4662" fmla="*/ 4940 h 10000"/>
                <a:gd name="connsiteX420-4663" fmla="*/ 9651 w 10000"/>
                <a:gd name="connsiteY420-4664" fmla="*/ 4933 h 10000"/>
                <a:gd name="connsiteX421-4665" fmla="*/ 9712 w 10000"/>
                <a:gd name="connsiteY421-4666" fmla="*/ 4918 h 10000"/>
                <a:gd name="connsiteX422-4667" fmla="*/ 9712 w 10000"/>
                <a:gd name="connsiteY422-4668" fmla="*/ 4918 h 10000"/>
                <a:gd name="connsiteX423-4669" fmla="*/ 9764 w 10000"/>
                <a:gd name="connsiteY423-4670" fmla="*/ 4925 h 10000"/>
                <a:gd name="connsiteX424-4671" fmla="*/ 9808 w 10000"/>
                <a:gd name="connsiteY424-4672" fmla="*/ 4940 h 10000"/>
                <a:gd name="connsiteX425-4673" fmla="*/ 9825 w 10000"/>
                <a:gd name="connsiteY425-4674" fmla="*/ 4948 h 10000"/>
                <a:gd name="connsiteX426-4675" fmla="*/ 9852 w 10000"/>
                <a:gd name="connsiteY426-4676" fmla="*/ 4970 h 10000"/>
                <a:gd name="connsiteX427-4677" fmla="*/ 9869 w 10000"/>
                <a:gd name="connsiteY427-4678" fmla="*/ 4993 h 10000"/>
                <a:gd name="connsiteX428-4679" fmla="*/ 9878 w 10000"/>
                <a:gd name="connsiteY428-4680" fmla="*/ 5022 h 10000"/>
                <a:gd name="connsiteX429-4681" fmla="*/ 9911 w 10000"/>
                <a:gd name="connsiteY429-4682" fmla="*/ 5399 h 10000"/>
                <a:gd name="connsiteX430-4683" fmla="*/ 9930 w 10000"/>
                <a:gd name="connsiteY430-4684" fmla="*/ 5830 h 10000"/>
                <a:gd name="connsiteX431-4685" fmla="*/ 9956 w 10000"/>
                <a:gd name="connsiteY431-4686" fmla="*/ 6555 h 10000"/>
                <a:gd name="connsiteX432-4687" fmla="*/ 9983 w 10000"/>
                <a:gd name="connsiteY432-4688" fmla="*/ 7227 h 10000"/>
                <a:gd name="connsiteX433-4689" fmla="*/ 10000 w 10000"/>
                <a:gd name="connsiteY433-4690" fmla="*/ 7870 h 10000"/>
                <a:gd name="connsiteX434-4691" fmla="*/ 9948 w 10000"/>
                <a:gd name="connsiteY434-4692" fmla="*/ 7870 h 10000"/>
                <a:gd name="connsiteX435-4693" fmla="*/ 9930 w 10000"/>
                <a:gd name="connsiteY435-4694" fmla="*/ 7900 h 10000"/>
                <a:gd name="connsiteX436-4695" fmla="*/ 9930 w 10000"/>
                <a:gd name="connsiteY436-4696" fmla="*/ 7900 h 10000"/>
                <a:gd name="connsiteX437-4697" fmla="*/ 9913 w 10000"/>
                <a:gd name="connsiteY437-4698" fmla="*/ 7937 h 10000"/>
                <a:gd name="connsiteX438-4699" fmla="*/ 9878 w 10000"/>
                <a:gd name="connsiteY438-4700" fmla="*/ 7975 h 10000"/>
                <a:gd name="connsiteX439-4701" fmla="*/ 9843 w 10000"/>
                <a:gd name="connsiteY439-4702" fmla="*/ 8012 h 10000"/>
                <a:gd name="connsiteX440-4703" fmla="*/ 9790 w 10000"/>
                <a:gd name="connsiteY440-4704" fmla="*/ 8042 h 10000"/>
                <a:gd name="connsiteX441-4705" fmla="*/ 9694 w 10000"/>
                <a:gd name="connsiteY441-4706" fmla="*/ 8109 h 10000"/>
                <a:gd name="connsiteX442-4707" fmla="*/ 9590 w 10000"/>
                <a:gd name="connsiteY442-4708" fmla="*/ 8169 h 10000"/>
                <a:gd name="connsiteX443-4709" fmla="*/ 9590 w 10000"/>
                <a:gd name="connsiteY443-4710" fmla="*/ 8169 h 10000"/>
                <a:gd name="connsiteX444-4711" fmla="*/ 9476 w 10000"/>
                <a:gd name="connsiteY444-4712" fmla="*/ 8229 h 10000"/>
                <a:gd name="connsiteX445-4713" fmla="*/ 9380 w 10000"/>
                <a:gd name="connsiteY445-4714" fmla="*/ 8303 h 10000"/>
                <a:gd name="connsiteX446-4715" fmla="*/ 9380 w 10000"/>
                <a:gd name="connsiteY446-4716" fmla="*/ 8303 h 10000"/>
                <a:gd name="connsiteX447-4717" fmla="*/ 9205 w 10000"/>
                <a:gd name="connsiteY447-4718" fmla="*/ 8408 h 10000"/>
                <a:gd name="connsiteX448-4719" fmla="*/ 9039 w 10000"/>
                <a:gd name="connsiteY448-4720" fmla="*/ 8513 h 10000"/>
                <a:gd name="connsiteX449-4721" fmla="*/ 8690 w 10000"/>
                <a:gd name="connsiteY449-4722" fmla="*/ 8714 h 10000"/>
                <a:gd name="connsiteX450-4723" fmla="*/ 8690 w 10000"/>
                <a:gd name="connsiteY450-4724" fmla="*/ 8714 h 10000"/>
                <a:gd name="connsiteX451-4725" fmla="*/ 8332 w 10000"/>
                <a:gd name="connsiteY451-4726" fmla="*/ 8924 h 10000"/>
                <a:gd name="connsiteX452-4727" fmla="*/ 8332 w 10000"/>
                <a:gd name="connsiteY452-4728" fmla="*/ 8924 h 10000"/>
                <a:gd name="connsiteX453-4729" fmla="*/ 8131 w 10000"/>
                <a:gd name="connsiteY453-4730" fmla="*/ 9058 h 10000"/>
                <a:gd name="connsiteX454-4731" fmla="*/ 7930 w 10000"/>
                <a:gd name="connsiteY454-4732" fmla="*/ 9185 h 10000"/>
                <a:gd name="connsiteX455-4733" fmla="*/ 7930 w 10000"/>
                <a:gd name="connsiteY455-4734" fmla="*/ 9185 h 10000"/>
                <a:gd name="connsiteX456-4735" fmla="*/ 7555 w 10000"/>
                <a:gd name="connsiteY456-4736" fmla="*/ 9432 h 10000"/>
                <a:gd name="connsiteX457-4737" fmla="*/ 7371 w 10000"/>
                <a:gd name="connsiteY457-4738" fmla="*/ 9544 h 10000"/>
                <a:gd name="connsiteX458-4739" fmla="*/ 7179 w 10000"/>
                <a:gd name="connsiteY458-4740" fmla="*/ 9649 h 10000"/>
                <a:gd name="connsiteX459-4741" fmla="*/ 6978 w 10000"/>
                <a:gd name="connsiteY459-4742" fmla="*/ 9746 h 10000"/>
                <a:gd name="connsiteX460-4743" fmla="*/ 6777 w 10000"/>
                <a:gd name="connsiteY460-4744" fmla="*/ 9828 h 10000"/>
                <a:gd name="connsiteX461-4745" fmla="*/ 6681 w 10000"/>
                <a:gd name="connsiteY461-4746" fmla="*/ 9858 h 10000"/>
                <a:gd name="connsiteX462-4747" fmla="*/ 6576 w 10000"/>
                <a:gd name="connsiteY462-4748" fmla="*/ 9880 h 10000"/>
                <a:gd name="connsiteX463-4749" fmla="*/ 6463 w 10000"/>
                <a:gd name="connsiteY463-4750" fmla="*/ 9903 h 10000"/>
                <a:gd name="connsiteX464-4751" fmla="*/ 6367 w 10000"/>
                <a:gd name="connsiteY464-4752" fmla="*/ 9925 h 10000"/>
                <a:gd name="connsiteX465-4753" fmla="*/ 6349 w 10000"/>
                <a:gd name="connsiteY465-4754" fmla="*/ 9925 h 10000"/>
                <a:gd name="connsiteX466-4755" fmla="*/ 6341 w 10000"/>
                <a:gd name="connsiteY466-4756" fmla="*/ 9933 h 10000"/>
                <a:gd name="connsiteX467-4757" fmla="*/ 6341 w 10000"/>
                <a:gd name="connsiteY467-4758" fmla="*/ 9933 h 10000"/>
                <a:gd name="connsiteX468-4759" fmla="*/ 6314 w 10000"/>
                <a:gd name="connsiteY468-4760" fmla="*/ 9948 h 10000"/>
                <a:gd name="connsiteX469-4761" fmla="*/ 6279 w 10000"/>
                <a:gd name="connsiteY469-4762" fmla="*/ 9955 h 10000"/>
                <a:gd name="connsiteX470-4763" fmla="*/ 6218 w 10000"/>
                <a:gd name="connsiteY470-4764" fmla="*/ 9970 h 10000"/>
                <a:gd name="connsiteX471-4765" fmla="*/ 6227 w 10000"/>
                <a:gd name="connsiteY471-4766" fmla="*/ 9993 h 10000"/>
                <a:gd name="connsiteX472-4767" fmla="*/ 6227 w 10000"/>
                <a:gd name="connsiteY472-4768" fmla="*/ 9993 h 10000"/>
                <a:gd name="connsiteX473-4769" fmla="*/ 6201 w 10000"/>
                <a:gd name="connsiteY473-4770" fmla="*/ 10000 h 10000"/>
                <a:gd name="connsiteX474-4771" fmla="*/ 6201 w 10000"/>
                <a:gd name="connsiteY474-4772" fmla="*/ 10000 h 10000"/>
                <a:gd name="connsiteX475-4773" fmla="*/ 6175 w 10000"/>
                <a:gd name="connsiteY475-4774" fmla="*/ 10000 h 10000"/>
                <a:gd name="connsiteX476-4775" fmla="*/ 6175 w 10000"/>
                <a:gd name="connsiteY476-4776" fmla="*/ 10000 h 10000"/>
                <a:gd name="connsiteX0-4777" fmla="*/ 6175 w 10000"/>
                <a:gd name="connsiteY0-4778" fmla="*/ 10000 h 10000"/>
                <a:gd name="connsiteX1-4779" fmla="*/ 6175 w 10000"/>
                <a:gd name="connsiteY1-4780" fmla="*/ 10000 h 10000"/>
                <a:gd name="connsiteX2-4781" fmla="*/ 6140 w 10000"/>
                <a:gd name="connsiteY2-4782" fmla="*/ 10000 h 10000"/>
                <a:gd name="connsiteX3-4783" fmla="*/ 6114 w 10000"/>
                <a:gd name="connsiteY3-4784" fmla="*/ 9993 h 10000"/>
                <a:gd name="connsiteX4-4785" fmla="*/ 6096 w 10000"/>
                <a:gd name="connsiteY4-4786" fmla="*/ 9985 h 10000"/>
                <a:gd name="connsiteX5-4787" fmla="*/ 6079 w 10000"/>
                <a:gd name="connsiteY5-4788" fmla="*/ 9993 h 10000"/>
                <a:gd name="connsiteX6-4789" fmla="*/ 6079 w 10000"/>
                <a:gd name="connsiteY6-4790" fmla="*/ 9993 h 10000"/>
                <a:gd name="connsiteX7-4791" fmla="*/ 6035 w 10000"/>
                <a:gd name="connsiteY7-4792" fmla="*/ 10000 h 10000"/>
                <a:gd name="connsiteX8-4793" fmla="*/ 6035 w 10000"/>
                <a:gd name="connsiteY8-4794" fmla="*/ 10000 h 10000"/>
                <a:gd name="connsiteX9-4795" fmla="*/ 5983 w 10000"/>
                <a:gd name="connsiteY9-4796" fmla="*/ 9993 h 10000"/>
                <a:gd name="connsiteX10-4797" fmla="*/ 5921 w 10000"/>
                <a:gd name="connsiteY10-4798" fmla="*/ 9963 h 10000"/>
                <a:gd name="connsiteX11-4799" fmla="*/ 5921 w 10000"/>
                <a:gd name="connsiteY11-4800" fmla="*/ 9963 h 10000"/>
                <a:gd name="connsiteX12-4801" fmla="*/ 5895 w 10000"/>
                <a:gd name="connsiteY12-4802" fmla="*/ 9955 h 10000"/>
                <a:gd name="connsiteX13-4803" fmla="*/ 5860 w 10000"/>
                <a:gd name="connsiteY13-4804" fmla="*/ 9955 h 10000"/>
                <a:gd name="connsiteX14-4805" fmla="*/ 5860 w 10000"/>
                <a:gd name="connsiteY14-4806" fmla="*/ 9955 h 10000"/>
                <a:gd name="connsiteX15-4807" fmla="*/ 5773 w 10000"/>
                <a:gd name="connsiteY15-4808" fmla="*/ 9955 h 10000"/>
                <a:gd name="connsiteX16-4809" fmla="*/ 5659 w 10000"/>
                <a:gd name="connsiteY16-4810" fmla="*/ 9963 h 10000"/>
                <a:gd name="connsiteX17-4811" fmla="*/ 5659 w 10000"/>
                <a:gd name="connsiteY17-4812" fmla="*/ 9963 h 10000"/>
                <a:gd name="connsiteX18-4813" fmla="*/ 5572 w 10000"/>
                <a:gd name="connsiteY18-4814" fmla="*/ 9970 h 10000"/>
                <a:gd name="connsiteX19-4815" fmla="*/ 5572 w 10000"/>
                <a:gd name="connsiteY19-4816" fmla="*/ 9970 h 10000"/>
                <a:gd name="connsiteX20-4817" fmla="*/ 5371 w 10000"/>
                <a:gd name="connsiteY20-4818" fmla="*/ 9970 h 10000"/>
                <a:gd name="connsiteX21-4819" fmla="*/ 5371 w 10000"/>
                <a:gd name="connsiteY21-4820" fmla="*/ 9970 h 10000"/>
                <a:gd name="connsiteX22-4821" fmla="*/ 5240 w 10000"/>
                <a:gd name="connsiteY22-4822" fmla="*/ 9970 h 10000"/>
                <a:gd name="connsiteX23-4823" fmla="*/ 5074 w 10000"/>
                <a:gd name="connsiteY23-4824" fmla="*/ 9955 h 10000"/>
                <a:gd name="connsiteX24-4825" fmla="*/ 5074 w 10000"/>
                <a:gd name="connsiteY24-4826" fmla="*/ 9955 h 10000"/>
                <a:gd name="connsiteX25-4827" fmla="*/ 4969 w 10000"/>
                <a:gd name="connsiteY25-4828" fmla="*/ 9948 h 10000"/>
                <a:gd name="connsiteX26-4829" fmla="*/ 4838 w 10000"/>
                <a:gd name="connsiteY26-4830" fmla="*/ 9933 h 10000"/>
                <a:gd name="connsiteX27-4831" fmla="*/ 4838 w 10000"/>
                <a:gd name="connsiteY27-4832" fmla="*/ 9933 h 10000"/>
                <a:gd name="connsiteX28-4833" fmla="*/ 4664 w 10000"/>
                <a:gd name="connsiteY28-4834" fmla="*/ 9948 h 10000"/>
                <a:gd name="connsiteX29-4835" fmla="*/ 4664 w 10000"/>
                <a:gd name="connsiteY29-4836" fmla="*/ 9948 h 10000"/>
                <a:gd name="connsiteX30-4837" fmla="*/ 4480 w 10000"/>
                <a:gd name="connsiteY30-4838" fmla="*/ 9948 h 10000"/>
                <a:gd name="connsiteX31-4839" fmla="*/ 4445 w 10000"/>
                <a:gd name="connsiteY31-4840" fmla="*/ 9948 h 10000"/>
                <a:gd name="connsiteX32-4841" fmla="*/ 4445 w 10000"/>
                <a:gd name="connsiteY32-4842" fmla="*/ 9948 h 10000"/>
                <a:gd name="connsiteX33-4843" fmla="*/ 4393 w 10000"/>
                <a:gd name="connsiteY33-4844" fmla="*/ 9933 h 10000"/>
                <a:gd name="connsiteX34-4845" fmla="*/ 4332 w 10000"/>
                <a:gd name="connsiteY34-4846" fmla="*/ 9925 h 10000"/>
                <a:gd name="connsiteX35-4847" fmla="*/ 4323 w 10000"/>
                <a:gd name="connsiteY35-4848" fmla="*/ 9918 h 10000"/>
                <a:gd name="connsiteX36-4849" fmla="*/ 4297 w 10000"/>
                <a:gd name="connsiteY36-4850" fmla="*/ 9925 h 10000"/>
                <a:gd name="connsiteX37-4851" fmla="*/ 4297 w 10000"/>
                <a:gd name="connsiteY37-4852" fmla="*/ 9925 h 10000"/>
                <a:gd name="connsiteX38-4853" fmla="*/ 4253 w 10000"/>
                <a:gd name="connsiteY38-4854" fmla="*/ 9933 h 10000"/>
                <a:gd name="connsiteX39-4855" fmla="*/ 4253 w 10000"/>
                <a:gd name="connsiteY39-4856" fmla="*/ 9933 h 10000"/>
                <a:gd name="connsiteX40-4857" fmla="*/ 4026 w 10000"/>
                <a:gd name="connsiteY40-4858" fmla="*/ 9933 h 10000"/>
                <a:gd name="connsiteX41-4859" fmla="*/ 3808 w 10000"/>
                <a:gd name="connsiteY41-4860" fmla="*/ 9955 h 10000"/>
                <a:gd name="connsiteX42-4861" fmla="*/ 3808 w 10000"/>
                <a:gd name="connsiteY42-4862" fmla="*/ 9955 h 10000"/>
                <a:gd name="connsiteX43-4863" fmla="*/ 3581 w 10000"/>
                <a:gd name="connsiteY43-4864" fmla="*/ 9963 h 10000"/>
                <a:gd name="connsiteX44-4865" fmla="*/ 3354 w 10000"/>
                <a:gd name="connsiteY44-4866" fmla="*/ 9970 h 10000"/>
                <a:gd name="connsiteX45-4867" fmla="*/ 3354 w 10000"/>
                <a:gd name="connsiteY45-4868" fmla="*/ 9970 h 10000"/>
                <a:gd name="connsiteX46-4869" fmla="*/ 3179 w 10000"/>
                <a:gd name="connsiteY46-4870" fmla="*/ 9963 h 10000"/>
                <a:gd name="connsiteX47-4871" fmla="*/ 3022 w 10000"/>
                <a:gd name="connsiteY47-4872" fmla="*/ 9955 h 10000"/>
                <a:gd name="connsiteX48-4873" fmla="*/ 3022 w 10000"/>
                <a:gd name="connsiteY48-4874" fmla="*/ 9955 h 10000"/>
                <a:gd name="connsiteX49-4875" fmla="*/ 2856 w 10000"/>
                <a:gd name="connsiteY49-4876" fmla="*/ 9933 h 10000"/>
                <a:gd name="connsiteX50-4877" fmla="*/ 2690 w 10000"/>
                <a:gd name="connsiteY50-4878" fmla="*/ 9933 h 10000"/>
                <a:gd name="connsiteX51-4879" fmla="*/ 2690 w 10000"/>
                <a:gd name="connsiteY51-4880" fmla="*/ 9933 h 10000"/>
                <a:gd name="connsiteX52-4881" fmla="*/ 2393 w 10000"/>
                <a:gd name="connsiteY52-4882" fmla="*/ 9918 h 10000"/>
                <a:gd name="connsiteX53-4883" fmla="*/ 2096 w 10000"/>
                <a:gd name="connsiteY53-4884" fmla="*/ 9903 h 10000"/>
                <a:gd name="connsiteX54-4885" fmla="*/ 1983 w 10000"/>
                <a:gd name="connsiteY54-4886" fmla="*/ 9895 h 10000"/>
                <a:gd name="connsiteX55-4887" fmla="*/ 1983 w 10000"/>
                <a:gd name="connsiteY55-4888" fmla="*/ 9895 h 10000"/>
                <a:gd name="connsiteX56-4889" fmla="*/ 1817 w 10000"/>
                <a:gd name="connsiteY56-4890" fmla="*/ 9880 h 10000"/>
                <a:gd name="connsiteX57-4891" fmla="*/ 1668 w 10000"/>
                <a:gd name="connsiteY57-4892" fmla="*/ 9851 h 10000"/>
                <a:gd name="connsiteX58-4893" fmla="*/ 1520 w 10000"/>
                <a:gd name="connsiteY58-4894" fmla="*/ 9813 h 10000"/>
                <a:gd name="connsiteX59-4895" fmla="*/ 1389 w 10000"/>
                <a:gd name="connsiteY59-4896" fmla="*/ 9768 h 10000"/>
                <a:gd name="connsiteX60-4897" fmla="*/ 1389 w 10000"/>
                <a:gd name="connsiteY60-4898" fmla="*/ 9768 h 10000"/>
                <a:gd name="connsiteX61-4899" fmla="*/ 1223 w 10000"/>
                <a:gd name="connsiteY61-4900" fmla="*/ 9694 h 10000"/>
                <a:gd name="connsiteX62-4901" fmla="*/ 1083 w 10000"/>
                <a:gd name="connsiteY62-4902" fmla="*/ 9619 h 10000"/>
                <a:gd name="connsiteX63-4903" fmla="*/ 934 w 10000"/>
                <a:gd name="connsiteY63-4904" fmla="*/ 9537 h 10000"/>
                <a:gd name="connsiteX64-4905" fmla="*/ 812 w 10000"/>
                <a:gd name="connsiteY64-4906" fmla="*/ 9439 h 10000"/>
                <a:gd name="connsiteX65-4907" fmla="*/ 681 w 10000"/>
                <a:gd name="connsiteY65-4908" fmla="*/ 9335 h 10000"/>
                <a:gd name="connsiteX66-4909" fmla="*/ 568 w 10000"/>
                <a:gd name="connsiteY66-4910" fmla="*/ 9223 h 10000"/>
                <a:gd name="connsiteX67-4911" fmla="*/ 454 w 10000"/>
                <a:gd name="connsiteY67-4912" fmla="*/ 9111 h 10000"/>
                <a:gd name="connsiteX68-4913" fmla="*/ 349 w 10000"/>
                <a:gd name="connsiteY68-4914" fmla="*/ 8976 h 10000"/>
                <a:gd name="connsiteX69-4915" fmla="*/ 349 w 10000"/>
                <a:gd name="connsiteY69-4916" fmla="*/ 8976 h 10000"/>
                <a:gd name="connsiteX70-4917" fmla="*/ 262 w 10000"/>
                <a:gd name="connsiteY70-4918" fmla="*/ 8842 h 10000"/>
                <a:gd name="connsiteX71-4919" fmla="*/ 227 w 10000"/>
                <a:gd name="connsiteY71-4920" fmla="*/ 8774 h 10000"/>
                <a:gd name="connsiteX72-4921" fmla="*/ 192 w 10000"/>
                <a:gd name="connsiteY72-4922" fmla="*/ 8700 h 10000"/>
                <a:gd name="connsiteX73-4923" fmla="*/ 166 w 10000"/>
                <a:gd name="connsiteY73-4924" fmla="*/ 8632 h 10000"/>
                <a:gd name="connsiteX74-4925" fmla="*/ 148 w 10000"/>
                <a:gd name="connsiteY74-4926" fmla="*/ 8565 h 10000"/>
                <a:gd name="connsiteX75-4927" fmla="*/ 131 w 10000"/>
                <a:gd name="connsiteY75-4928" fmla="*/ 8490 h 10000"/>
                <a:gd name="connsiteX76-4929" fmla="*/ 122 w 10000"/>
                <a:gd name="connsiteY76-4930" fmla="*/ 8416 h 10000"/>
                <a:gd name="connsiteX77-4931" fmla="*/ 122 w 10000"/>
                <a:gd name="connsiteY77-4932" fmla="*/ 8408 h 10000"/>
                <a:gd name="connsiteX78-4933" fmla="*/ 122 w 10000"/>
                <a:gd name="connsiteY78-4934" fmla="*/ 8408 h 10000"/>
                <a:gd name="connsiteX79-4935" fmla="*/ 122 w 10000"/>
                <a:gd name="connsiteY79-4936" fmla="*/ 8408 h 10000"/>
                <a:gd name="connsiteX80-4937" fmla="*/ 114 w 10000"/>
                <a:gd name="connsiteY80-4938" fmla="*/ 8356 h 10000"/>
                <a:gd name="connsiteX81-4939" fmla="*/ 105 w 10000"/>
                <a:gd name="connsiteY81-4940" fmla="*/ 8303 h 10000"/>
                <a:gd name="connsiteX82-4941" fmla="*/ 96 w 10000"/>
                <a:gd name="connsiteY82-4942" fmla="*/ 8191 h 10000"/>
                <a:gd name="connsiteX83-4943" fmla="*/ 105 w 10000"/>
                <a:gd name="connsiteY83-4944" fmla="*/ 8079 h 10000"/>
                <a:gd name="connsiteX84-4945" fmla="*/ 114 w 10000"/>
                <a:gd name="connsiteY84-4946" fmla="*/ 7960 h 10000"/>
                <a:gd name="connsiteX85-4947" fmla="*/ 114 w 10000"/>
                <a:gd name="connsiteY85-4948" fmla="*/ 7960 h 10000"/>
                <a:gd name="connsiteX86-4949" fmla="*/ 122 w 10000"/>
                <a:gd name="connsiteY86-4950" fmla="*/ 7773 h 10000"/>
                <a:gd name="connsiteX87-4951" fmla="*/ 122 w 10000"/>
                <a:gd name="connsiteY87-4952" fmla="*/ 7773 h 10000"/>
                <a:gd name="connsiteX88-4953" fmla="*/ 122 w 10000"/>
                <a:gd name="connsiteY88-4954" fmla="*/ 7451 h 10000"/>
                <a:gd name="connsiteX89-4955" fmla="*/ 122 w 10000"/>
                <a:gd name="connsiteY89-4956" fmla="*/ 7451 h 10000"/>
                <a:gd name="connsiteX90-4957" fmla="*/ 122 w 10000"/>
                <a:gd name="connsiteY90-4958" fmla="*/ 7063 h 10000"/>
                <a:gd name="connsiteX91-4959" fmla="*/ 122 w 10000"/>
                <a:gd name="connsiteY91-4960" fmla="*/ 6689 h 10000"/>
                <a:gd name="connsiteX92-4961" fmla="*/ 122 w 10000"/>
                <a:gd name="connsiteY92-4962" fmla="*/ 6689 h 10000"/>
                <a:gd name="connsiteX93-4963" fmla="*/ 114 w 10000"/>
                <a:gd name="connsiteY93-4964" fmla="*/ 6510 h 10000"/>
                <a:gd name="connsiteX94-4965" fmla="*/ 96 w 10000"/>
                <a:gd name="connsiteY94-4966" fmla="*/ 6338 h 10000"/>
                <a:gd name="connsiteX95-4967" fmla="*/ 96 w 10000"/>
                <a:gd name="connsiteY95-4968" fmla="*/ 6338 h 10000"/>
                <a:gd name="connsiteX96-4969" fmla="*/ 70 w 10000"/>
                <a:gd name="connsiteY96-4970" fmla="*/ 6091 h 10000"/>
                <a:gd name="connsiteX97-4971" fmla="*/ 61 w 10000"/>
                <a:gd name="connsiteY97-4972" fmla="*/ 5972 h 10000"/>
                <a:gd name="connsiteX98-4973" fmla="*/ 70 w 10000"/>
                <a:gd name="connsiteY98-4974" fmla="*/ 5845 h 10000"/>
                <a:gd name="connsiteX99-4975" fmla="*/ 70 w 10000"/>
                <a:gd name="connsiteY99-4976" fmla="*/ 5845 h 10000"/>
                <a:gd name="connsiteX100-4977" fmla="*/ 79 w 10000"/>
                <a:gd name="connsiteY100-4978" fmla="*/ 5583 h 10000"/>
                <a:gd name="connsiteX101-4979" fmla="*/ 79 w 10000"/>
                <a:gd name="connsiteY101-4980" fmla="*/ 5314 h 10000"/>
                <a:gd name="connsiteX102-4981" fmla="*/ 61 w 10000"/>
                <a:gd name="connsiteY102-4982" fmla="*/ 5045 h 10000"/>
                <a:gd name="connsiteX103-4983" fmla="*/ 44 w 10000"/>
                <a:gd name="connsiteY103-4984" fmla="*/ 4776 h 10000"/>
                <a:gd name="connsiteX104-4985" fmla="*/ 44 w 10000"/>
                <a:gd name="connsiteY104-4986" fmla="*/ 4776 h 10000"/>
                <a:gd name="connsiteX105-4987" fmla="*/ 17 w 10000"/>
                <a:gd name="connsiteY105-4988" fmla="*/ 4402 h 10000"/>
                <a:gd name="connsiteX106-4989" fmla="*/ 9 w 10000"/>
                <a:gd name="connsiteY106-4990" fmla="*/ 4215 h 10000"/>
                <a:gd name="connsiteX107-4991" fmla="*/ 0 w 10000"/>
                <a:gd name="connsiteY107-4992" fmla="*/ 4028 h 10000"/>
                <a:gd name="connsiteX108-4993" fmla="*/ 0 w 10000"/>
                <a:gd name="connsiteY108-4994" fmla="*/ 2093 h 10000"/>
                <a:gd name="connsiteX109-4995" fmla="*/ 0 w 10000"/>
                <a:gd name="connsiteY109-4996" fmla="*/ 2093 h 10000"/>
                <a:gd name="connsiteX110-4997" fmla="*/ 0 w 10000"/>
                <a:gd name="connsiteY110-4998" fmla="*/ 2033 h 10000"/>
                <a:gd name="connsiteX111-4999" fmla="*/ 0 w 10000"/>
                <a:gd name="connsiteY111-5000" fmla="*/ 1958 h 10000"/>
                <a:gd name="connsiteX112-5001" fmla="*/ 26 w 10000"/>
                <a:gd name="connsiteY112-5002" fmla="*/ 1816 h 10000"/>
                <a:gd name="connsiteX113-5003" fmla="*/ 26 w 10000"/>
                <a:gd name="connsiteY113-5004" fmla="*/ 1816 h 10000"/>
                <a:gd name="connsiteX114-5005" fmla="*/ 35 w 10000"/>
                <a:gd name="connsiteY114-5006" fmla="*/ 1719 h 10000"/>
                <a:gd name="connsiteX115-5007" fmla="*/ 44 w 10000"/>
                <a:gd name="connsiteY115-5008" fmla="*/ 1637 h 10000"/>
                <a:gd name="connsiteX116-5009" fmla="*/ 35 w 10000"/>
                <a:gd name="connsiteY116-5010" fmla="*/ 1465 h 10000"/>
                <a:gd name="connsiteX117-5011" fmla="*/ 35 w 10000"/>
                <a:gd name="connsiteY117-5012" fmla="*/ 1465 h 10000"/>
                <a:gd name="connsiteX118-5013" fmla="*/ 35 w 10000"/>
                <a:gd name="connsiteY118-5014" fmla="*/ 1368 h 10000"/>
                <a:gd name="connsiteX119-5015" fmla="*/ 35 w 10000"/>
                <a:gd name="connsiteY119-5016" fmla="*/ 1263 h 10000"/>
                <a:gd name="connsiteX120-5017" fmla="*/ 44 w 10000"/>
                <a:gd name="connsiteY120-5018" fmla="*/ 1173 h 10000"/>
                <a:gd name="connsiteX121-5019" fmla="*/ 61 w 10000"/>
                <a:gd name="connsiteY121-5020" fmla="*/ 1084 h 10000"/>
                <a:gd name="connsiteX122-5021" fmla="*/ 61 w 10000"/>
                <a:gd name="connsiteY122-5022" fmla="*/ 1084 h 10000"/>
                <a:gd name="connsiteX123-5023" fmla="*/ 105 w 10000"/>
                <a:gd name="connsiteY123-5024" fmla="*/ 942 h 10000"/>
                <a:gd name="connsiteX124-5025" fmla="*/ 157 w 10000"/>
                <a:gd name="connsiteY124-5026" fmla="*/ 815 h 10000"/>
                <a:gd name="connsiteX125-5027" fmla="*/ 227 w 10000"/>
                <a:gd name="connsiteY125-5028" fmla="*/ 695 h 10000"/>
                <a:gd name="connsiteX126-5029" fmla="*/ 297 w 10000"/>
                <a:gd name="connsiteY126-5030" fmla="*/ 598 h 10000"/>
                <a:gd name="connsiteX127-5031" fmla="*/ 376 w 10000"/>
                <a:gd name="connsiteY127-5032" fmla="*/ 508 h 10000"/>
                <a:gd name="connsiteX128-5033" fmla="*/ 472 w 10000"/>
                <a:gd name="connsiteY128-5034" fmla="*/ 433 h 10000"/>
                <a:gd name="connsiteX129-5035" fmla="*/ 594 w 10000"/>
                <a:gd name="connsiteY129-5036" fmla="*/ 359 h 10000"/>
                <a:gd name="connsiteX130-5037" fmla="*/ 734 w 10000"/>
                <a:gd name="connsiteY130-5038" fmla="*/ 291 h 10000"/>
                <a:gd name="connsiteX131-5039" fmla="*/ 734 w 10000"/>
                <a:gd name="connsiteY131-5040" fmla="*/ 291 h 10000"/>
                <a:gd name="connsiteX132-5041" fmla="*/ 873 w 10000"/>
                <a:gd name="connsiteY132-5042" fmla="*/ 247 h 10000"/>
                <a:gd name="connsiteX133-5043" fmla="*/ 996 w 10000"/>
                <a:gd name="connsiteY133-5044" fmla="*/ 209 h 10000"/>
                <a:gd name="connsiteX134-5045" fmla="*/ 1258 w 10000"/>
                <a:gd name="connsiteY134-5046" fmla="*/ 142 h 10000"/>
                <a:gd name="connsiteX135-5047" fmla="*/ 1520 w 10000"/>
                <a:gd name="connsiteY135-5048" fmla="*/ 82 h 10000"/>
                <a:gd name="connsiteX136-5049" fmla="*/ 1782 w 10000"/>
                <a:gd name="connsiteY136-5050" fmla="*/ 45 h 10000"/>
                <a:gd name="connsiteX137-5051" fmla="*/ 2035 w 10000"/>
                <a:gd name="connsiteY137-5052" fmla="*/ 22 h 10000"/>
                <a:gd name="connsiteX138-5053" fmla="*/ 2288 w 10000"/>
                <a:gd name="connsiteY138-5054" fmla="*/ 7 h 10000"/>
                <a:gd name="connsiteX139-5055" fmla="*/ 2533 w 10000"/>
                <a:gd name="connsiteY139-5056" fmla="*/ 0 h 10000"/>
                <a:gd name="connsiteX140-5057" fmla="*/ 2769 w 10000"/>
                <a:gd name="connsiteY140-5058" fmla="*/ 0 h 10000"/>
                <a:gd name="connsiteX141-5059" fmla="*/ 2769 w 10000"/>
                <a:gd name="connsiteY141-5060" fmla="*/ 0 h 10000"/>
                <a:gd name="connsiteX142-5061" fmla="*/ 3127 w 10000"/>
                <a:gd name="connsiteY142-5062" fmla="*/ 0 h 10000"/>
                <a:gd name="connsiteX143-5063" fmla="*/ 3476 w 10000"/>
                <a:gd name="connsiteY143-5064" fmla="*/ 15 h 10000"/>
                <a:gd name="connsiteX144-5065" fmla="*/ 3476 w 10000"/>
                <a:gd name="connsiteY144-5066" fmla="*/ 15 h 10000"/>
                <a:gd name="connsiteX145-5067" fmla="*/ 3852 w 10000"/>
                <a:gd name="connsiteY145-5068" fmla="*/ 22 h 10000"/>
                <a:gd name="connsiteX146-5069" fmla="*/ 4218 w 10000"/>
                <a:gd name="connsiteY146-5070" fmla="*/ 22 h 10000"/>
                <a:gd name="connsiteX147-5071" fmla="*/ 4218 w 10000"/>
                <a:gd name="connsiteY147-5072" fmla="*/ 22 h 10000"/>
                <a:gd name="connsiteX148-5073" fmla="*/ 4428 w 10000"/>
                <a:gd name="connsiteY148-5074" fmla="*/ 30 h 10000"/>
                <a:gd name="connsiteX149-5075" fmla="*/ 4646 w 10000"/>
                <a:gd name="connsiteY149-5076" fmla="*/ 37 h 10000"/>
                <a:gd name="connsiteX150-5077" fmla="*/ 5066 w 10000"/>
                <a:gd name="connsiteY150-5078" fmla="*/ 60 h 10000"/>
                <a:gd name="connsiteX151-5079" fmla="*/ 5066 w 10000"/>
                <a:gd name="connsiteY151-5080" fmla="*/ 60 h 10000"/>
                <a:gd name="connsiteX152-5081" fmla="*/ 5493 w 10000"/>
                <a:gd name="connsiteY152-5082" fmla="*/ 82 h 10000"/>
                <a:gd name="connsiteX153-5083" fmla="*/ 5712 w 10000"/>
                <a:gd name="connsiteY153-5084" fmla="*/ 90 h 10000"/>
                <a:gd name="connsiteX154-5085" fmla="*/ 5921 w 10000"/>
                <a:gd name="connsiteY154-5086" fmla="*/ 90 h 10000"/>
                <a:gd name="connsiteX155-5087" fmla="*/ 5921 w 10000"/>
                <a:gd name="connsiteY155-5088" fmla="*/ 90 h 10000"/>
                <a:gd name="connsiteX156-5089" fmla="*/ 6376 w 10000"/>
                <a:gd name="connsiteY156-5090" fmla="*/ 105 h 10000"/>
                <a:gd name="connsiteX157-5091" fmla="*/ 6838 w 10000"/>
                <a:gd name="connsiteY157-5092" fmla="*/ 112 h 10000"/>
                <a:gd name="connsiteX158-5093" fmla="*/ 7694 w 10000"/>
                <a:gd name="connsiteY158-5094" fmla="*/ 127 h 10000"/>
                <a:gd name="connsiteX159-5095" fmla="*/ 7799 w 10000"/>
                <a:gd name="connsiteY159-5096" fmla="*/ 135 h 10000"/>
                <a:gd name="connsiteX160-5097" fmla="*/ 7799 w 10000"/>
                <a:gd name="connsiteY160-5098" fmla="*/ 135 h 10000"/>
                <a:gd name="connsiteX161-5099" fmla="*/ 8122 w 10000"/>
                <a:gd name="connsiteY161-5100" fmla="*/ 142 h 10000"/>
                <a:gd name="connsiteX162-5101" fmla="*/ 8454 w 10000"/>
                <a:gd name="connsiteY162-5102" fmla="*/ 164 h 10000"/>
                <a:gd name="connsiteX163-5103" fmla="*/ 8603 w 10000"/>
                <a:gd name="connsiteY163-5104" fmla="*/ 179 h 10000"/>
                <a:gd name="connsiteX164-5105" fmla="*/ 8760 w 10000"/>
                <a:gd name="connsiteY164-5106" fmla="*/ 202 h 10000"/>
                <a:gd name="connsiteX165-5107" fmla="*/ 8900 w 10000"/>
                <a:gd name="connsiteY165-5108" fmla="*/ 232 h 10000"/>
                <a:gd name="connsiteX166-5109" fmla="*/ 9039 w 10000"/>
                <a:gd name="connsiteY166-5110" fmla="*/ 277 h 10000"/>
                <a:gd name="connsiteX167-5111" fmla="*/ 9170 w 10000"/>
                <a:gd name="connsiteY167-5112" fmla="*/ 321 h 10000"/>
                <a:gd name="connsiteX168-5113" fmla="*/ 9293 w 10000"/>
                <a:gd name="connsiteY168-5114" fmla="*/ 389 h 10000"/>
                <a:gd name="connsiteX169-5115" fmla="*/ 9389 w 10000"/>
                <a:gd name="connsiteY169-5116" fmla="*/ 463 h 10000"/>
                <a:gd name="connsiteX170-5117" fmla="*/ 9441 w 10000"/>
                <a:gd name="connsiteY170-5118" fmla="*/ 508 h 10000"/>
                <a:gd name="connsiteX171-5119" fmla="*/ 9476 w 10000"/>
                <a:gd name="connsiteY171-5120" fmla="*/ 553 h 10000"/>
                <a:gd name="connsiteX172-5121" fmla="*/ 9520 w 10000"/>
                <a:gd name="connsiteY172-5122" fmla="*/ 605 h 10000"/>
                <a:gd name="connsiteX173-5123" fmla="*/ 9563 w 10000"/>
                <a:gd name="connsiteY173-5124" fmla="*/ 665 h 10000"/>
                <a:gd name="connsiteX174-5125" fmla="*/ 9590 w 10000"/>
                <a:gd name="connsiteY174-5126" fmla="*/ 717 h 10000"/>
                <a:gd name="connsiteX175-5127" fmla="*/ 9616 w 10000"/>
                <a:gd name="connsiteY175-5128" fmla="*/ 777 h 10000"/>
                <a:gd name="connsiteX176-5129" fmla="*/ 9642 w 10000"/>
                <a:gd name="connsiteY176-5130" fmla="*/ 852 h 10000"/>
                <a:gd name="connsiteX177-5131" fmla="*/ 9659 w 10000"/>
                <a:gd name="connsiteY177-5132" fmla="*/ 927 h 10000"/>
                <a:gd name="connsiteX178-5133" fmla="*/ 9668 w 10000"/>
                <a:gd name="connsiteY178-5134" fmla="*/ 1001 h 10000"/>
                <a:gd name="connsiteX179-5135" fmla="*/ 9677 w 10000"/>
                <a:gd name="connsiteY179-5136" fmla="*/ 1084 h 10000"/>
                <a:gd name="connsiteX180-5137" fmla="*/ 9677 w 10000"/>
                <a:gd name="connsiteY180-5138" fmla="*/ 1084 h 10000"/>
                <a:gd name="connsiteX181-5139" fmla="*/ 9668 w 10000"/>
                <a:gd name="connsiteY181-5140" fmla="*/ 1136 h 10000"/>
                <a:gd name="connsiteX182-5141" fmla="*/ 9659 w 10000"/>
                <a:gd name="connsiteY182-5142" fmla="*/ 1151 h 10000"/>
                <a:gd name="connsiteX183-5143" fmla="*/ 9642 w 10000"/>
                <a:gd name="connsiteY183-5144" fmla="*/ 1173 h 10000"/>
                <a:gd name="connsiteX184-5145" fmla="*/ 9642 w 10000"/>
                <a:gd name="connsiteY184-5146" fmla="*/ 1173 h 10000"/>
                <a:gd name="connsiteX185-5147" fmla="*/ 9616 w 10000"/>
                <a:gd name="connsiteY185-5148" fmla="*/ 1188 h 10000"/>
                <a:gd name="connsiteX186-5149" fmla="*/ 9590 w 10000"/>
                <a:gd name="connsiteY186-5150" fmla="*/ 1196 h 10000"/>
                <a:gd name="connsiteX187-5151" fmla="*/ 9563 w 10000"/>
                <a:gd name="connsiteY187-5152" fmla="*/ 1203 h 10000"/>
                <a:gd name="connsiteX188-5153" fmla="*/ 9520 w 10000"/>
                <a:gd name="connsiteY188-5154" fmla="*/ 1211 h 10000"/>
                <a:gd name="connsiteX189-5155" fmla="*/ 9520 w 10000"/>
                <a:gd name="connsiteY189-5156" fmla="*/ 1211 h 10000"/>
                <a:gd name="connsiteX190-5157" fmla="*/ 9467 w 10000"/>
                <a:gd name="connsiteY190-5158" fmla="*/ 1203 h 10000"/>
                <a:gd name="connsiteX191-5159" fmla="*/ 9441 w 10000"/>
                <a:gd name="connsiteY191-5160" fmla="*/ 1188 h 10000"/>
                <a:gd name="connsiteX192-5161" fmla="*/ 9415 w 10000"/>
                <a:gd name="connsiteY192-5162" fmla="*/ 1173 h 10000"/>
                <a:gd name="connsiteX193-5163" fmla="*/ 9397 w 10000"/>
                <a:gd name="connsiteY193-5164" fmla="*/ 1158 h 10000"/>
                <a:gd name="connsiteX194-5165" fmla="*/ 9380 w 10000"/>
                <a:gd name="connsiteY194-5166" fmla="*/ 1136 h 10000"/>
                <a:gd name="connsiteX195-5167" fmla="*/ 9362 w 10000"/>
                <a:gd name="connsiteY195-5168" fmla="*/ 1114 h 10000"/>
                <a:gd name="connsiteX196-5169" fmla="*/ 9362 w 10000"/>
                <a:gd name="connsiteY196-5170" fmla="*/ 1084 h 10000"/>
                <a:gd name="connsiteX197-5171" fmla="*/ 9362 w 10000"/>
                <a:gd name="connsiteY197-5172" fmla="*/ 1084 h 10000"/>
                <a:gd name="connsiteX198-5173" fmla="*/ 9354 w 10000"/>
                <a:gd name="connsiteY198-5174" fmla="*/ 994 h 10000"/>
                <a:gd name="connsiteX199-5175" fmla="*/ 9336 w 10000"/>
                <a:gd name="connsiteY199-5176" fmla="*/ 919 h 10000"/>
                <a:gd name="connsiteX200-5177" fmla="*/ 9310 w 10000"/>
                <a:gd name="connsiteY200-5178" fmla="*/ 852 h 10000"/>
                <a:gd name="connsiteX201-5179" fmla="*/ 9275 w 10000"/>
                <a:gd name="connsiteY201-5180" fmla="*/ 777 h 10000"/>
                <a:gd name="connsiteX202-5181" fmla="*/ 9223 w 10000"/>
                <a:gd name="connsiteY202-5182" fmla="*/ 717 h 10000"/>
                <a:gd name="connsiteX203-5183" fmla="*/ 9170 w 10000"/>
                <a:gd name="connsiteY203-5184" fmla="*/ 665 h 10000"/>
                <a:gd name="connsiteX204-5185" fmla="*/ 9118 w 10000"/>
                <a:gd name="connsiteY204-5186" fmla="*/ 620 h 10000"/>
                <a:gd name="connsiteX205-5187" fmla="*/ 9048 w 10000"/>
                <a:gd name="connsiteY205-5188" fmla="*/ 575 h 10000"/>
                <a:gd name="connsiteX206-5189" fmla="*/ 8961 w 10000"/>
                <a:gd name="connsiteY206-5190" fmla="*/ 531 h 10000"/>
                <a:gd name="connsiteX207-5191" fmla="*/ 8882 w 10000"/>
                <a:gd name="connsiteY207-5192" fmla="*/ 493 h 10000"/>
                <a:gd name="connsiteX208-5193" fmla="*/ 8786 w 10000"/>
                <a:gd name="connsiteY208-5194" fmla="*/ 463 h 10000"/>
                <a:gd name="connsiteX209-5195" fmla="*/ 8681 w 10000"/>
                <a:gd name="connsiteY209-5196" fmla="*/ 441 h 10000"/>
                <a:gd name="connsiteX210-5197" fmla="*/ 8568 w 10000"/>
                <a:gd name="connsiteY210-5198" fmla="*/ 426 h 10000"/>
                <a:gd name="connsiteX211-5199" fmla="*/ 8454 w 10000"/>
                <a:gd name="connsiteY211-5200" fmla="*/ 411 h 10000"/>
                <a:gd name="connsiteX212-5201" fmla="*/ 8314 w 10000"/>
                <a:gd name="connsiteY212-5202" fmla="*/ 404 h 10000"/>
                <a:gd name="connsiteX213-5203" fmla="*/ 8183 w 10000"/>
                <a:gd name="connsiteY213-5204" fmla="*/ 404 h 10000"/>
                <a:gd name="connsiteX214-5205" fmla="*/ 8166 w 10000"/>
                <a:gd name="connsiteY214-5206" fmla="*/ 404 h 10000"/>
                <a:gd name="connsiteX215-5207" fmla="*/ 8166 w 10000"/>
                <a:gd name="connsiteY215-5208" fmla="*/ 404 h 10000"/>
                <a:gd name="connsiteX216-5209" fmla="*/ 7834 w 10000"/>
                <a:gd name="connsiteY216-5210" fmla="*/ 396 h 10000"/>
                <a:gd name="connsiteX217-5211" fmla="*/ 7520 w 10000"/>
                <a:gd name="connsiteY217-5212" fmla="*/ 381 h 10000"/>
                <a:gd name="connsiteX218-5213" fmla="*/ 7520 w 10000"/>
                <a:gd name="connsiteY218-5214" fmla="*/ 381 h 10000"/>
                <a:gd name="connsiteX219-5215" fmla="*/ 7205 w 10000"/>
                <a:gd name="connsiteY219-5216" fmla="*/ 374 h 10000"/>
                <a:gd name="connsiteX220-5217" fmla="*/ 6882 w 10000"/>
                <a:gd name="connsiteY220-5218" fmla="*/ 366 h 10000"/>
                <a:gd name="connsiteX221-5219" fmla="*/ 5502 w 10000"/>
                <a:gd name="connsiteY221-5220" fmla="*/ 366 h 10000"/>
                <a:gd name="connsiteX222-5221" fmla="*/ 5502 w 10000"/>
                <a:gd name="connsiteY222-5222" fmla="*/ 366 h 10000"/>
                <a:gd name="connsiteX223-5223" fmla="*/ 5354 w 10000"/>
                <a:gd name="connsiteY223-5224" fmla="*/ 366 h 10000"/>
                <a:gd name="connsiteX224-5225" fmla="*/ 5214 w 10000"/>
                <a:gd name="connsiteY224-5226" fmla="*/ 359 h 10000"/>
                <a:gd name="connsiteX225-5227" fmla="*/ 4926 w 10000"/>
                <a:gd name="connsiteY225-5228" fmla="*/ 336 h 10000"/>
                <a:gd name="connsiteX226-5229" fmla="*/ 4926 w 10000"/>
                <a:gd name="connsiteY226-5230" fmla="*/ 336 h 10000"/>
                <a:gd name="connsiteX227-5231" fmla="*/ 4638 w 10000"/>
                <a:gd name="connsiteY227-5232" fmla="*/ 299 h 10000"/>
                <a:gd name="connsiteX228-5233" fmla="*/ 4489 w 10000"/>
                <a:gd name="connsiteY228-5234" fmla="*/ 291 h 10000"/>
                <a:gd name="connsiteX229-5235" fmla="*/ 4341 w 10000"/>
                <a:gd name="connsiteY229-5236" fmla="*/ 291 h 10000"/>
                <a:gd name="connsiteX230-5237" fmla="*/ 4341 w 10000"/>
                <a:gd name="connsiteY230-5238" fmla="*/ 291 h 10000"/>
                <a:gd name="connsiteX231-5239" fmla="*/ 3886 w 10000"/>
                <a:gd name="connsiteY231-5240" fmla="*/ 284 h 10000"/>
                <a:gd name="connsiteX232-5241" fmla="*/ 3424 w 10000"/>
                <a:gd name="connsiteY232-5242" fmla="*/ 262 h 10000"/>
                <a:gd name="connsiteX233-5243" fmla="*/ 3424 w 10000"/>
                <a:gd name="connsiteY233-5244" fmla="*/ 262 h 10000"/>
                <a:gd name="connsiteX234-5245" fmla="*/ 3004 w 10000"/>
                <a:gd name="connsiteY234-5246" fmla="*/ 247 h 10000"/>
                <a:gd name="connsiteX235-5247" fmla="*/ 3004 w 10000"/>
                <a:gd name="connsiteY235-5248" fmla="*/ 247 h 10000"/>
                <a:gd name="connsiteX236-5249" fmla="*/ 2716 w 10000"/>
                <a:gd name="connsiteY236-5250" fmla="*/ 239 h 10000"/>
                <a:gd name="connsiteX237-5251" fmla="*/ 2716 w 10000"/>
                <a:gd name="connsiteY237-5252" fmla="*/ 239 h 10000"/>
                <a:gd name="connsiteX238-5253" fmla="*/ 2472 w 10000"/>
                <a:gd name="connsiteY238-5254" fmla="*/ 247 h 10000"/>
                <a:gd name="connsiteX239-5255" fmla="*/ 2157 w 10000"/>
                <a:gd name="connsiteY239-5256" fmla="*/ 262 h 10000"/>
                <a:gd name="connsiteX240-5257" fmla="*/ 1983 w 10000"/>
                <a:gd name="connsiteY240-5258" fmla="*/ 277 h 10000"/>
                <a:gd name="connsiteX241-5259" fmla="*/ 1808 w 10000"/>
                <a:gd name="connsiteY241-5260" fmla="*/ 299 h 10000"/>
                <a:gd name="connsiteX242-5261" fmla="*/ 1642 w 10000"/>
                <a:gd name="connsiteY242-5262" fmla="*/ 321 h 10000"/>
                <a:gd name="connsiteX243-5263" fmla="*/ 1476 w 10000"/>
                <a:gd name="connsiteY243-5264" fmla="*/ 366 h 10000"/>
                <a:gd name="connsiteX244-5265" fmla="*/ 1467 w 10000"/>
                <a:gd name="connsiteY244-5266" fmla="*/ 366 h 10000"/>
                <a:gd name="connsiteX245-5267" fmla="*/ 1467 w 10000"/>
                <a:gd name="connsiteY245-5268" fmla="*/ 366 h 10000"/>
                <a:gd name="connsiteX246-5269" fmla="*/ 1284 w 10000"/>
                <a:gd name="connsiteY246-5270" fmla="*/ 411 h 10000"/>
                <a:gd name="connsiteX247-5271" fmla="*/ 1118 w 10000"/>
                <a:gd name="connsiteY247-5272" fmla="*/ 456 h 10000"/>
                <a:gd name="connsiteX248-5273" fmla="*/ 952 w 10000"/>
                <a:gd name="connsiteY248-5274" fmla="*/ 508 h 10000"/>
                <a:gd name="connsiteX249-5275" fmla="*/ 882 w 10000"/>
                <a:gd name="connsiteY249-5276" fmla="*/ 538 h 10000"/>
                <a:gd name="connsiteX250-5277" fmla="*/ 812 w 10000"/>
                <a:gd name="connsiteY250-5278" fmla="*/ 583 h 10000"/>
                <a:gd name="connsiteX251-5279" fmla="*/ 734 w 10000"/>
                <a:gd name="connsiteY251-5280" fmla="*/ 620 h 10000"/>
                <a:gd name="connsiteX252-5281" fmla="*/ 672 w 10000"/>
                <a:gd name="connsiteY252-5282" fmla="*/ 665 h 10000"/>
                <a:gd name="connsiteX253-5283" fmla="*/ 611 w 10000"/>
                <a:gd name="connsiteY253-5284" fmla="*/ 710 h 10000"/>
                <a:gd name="connsiteX254-5285" fmla="*/ 559 w 10000"/>
                <a:gd name="connsiteY254-5286" fmla="*/ 762 h 10000"/>
                <a:gd name="connsiteX255-5287" fmla="*/ 515 w 10000"/>
                <a:gd name="connsiteY255-5288" fmla="*/ 830 h 10000"/>
                <a:gd name="connsiteX256-5289" fmla="*/ 463 w 10000"/>
                <a:gd name="connsiteY256-5290" fmla="*/ 897 h 10000"/>
                <a:gd name="connsiteX257-5291" fmla="*/ 428 w 10000"/>
                <a:gd name="connsiteY257-5292" fmla="*/ 972 h 10000"/>
                <a:gd name="connsiteX258-5293" fmla="*/ 393 w 10000"/>
                <a:gd name="connsiteY258-5294" fmla="*/ 1061 h 10000"/>
                <a:gd name="connsiteX259-5295" fmla="*/ 393 w 10000"/>
                <a:gd name="connsiteY259-5296" fmla="*/ 1061 h 10000"/>
                <a:gd name="connsiteX260-5297" fmla="*/ 367 w 10000"/>
                <a:gd name="connsiteY260-5298" fmla="*/ 1158 h 10000"/>
                <a:gd name="connsiteX261-5299" fmla="*/ 358 w 10000"/>
                <a:gd name="connsiteY261-5300" fmla="*/ 1248 h 10000"/>
                <a:gd name="connsiteX262-5301" fmla="*/ 358 w 10000"/>
                <a:gd name="connsiteY262-5302" fmla="*/ 1353 h 10000"/>
                <a:gd name="connsiteX263-5303" fmla="*/ 358 w 10000"/>
                <a:gd name="connsiteY263-5304" fmla="*/ 1442 h 10000"/>
                <a:gd name="connsiteX264-5305" fmla="*/ 358 w 10000"/>
                <a:gd name="connsiteY264-5306" fmla="*/ 1442 h 10000"/>
                <a:gd name="connsiteX265-5307" fmla="*/ 367 w 10000"/>
                <a:gd name="connsiteY265-5308" fmla="*/ 1562 h 10000"/>
                <a:gd name="connsiteX266-5309" fmla="*/ 358 w 10000"/>
                <a:gd name="connsiteY266-5310" fmla="*/ 1674 h 10000"/>
                <a:gd name="connsiteX267-5311" fmla="*/ 358 w 10000"/>
                <a:gd name="connsiteY267-5312" fmla="*/ 1674 h 10000"/>
                <a:gd name="connsiteX268-5313" fmla="*/ 332 w 10000"/>
                <a:gd name="connsiteY268-5314" fmla="*/ 1794 h 10000"/>
                <a:gd name="connsiteX269-5315" fmla="*/ 332 w 10000"/>
                <a:gd name="connsiteY269-5316" fmla="*/ 1794 h 10000"/>
                <a:gd name="connsiteX270-5317" fmla="*/ 314 w 10000"/>
                <a:gd name="connsiteY270-5318" fmla="*/ 1876 h 10000"/>
                <a:gd name="connsiteX271-5319" fmla="*/ 306 w 10000"/>
                <a:gd name="connsiteY271-5320" fmla="*/ 1958 h 10000"/>
                <a:gd name="connsiteX272-5321" fmla="*/ 306 w 10000"/>
                <a:gd name="connsiteY272-5322" fmla="*/ 2003 h 10000"/>
                <a:gd name="connsiteX273-5323" fmla="*/ 306 w 10000"/>
                <a:gd name="connsiteY273-5324" fmla="*/ 2040 h 10000"/>
                <a:gd name="connsiteX274-5325" fmla="*/ 323 w 10000"/>
                <a:gd name="connsiteY274-5326" fmla="*/ 2078 h 10000"/>
                <a:gd name="connsiteX275-5327" fmla="*/ 341 w 10000"/>
                <a:gd name="connsiteY275-5328" fmla="*/ 2108 h 10000"/>
                <a:gd name="connsiteX276-5329" fmla="*/ 341 w 10000"/>
                <a:gd name="connsiteY276-5330" fmla="*/ 2108 h 10000"/>
                <a:gd name="connsiteX277-5331" fmla="*/ 358 w 10000"/>
                <a:gd name="connsiteY277-5332" fmla="*/ 2152 h 10000"/>
                <a:gd name="connsiteX278-5333" fmla="*/ 358 w 10000"/>
                <a:gd name="connsiteY278-5334" fmla="*/ 2197 h 10000"/>
                <a:gd name="connsiteX279-5335" fmla="*/ 341 w 10000"/>
                <a:gd name="connsiteY279-5336" fmla="*/ 2235 h 10000"/>
                <a:gd name="connsiteX280-5337" fmla="*/ 332 w 10000"/>
                <a:gd name="connsiteY280-5338" fmla="*/ 2257 h 10000"/>
                <a:gd name="connsiteX281-5339" fmla="*/ 314 w 10000"/>
                <a:gd name="connsiteY281-5340" fmla="*/ 2265 h 10000"/>
                <a:gd name="connsiteX282-5341" fmla="*/ 314 w 10000"/>
                <a:gd name="connsiteY282-5342" fmla="*/ 2280 h 10000"/>
                <a:gd name="connsiteX283-5343" fmla="*/ 314 w 10000"/>
                <a:gd name="connsiteY283-5344" fmla="*/ 2280 h 10000"/>
                <a:gd name="connsiteX284-5345" fmla="*/ 323 w 10000"/>
                <a:gd name="connsiteY284-5346" fmla="*/ 3019 h 10000"/>
                <a:gd name="connsiteX285-5347" fmla="*/ 332 w 10000"/>
                <a:gd name="connsiteY285-5348" fmla="*/ 3804 h 10000"/>
                <a:gd name="connsiteX286-5349" fmla="*/ 349 w 10000"/>
                <a:gd name="connsiteY286-5350" fmla="*/ 4634 h 10000"/>
                <a:gd name="connsiteX287-5351" fmla="*/ 393 w 10000"/>
                <a:gd name="connsiteY287-5352" fmla="*/ 5471 h 10000"/>
                <a:gd name="connsiteX288-5353" fmla="*/ 393 w 10000"/>
                <a:gd name="connsiteY288-5354" fmla="*/ 5471 h 10000"/>
                <a:gd name="connsiteX289-5355" fmla="*/ 410 w 10000"/>
                <a:gd name="connsiteY289-5356" fmla="*/ 5889 h 10000"/>
                <a:gd name="connsiteX290-5357" fmla="*/ 428 w 10000"/>
                <a:gd name="connsiteY290-5358" fmla="*/ 6315 h 10000"/>
                <a:gd name="connsiteX291-5359" fmla="*/ 437 w 10000"/>
                <a:gd name="connsiteY291-5360" fmla="*/ 6764 h 10000"/>
                <a:gd name="connsiteX292-5361" fmla="*/ 437 w 10000"/>
                <a:gd name="connsiteY292-5362" fmla="*/ 7212 h 10000"/>
                <a:gd name="connsiteX293-5363" fmla="*/ 437 w 10000"/>
                <a:gd name="connsiteY293-5364" fmla="*/ 7212 h 10000"/>
                <a:gd name="connsiteX294-5365" fmla="*/ 437 w 10000"/>
                <a:gd name="connsiteY294-5366" fmla="*/ 7444 h 10000"/>
                <a:gd name="connsiteX295-5367" fmla="*/ 437 w 10000"/>
                <a:gd name="connsiteY295-5368" fmla="*/ 7444 h 10000"/>
                <a:gd name="connsiteX296-5369" fmla="*/ 437 w 10000"/>
                <a:gd name="connsiteY296-5370" fmla="*/ 7720 h 10000"/>
                <a:gd name="connsiteX297-5371" fmla="*/ 437 w 10000"/>
                <a:gd name="connsiteY297-5372" fmla="*/ 7997 h 10000"/>
                <a:gd name="connsiteX298-5373" fmla="*/ 437 w 10000"/>
                <a:gd name="connsiteY298-5374" fmla="*/ 8034 h 10000"/>
                <a:gd name="connsiteX299-5375" fmla="*/ 437 w 10000"/>
                <a:gd name="connsiteY299-5376" fmla="*/ 8034 h 10000"/>
                <a:gd name="connsiteX300-5377" fmla="*/ 428 w 10000"/>
                <a:gd name="connsiteY300-5378" fmla="*/ 8214 h 10000"/>
                <a:gd name="connsiteX301-5379" fmla="*/ 428 w 10000"/>
                <a:gd name="connsiteY301-5380" fmla="*/ 8214 h 10000"/>
                <a:gd name="connsiteX302-5381" fmla="*/ 437 w 10000"/>
                <a:gd name="connsiteY302-5382" fmla="*/ 8266 h 10000"/>
                <a:gd name="connsiteX303-5383" fmla="*/ 428 w 10000"/>
                <a:gd name="connsiteY303-5384" fmla="*/ 8266 h 10000"/>
                <a:gd name="connsiteX304-5385" fmla="*/ 437 w 10000"/>
                <a:gd name="connsiteY304-5386" fmla="*/ 8341 h 10000"/>
                <a:gd name="connsiteX305-5387" fmla="*/ 437 w 10000"/>
                <a:gd name="connsiteY305-5388" fmla="*/ 8363 h 10000"/>
                <a:gd name="connsiteX306-5389" fmla="*/ 445 w 10000"/>
                <a:gd name="connsiteY306-5390" fmla="*/ 8378 h 10000"/>
                <a:gd name="connsiteX307-5391" fmla="*/ 445 w 10000"/>
                <a:gd name="connsiteY307-5392" fmla="*/ 8378 h 10000"/>
                <a:gd name="connsiteX308-5393" fmla="*/ 454 w 10000"/>
                <a:gd name="connsiteY308-5394" fmla="*/ 8401 h 10000"/>
                <a:gd name="connsiteX309-5395" fmla="*/ 463 w 10000"/>
                <a:gd name="connsiteY309-5396" fmla="*/ 8430 h 10000"/>
                <a:gd name="connsiteX310-5397" fmla="*/ 463 w 10000"/>
                <a:gd name="connsiteY310-5398" fmla="*/ 8460 h 10000"/>
                <a:gd name="connsiteX311-5399" fmla="*/ 454 w 10000"/>
                <a:gd name="connsiteY311-5400" fmla="*/ 8490 h 10000"/>
                <a:gd name="connsiteX312-5401" fmla="*/ 454 w 10000"/>
                <a:gd name="connsiteY312-5402" fmla="*/ 8498 h 10000"/>
                <a:gd name="connsiteX313-5403" fmla="*/ 454 w 10000"/>
                <a:gd name="connsiteY313-5404" fmla="*/ 8505 h 10000"/>
                <a:gd name="connsiteX314-5405" fmla="*/ 454 w 10000"/>
                <a:gd name="connsiteY314-5406" fmla="*/ 8505 h 10000"/>
                <a:gd name="connsiteX315-5407" fmla="*/ 498 w 10000"/>
                <a:gd name="connsiteY315-5408" fmla="*/ 8617 h 10000"/>
                <a:gd name="connsiteX316-5409" fmla="*/ 541 w 10000"/>
                <a:gd name="connsiteY316-5410" fmla="*/ 8722 h 10000"/>
                <a:gd name="connsiteX317-5411" fmla="*/ 603 w 10000"/>
                <a:gd name="connsiteY317-5412" fmla="*/ 8827 h 10000"/>
                <a:gd name="connsiteX318-5413" fmla="*/ 664 w 10000"/>
                <a:gd name="connsiteY318-5414" fmla="*/ 8924 h 10000"/>
                <a:gd name="connsiteX319-5415" fmla="*/ 742 w 10000"/>
                <a:gd name="connsiteY319-5416" fmla="*/ 9021 h 10000"/>
                <a:gd name="connsiteX320-5417" fmla="*/ 838 w 10000"/>
                <a:gd name="connsiteY320-5418" fmla="*/ 9111 h 10000"/>
                <a:gd name="connsiteX321-5419" fmla="*/ 934 w 10000"/>
                <a:gd name="connsiteY321-5420" fmla="*/ 9193 h 10000"/>
                <a:gd name="connsiteX322-5421" fmla="*/ 1048 w 10000"/>
                <a:gd name="connsiteY322-5422" fmla="*/ 9283 h 10000"/>
                <a:gd name="connsiteX323-5423" fmla="*/ 1162 w 10000"/>
                <a:gd name="connsiteY323-5424" fmla="*/ 9357 h 10000"/>
                <a:gd name="connsiteX324-5425" fmla="*/ 1275 w 10000"/>
                <a:gd name="connsiteY324-5426" fmla="*/ 9417 h 10000"/>
                <a:gd name="connsiteX325-5427" fmla="*/ 1397 w 10000"/>
                <a:gd name="connsiteY325-5428" fmla="*/ 9484 h 10000"/>
                <a:gd name="connsiteX326-5429" fmla="*/ 1520 w 10000"/>
                <a:gd name="connsiteY326-5430" fmla="*/ 9529 h 10000"/>
                <a:gd name="connsiteX327-5431" fmla="*/ 1651 w 10000"/>
                <a:gd name="connsiteY327-5432" fmla="*/ 9574 h 10000"/>
                <a:gd name="connsiteX328-5433" fmla="*/ 1764 w 10000"/>
                <a:gd name="connsiteY328-5434" fmla="*/ 9604 h 10000"/>
                <a:gd name="connsiteX329-5435" fmla="*/ 1895 w 10000"/>
                <a:gd name="connsiteY329-5436" fmla="*/ 9619 h 10000"/>
                <a:gd name="connsiteX330-5437" fmla="*/ 2017 w 10000"/>
                <a:gd name="connsiteY330-5438" fmla="*/ 9626 h 10000"/>
                <a:gd name="connsiteX331-5439" fmla="*/ 2017 w 10000"/>
                <a:gd name="connsiteY331-5440" fmla="*/ 9626 h 10000"/>
                <a:gd name="connsiteX332-5441" fmla="*/ 2096 w 10000"/>
                <a:gd name="connsiteY332-5442" fmla="*/ 9619 h 10000"/>
                <a:gd name="connsiteX333-5443" fmla="*/ 2096 w 10000"/>
                <a:gd name="connsiteY333-5444" fmla="*/ 9619 h 10000"/>
                <a:gd name="connsiteX334-5445" fmla="*/ 2262 w 10000"/>
                <a:gd name="connsiteY334-5446" fmla="*/ 9619 h 10000"/>
                <a:gd name="connsiteX335-5447" fmla="*/ 2262 w 10000"/>
                <a:gd name="connsiteY335-5448" fmla="*/ 9619 h 10000"/>
                <a:gd name="connsiteX336-5449" fmla="*/ 2428 w 10000"/>
                <a:gd name="connsiteY336-5450" fmla="*/ 9619 h 10000"/>
                <a:gd name="connsiteX337-5451" fmla="*/ 2585 w 10000"/>
                <a:gd name="connsiteY337-5452" fmla="*/ 9634 h 10000"/>
                <a:gd name="connsiteX338-5453" fmla="*/ 2900 w 10000"/>
                <a:gd name="connsiteY338-5454" fmla="*/ 9664 h 10000"/>
                <a:gd name="connsiteX339-5455" fmla="*/ 2900 w 10000"/>
                <a:gd name="connsiteY339-5456" fmla="*/ 9664 h 10000"/>
                <a:gd name="connsiteX340-5457" fmla="*/ 3048 w 10000"/>
                <a:gd name="connsiteY340-5458" fmla="*/ 9686 h 10000"/>
                <a:gd name="connsiteX341-5459" fmla="*/ 3048 w 10000"/>
                <a:gd name="connsiteY341-5460" fmla="*/ 9686 h 10000"/>
                <a:gd name="connsiteX342-5461" fmla="*/ 3197 w 10000"/>
                <a:gd name="connsiteY342-5462" fmla="*/ 9694 h 10000"/>
                <a:gd name="connsiteX343-5463" fmla="*/ 3354 w 10000"/>
                <a:gd name="connsiteY343-5464" fmla="*/ 9701 h 10000"/>
                <a:gd name="connsiteX344-5465" fmla="*/ 3354 w 10000"/>
                <a:gd name="connsiteY344-5466" fmla="*/ 9701 h 10000"/>
                <a:gd name="connsiteX345-5467" fmla="*/ 3590 w 10000"/>
                <a:gd name="connsiteY345-5468" fmla="*/ 9694 h 10000"/>
                <a:gd name="connsiteX346-5469" fmla="*/ 3817 w 10000"/>
                <a:gd name="connsiteY346-5470" fmla="*/ 9679 h 10000"/>
                <a:gd name="connsiteX347-5471" fmla="*/ 3817 w 10000"/>
                <a:gd name="connsiteY347-5472" fmla="*/ 9679 h 10000"/>
                <a:gd name="connsiteX348-5473" fmla="*/ 4035 w 10000"/>
                <a:gd name="connsiteY348-5474" fmla="*/ 9664 h 10000"/>
                <a:gd name="connsiteX349-5475" fmla="*/ 4061 w 10000"/>
                <a:gd name="connsiteY349-5476" fmla="*/ 9664 h 10000"/>
                <a:gd name="connsiteX350-5477" fmla="*/ 4070 w 10000"/>
                <a:gd name="connsiteY350-5478" fmla="*/ 9656 h 10000"/>
                <a:gd name="connsiteX351-5479" fmla="*/ 4070 w 10000"/>
                <a:gd name="connsiteY351-5480" fmla="*/ 9656 h 10000"/>
                <a:gd name="connsiteX352-5481" fmla="*/ 4114 w 10000"/>
                <a:gd name="connsiteY352-5482" fmla="*/ 9634 h 10000"/>
                <a:gd name="connsiteX353-5483" fmla="*/ 4157 w 10000"/>
                <a:gd name="connsiteY353-5484" fmla="*/ 9626 h 10000"/>
                <a:gd name="connsiteX354-5485" fmla="*/ 4175 w 10000"/>
                <a:gd name="connsiteY354-5486" fmla="*/ 9626 h 10000"/>
                <a:gd name="connsiteX355-5487" fmla="*/ 4175 w 10000"/>
                <a:gd name="connsiteY355-5488" fmla="*/ 9626 h 10000"/>
                <a:gd name="connsiteX356-5489" fmla="*/ 4611 w 10000"/>
                <a:gd name="connsiteY356-5490" fmla="*/ 9656 h 10000"/>
                <a:gd name="connsiteX357-5491" fmla="*/ 4611 w 10000"/>
                <a:gd name="connsiteY357-5492" fmla="*/ 9656 h 10000"/>
                <a:gd name="connsiteX358-5493" fmla="*/ 5039 w 10000"/>
                <a:gd name="connsiteY358-5494" fmla="*/ 9679 h 10000"/>
                <a:gd name="connsiteX359-5495" fmla="*/ 5258 w 10000"/>
                <a:gd name="connsiteY359-5496" fmla="*/ 9694 h 10000"/>
                <a:gd name="connsiteX360-5497" fmla="*/ 5476 w 10000"/>
                <a:gd name="connsiteY360-5498" fmla="*/ 9694 h 10000"/>
                <a:gd name="connsiteX361-5499" fmla="*/ 5476 w 10000"/>
                <a:gd name="connsiteY361-5500" fmla="*/ 9694 h 10000"/>
                <a:gd name="connsiteX362-5501" fmla="*/ 5633 w 10000"/>
                <a:gd name="connsiteY362-5502" fmla="*/ 9686 h 10000"/>
                <a:gd name="connsiteX363-5503" fmla="*/ 5633 w 10000"/>
                <a:gd name="connsiteY363-5504" fmla="*/ 9686 h 10000"/>
                <a:gd name="connsiteX364-5505" fmla="*/ 5808 w 10000"/>
                <a:gd name="connsiteY364-5506" fmla="*/ 9686 h 10000"/>
                <a:gd name="connsiteX365-5507" fmla="*/ 5808 w 10000"/>
                <a:gd name="connsiteY365-5508" fmla="*/ 9686 h 10000"/>
                <a:gd name="connsiteX366-5509" fmla="*/ 5886 w 10000"/>
                <a:gd name="connsiteY366-5510" fmla="*/ 9686 h 10000"/>
                <a:gd name="connsiteX367-5511" fmla="*/ 5956 w 10000"/>
                <a:gd name="connsiteY367-5512" fmla="*/ 9694 h 10000"/>
                <a:gd name="connsiteX368-5513" fmla="*/ 6026 w 10000"/>
                <a:gd name="connsiteY368-5514" fmla="*/ 9716 h 10000"/>
                <a:gd name="connsiteX369-5515" fmla="*/ 6087 w 10000"/>
                <a:gd name="connsiteY369-5516" fmla="*/ 9738 h 10000"/>
                <a:gd name="connsiteX370-5517" fmla="*/ 6105 w 10000"/>
                <a:gd name="connsiteY370-5518" fmla="*/ 9746 h 10000"/>
                <a:gd name="connsiteX371-5519" fmla="*/ 6140 w 10000"/>
                <a:gd name="connsiteY371-5520" fmla="*/ 9738 h 10000"/>
                <a:gd name="connsiteX372-5521" fmla="*/ 6148 w 10000"/>
                <a:gd name="connsiteY372-5522" fmla="*/ 9731 h 10000"/>
                <a:gd name="connsiteX373-5523" fmla="*/ 6148 w 10000"/>
                <a:gd name="connsiteY373-5524" fmla="*/ 9731 h 10000"/>
                <a:gd name="connsiteX374-5525" fmla="*/ 6183 w 10000"/>
                <a:gd name="connsiteY374-5526" fmla="*/ 9694 h 10000"/>
                <a:gd name="connsiteX375-5527" fmla="*/ 6227 w 10000"/>
                <a:gd name="connsiteY375-5528" fmla="*/ 9671 h 10000"/>
                <a:gd name="connsiteX376-5529" fmla="*/ 6332 w 10000"/>
                <a:gd name="connsiteY376-5530" fmla="*/ 9634 h 10000"/>
                <a:gd name="connsiteX377-5531" fmla="*/ 6428 w 10000"/>
                <a:gd name="connsiteY377-5532" fmla="*/ 9604 h 10000"/>
                <a:gd name="connsiteX378-5533" fmla="*/ 6541 w 10000"/>
                <a:gd name="connsiteY378-5534" fmla="*/ 9574 h 10000"/>
                <a:gd name="connsiteX379-5535" fmla="*/ 6541 w 10000"/>
                <a:gd name="connsiteY379-5536" fmla="*/ 9574 h 10000"/>
                <a:gd name="connsiteX380-5537" fmla="*/ 6681 w 10000"/>
                <a:gd name="connsiteY380-5538" fmla="*/ 9544 h 10000"/>
                <a:gd name="connsiteX381-5539" fmla="*/ 6742 w 10000"/>
                <a:gd name="connsiteY381-5540" fmla="*/ 9522 h 10000"/>
                <a:gd name="connsiteX382-5541" fmla="*/ 6821 w 10000"/>
                <a:gd name="connsiteY382-5542" fmla="*/ 9499 h 10000"/>
                <a:gd name="connsiteX383-5543" fmla="*/ 6821 w 10000"/>
                <a:gd name="connsiteY383-5544" fmla="*/ 9499 h 10000"/>
                <a:gd name="connsiteX384-5545" fmla="*/ 7092 w 10000"/>
                <a:gd name="connsiteY384-5546" fmla="*/ 9372 h 10000"/>
                <a:gd name="connsiteX385-5547" fmla="*/ 7362 w 10000"/>
                <a:gd name="connsiteY385-5548" fmla="*/ 9215 h 10000"/>
                <a:gd name="connsiteX386-5549" fmla="*/ 7642 w 10000"/>
                <a:gd name="connsiteY386-5550" fmla="*/ 9051 h 10000"/>
                <a:gd name="connsiteX387-5551" fmla="*/ 7930 w 10000"/>
                <a:gd name="connsiteY387-5552" fmla="*/ 8857 h 10000"/>
                <a:gd name="connsiteX388-5553" fmla="*/ 7930 w 10000"/>
                <a:gd name="connsiteY388-5554" fmla="*/ 8857 h 10000"/>
                <a:gd name="connsiteX389-5555" fmla="*/ 8052 w 10000"/>
                <a:gd name="connsiteY389-5556" fmla="*/ 8774 h 10000"/>
                <a:gd name="connsiteX390-5557" fmla="*/ 8192 w 10000"/>
                <a:gd name="connsiteY390-5558" fmla="*/ 8685 h 10000"/>
                <a:gd name="connsiteX391-5559" fmla="*/ 8463 w 10000"/>
                <a:gd name="connsiteY391-5560" fmla="*/ 8543 h 10000"/>
                <a:gd name="connsiteX392-5561" fmla="*/ 8463 w 10000"/>
                <a:gd name="connsiteY392-5562" fmla="*/ 8543 h 10000"/>
                <a:gd name="connsiteX393-5563" fmla="*/ 8664 w 10000"/>
                <a:gd name="connsiteY393-5564" fmla="*/ 8423 h 10000"/>
                <a:gd name="connsiteX394-5565" fmla="*/ 8873 w 10000"/>
                <a:gd name="connsiteY394-5566" fmla="*/ 8303 h 10000"/>
                <a:gd name="connsiteX395-5567" fmla="*/ 8873 w 10000"/>
                <a:gd name="connsiteY395-5568" fmla="*/ 8303 h 10000"/>
                <a:gd name="connsiteX396-5569" fmla="*/ 8987 w 10000"/>
                <a:gd name="connsiteY396-5570" fmla="*/ 8229 h 10000"/>
                <a:gd name="connsiteX397-5571" fmla="*/ 8987 w 10000"/>
                <a:gd name="connsiteY397-5572" fmla="*/ 8229 h 10000"/>
                <a:gd name="connsiteX398-5573" fmla="*/ 9345 w 10000"/>
                <a:gd name="connsiteY398-5574" fmla="*/ 8019 h 10000"/>
                <a:gd name="connsiteX399-5575" fmla="*/ 9546 w 10000"/>
                <a:gd name="connsiteY399-5576" fmla="*/ 7892 h 10000"/>
                <a:gd name="connsiteX400-5577" fmla="*/ 9598 w 10000"/>
                <a:gd name="connsiteY400-5578" fmla="*/ 7855 h 10000"/>
                <a:gd name="connsiteX401-5579" fmla="*/ 9633 w 10000"/>
                <a:gd name="connsiteY401-5580" fmla="*/ 7818 h 10000"/>
                <a:gd name="connsiteX402-5581" fmla="*/ 9642 w 10000"/>
                <a:gd name="connsiteY402-5582" fmla="*/ 7795 h 10000"/>
                <a:gd name="connsiteX403-5583" fmla="*/ 9651 w 10000"/>
                <a:gd name="connsiteY403-5584" fmla="*/ 7780 h 10000"/>
                <a:gd name="connsiteX404-5585" fmla="*/ 9651 w 10000"/>
                <a:gd name="connsiteY404-5586" fmla="*/ 7780 h 10000"/>
                <a:gd name="connsiteX405-5587" fmla="*/ 9659 w 10000"/>
                <a:gd name="connsiteY405-5588" fmla="*/ 7743 h 10000"/>
                <a:gd name="connsiteX406-5589" fmla="*/ 9668 w 10000"/>
                <a:gd name="connsiteY406-5590" fmla="*/ 7713 h 10000"/>
                <a:gd name="connsiteX407-5591" fmla="*/ 9677 w 10000"/>
                <a:gd name="connsiteY407-5592" fmla="*/ 7706 h 10000"/>
                <a:gd name="connsiteX408-5593" fmla="*/ 9677 w 10000"/>
                <a:gd name="connsiteY408-5594" fmla="*/ 7691 h 10000"/>
                <a:gd name="connsiteX409-5595" fmla="*/ 9677 w 10000"/>
                <a:gd name="connsiteY409-5596" fmla="*/ 7691 h 10000"/>
                <a:gd name="connsiteX410-5597" fmla="*/ 9659 w 10000"/>
                <a:gd name="connsiteY410-5598" fmla="*/ 7070 h 10000"/>
                <a:gd name="connsiteX411-5599" fmla="*/ 9642 w 10000"/>
                <a:gd name="connsiteY411-5600" fmla="*/ 6420 h 10000"/>
                <a:gd name="connsiteX412-5601" fmla="*/ 9607 w 10000"/>
                <a:gd name="connsiteY412-5602" fmla="*/ 5755 h 10000"/>
                <a:gd name="connsiteX413-5603" fmla="*/ 9572 w 10000"/>
                <a:gd name="connsiteY413-5604" fmla="*/ 5052 h 10000"/>
                <a:gd name="connsiteX414-5605" fmla="*/ 9572 w 10000"/>
                <a:gd name="connsiteY414-5606" fmla="*/ 5052 h 10000"/>
                <a:gd name="connsiteX415-5607" fmla="*/ 9572 w 10000"/>
                <a:gd name="connsiteY415-5608" fmla="*/ 4993 h 10000"/>
                <a:gd name="connsiteX416-5609" fmla="*/ 9590 w 10000"/>
                <a:gd name="connsiteY416-5610" fmla="*/ 5282 h 10000"/>
                <a:gd name="connsiteX417-5611" fmla="*/ 9598 w 10000"/>
                <a:gd name="connsiteY417-5612" fmla="*/ 4955 h 10000"/>
                <a:gd name="connsiteX418-5613" fmla="*/ 9598 w 10000"/>
                <a:gd name="connsiteY418-5614" fmla="*/ 4955 h 10000"/>
                <a:gd name="connsiteX419-5615" fmla="*/ 9624 w 10000"/>
                <a:gd name="connsiteY419-5616" fmla="*/ 4940 h 10000"/>
                <a:gd name="connsiteX420-5617" fmla="*/ 9651 w 10000"/>
                <a:gd name="connsiteY420-5618" fmla="*/ 4933 h 10000"/>
                <a:gd name="connsiteX421-5619" fmla="*/ 9712 w 10000"/>
                <a:gd name="connsiteY421-5620" fmla="*/ 4918 h 10000"/>
                <a:gd name="connsiteX422-5621" fmla="*/ 9712 w 10000"/>
                <a:gd name="connsiteY422-5622" fmla="*/ 4918 h 10000"/>
                <a:gd name="connsiteX423-5623" fmla="*/ 9764 w 10000"/>
                <a:gd name="connsiteY423-5624" fmla="*/ 4925 h 10000"/>
                <a:gd name="connsiteX424-5625" fmla="*/ 9808 w 10000"/>
                <a:gd name="connsiteY424-5626" fmla="*/ 4940 h 10000"/>
                <a:gd name="connsiteX425-5627" fmla="*/ 9825 w 10000"/>
                <a:gd name="connsiteY425-5628" fmla="*/ 4948 h 10000"/>
                <a:gd name="connsiteX426-5629" fmla="*/ 9852 w 10000"/>
                <a:gd name="connsiteY426-5630" fmla="*/ 4970 h 10000"/>
                <a:gd name="connsiteX427-5631" fmla="*/ 9869 w 10000"/>
                <a:gd name="connsiteY427-5632" fmla="*/ 4993 h 10000"/>
                <a:gd name="connsiteX428-5633" fmla="*/ 9878 w 10000"/>
                <a:gd name="connsiteY428-5634" fmla="*/ 5022 h 10000"/>
                <a:gd name="connsiteX429-5635" fmla="*/ 9911 w 10000"/>
                <a:gd name="connsiteY429-5636" fmla="*/ 5399 h 10000"/>
                <a:gd name="connsiteX430-5637" fmla="*/ 9930 w 10000"/>
                <a:gd name="connsiteY430-5638" fmla="*/ 5830 h 10000"/>
                <a:gd name="connsiteX431-5639" fmla="*/ 9956 w 10000"/>
                <a:gd name="connsiteY431-5640" fmla="*/ 6555 h 10000"/>
                <a:gd name="connsiteX432-5641" fmla="*/ 9983 w 10000"/>
                <a:gd name="connsiteY432-5642" fmla="*/ 7227 h 10000"/>
                <a:gd name="connsiteX433-5643" fmla="*/ 10000 w 10000"/>
                <a:gd name="connsiteY433-5644" fmla="*/ 7870 h 10000"/>
                <a:gd name="connsiteX434-5645" fmla="*/ 9948 w 10000"/>
                <a:gd name="connsiteY434-5646" fmla="*/ 7870 h 10000"/>
                <a:gd name="connsiteX435-5647" fmla="*/ 9930 w 10000"/>
                <a:gd name="connsiteY435-5648" fmla="*/ 7900 h 10000"/>
                <a:gd name="connsiteX436-5649" fmla="*/ 9930 w 10000"/>
                <a:gd name="connsiteY436-5650" fmla="*/ 7900 h 10000"/>
                <a:gd name="connsiteX437-5651" fmla="*/ 9913 w 10000"/>
                <a:gd name="connsiteY437-5652" fmla="*/ 7937 h 10000"/>
                <a:gd name="connsiteX438-5653" fmla="*/ 9878 w 10000"/>
                <a:gd name="connsiteY438-5654" fmla="*/ 7975 h 10000"/>
                <a:gd name="connsiteX439-5655" fmla="*/ 9843 w 10000"/>
                <a:gd name="connsiteY439-5656" fmla="*/ 8012 h 10000"/>
                <a:gd name="connsiteX440-5657" fmla="*/ 9790 w 10000"/>
                <a:gd name="connsiteY440-5658" fmla="*/ 8042 h 10000"/>
                <a:gd name="connsiteX441-5659" fmla="*/ 9694 w 10000"/>
                <a:gd name="connsiteY441-5660" fmla="*/ 8109 h 10000"/>
                <a:gd name="connsiteX442-5661" fmla="*/ 9590 w 10000"/>
                <a:gd name="connsiteY442-5662" fmla="*/ 8169 h 10000"/>
                <a:gd name="connsiteX443-5663" fmla="*/ 9590 w 10000"/>
                <a:gd name="connsiteY443-5664" fmla="*/ 8169 h 10000"/>
                <a:gd name="connsiteX444-5665" fmla="*/ 9476 w 10000"/>
                <a:gd name="connsiteY444-5666" fmla="*/ 8229 h 10000"/>
                <a:gd name="connsiteX445-5667" fmla="*/ 9380 w 10000"/>
                <a:gd name="connsiteY445-5668" fmla="*/ 8303 h 10000"/>
                <a:gd name="connsiteX446-5669" fmla="*/ 9380 w 10000"/>
                <a:gd name="connsiteY446-5670" fmla="*/ 8303 h 10000"/>
                <a:gd name="connsiteX447-5671" fmla="*/ 9205 w 10000"/>
                <a:gd name="connsiteY447-5672" fmla="*/ 8408 h 10000"/>
                <a:gd name="connsiteX448-5673" fmla="*/ 9039 w 10000"/>
                <a:gd name="connsiteY448-5674" fmla="*/ 8513 h 10000"/>
                <a:gd name="connsiteX449-5675" fmla="*/ 8690 w 10000"/>
                <a:gd name="connsiteY449-5676" fmla="*/ 8714 h 10000"/>
                <a:gd name="connsiteX450-5677" fmla="*/ 8690 w 10000"/>
                <a:gd name="connsiteY450-5678" fmla="*/ 8714 h 10000"/>
                <a:gd name="connsiteX451-5679" fmla="*/ 8332 w 10000"/>
                <a:gd name="connsiteY451-5680" fmla="*/ 8924 h 10000"/>
                <a:gd name="connsiteX452-5681" fmla="*/ 8332 w 10000"/>
                <a:gd name="connsiteY452-5682" fmla="*/ 8924 h 10000"/>
                <a:gd name="connsiteX453-5683" fmla="*/ 8131 w 10000"/>
                <a:gd name="connsiteY453-5684" fmla="*/ 9058 h 10000"/>
                <a:gd name="connsiteX454-5685" fmla="*/ 7930 w 10000"/>
                <a:gd name="connsiteY454-5686" fmla="*/ 9185 h 10000"/>
                <a:gd name="connsiteX455-5687" fmla="*/ 7930 w 10000"/>
                <a:gd name="connsiteY455-5688" fmla="*/ 9185 h 10000"/>
                <a:gd name="connsiteX456-5689" fmla="*/ 7555 w 10000"/>
                <a:gd name="connsiteY456-5690" fmla="*/ 9432 h 10000"/>
                <a:gd name="connsiteX457-5691" fmla="*/ 7371 w 10000"/>
                <a:gd name="connsiteY457-5692" fmla="*/ 9544 h 10000"/>
                <a:gd name="connsiteX458-5693" fmla="*/ 7179 w 10000"/>
                <a:gd name="connsiteY458-5694" fmla="*/ 9649 h 10000"/>
                <a:gd name="connsiteX459-5695" fmla="*/ 6978 w 10000"/>
                <a:gd name="connsiteY459-5696" fmla="*/ 9746 h 10000"/>
                <a:gd name="connsiteX460-5697" fmla="*/ 6777 w 10000"/>
                <a:gd name="connsiteY460-5698" fmla="*/ 9828 h 10000"/>
                <a:gd name="connsiteX461-5699" fmla="*/ 6681 w 10000"/>
                <a:gd name="connsiteY461-5700" fmla="*/ 9858 h 10000"/>
                <a:gd name="connsiteX462-5701" fmla="*/ 6576 w 10000"/>
                <a:gd name="connsiteY462-5702" fmla="*/ 9880 h 10000"/>
                <a:gd name="connsiteX463-5703" fmla="*/ 6463 w 10000"/>
                <a:gd name="connsiteY463-5704" fmla="*/ 9903 h 10000"/>
                <a:gd name="connsiteX464-5705" fmla="*/ 6367 w 10000"/>
                <a:gd name="connsiteY464-5706" fmla="*/ 9925 h 10000"/>
                <a:gd name="connsiteX465-5707" fmla="*/ 6349 w 10000"/>
                <a:gd name="connsiteY465-5708" fmla="*/ 9925 h 10000"/>
                <a:gd name="connsiteX466-5709" fmla="*/ 6341 w 10000"/>
                <a:gd name="connsiteY466-5710" fmla="*/ 9933 h 10000"/>
                <a:gd name="connsiteX467-5711" fmla="*/ 6341 w 10000"/>
                <a:gd name="connsiteY467-5712" fmla="*/ 9933 h 10000"/>
                <a:gd name="connsiteX468-5713" fmla="*/ 6314 w 10000"/>
                <a:gd name="connsiteY468-5714" fmla="*/ 9948 h 10000"/>
                <a:gd name="connsiteX469-5715" fmla="*/ 6279 w 10000"/>
                <a:gd name="connsiteY469-5716" fmla="*/ 9955 h 10000"/>
                <a:gd name="connsiteX470-5717" fmla="*/ 6218 w 10000"/>
                <a:gd name="connsiteY470-5718" fmla="*/ 9970 h 10000"/>
                <a:gd name="connsiteX471-5719" fmla="*/ 6227 w 10000"/>
                <a:gd name="connsiteY471-5720" fmla="*/ 9993 h 10000"/>
                <a:gd name="connsiteX472-5721" fmla="*/ 6227 w 10000"/>
                <a:gd name="connsiteY472-5722" fmla="*/ 9993 h 10000"/>
                <a:gd name="connsiteX473-5723" fmla="*/ 6201 w 10000"/>
                <a:gd name="connsiteY473-5724" fmla="*/ 10000 h 10000"/>
                <a:gd name="connsiteX474-5725" fmla="*/ 6201 w 10000"/>
                <a:gd name="connsiteY474-5726" fmla="*/ 10000 h 10000"/>
                <a:gd name="connsiteX475-5727" fmla="*/ 6175 w 10000"/>
                <a:gd name="connsiteY475-5728" fmla="*/ 10000 h 10000"/>
                <a:gd name="connsiteX476-5729" fmla="*/ 6175 w 10000"/>
                <a:gd name="connsiteY476-5730" fmla="*/ 10000 h 10000"/>
                <a:gd name="connsiteX0-5731" fmla="*/ 6175 w 10000"/>
                <a:gd name="connsiteY0-5732" fmla="*/ 10000 h 10000"/>
                <a:gd name="connsiteX1-5733" fmla="*/ 6175 w 10000"/>
                <a:gd name="connsiteY1-5734" fmla="*/ 10000 h 10000"/>
                <a:gd name="connsiteX2-5735" fmla="*/ 6140 w 10000"/>
                <a:gd name="connsiteY2-5736" fmla="*/ 10000 h 10000"/>
                <a:gd name="connsiteX3-5737" fmla="*/ 6114 w 10000"/>
                <a:gd name="connsiteY3-5738" fmla="*/ 9993 h 10000"/>
                <a:gd name="connsiteX4-5739" fmla="*/ 6096 w 10000"/>
                <a:gd name="connsiteY4-5740" fmla="*/ 9985 h 10000"/>
                <a:gd name="connsiteX5-5741" fmla="*/ 6079 w 10000"/>
                <a:gd name="connsiteY5-5742" fmla="*/ 9993 h 10000"/>
                <a:gd name="connsiteX6-5743" fmla="*/ 6079 w 10000"/>
                <a:gd name="connsiteY6-5744" fmla="*/ 9993 h 10000"/>
                <a:gd name="connsiteX7-5745" fmla="*/ 6035 w 10000"/>
                <a:gd name="connsiteY7-5746" fmla="*/ 10000 h 10000"/>
                <a:gd name="connsiteX8-5747" fmla="*/ 6035 w 10000"/>
                <a:gd name="connsiteY8-5748" fmla="*/ 10000 h 10000"/>
                <a:gd name="connsiteX9-5749" fmla="*/ 5983 w 10000"/>
                <a:gd name="connsiteY9-5750" fmla="*/ 9993 h 10000"/>
                <a:gd name="connsiteX10-5751" fmla="*/ 5921 w 10000"/>
                <a:gd name="connsiteY10-5752" fmla="*/ 9963 h 10000"/>
                <a:gd name="connsiteX11-5753" fmla="*/ 5921 w 10000"/>
                <a:gd name="connsiteY11-5754" fmla="*/ 9963 h 10000"/>
                <a:gd name="connsiteX12-5755" fmla="*/ 5895 w 10000"/>
                <a:gd name="connsiteY12-5756" fmla="*/ 9955 h 10000"/>
                <a:gd name="connsiteX13-5757" fmla="*/ 5860 w 10000"/>
                <a:gd name="connsiteY13-5758" fmla="*/ 9955 h 10000"/>
                <a:gd name="connsiteX14-5759" fmla="*/ 5860 w 10000"/>
                <a:gd name="connsiteY14-5760" fmla="*/ 9955 h 10000"/>
                <a:gd name="connsiteX15-5761" fmla="*/ 5773 w 10000"/>
                <a:gd name="connsiteY15-5762" fmla="*/ 9955 h 10000"/>
                <a:gd name="connsiteX16-5763" fmla="*/ 5659 w 10000"/>
                <a:gd name="connsiteY16-5764" fmla="*/ 9963 h 10000"/>
                <a:gd name="connsiteX17-5765" fmla="*/ 5659 w 10000"/>
                <a:gd name="connsiteY17-5766" fmla="*/ 9963 h 10000"/>
                <a:gd name="connsiteX18-5767" fmla="*/ 5572 w 10000"/>
                <a:gd name="connsiteY18-5768" fmla="*/ 9970 h 10000"/>
                <a:gd name="connsiteX19-5769" fmla="*/ 5572 w 10000"/>
                <a:gd name="connsiteY19-5770" fmla="*/ 9970 h 10000"/>
                <a:gd name="connsiteX20-5771" fmla="*/ 5371 w 10000"/>
                <a:gd name="connsiteY20-5772" fmla="*/ 9970 h 10000"/>
                <a:gd name="connsiteX21-5773" fmla="*/ 5371 w 10000"/>
                <a:gd name="connsiteY21-5774" fmla="*/ 9970 h 10000"/>
                <a:gd name="connsiteX22-5775" fmla="*/ 5240 w 10000"/>
                <a:gd name="connsiteY22-5776" fmla="*/ 9970 h 10000"/>
                <a:gd name="connsiteX23-5777" fmla="*/ 5074 w 10000"/>
                <a:gd name="connsiteY23-5778" fmla="*/ 9955 h 10000"/>
                <a:gd name="connsiteX24-5779" fmla="*/ 5074 w 10000"/>
                <a:gd name="connsiteY24-5780" fmla="*/ 9955 h 10000"/>
                <a:gd name="connsiteX25-5781" fmla="*/ 4969 w 10000"/>
                <a:gd name="connsiteY25-5782" fmla="*/ 9948 h 10000"/>
                <a:gd name="connsiteX26-5783" fmla="*/ 4838 w 10000"/>
                <a:gd name="connsiteY26-5784" fmla="*/ 9933 h 10000"/>
                <a:gd name="connsiteX27-5785" fmla="*/ 4838 w 10000"/>
                <a:gd name="connsiteY27-5786" fmla="*/ 9933 h 10000"/>
                <a:gd name="connsiteX28-5787" fmla="*/ 4664 w 10000"/>
                <a:gd name="connsiteY28-5788" fmla="*/ 9948 h 10000"/>
                <a:gd name="connsiteX29-5789" fmla="*/ 4664 w 10000"/>
                <a:gd name="connsiteY29-5790" fmla="*/ 9948 h 10000"/>
                <a:gd name="connsiteX30-5791" fmla="*/ 4480 w 10000"/>
                <a:gd name="connsiteY30-5792" fmla="*/ 9948 h 10000"/>
                <a:gd name="connsiteX31-5793" fmla="*/ 4445 w 10000"/>
                <a:gd name="connsiteY31-5794" fmla="*/ 9948 h 10000"/>
                <a:gd name="connsiteX32-5795" fmla="*/ 4445 w 10000"/>
                <a:gd name="connsiteY32-5796" fmla="*/ 9948 h 10000"/>
                <a:gd name="connsiteX33-5797" fmla="*/ 4393 w 10000"/>
                <a:gd name="connsiteY33-5798" fmla="*/ 9933 h 10000"/>
                <a:gd name="connsiteX34-5799" fmla="*/ 4332 w 10000"/>
                <a:gd name="connsiteY34-5800" fmla="*/ 9925 h 10000"/>
                <a:gd name="connsiteX35-5801" fmla="*/ 4323 w 10000"/>
                <a:gd name="connsiteY35-5802" fmla="*/ 9918 h 10000"/>
                <a:gd name="connsiteX36-5803" fmla="*/ 4297 w 10000"/>
                <a:gd name="connsiteY36-5804" fmla="*/ 9925 h 10000"/>
                <a:gd name="connsiteX37-5805" fmla="*/ 4297 w 10000"/>
                <a:gd name="connsiteY37-5806" fmla="*/ 9925 h 10000"/>
                <a:gd name="connsiteX38-5807" fmla="*/ 4253 w 10000"/>
                <a:gd name="connsiteY38-5808" fmla="*/ 9933 h 10000"/>
                <a:gd name="connsiteX39-5809" fmla="*/ 4253 w 10000"/>
                <a:gd name="connsiteY39-5810" fmla="*/ 9933 h 10000"/>
                <a:gd name="connsiteX40-5811" fmla="*/ 4026 w 10000"/>
                <a:gd name="connsiteY40-5812" fmla="*/ 9933 h 10000"/>
                <a:gd name="connsiteX41-5813" fmla="*/ 3808 w 10000"/>
                <a:gd name="connsiteY41-5814" fmla="*/ 9955 h 10000"/>
                <a:gd name="connsiteX42-5815" fmla="*/ 3808 w 10000"/>
                <a:gd name="connsiteY42-5816" fmla="*/ 9955 h 10000"/>
                <a:gd name="connsiteX43-5817" fmla="*/ 3581 w 10000"/>
                <a:gd name="connsiteY43-5818" fmla="*/ 9963 h 10000"/>
                <a:gd name="connsiteX44-5819" fmla="*/ 3354 w 10000"/>
                <a:gd name="connsiteY44-5820" fmla="*/ 9970 h 10000"/>
                <a:gd name="connsiteX45-5821" fmla="*/ 3354 w 10000"/>
                <a:gd name="connsiteY45-5822" fmla="*/ 9970 h 10000"/>
                <a:gd name="connsiteX46-5823" fmla="*/ 3179 w 10000"/>
                <a:gd name="connsiteY46-5824" fmla="*/ 9963 h 10000"/>
                <a:gd name="connsiteX47-5825" fmla="*/ 3022 w 10000"/>
                <a:gd name="connsiteY47-5826" fmla="*/ 9955 h 10000"/>
                <a:gd name="connsiteX48-5827" fmla="*/ 3022 w 10000"/>
                <a:gd name="connsiteY48-5828" fmla="*/ 9955 h 10000"/>
                <a:gd name="connsiteX49-5829" fmla="*/ 2856 w 10000"/>
                <a:gd name="connsiteY49-5830" fmla="*/ 9933 h 10000"/>
                <a:gd name="connsiteX50-5831" fmla="*/ 2690 w 10000"/>
                <a:gd name="connsiteY50-5832" fmla="*/ 9933 h 10000"/>
                <a:gd name="connsiteX51-5833" fmla="*/ 2690 w 10000"/>
                <a:gd name="connsiteY51-5834" fmla="*/ 9933 h 10000"/>
                <a:gd name="connsiteX52-5835" fmla="*/ 2393 w 10000"/>
                <a:gd name="connsiteY52-5836" fmla="*/ 9918 h 10000"/>
                <a:gd name="connsiteX53-5837" fmla="*/ 2096 w 10000"/>
                <a:gd name="connsiteY53-5838" fmla="*/ 9903 h 10000"/>
                <a:gd name="connsiteX54-5839" fmla="*/ 1983 w 10000"/>
                <a:gd name="connsiteY54-5840" fmla="*/ 9895 h 10000"/>
                <a:gd name="connsiteX55-5841" fmla="*/ 1983 w 10000"/>
                <a:gd name="connsiteY55-5842" fmla="*/ 9895 h 10000"/>
                <a:gd name="connsiteX56-5843" fmla="*/ 1817 w 10000"/>
                <a:gd name="connsiteY56-5844" fmla="*/ 9880 h 10000"/>
                <a:gd name="connsiteX57-5845" fmla="*/ 1668 w 10000"/>
                <a:gd name="connsiteY57-5846" fmla="*/ 9851 h 10000"/>
                <a:gd name="connsiteX58-5847" fmla="*/ 1520 w 10000"/>
                <a:gd name="connsiteY58-5848" fmla="*/ 9813 h 10000"/>
                <a:gd name="connsiteX59-5849" fmla="*/ 1389 w 10000"/>
                <a:gd name="connsiteY59-5850" fmla="*/ 9768 h 10000"/>
                <a:gd name="connsiteX60-5851" fmla="*/ 1389 w 10000"/>
                <a:gd name="connsiteY60-5852" fmla="*/ 9768 h 10000"/>
                <a:gd name="connsiteX61-5853" fmla="*/ 1223 w 10000"/>
                <a:gd name="connsiteY61-5854" fmla="*/ 9694 h 10000"/>
                <a:gd name="connsiteX62-5855" fmla="*/ 1083 w 10000"/>
                <a:gd name="connsiteY62-5856" fmla="*/ 9619 h 10000"/>
                <a:gd name="connsiteX63-5857" fmla="*/ 934 w 10000"/>
                <a:gd name="connsiteY63-5858" fmla="*/ 9537 h 10000"/>
                <a:gd name="connsiteX64-5859" fmla="*/ 812 w 10000"/>
                <a:gd name="connsiteY64-5860" fmla="*/ 9439 h 10000"/>
                <a:gd name="connsiteX65-5861" fmla="*/ 681 w 10000"/>
                <a:gd name="connsiteY65-5862" fmla="*/ 9335 h 10000"/>
                <a:gd name="connsiteX66-5863" fmla="*/ 568 w 10000"/>
                <a:gd name="connsiteY66-5864" fmla="*/ 9223 h 10000"/>
                <a:gd name="connsiteX67-5865" fmla="*/ 454 w 10000"/>
                <a:gd name="connsiteY67-5866" fmla="*/ 9111 h 10000"/>
                <a:gd name="connsiteX68-5867" fmla="*/ 349 w 10000"/>
                <a:gd name="connsiteY68-5868" fmla="*/ 8976 h 10000"/>
                <a:gd name="connsiteX69-5869" fmla="*/ 349 w 10000"/>
                <a:gd name="connsiteY69-5870" fmla="*/ 8976 h 10000"/>
                <a:gd name="connsiteX70-5871" fmla="*/ 262 w 10000"/>
                <a:gd name="connsiteY70-5872" fmla="*/ 8842 h 10000"/>
                <a:gd name="connsiteX71-5873" fmla="*/ 227 w 10000"/>
                <a:gd name="connsiteY71-5874" fmla="*/ 8774 h 10000"/>
                <a:gd name="connsiteX72-5875" fmla="*/ 192 w 10000"/>
                <a:gd name="connsiteY72-5876" fmla="*/ 8700 h 10000"/>
                <a:gd name="connsiteX73-5877" fmla="*/ 166 w 10000"/>
                <a:gd name="connsiteY73-5878" fmla="*/ 8632 h 10000"/>
                <a:gd name="connsiteX74-5879" fmla="*/ 148 w 10000"/>
                <a:gd name="connsiteY74-5880" fmla="*/ 8565 h 10000"/>
                <a:gd name="connsiteX75-5881" fmla="*/ 131 w 10000"/>
                <a:gd name="connsiteY75-5882" fmla="*/ 8490 h 10000"/>
                <a:gd name="connsiteX76-5883" fmla="*/ 122 w 10000"/>
                <a:gd name="connsiteY76-5884" fmla="*/ 8416 h 10000"/>
                <a:gd name="connsiteX77-5885" fmla="*/ 122 w 10000"/>
                <a:gd name="connsiteY77-5886" fmla="*/ 8408 h 10000"/>
                <a:gd name="connsiteX78-5887" fmla="*/ 122 w 10000"/>
                <a:gd name="connsiteY78-5888" fmla="*/ 8408 h 10000"/>
                <a:gd name="connsiteX79-5889" fmla="*/ 122 w 10000"/>
                <a:gd name="connsiteY79-5890" fmla="*/ 8408 h 10000"/>
                <a:gd name="connsiteX80-5891" fmla="*/ 114 w 10000"/>
                <a:gd name="connsiteY80-5892" fmla="*/ 8356 h 10000"/>
                <a:gd name="connsiteX81-5893" fmla="*/ 105 w 10000"/>
                <a:gd name="connsiteY81-5894" fmla="*/ 8303 h 10000"/>
                <a:gd name="connsiteX82-5895" fmla="*/ 96 w 10000"/>
                <a:gd name="connsiteY82-5896" fmla="*/ 8191 h 10000"/>
                <a:gd name="connsiteX83-5897" fmla="*/ 105 w 10000"/>
                <a:gd name="connsiteY83-5898" fmla="*/ 8079 h 10000"/>
                <a:gd name="connsiteX84-5899" fmla="*/ 114 w 10000"/>
                <a:gd name="connsiteY84-5900" fmla="*/ 7960 h 10000"/>
                <a:gd name="connsiteX85-5901" fmla="*/ 114 w 10000"/>
                <a:gd name="connsiteY85-5902" fmla="*/ 7960 h 10000"/>
                <a:gd name="connsiteX86-5903" fmla="*/ 122 w 10000"/>
                <a:gd name="connsiteY86-5904" fmla="*/ 7773 h 10000"/>
                <a:gd name="connsiteX87-5905" fmla="*/ 122 w 10000"/>
                <a:gd name="connsiteY87-5906" fmla="*/ 7773 h 10000"/>
                <a:gd name="connsiteX88-5907" fmla="*/ 122 w 10000"/>
                <a:gd name="connsiteY88-5908" fmla="*/ 7451 h 10000"/>
                <a:gd name="connsiteX89-5909" fmla="*/ 122 w 10000"/>
                <a:gd name="connsiteY89-5910" fmla="*/ 7451 h 10000"/>
                <a:gd name="connsiteX90-5911" fmla="*/ 122 w 10000"/>
                <a:gd name="connsiteY90-5912" fmla="*/ 7063 h 10000"/>
                <a:gd name="connsiteX91-5913" fmla="*/ 122 w 10000"/>
                <a:gd name="connsiteY91-5914" fmla="*/ 6689 h 10000"/>
                <a:gd name="connsiteX92-5915" fmla="*/ 122 w 10000"/>
                <a:gd name="connsiteY92-5916" fmla="*/ 6689 h 10000"/>
                <a:gd name="connsiteX93-5917" fmla="*/ 114 w 10000"/>
                <a:gd name="connsiteY93-5918" fmla="*/ 6510 h 10000"/>
                <a:gd name="connsiteX94-5919" fmla="*/ 96 w 10000"/>
                <a:gd name="connsiteY94-5920" fmla="*/ 6338 h 10000"/>
                <a:gd name="connsiteX95-5921" fmla="*/ 96 w 10000"/>
                <a:gd name="connsiteY95-5922" fmla="*/ 6338 h 10000"/>
                <a:gd name="connsiteX96-5923" fmla="*/ 70 w 10000"/>
                <a:gd name="connsiteY96-5924" fmla="*/ 6091 h 10000"/>
                <a:gd name="connsiteX97-5925" fmla="*/ 61 w 10000"/>
                <a:gd name="connsiteY97-5926" fmla="*/ 5972 h 10000"/>
                <a:gd name="connsiteX98-5927" fmla="*/ 70 w 10000"/>
                <a:gd name="connsiteY98-5928" fmla="*/ 5845 h 10000"/>
                <a:gd name="connsiteX99-5929" fmla="*/ 70 w 10000"/>
                <a:gd name="connsiteY99-5930" fmla="*/ 5845 h 10000"/>
                <a:gd name="connsiteX100-5931" fmla="*/ 79 w 10000"/>
                <a:gd name="connsiteY100-5932" fmla="*/ 5583 h 10000"/>
                <a:gd name="connsiteX101-5933" fmla="*/ 79 w 10000"/>
                <a:gd name="connsiteY101-5934" fmla="*/ 5314 h 10000"/>
                <a:gd name="connsiteX102-5935" fmla="*/ 61 w 10000"/>
                <a:gd name="connsiteY102-5936" fmla="*/ 5045 h 10000"/>
                <a:gd name="connsiteX103-5937" fmla="*/ 44 w 10000"/>
                <a:gd name="connsiteY103-5938" fmla="*/ 4776 h 10000"/>
                <a:gd name="connsiteX104-5939" fmla="*/ 44 w 10000"/>
                <a:gd name="connsiteY104-5940" fmla="*/ 4776 h 10000"/>
                <a:gd name="connsiteX105-5941" fmla="*/ 17 w 10000"/>
                <a:gd name="connsiteY105-5942" fmla="*/ 4402 h 10000"/>
                <a:gd name="connsiteX106-5943" fmla="*/ 9 w 10000"/>
                <a:gd name="connsiteY106-5944" fmla="*/ 4215 h 10000"/>
                <a:gd name="connsiteX107-5945" fmla="*/ 0 w 10000"/>
                <a:gd name="connsiteY107-5946" fmla="*/ 4028 h 10000"/>
                <a:gd name="connsiteX108-5947" fmla="*/ 0 w 10000"/>
                <a:gd name="connsiteY108-5948" fmla="*/ 2093 h 10000"/>
                <a:gd name="connsiteX109-5949" fmla="*/ 0 w 10000"/>
                <a:gd name="connsiteY109-5950" fmla="*/ 2093 h 10000"/>
                <a:gd name="connsiteX110-5951" fmla="*/ 0 w 10000"/>
                <a:gd name="connsiteY110-5952" fmla="*/ 2033 h 10000"/>
                <a:gd name="connsiteX111-5953" fmla="*/ 0 w 10000"/>
                <a:gd name="connsiteY111-5954" fmla="*/ 1958 h 10000"/>
                <a:gd name="connsiteX112-5955" fmla="*/ 26 w 10000"/>
                <a:gd name="connsiteY112-5956" fmla="*/ 1816 h 10000"/>
                <a:gd name="connsiteX113-5957" fmla="*/ 26 w 10000"/>
                <a:gd name="connsiteY113-5958" fmla="*/ 1816 h 10000"/>
                <a:gd name="connsiteX114-5959" fmla="*/ 35 w 10000"/>
                <a:gd name="connsiteY114-5960" fmla="*/ 1719 h 10000"/>
                <a:gd name="connsiteX115-5961" fmla="*/ 44 w 10000"/>
                <a:gd name="connsiteY115-5962" fmla="*/ 1637 h 10000"/>
                <a:gd name="connsiteX116-5963" fmla="*/ 35 w 10000"/>
                <a:gd name="connsiteY116-5964" fmla="*/ 1465 h 10000"/>
                <a:gd name="connsiteX117-5965" fmla="*/ 35 w 10000"/>
                <a:gd name="connsiteY117-5966" fmla="*/ 1465 h 10000"/>
                <a:gd name="connsiteX118-5967" fmla="*/ 35 w 10000"/>
                <a:gd name="connsiteY118-5968" fmla="*/ 1368 h 10000"/>
                <a:gd name="connsiteX119-5969" fmla="*/ 35 w 10000"/>
                <a:gd name="connsiteY119-5970" fmla="*/ 1263 h 10000"/>
                <a:gd name="connsiteX120-5971" fmla="*/ 44 w 10000"/>
                <a:gd name="connsiteY120-5972" fmla="*/ 1173 h 10000"/>
                <a:gd name="connsiteX121-5973" fmla="*/ 61 w 10000"/>
                <a:gd name="connsiteY121-5974" fmla="*/ 1084 h 10000"/>
                <a:gd name="connsiteX122-5975" fmla="*/ 61 w 10000"/>
                <a:gd name="connsiteY122-5976" fmla="*/ 1084 h 10000"/>
                <a:gd name="connsiteX123-5977" fmla="*/ 105 w 10000"/>
                <a:gd name="connsiteY123-5978" fmla="*/ 942 h 10000"/>
                <a:gd name="connsiteX124-5979" fmla="*/ 157 w 10000"/>
                <a:gd name="connsiteY124-5980" fmla="*/ 815 h 10000"/>
                <a:gd name="connsiteX125-5981" fmla="*/ 227 w 10000"/>
                <a:gd name="connsiteY125-5982" fmla="*/ 695 h 10000"/>
                <a:gd name="connsiteX126-5983" fmla="*/ 297 w 10000"/>
                <a:gd name="connsiteY126-5984" fmla="*/ 598 h 10000"/>
                <a:gd name="connsiteX127-5985" fmla="*/ 376 w 10000"/>
                <a:gd name="connsiteY127-5986" fmla="*/ 508 h 10000"/>
                <a:gd name="connsiteX128-5987" fmla="*/ 472 w 10000"/>
                <a:gd name="connsiteY128-5988" fmla="*/ 433 h 10000"/>
                <a:gd name="connsiteX129-5989" fmla="*/ 594 w 10000"/>
                <a:gd name="connsiteY129-5990" fmla="*/ 359 h 10000"/>
                <a:gd name="connsiteX130-5991" fmla="*/ 734 w 10000"/>
                <a:gd name="connsiteY130-5992" fmla="*/ 291 h 10000"/>
                <a:gd name="connsiteX131-5993" fmla="*/ 734 w 10000"/>
                <a:gd name="connsiteY131-5994" fmla="*/ 291 h 10000"/>
                <a:gd name="connsiteX132-5995" fmla="*/ 873 w 10000"/>
                <a:gd name="connsiteY132-5996" fmla="*/ 247 h 10000"/>
                <a:gd name="connsiteX133-5997" fmla="*/ 996 w 10000"/>
                <a:gd name="connsiteY133-5998" fmla="*/ 209 h 10000"/>
                <a:gd name="connsiteX134-5999" fmla="*/ 1258 w 10000"/>
                <a:gd name="connsiteY134-6000" fmla="*/ 142 h 10000"/>
                <a:gd name="connsiteX135-6001" fmla="*/ 1520 w 10000"/>
                <a:gd name="connsiteY135-6002" fmla="*/ 82 h 10000"/>
                <a:gd name="connsiteX136-6003" fmla="*/ 1782 w 10000"/>
                <a:gd name="connsiteY136-6004" fmla="*/ 45 h 10000"/>
                <a:gd name="connsiteX137-6005" fmla="*/ 2035 w 10000"/>
                <a:gd name="connsiteY137-6006" fmla="*/ 22 h 10000"/>
                <a:gd name="connsiteX138-6007" fmla="*/ 2288 w 10000"/>
                <a:gd name="connsiteY138-6008" fmla="*/ 7 h 10000"/>
                <a:gd name="connsiteX139-6009" fmla="*/ 2533 w 10000"/>
                <a:gd name="connsiteY139-6010" fmla="*/ 0 h 10000"/>
                <a:gd name="connsiteX140-6011" fmla="*/ 2769 w 10000"/>
                <a:gd name="connsiteY140-6012" fmla="*/ 0 h 10000"/>
                <a:gd name="connsiteX141-6013" fmla="*/ 2769 w 10000"/>
                <a:gd name="connsiteY141-6014" fmla="*/ 0 h 10000"/>
                <a:gd name="connsiteX142-6015" fmla="*/ 3127 w 10000"/>
                <a:gd name="connsiteY142-6016" fmla="*/ 0 h 10000"/>
                <a:gd name="connsiteX143-6017" fmla="*/ 3476 w 10000"/>
                <a:gd name="connsiteY143-6018" fmla="*/ 15 h 10000"/>
                <a:gd name="connsiteX144-6019" fmla="*/ 3476 w 10000"/>
                <a:gd name="connsiteY144-6020" fmla="*/ 15 h 10000"/>
                <a:gd name="connsiteX145-6021" fmla="*/ 3852 w 10000"/>
                <a:gd name="connsiteY145-6022" fmla="*/ 22 h 10000"/>
                <a:gd name="connsiteX146-6023" fmla="*/ 4218 w 10000"/>
                <a:gd name="connsiteY146-6024" fmla="*/ 22 h 10000"/>
                <a:gd name="connsiteX147-6025" fmla="*/ 4218 w 10000"/>
                <a:gd name="connsiteY147-6026" fmla="*/ 22 h 10000"/>
                <a:gd name="connsiteX148-6027" fmla="*/ 4428 w 10000"/>
                <a:gd name="connsiteY148-6028" fmla="*/ 30 h 10000"/>
                <a:gd name="connsiteX149-6029" fmla="*/ 4646 w 10000"/>
                <a:gd name="connsiteY149-6030" fmla="*/ 37 h 10000"/>
                <a:gd name="connsiteX150-6031" fmla="*/ 5066 w 10000"/>
                <a:gd name="connsiteY150-6032" fmla="*/ 60 h 10000"/>
                <a:gd name="connsiteX151-6033" fmla="*/ 5066 w 10000"/>
                <a:gd name="connsiteY151-6034" fmla="*/ 60 h 10000"/>
                <a:gd name="connsiteX152-6035" fmla="*/ 5493 w 10000"/>
                <a:gd name="connsiteY152-6036" fmla="*/ 82 h 10000"/>
                <a:gd name="connsiteX153-6037" fmla="*/ 5712 w 10000"/>
                <a:gd name="connsiteY153-6038" fmla="*/ 90 h 10000"/>
                <a:gd name="connsiteX154-6039" fmla="*/ 5921 w 10000"/>
                <a:gd name="connsiteY154-6040" fmla="*/ 90 h 10000"/>
                <a:gd name="connsiteX155-6041" fmla="*/ 5921 w 10000"/>
                <a:gd name="connsiteY155-6042" fmla="*/ 90 h 10000"/>
                <a:gd name="connsiteX156-6043" fmla="*/ 6376 w 10000"/>
                <a:gd name="connsiteY156-6044" fmla="*/ 105 h 10000"/>
                <a:gd name="connsiteX157-6045" fmla="*/ 6838 w 10000"/>
                <a:gd name="connsiteY157-6046" fmla="*/ 112 h 10000"/>
                <a:gd name="connsiteX158-6047" fmla="*/ 7694 w 10000"/>
                <a:gd name="connsiteY158-6048" fmla="*/ 127 h 10000"/>
                <a:gd name="connsiteX159-6049" fmla="*/ 7799 w 10000"/>
                <a:gd name="connsiteY159-6050" fmla="*/ 135 h 10000"/>
                <a:gd name="connsiteX160-6051" fmla="*/ 7799 w 10000"/>
                <a:gd name="connsiteY160-6052" fmla="*/ 135 h 10000"/>
                <a:gd name="connsiteX161-6053" fmla="*/ 8122 w 10000"/>
                <a:gd name="connsiteY161-6054" fmla="*/ 142 h 10000"/>
                <a:gd name="connsiteX162-6055" fmla="*/ 8454 w 10000"/>
                <a:gd name="connsiteY162-6056" fmla="*/ 164 h 10000"/>
                <a:gd name="connsiteX163-6057" fmla="*/ 8603 w 10000"/>
                <a:gd name="connsiteY163-6058" fmla="*/ 179 h 10000"/>
                <a:gd name="connsiteX164-6059" fmla="*/ 8760 w 10000"/>
                <a:gd name="connsiteY164-6060" fmla="*/ 202 h 10000"/>
                <a:gd name="connsiteX165-6061" fmla="*/ 8900 w 10000"/>
                <a:gd name="connsiteY165-6062" fmla="*/ 232 h 10000"/>
                <a:gd name="connsiteX166-6063" fmla="*/ 9039 w 10000"/>
                <a:gd name="connsiteY166-6064" fmla="*/ 277 h 10000"/>
                <a:gd name="connsiteX167-6065" fmla="*/ 9170 w 10000"/>
                <a:gd name="connsiteY167-6066" fmla="*/ 321 h 10000"/>
                <a:gd name="connsiteX168-6067" fmla="*/ 9293 w 10000"/>
                <a:gd name="connsiteY168-6068" fmla="*/ 389 h 10000"/>
                <a:gd name="connsiteX169-6069" fmla="*/ 9389 w 10000"/>
                <a:gd name="connsiteY169-6070" fmla="*/ 463 h 10000"/>
                <a:gd name="connsiteX170-6071" fmla="*/ 9441 w 10000"/>
                <a:gd name="connsiteY170-6072" fmla="*/ 508 h 10000"/>
                <a:gd name="connsiteX171-6073" fmla="*/ 9476 w 10000"/>
                <a:gd name="connsiteY171-6074" fmla="*/ 553 h 10000"/>
                <a:gd name="connsiteX172-6075" fmla="*/ 9520 w 10000"/>
                <a:gd name="connsiteY172-6076" fmla="*/ 605 h 10000"/>
                <a:gd name="connsiteX173-6077" fmla="*/ 9563 w 10000"/>
                <a:gd name="connsiteY173-6078" fmla="*/ 665 h 10000"/>
                <a:gd name="connsiteX174-6079" fmla="*/ 9590 w 10000"/>
                <a:gd name="connsiteY174-6080" fmla="*/ 717 h 10000"/>
                <a:gd name="connsiteX175-6081" fmla="*/ 9616 w 10000"/>
                <a:gd name="connsiteY175-6082" fmla="*/ 777 h 10000"/>
                <a:gd name="connsiteX176-6083" fmla="*/ 9642 w 10000"/>
                <a:gd name="connsiteY176-6084" fmla="*/ 852 h 10000"/>
                <a:gd name="connsiteX177-6085" fmla="*/ 9659 w 10000"/>
                <a:gd name="connsiteY177-6086" fmla="*/ 927 h 10000"/>
                <a:gd name="connsiteX178-6087" fmla="*/ 9668 w 10000"/>
                <a:gd name="connsiteY178-6088" fmla="*/ 1001 h 10000"/>
                <a:gd name="connsiteX179-6089" fmla="*/ 9677 w 10000"/>
                <a:gd name="connsiteY179-6090" fmla="*/ 1084 h 10000"/>
                <a:gd name="connsiteX180-6091" fmla="*/ 9677 w 10000"/>
                <a:gd name="connsiteY180-6092" fmla="*/ 1084 h 10000"/>
                <a:gd name="connsiteX181-6093" fmla="*/ 9668 w 10000"/>
                <a:gd name="connsiteY181-6094" fmla="*/ 1136 h 10000"/>
                <a:gd name="connsiteX182-6095" fmla="*/ 9659 w 10000"/>
                <a:gd name="connsiteY182-6096" fmla="*/ 1151 h 10000"/>
                <a:gd name="connsiteX183-6097" fmla="*/ 9642 w 10000"/>
                <a:gd name="connsiteY183-6098" fmla="*/ 1173 h 10000"/>
                <a:gd name="connsiteX184-6099" fmla="*/ 9642 w 10000"/>
                <a:gd name="connsiteY184-6100" fmla="*/ 1173 h 10000"/>
                <a:gd name="connsiteX185-6101" fmla="*/ 9616 w 10000"/>
                <a:gd name="connsiteY185-6102" fmla="*/ 1188 h 10000"/>
                <a:gd name="connsiteX186-6103" fmla="*/ 9590 w 10000"/>
                <a:gd name="connsiteY186-6104" fmla="*/ 1196 h 10000"/>
                <a:gd name="connsiteX187-6105" fmla="*/ 9563 w 10000"/>
                <a:gd name="connsiteY187-6106" fmla="*/ 1203 h 10000"/>
                <a:gd name="connsiteX188-6107" fmla="*/ 9520 w 10000"/>
                <a:gd name="connsiteY188-6108" fmla="*/ 1211 h 10000"/>
                <a:gd name="connsiteX189-6109" fmla="*/ 9520 w 10000"/>
                <a:gd name="connsiteY189-6110" fmla="*/ 1211 h 10000"/>
                <a:gd name="connsiteX190-6111" fmla="*/ 9467 w 10000"/>
                <a:gd name="connsiteY190-6112" fmla="*/ 1203 h 10000"/>
                <a:gd name="connsiteX191-6113" fmla="*/ 9441 w 10000"/>
                <a:gd name="connsiteY191-6114" fmla="*/ 1188 h 10000"/>
                <a:gd name="connsiteX192-6115" fmla="*/ 9415 w 10000"/>
                <a:gd name="connsiteY192-6116" fmla="*/ 1173 h 10000"/>
                <a:gd name="connsiteX193-6117" fmla="*/ 9397 w 10000"/>
                <a:gd name="connsiteY193-6118" fmla="*/ 1158 h 10000"/>
                <a:gd name="connsiteX194-6119" fmla="*/ 9380 w 10000"/>
                <a:gd name="connsiteY194-6120" fmla="*/ 1136 h 10000"/>
                <a:gd name="connsiteX195-6121" fmla="*/ 9362 w 10000"/>
                <a:gd name="connsiteY195-6122" fmla="*/ 1114 h 10000"/>
                <a:gd name="connsiteX196-6123" fmla="*/ 9362 w 10000"/>
                <a:gd name="connsiteY196-6124" fmla="*/ 1084 h 10000"/>
                <a:gd name="connsiteX197-6125" fmla="*/ 9362 w 10000"/>
                <a:gd name="connsiteY197-6126" fmla="*/ 1084 h 10000"/>
                <a:gd name="connsiteX198-6127" fmla="*/ 9354 w 10000"/>
                <a:gd name="connsiteY198-6128" fmla="*/ 994 h 10000"/>
                <a:gd name="connsiteX199-6129" fmla="*/ 9336 w 10000"/>
                <a:gd name="connsiteY199-6130" fmla="*/ 919 h 10000"/>
                <a:gd name="connsiteX200-6131" fmla="*/ 9310 w 10000"/>
                <a:gd name="connsiteY200-6132" fmla="*/ 852 h 10000"/>
                <a:gd name="connsiteX201-6133" fmla="*/ 9275 w 10000"/>
                <a:gd name="connsiteY201-6134" fmla="*/ 777 h 10000"/>
                <a:gd name="connsiteX202-6135" fmla="*/ 9223 w 10000"/>
                <a:gd name="connsiteY202-6136" fmla="*/ 717 h 10000"/>
                <a:gd name="connsiteX203-6137" fmla="*/ 9170 w 10000"/>
                <a:gd name="connsiteY203-6138" fmla="*/ 665 h 10000"/>
                <a:gd name="connsiteX204-6139" fmla="*/ 9118 w 10000"/>
                <a:gd name="connsiteY204-6140" fmla="*/ 620 h 10000"/>
                <a:gd name="connsiteX205-6141" fmla="*/ 9048 w 10000"/>
                <a:gd name="connsiteY205-6142" fmla="*/ 575 h 10000"/>
                <a:gd name="connsiteX206-6143" fmla="*/ 8961 w 10000"/>
                <a:gd name="connsiteY206-6144" fmla="*/ 531 h 10000"/>
                <a:gd name="connsiteX207-6145" fmla="*/ 8882 w 10000"/>
                <a:gd name="connsiteY207-6146" fmla="*/ 493 h 10000"/>
                <a:gd name="connsiteX208-6147" fmla="*/ 8786 w 10000"/>
                <a:gd name="connsiteY208-6148" fmla="*/ 463 h 10000"/>
                <a:gd name="connsiteX209-6149" fmla="*/ 8681 w 10000"/>
                <a:gd name="connsiteY209-6150" fmla="*/ 441 h 10000"/>
                <a:gd name="connsiteX210-6151" fmla="*/ 8568 w 10000"/>
                <a:gd name="connsiteY210-6152" fmla="*/ 426 h 10000"/>
                <a:gd name="connsiteX211-6153" fmla="*/ 8454 w 10000"/>
                <a:gd name="connsiteY211-6154" fmla="*/ 411 h 10000"/>
                <a:gd name="connsiteX212-6155" fmla="*/ 8314 w 10000"/>
                <a:gd name="connsiteY212-6156" fmla="*/ 404 h 10000"/>
                <a:gd name="connsiteX213-6157" fmla="*/ 8183 w 10000"/>
                <a:gd name="connsiteY213-6158" fmla="*/ 404 h 10000"/>
                <a:gd name="connsiteX214-6159" fmla="*/ 8166 w 10000"/>
                <a:gd name="connsiteY214-6160" fmla="*/ 404 h 10000"/>
                <a:gd name="connsiteX215-6161" fmla="*/ 8166 w 10000"/>
                <a:gd name="connsiteY215-6162" fmla="*/ 404 h 10000"/>
                <a:gd name="connsiteX216-6163" fmla="*/ 7834 w 10000"/>
                <a:gd name="connsiteY216-6164" fmla="*/ 396 h 10000"/>
                <a:gd name="connsiteX217-6165" fmla="*/ 7520 w 10000"/>
                <a:gd name="connsiteY217-6166" fmla="*/ 381 h 10000"/>
                <a:gd name="connsiteX218-6167" fmla="*/ 7520 w 10000"/>
                <a:gd name="connsiteY218-6168" fmla="*/ 381 h 10000"/>
                <a:gd name="connsiteX219-6169" fmla="*/ 7205 w 10000"/>
                <a:gd name="connsiteY219-6170" fmla="*/ 374 h 10000"/>
                <a:gd name="connsiteX220-6171" fmla="*/ 6882 w 10000"/>
                <a:gd name="connsiteY220-6172" fmla="*/ 366 h 10000"/>
                <a:gd name="connsiteX221-6173" fmla="*/ 5502 w 10000"/>
                <a:gd name="connsiteY221-6174" fmla="*/ 366 h 10000"/>
                <a:gd name="connsiteX222-6175" fmla="*/ 5502 w 10000"/>
                <a:gd name="connsiteY222-6176" fmla="*/ 366 h 10000"/>
                <a:gd name="connsiteX223-6177" fmla="*/ 5354 w 10000"/>
                <a:gd name="connsiteY223-6178" fmla="*/ 366 h 10000"/>
                <a:gd name="connsiteX224-6179" fmla="*/ 5214 w 10000"/>
                <a:gd name="connsiteY224-6180" fmla="*/ 359 h 10000"/>
                <a:gd name="connsiteX225-6181" fmla="*/ 4926 w 10000"/>
                <a:gd name="connsiteY225-6182" fmla="*/ 336 h 10000"/>
                <a:gd name="connsiteX226-6183" fmla="*/ 4926 w 10000"/>
                <a:gd name="connsiteY226-6184" fmla="*/ 336 h 10000"/>
                <a:gd name="connsiteX227-6185" fmla="*/ 4638 w 10000"/>
                <a:gd name="connsiteY227-6186" fmla="*/ 299 h 10000"/>
                <a:gd name="connsiteX228-6187" fmla="*/ 4489 w 10000"/>
                <a:gd name="connsiteY228-6188" fmla="*/ 291 h 10000"/>
                <a:gd name="connsiteX229-6189" fmla="*/ 4341 w 10000"/>
                <a:gd name="connsiteY229-6190" fmla="*/ 291 h 10000"/>
                <a:gd name="connsiteX230-6191" fmla="*/ 4341 w 10000"/>
                <a:gd name="connsiteY230-6192" fmla="*/ 291 h 10000"/>
                <a:gd name="connsiteX231-6193" fmla="*/ 3886 w 10000"/>
                <a:gd name="connsiteY231-6194" fmla="*/ 284 h 10000"/>
                <a:gd name="connsiteX232-6195" fmla="*/ 3424 w 10000"/>
                <a:gd name="connsiteY232-6196" fmla="*/ 262 h 10000"/>
                <a:gd name="connsiteX233-6197" fmla="*/ 3424 w 10000"/>
                <a:gd name="connsiteY233-6198" fmla="*/ 262 h 10000"/>
                <a:gd name="connsiteX234-6199" fmla="*/ 3004 w 10000"/>
                <a:gd name="connsiteY234-6200" fmla="*/ 247 h 10000"/>
                <a:gd name="connsiteX235-6201" fmla="*/ 3004 w 10000"/>
                <a:gd name="connsiteY235-6202" fmla="*/ 247 h 10000"/>
                <a:gd name="connsiteX236-6203" fmla="*/ 2716 w 10000"/>
                <a:gd name="connsiteY236-6204" fmla="*/ 239 h 10000"/>
                <a:gd name="connsiteX237-6205" fmla="*/ 2716 w 10000"/>
                <a:gd name="connsiteY237-6206" fmla="*/ 239 h 10000"/>
                <a:gd name="connsiteX238-6207" fmla="*/ 2472 w 10000"/>
                <a:gd name="connsiteY238-6208" fmla="*/ 247 h 10000"/>
                <a:gd name="connsiteX239-6209" fmla="*/ 2157 w 10000"/>
                <a:gd name="connsiteY239-6210" fmla="*/ 262 h 10000"/>
                <a:gd name="connsiteX240-6211" fmla="*/ 1983 w 10000"/>
                <a:gd name="connsiteY240-6212" fmla="*/ 277 h 10000"/>
                <a:gd name="connsiteX241-6213" fmla="*/ 1808 w 10000"/>
                <a:gd name="connsiteY241-6214" fmla="*/ 299 h 10000"/>
                <a:gd name="connsiteX242-6215" fmla="*/ 1642 w 10000"/>
                <a:gd name="connsiteY242-6216" fmla="*/ 321 h 10000"/>
                <a:gd name="connsiteX243-6217" fmla="*/ 1476 w 10000"/>
                <a:gd name="connsiteY243-6218" fmla="*/ 366 h 10000"/>
                <a:gd name="connsiteX244-6219" fmla="*/ 1467 w 10000"/>
                <a:gd name="connsiteY244-6220" fmla="*/ 366 h 10000"/>
                <a:gd name="connsiteX245-6221" fmla="*/ 1467 w 10000"/>
                <a:gd name="connsiteY245-6222" fmla="*/ 366 h 10000"/>
                <a:gd name="connsiteX246-6223" fmla="*/ 1284 w 10000"/>
                <a:gd name="connsiteY246-6224" fmla="*/ 411 h 10000"/>
                <a:gd name="connsiteX247-6225" fmla="*/ 1118 w 10000"/>
                <a:gd name="connsiteY247-6226" fmla="*/ 456 h 10000"/>
                <a:gd name="connsiteX248-6227" fmla="*/ 952 w 10000"/>
                <a:gd name="connsiteY248-6228" fmla="*/ 508 h 10000"/>
                <a:gd name="connsiteX249-6229" fmla="*/ 882 w 10000"/>
                <a:gd name="connsiteY249-6230" fmla="*/ 538 h 10000"/>
                <a:gd name="connsiteX250-6231" fmla="*/ 812 w 10000"/>
                <a:gd name="connsiteY250-6232" fmla="*/ 583 h 10000"/>
                <a:gd name="connsiteX251-6233" fmla="*/ 734 w 10000"/>
                <a:gd name="connsiteY251-6234" fmla="*/ 620 h 10000"/>
                <a:gd name="connsiteX252-6235" fmla="*/ 672 w 10000"/>
                <a:gd name="connsiteY252-6236" fmla="*/ 665 h 10000"/>
                <a:gd name="connsiteX253-6237" fmla="*/ 611 w 10000"/>
                <a:gd name="connsiteY253-6238" fmla="*/ 710 h 10000"/>
                <a:gd name="connsiteX254-6239" fmla="*/ 559 w 10000"/>
                <a:gd name="connsiteY254-6240" fmla="*/ 762 h 10000"/>
                <a:gd name="connsiteX255-6241" fmla="*/ 515 w 10000"/>
                <a:gd name="connsiteY255-6242" fmla="*/ 830 h 10000"/>
                <a:gd name="connsiteX256-6243" fmla="*/ 463 w 10000"/>
                <a:gd name="connsiteY256-6244" fmla="*/ 897 h 10000"/>
                <a:gd name="connsiteX257-6245" fmla="*/ 428 w 10000"/>
                <a:gd name="connsiteY257-6246" fmla="*/ 972 h 10000"/>
                <a:gd name="connsiteX258-6247" fmla="*/ 393 w 10000"/>
                <a:gd name="connsiteY258-6248" fmla="*/ 1061 h 10000"/>
                <a:gd name="connsiteX259-6249" fmla="*/ 393 w 10000"/>
                <a:gd name="connsiteY259-6250" fmla="*/ 1061 h 10000"/>
                <a:gd name="connsiteX260-6251" fmla="*/ 367 w 10000"/>
                <a:gd name="connsiteY260-6252" fmla="*/ 1158 h 10000"/>
                <a:gd name="connsiteX261-6253" fmla="*/ 358 w 10000"/>
                <a:gd name="connsiteY261-6254" fmla="*/ 1248 h 10000"/>
                <a:gd name="connsiteX262-6255" fmla="*/ 358 w 10000"/>
                <a:gd name="connsiteY262-6256" fmla="*/ 1353 h 10000"/>
                <a:gd name="connsiteX263-6257" fmla="*/ 358 w 10000"/>
                <a:gd name="connsiteY263-6258" fmla="*/ 1442 h 10000"/>
                <a:gd name="connsiteX264-6259" fmla="*/ 358 w 10000"/>
                <a:gd name="connsiteY264-6260" fmla="*/ 1442 h 10000"/>
                <a:gd name="connsiteX265-6261" fmla="*/ 367 w 10000"/>
                <a:gd name="connsiteY265-6262" fmla="*/ 1562 h 10000"/>
                <a:gd name="connsiteX266-6263" fmla="*/ 358 w 10000"/>
                <a:gd name="connsiteY266-6264" fmla="*/ 1674 h 10000"/>
                <a:gd name="connsiteX267-6265" fmla="*/ 358 w 10000"/>
                <a:gd name="connsiteY267-6266" fmla="*/ 1674 h 10000"/>
                <a:gd name="connsiteX268-6267" fmla="*/ 332 w 10000"/>
                <a:gd name="connsiteY268-6268" fmla="*/ 1794 h 10000"/>
                <a:gd name="connsiteX269-6269" fmla="*/ 332 w 10000"/>
                <a:gd name="connsiteY269-6270" fmla="*/ 1794 h 10000"/>
                <a:gd name="connsiteX270-6271" fmla="*/ 314 w 10000"/>
                <a:gd name="connsiteY270-6272" fmla="*/ 1876 h 10000"/>
                <a:gd name="connsiteX271-6273" fmla="*/ 306 w 10000"/>
                <a:gd name="connsiteY271-6274" fmla="*/ 1958 h 10000"/>
                <a:gd name="connsiteX272-6275" fmla="*/ 306 w 10000"/>
                <a:gd name="connsiteY272-6276" fmla="*/ 2003 h 10000"/>
                <a:gd name="connsiteX273-6277" fmla="*/ 306 w 10000"/>
                <a:gd name="connsiteY273-6278" fmla="*/ 2040 h 10000"/>
                <a:gd name="connsiteX274-6279" fmla="*/ 323 w 10000"/>
                <a:gd name="connsiteY274-6280" fmla="*/ 2078 h 10000"/>
                <a:gd name="connsiteX275-6281" fmla="*/ 341 w 10000"/>
                <a:gd name="connsiteY275-6282" fmla="*/ 2108 h 10000"/>
                <a:gd name="connsiteX276-6283" fmla="*/ 341 w 10000"/>
                <a:gd name="connsiteY276-6284" fmla="*/ 2108 h 10000"/>
                <a:gd name="connsiteX277-6285" fmla="*/ 358 w 10000"/>
                <a:gd name="connsiteY277-6286" fmla="*/ 2152 h 10000"/>
                <a:gd name="connsiteX278-6287" fmla="*/ 358 w 10000"/>
                <a:gd name="connsiteY278-6288" fmla="*/ 2197 h 10000"/>
                <a:gd name="connsiteX279-6289" fmla="*/ 341 w 10000"/>
                <a:gd name="connsiteY279-6290" fmla="*/ 2235 h 10000"/>
                <a:gd name="connsiteX280-6291" fmla="*/ 332 w 10000"/>
                <a:gd name="connsiteY280-6292" fmla="*/ 2257 h 10000"/>
                <a:gd name="connsiteX281-6293" fmla="*/ 314 w 10000"/>
                <a:gd name="connsiteY281-6294" fmla="*/ 2265 h 10000"/>
                <a:gd name="connsiteX282-6295" fmla="*/ 314 w 10000"/>
                <a:gd name="connsiteY282-6296" fmla="*/ 2280 h 10000"/>
                <a:gd name="connsiteX283-6297" fmla="*/ 314 w 10000"/>
                <a:gd name="connsiteY283-6298" fmla="*/ 2280 h 10000"/>
                <a:gd name="connsiteX284-6299" fmla="*/ 323 w 10000"/>
                <a:gd name="connsiteY284-6300" fmla="*/ 3019 h 10000"/>
                <a:gd name="connsiteX285-6301" fmla="*/ 332 w 10000"/>
                <a:gd name="connsiteY285-6302" fmla="*/ 3804 h 10000"/>
                <a:gd name="connsiteX286-6303" fmla="*/ 349 w 10000"/>
                <a:gd name="connsiteY286-6304" fmla="*/ 4634 h 10000"/>
                <a:gd name="connsiteX287-6305" fmla="*/ 393 w 10000"/>
                <a:gd name="connsiteY287-6306" fmla="*/ 5471 h 10000"/>
                <a:gd name="connsiteX288-6307" fmla="*/ 393 w 10000"/>
                <a:gd name="connsiteY288-6308" fmla="*/ 5471 h 10000"/>
                <a:gd name="connsiteX289-6309" fmla="*/ 410 w 10000"/>
                <a:gd name="connsiteY289-6310" fmla="*/ 5889 h 10000"/>
                <a:gd name="connsiteX290-6311" fmla="*/ 428 w 10000"/>
                <a:gd name="connsiteY290-6312" fmla="*/ 6315 h 10000"/>
                <a:gd name="connsiteX291-6313" fmla="*/ 437 w 10000"/>
                <a:gd name="connsiteY291-6314" fmla="*/ 6764 h 10000"/>
                <a:gd name="connsiteX292-6315" fmla="*/ 437 w 10000"/>
                <a:gd name="connsiteY292-6316" fmla="*/ 7212 h 10000"/>
                <a:gd name="connsiteX293-6317" fmla="*/ 437 w 10000"/>
                <a:gd name="connsiteY293-6318" fmla="*/ 7212 h 10000"/>
                <a:gd name="connsiteX294-6319" fmla="*/ 437 w 10000"/>
                <a:gd name="connsiteY294-6320" fmla="*/ 7444 h 10000"/>
                <a:gd name="connsiteX295-6321" fmla="*/ 437 w 10000"/>
                <a:gd name="connsiteY295-6322" fmla="*/ 7444 h 10000"/>
                <a:gd name="connsiteX296-6323" fmla="*/ 437 w 10000"/>
                <a:gd name="connsiteY296-6324" fmla="*/ 7720 h 10000"/>
                <a:gd name="connsiteX297-6325" fmla="*/ 437 w 10000"/>
                <a:gd name="connsiteY297-6326" fmla="*/ 7997 h 10000"/>
                <a:gd name="connsiteX298-6327" fmla="*/ 437 w 10000"/>
                <a:gd name="connsiteY298-6328" fmla="*/ 8034 h 10000"/>
                <a:gd name="connsiteX299-6329" fmla="*/ 437 w 10000"/>
                <a:gd name="connsiteY299-6330" fmla="*/ 8034 h 10000"/>
                <a:gd name="connsiteX300-6331" fmla="*/ 428 w 10000"/>
                <a:gd name="connsiteY300-6332" fmla="*/ 8214 h 10000"/>
                <a:gd name="connsiteX301-6333" fmla="*/ 428 w 10000"/>
                <a:gd name="connsiteY301-6334" fmla="*/ 8214 h 10000"/>
                <a:gd name="connsiteX302-6335" fmla="*/ 437 w 10000"/>
                <a:gd name="connsiteY302-6336" fmla="*/ 8266 h 10000"/>
                <a:gd name="connsiteX303-6337" fmla="*/ 428 w 10000"/>
                <a:gd name="connsiteY303-6338" fmla="*/ 8266 h 10000"/>
                <a:gd name="connsiteX304-6339" fmla="*/ 437 w 10000"/>
                <a:gd name="connsiteY304-6340" fmla="*/ 8341 h 10000"/>
                <a:gd name="connsiteX305-6341" fmla="*/ 437 w 10000"/>
                <a:gd name="connsiteY305-6342" fmla="*/ 8363 h 10000"/>
                <a:gd name="connsiteX306-6343" fmla="*/ 445 w 10000"/>
                <a:gd name="connsiteY306-6344" fmla="*/ 8378 h 10000"/>
                <a:gd name="connsiteX307-6345" fmla="*/ 445 w 10000"/>
                <a:gd name="connsiteY307-6346" fmla="*/ 8378 h 10000"/>
                <a:gd name="connsiteX308-6347" fmla="*/ 454 w 10000"/>
                <a:gd name="connsiteY308-6348" fmla="*/ 8401 h 10000"/>
                <a:gd name="connsiteX309-6349" fmla="*/ 463 w 10000"/>
                <a:gd name="connsiteY309-6350" fmla="*/ 8430 h 10000"/>
                <a:gd name="connsiteX310-6351" fmla="*/ 463 w 10000"/>
                <a:gd name="connsiteY310-6352" fmla="*/ 8460 h 10000"/>
                <a:gd name="connsiteX311-6353" fmla="*/ 454 w 10000"/>
                <a:gd name="connsiteY311-6354" fmla="*/ 8490 h 10000"/>
                <a:gd name="connsiteX312-6355" fmla="*/ 454 w 10000"/>
                <a:gd name="connsiteY312-6356" fmla="*/ 8498 h 10000"/>
                <a:gd name="connsiteX313-6357" fmla="*/ 454 w 10000"/>
                <a:gd name="connsiteY313-6358" fmla="*/ 8505 h 10000"/>
                <a:gd name="connsiteX314-6359" fmla="*/ 454 w 10000"/>
                <a:gd name="connsiteY314-6360" fmla="*/ 8505 h 10000"/>
                <a:gd name="connsiteX315-6361" fmla="*/ 498 w 10000"/>
                <a:gd name="connsiteY315-6362" fmla="*/ 8617 h 10000"/>
                <a:gd name="connsiteX316-6363" fmla="*/ 541 w 10000"/>
                <a:gd name="connsiteY316-6364" fmla="*/ 8722 h 10000"/>
                <a:gd name="connsiteX317-6365" fmla="*/ 603 w 10000"/>
                <a:gd name="connsiteY317-6366" fmla="*/ 8827 h 10000"/>
                <a:gd name="connsiteX318-6367" fmla="*/ 664 w 10000"/>
                <a:gd name="connsiteY318-6368" fmla="*/ 8924 h 10000"/>
                <a:gd name="connsiteX319-6369" fmla="*/ 742 w 10000"/>
                <a:gd name="connsiteY319-6370" fmla="*/ 9021 h 10000"/>
                <a:gd name="connsiteX320-6371" fmla="*/ 838 w 10000"/>
                <a:gd name="connsiteY320-6372" fmla="*/ 9111 h 10000"/>
                <a:gd name="connsiteX321-6373" fmla="*/ 934 w 10000"/>
                <a:gd name="connsiteY321-6374" fmla="*/ 9193 h 10000"/>
                <a:gd name="connsiteX322-6375" fmla="*/ 1048 w 10000"/>
                <a:gd name="connsiteY322-6376" fmla="*/ 9283 h 10000"/>
                <a:gd name="connsiteX323-6377" fmla="*/ 1162 w 10000"/>
                <a:gd name="connsiteY323-6378" fmla="*/ 9357 h 10000"/>
                <a:gd name="connsiteX324-6379" fmla="*/ 1275 w 10000"/>
                <a:gd name="connsiteY324-6380" fmla="*/ 9417 h 10000"/>
                <a:gd name="connsiteX325-6381" fmla="*/ 1397 w 10000"/>
                <a:gd name="connsiteY325-6382" fmla="*/ 9484 h 10000"/>
                <a:gd name="connsiteX326-6383" fmla="*/ 1520 w 10000"/>
                <a:gd name="connsiteY326-6384" fmla="*/ 9529 h 10000"/>
                <a:gd name="connsiteX327-6385" fmla="*/ 1651 w 10000"/>
                <a:gd name="connsiteY327-6386" fmla="*/ 9574 h 10000"/>
                <a:gd name="connsiteX328-6387" fmla="*/ 1764 w 10000"/>
                <a:gd name="connsiteY328-6388" fmla="*/ 9604 h 10000"/>
                <a:gd name="connsiteX329-6389" fmla="*/ 1895 w 10000"/>
                <a:gd name="connsiteY329-6390" fmla="*/ 9619 h 10000"/>
                <a:gd name="connsiteX330-6391" fmla="*/ 2017 w 10000"/>
                <a:gd name="connsiteY330-6392" fmla="*/ 9626 h 10000"/>
                <a:gd name="connsiteX331-6393" fmla="*/ 2017 w 10000"/>
                <a:gd name="connsiteY331-6394" fmla="*/ 9626 h 10000"/>
                <a:gd name="connsiteX332-6395" fmla="*/ 2096 w 10000"/>
                <a:gd name="connsiteY332-6396" fmla="*/ 9619 h 10000"/>
                <a:gd name="connsiteX333-6397" fmla="*/ 2096 w 10000"/>
                <a:gd name="connsiteY333-6398" fmla="*/ 9619 h 10000"/>
                <a:gd name="connsiteX334-6399" fmla="*/ 2262 w 10000"/>
                <a:gd name="connsiteY334-6400" fmla="*/ 9619 h 10000"/>
                <a:gd name="connsiteX335-6401" fmla="*/ 2262 w 10000"/>
                <a:gd name="connsiteY335-6402" fmla="*/ 9619 h 10000"/>
                <a:gd name="connsiteX336-6403" fmla="*/ 2428 w 10000"/>
                <a:gd name="connsiteY336-6404" fmla="*/ 9619 h 10000"/>
                <a:gd name="connsiteX337-6405" fmla="*/ 2585 w 10000"/>
                <a:gd name="connsiteY337-6406" fmla="*/ 9634 h 10000"/>
                <a:gd name="connsiteX338-6407" fmla="*/ 2900 w 10000"/>
                <a:gd name="connsiteY338-6408" fmla="*/ 9664 h 10000"/>
                <a:gd name="connsiteX339-6409" fmla="*/ 2900 w 10000"/>
                <a:gd name="connsiteY339-6410" fmla="*/ 9664 h 10000"/>
                <a:gd name="connsiteX340-6411" fmla="*/ 3048 w 10000"/>
                <a:gd name="connsiteY340-6412" fmla="*/ 9686 h 10000"/>
                <a:gd name="connsiteX341-6413" fmla="*/ 3048 w 10000"/>
                <a:gd name="connsiteY341-6414" fmla="*/ 9686 h 10000"/>
                <a:gd name="connsiteX342-6415" fmla="*/ 3197 w 10000"/>
                <a:gd name="connsiteY342-6416" fmla="*/ 9694 h 10000"/>
                <a:gd name="connsiteX343-6417" fmla="*/ 3354 w 10000"/>
                <a:gd name="connsiteY343-6418" fmla="*/ 9701 h 10000"/>
                <a:gd name="connsiteX344-6419" fmla="*/ 3354 w 10000"/>
                <a:gd name="connsiteY344-6420" fmla="*/ 9701 h 10000"/>
                <a:gd name="connsiteX345-6421" fmla="*/ 3590 w 10000"/>
                <a:gd name="connsiteY345-6422" fmla="*/ 9694 h 10000"/>
                <a:gd name="connsiteX346-6423" fmla="*/ 3817 w 10000"/>
                <a:gd name="connsiteY346-6424" fmla="*/ 9679 h 10000"/>
                <a:gd name="connsiteX347-6425" fmla="*/ 3817 w 10000"/>
                <a:gd name="connsiteY347-6426" fmla="*/ 9679 h 10000"/>
                <a:gd name="connsiteX348-6427" fmla="*/ 4035 w 10000"/>
                <a:gd name="connsiteY348-6428" fmla="*/ 9664 h 10000"/>
                <a:gd name="connsiteX349-6429" fmla="*/ 4061 w 10000"/>
                <a:gd name="connsiteY349-6430" fmla="*/ 9664 h 10000"/>
                <a:gd name="connsiteX350-6431" fmla="*/ 4070 w 10000"/>
                <a:gd name="connsiteY350-6432" fmla="*/ 9656 h 10000"/>
                <a:gd name="connsiteX351-6433" fmla="*/ 4070 w 10000"/>
                <a:gd name="connsiteY351-6434" fmla="*/ 9656 h 10000"/>
                <a:gd name="connsiteX352-6435" fmla="*/ 4114 w 10000"/>
                <a:gd name="connsiteY352-6436" fmla="*/ 9634 h 10000"/>
                <a:gd name="connsiteX353-6437" fmla="*/ 4157 w 10000"/>
                <a:gd name="connsiteY353-6438" fmla="*/ 9626 h 10000"/>
                <a:gd name="connsiteX354-6439" fmla="*/ 4175 w 10000"/>
                <a:gd name="connsiteY354-6440" fmla="*/ 9626 h 10000"/>
                <a:gd name="connsiteX355-6441" fmla="*/ 4175 w 10000"/>
                <a:gd name="connsiteY355-6442" fmla="*/ 9626 h 10000"/>
                <a:gd name="connsiteX356-6443" fmla="*/ 4611 w 10000"/>
                <a:gd name="connsiteY356-6444" fmla="*/ 9656 h 10000"/>
                <a:gd name="connsiteX357-6445" fmla="*/ 4611 w 10000"/>
                <a:gd name="connsiteY357-6446" fmla="*/ 9656 h 10000"/>
                <a:gd name="connsiteX358-6447" fmla="*/ 5039 w 10000"/>
                <a:gd name="connsiteY358-6448" fmla="*/ 9679 h 10000"/>
                <a:gd name="connsiteX359-6449" fmla="*/ 5258 w 10000"/>
                <a:gd name="connsiteY359-6450" fmla="*/ 9694 h 10000"/>
                <a:gd name="connsiteX360-6451" fmla="*/ 5476 w 10000"/>
                <a:gd name="connsiteY360-6452" fmla="*/ 9694 h 10000"/>
                <a:gd name="connsiteX361-6453" fmla="*/ 5476 w 10000"/>
                <a:gd name="connsiteY361-6454" fmla="*/ 9694 h 10000"/>
                <a:gd name="connsiteX362-6455" fmla="*/ 5633 w 10000"/>
                <a:gd name="connsiteY362-6456" fmla="*/ 9686 h 10000"/>
                <a:gd name="connsiteX363-6457" fmla="*/ 5633 w 10000"/>
                <a:gd name="connsiteY363-6458" fmla="*/ 9686 h 10000"/>
                <a:gd name="connsiteX364-6459" fmla="*/ 5808 w 10000"/>
                <a:gd name="connsiteY364-6460" fmla="*/ 9686 h 10000"/>
                <a:gd name="connsiteX365-6461" fmla="*/ 5808 w 10000"/>
                <a:gd name="connsiteY365-6462" fmla="*/ 9686 h 10000"/>
                <a:gd name="connsiteX366-6463" fmla="*/ 5886 w 10000"/>
                <a:gd name="connsiteY366-6464" fmla="*/ 9686 h 10000"/>
                <a:gd name="connsiteX367-6465" fmla="*/ 5956 w 10000"/>
                <a:gd name="connsiteY367-6466" fmla="*/ 9694 h 10000"/>
                <a:gd name="connsiteX368-6467" fmla="*/ 6026 w 10000"/>
                <a:gd name="connsiteY368-6468" fmla="*/ 9716 h 10000"/>
                <a:gd name="connsiteX369-6469" fmla="*/ 6087 w 10000"/>
                <a:gd name="connsiteY369-6470" fmla="*/ 9738 h 10000"/>
                <a:gd name="connsiteX370-6471" fmla="*/ 6105 w 10000"/>
                <a:gd name="connsiteY370-6472" fmla="*/ 9746 h 10000"/>
                <a:gd name="connsiteX371-6473" fmla="*/ 6140 w 10000"/>
                <a:gd name="connsiteY371-6474" fmla="*/ 9738 h 10000"/>
                <a:gd name="connsiteX372-6475" fmla="*/ 6148 w 10000"/>
                <a:gd name="connsiteY372-6476" fmla="*/ 9731 h 10000"/>
                <a:gd name="connsiteX373-6477" fmla="*/ 6148 w 10000"/>
                <a:gd name="connsiteY373-6478" fmla="*/ 9731 h 10000"/>
                <a:gd name="connsiteX374-6479" fmla="*/ 6183 w 10000"/>
                <a:gd name="connsiteY374-6480" fmla="*/ 9694 h 10000"/>
                <a:gd name="connsiteX375-6481" fmla="*/ 6227 w 10000"/>
                <a:gd name="connsiteY375-6482" fmla="*/ 9671 h 10000"/>
                <a:gd name="connsiteX376-6483" fmla="*/ 6332 w 10000"/>
                <a:gd name="connsiteY376-6484" fmla="*/ 9634 h 10000"/>
                <a:gd name="connsiteX377-6485" fmla="*/ 6428 w 10000"/>
                <a:gd name="connsiteY377-6486" fmla="*/ 9604 h 10000"/>
                <a:gd name="connsiteX378-6487" fmla="*/ 6541 w 10000"/>
                <a:gd name="connsiteY378-6488" fmla="*/ 9574 h 10000"/>
                <a:gd name="connsiteX379-6489" fmla="*/ 6541 w 10000"/>
                <a:gd name="connsiteY379-6490" fmla="*/ 9574 h 10000"/>
                <a:gd name="connsiteX380-6491" fmla="*/ 6681 w 10000"/>
                <a:gd name="connsiteY380-6492" fmla="*/ 9544 h 10000"/>
                <a:gd name="connsiteX381-6493" fmla="*/ 6742 w 10000"/>
                <a:gd name="connsiteY381-6494" fmla="*/ 9522 h 10000"/>
                <a:gd name="connsiteX382-6495" fmla="*/ 6821 w 10000"/>
                <a:gd name="connsiteY382-6496" fmla="*/ 9499 h 10000"/>
                <a:gd name="connsiteX383-6497" fmla="*/ 6821 w 10000"/>
                <a:gd name="connsiteY383-6498" fmla="*/ 9499 h 10000"/>
                <a:gd name="connsiteX384-6499" fmla="*/ 7092 w 10000"/>
                <a:gd name="connsiteY384-6500" fmla="*/ 9372 h 10000"/>
                <a:gd name="connsiteX385-6501" fmla="*/ 7362 w 10000"/>
                <a:gd name="connsiteY385-6502" fmla="*/ 9215 h 10000"/>
                <a:gd name="connsiteX386-6503" fmla="*/ 7642 w 10000"/>
                <a:gd name="connsiteY386-6504" fmla="*/ 9051 h 10000"/>
                <a:gd name="connsiteX387-6505" fmla="*/ 7930 w 10000"/>
                <a:gd name="connsiteY387-6506" fmla="*/ 8857 h 10000"/>
                <a:gd name="connsiteX388-6507" fmla="*/ 7930 w 10000"/>
                <a:gd name="connsiteY388-6508" fmla="*/ 8857 h 10000"/>
                <a:gd name="connsiteX389-6509" fmla="*/ 8052 w 10000"/>
                <a:gd name="connsiteY389-6510" fmla="*/ 8774 h 10000"/>
                <a:gd name="connsiteX390-6511" fmla="*/ 8192 w 10000"/>
                <a:gd name="connsiteY390-6512" fmla="*/ 8685 h 10000"/>
                <a:gd name="connsiteX391-6513" fmla="*/ 8463 w 10000"/>
                <a:gd name="connsiteY391-6514" fmla="*/ 8543 h 10000"/>
                <a:gd name="connsiteX392-6515" fmla="*/ 8463 w 10000"/>
                <a:gd name="connsiteY392-6516" fmla="*/ 8543 h 10000"/>
                <a:gd name="connsiteX393-6517" fmla="*/ 8664 w 10000"/>
                <a:gd name="connsiteY393-6518" fmla="*/ 8423 h 10000"/>
                <a:gd name="connsiteX394-6519" fmla="*/ 8873 w 10000"/>
                <a:gd name="connsiteY394-6520" fmla="*/ 8303 h 10000"/>
                <a:gd name="connsiteX395-6521" fmla="*/ 8873 w 10000"/>
                <a:gd name="connsiteY395-6522" fmla="*/ 8303 h 10000"/>
                <a:gd name="connsiteX396-6523" fmla="*/ 8987 w 10000"/>
                <a:gd name="connsiteY396-6524" fmla="*/ 8229 h 10000"/>
                <a:gd name="connsiteX397-6525" fmla="*/ 8987 w 10000"/>
                <a:gd name="connsiteY397-6526" fmla="*/ 8229 h 10000"/>
                <a:gd name="connsiteX398-6527" fmla="*/ 9345 w 10000"/>
                <a:gd name="connsiteY398-6528" fmla="*/ 8019 h 10000"/>
                <a:gd name="connsiteX399-6529" fmla="*/ 9546 w 10000"/>
                <a:gd name="connsiteY399-6530" fmla="*/ 7892 h 10000"/>
                <a:gd name="connsiteX400-6531" fmla="*/ 9598 w 10000"/>
                <a:gd name="connsiteY400-6532" fmla="*/ 7855 h 10000"/>
                <a:gd name="connsiteX401-6533" fmla="*/ 9633 w 10000"/>
                <a:gd name="connsiteY401-6534" fmla="*/ 7818 h 10000"/>
                <a:gd name="connsiteX402-6535" fmla="*/ 9642 w 10000"/>
                <a:gd name="connsiteY402-6536" fmla="*/ 7795 h 10000"/>
                <a:gd name="connsiteX403-6537" fmla="*/ 9651 w 10000"/>
                <a:gd name="connsiteY403-6538" fmla="*/ 7780 h 10000"/>
                <a:gd name="connsiteX404-6539" fmla="*/ 9651 w 10000"/>
                <a:gd name="connsiteY404-6540" fmla="*/ 7780 h 10000"/>
                <a:gd name="connsiteX405-6541" fmla="*/ 9659 w 10000"/>
                <a:gd name="connsiteY405-6542" fmla="*/ 7743 h 10000"/>
                <a:gd name="connsiteX406-6543" fmla="*/ 9668 w 10000"/>
                <a:gd name="connsiteY406-6544" fmla="*/ 7713 h 10000"/>
                <a:gd name="connsiteX407-6545" fmla="*/ 9677 w 10000"/>
                <a:gd name="connsiteY407-6546" fmla="*/ 7706 h 10000"/>
                <a:gd name="connsiteX408-6547" fmla="*/ 9677 w 10000"/>
                <a:gd name="connsiteY408-6548" fmla="*/ 7691 h 10000"/>
                <a:gd name="connsiteX409-6549" fmla="*/ 9677 w 10000"/>
                <a:gd name="connsiteY409-6550" fmla="*/ 7691 h 10000"/>
                <a:gd name="connsiteX410-6551" fmla="*/ 9659 w 10000"/>
                <a:gd name="connsiteY410-6552" fmla="*/ 7070 h 10000"/>
                <a:gd name="connsiteX411-6553" fmla="*/ 9642 w 10000"/>
                <a:gd name="connsiteY411-6554" fmla="*/ 6420 h 10000"/>
                <a:gd name="connsiteX412-6555" fmla="*/ 9607 w 10000"/>
                <a:gd name="connsiteY412-6556" fmla="*/ 5755 h 10000"/>
                <a:gd name="connsiteX413-6557" fmla="*/ 9572 w 10000"/>
                <a:gd name="connsiteY413-6558" fmla="*/ 5052 h 10000"/>
                <a:gd name="connsiteX414-6559" fmla="*/ 9572 w 10000"/>
                <a:gd name="connsiteY414-6560" fmla="*/ 5052 h 10000"/>
                <a:gd name="connsiteX415-6561" fmla="*/ 9572 w 10000"/>
                <a:gd name="connsiteY415-6562" fmla="*/ 4993 h 10000"/>
                <a:gd name="connsiteX416-6563" fmla="*/ 9590 w 10000"/>
                <a:gd name="connsiteY416-6564" fmla="*/ 5282 h 10000"/>
                <a:gd name="connsiteX417-6565" fmla="*/ 9598 w 10000"/>
                <a:gd name="connsiteY417-6566" fmla="*/ 4955 h 10000"/>
                <a:gd name="connsiteX418-6567" fmla="*/ 9598 w 10000"/>
                <a:gd name="connsiteY418-6568" fmla="*/ 4955 h 10000"/>
                <a:gd name="connsiteX419-6569" fmla="*/ 9624 w 10000"/>
                <a:gd name="connsiteY419-6570" fmla="*/ 4940 h 10000"/>
                <a:gd name="connsiteX420-6571" fmla="*/ 9651 w 10000"/>
                <a:gd name="connsiteY420-6572" fmla="*/ 4933 h 10000"/>
                <a:gd name="connsiteX421-6573" fmla="*/ 9712 w 10000"/>
                <a:gd name="connsiteY421-6574" fmla="*/ 4918 h 10000"/>
                <a:gd name="connsiteX422-6575" fmla="*/ 9764 w 10000"/>
                <a:gd name="connsiteY422-6576" fmla="*/ 4925 h 10000"/>
                <a:gd name="connsiteX423-6577" fmla="*/ 9808 w 10000"/>
                <a:gd name="connsiteY423-6578" fmla="*/ 4940 h 10000"/>
                <a:gd name="connsiteX424-6579" fmla="*/ 9825 w 10000"/>
                <a:gd name="connsiteY424-6580" fmla="*/ 4948 h 10000"/>
                <a:gd name="connsiteX425-6581" fmla="*/ 9852 w 10000"/>
                <a:gd name="connsiteY425-6582" fmla="*/ 4970 h 10000"/>
                <a:gd name="connsiteX426-6583" fmla="*/ 9869 w 10000"/>
                <a:gd name="connsiteY426-6584" fmla="*/ 4993 h 10000"/>
                <a:gd name="connsiteX427-6585" fmla="*/ 9878 w 10000"/>
                <a:gd name="connsiteY427-6586" fmla="*/ 5022 h 10000"/>
                <a:gd name="connsiteX428-6587" fmla="*/ 9911 w 10000"/>
                <a:gd name="connsiteY428-6588" fmla="*/ 5399 h 10000"/>
                <a:gd name="connsiteX429-6589" fmla="*/ 9930 w 10000"/>
                <a:gd name="connsiteY429-6590" fmla="*/ 5830 h 10000"/>
                <a:gd name="connsiteX430-6591" fmla="*/ 9956 w 10000"/>
                <a:gd name="connsiteY430-6592" fmla="*/ 6555 h 10000"/>
                <a:gd name="connsiteX431-6593" fmla="*/ 9983 w 10000"/>
                <a:gd name="connsiteY431-6594" fmla="*/ 7227 h 10000"/>
                <a:gd name="connsiteX432-6595" fmla="*/ 10000 w 10000"/>
                <a:gd name="connsiteY432-6596" fmla="*/ 7870 h 10000"/>
                <a:gd name="connsiteX433-6597" fmla="*/ 9948 w 10000"/>
                <a:gd name="connsiteY433-6598" fmla="*/ 7870 h 10000"/>
                <a:gd name="connsiteX434-6599" fmla="*/ 9930 w 10000"/>
                <a:gd name="connsiteY434-6600" fmla="*/ 7900 h 10000"/>
                <a:gd name="connsiteX435-6601" fmla="*/ 9930 w 10000"/>
                <a:gd name="connsiteY435-6602" fmla="*/ 7900 h 10000"/>
                <a:gd name="connsiteX436-6603" fmla="*/ 9913 w 10000"/>
                <a:gd name="connsiteY436-6604" fmla="*/ 7937 h 10000"/>
                <a:gd name="connsiteX437-6605" fmla="*/ 9878 w 10000"/>
                <a:gd name="connsiteY437-6606" fmla="*/ 7975 h 10000"/>
                <a:gd name="connsiteX438-6607" fmla="*/ 9843 w 10000"/>
                <a:gd name="connsiteY438-6608" fmla="*/ 8012 h 10000"/>
                <a:gd name="connsiteX439-6609" fmla="*/ 9790 w 10000"/>
                <a:gd name="connsiteY439-6610" fmla="*/ 8042 h 10000"/>
                <a:gd name="connsiteX440-6611" fmla="*/ 9694 w 10000"/>
                <a:gd name="connsiteY440-6612" fmla="*/ 8109 h 10000"/>
                <a:gd name="connsiteX441-6613" fmla="*/ 9590 w 10000"/>
                <a:gd name="connsiteY441-6614" fmla="*/ 8169 h 10000"/>
                <a:gd name="connsiteX442-6615" fmla="*/ 9590 w 10000"/>
                <a:gd name="connsiteY442-6616" fmla="*/ 8169 h 10000"/>
                <a:gd name="connsiteX443-6617" fmla="*/ 9476 w 10000"/>
                <a:gd name="connsiteY443-6618" fmla="*/ 8229 h 10000"/>
                <a:gd name="connsiteX444-6619" fmla="*/ 9380 w 10000"/>
                <a:gd name="connsiteY444-6620" fmla="*/ 8303 h 10000"/>
                <a:gd name="connsiteX445-6621" fmla="*/ 9380 w 10000"/>
                <a:gd name="connsiteY445-6622" fmla="*/ 8303 h 10000"/>
                <a:gd name="connsiteX446-6623" fmla="*/ 9205 w 10000"/>
                <a:gd name="connsiteY446-6624" fmla="*/ 8408 h 10000"/>
                <a:gd name="connsiteX447-6625" fmla="*/ 9039 w 10000"/>
                <a:gd name="connsiteY447-6626" fmla="*/ 8513 h 10000"/>
                <a:gd name="connsiteX448-6627" fmla="*/ 8690 w 10000"/>
                <a:gd name="connsiteY448-6628" fmla="*/ 8714 h 10000"/>
                <a:gd name="connsiteX449-6629" fmla="*/ 8690 w 10000"/>
                <a:gd name="connsiteY449-6630" fmla="*/ 8714 h 10000"/>
                <a:gd name="connsiteX450-6631" fmla="*/ 8332 w 10000"/>
                <a:gd name="connsiteY450-6632" fmla="*/ 8924 h 10000"/>
                <a:gd name="connsiteX451-6633" fmla="*/ 8332 w 10000"/>
                <a:gd name="connsiteY451-6634" fmla="*/ 8924 h 10000"/>
                <a:gd name="connsiteX452-6635" fmla="*/ 8131 w 10000"/>
                <a:gd name="connsiteY452-6636" fmla="*/ 9058 h 10000"/>
                <a:gd name="connsiteX453-6637" fmla="*/ 7930 w 10000"/>
                <a:gd name="connsiteY453-6638" fmla="*/ 9185 h 10000"/>
                <a:gd name="connsiteX454-6639" fmla="*/ 7930 w 10000"/>
                <a:gd name="connsiteY454-6640" fmla="*/ 9185 h 10000"/>
                <a:gd name="connsiteX455-6641" fmla="*/ 7555 w 10000"/>
                <a:gd name="connsiteY455-6642" fmla="*/ 9432 h 10000"/>
                <a:gd name="connsiteX456-6643" fmla="*/ 7371 w 10000"/>
                <a:gd name="connsiteY456-6644" fmla="*/ 9544 h 10000"/>
                <a:gd name="connsiteX457-6645" fmla="*/ 7179 w 10000"/>
                <a:gd name="connsiteY457-6646" fmla="*/ 9649 h 10000"/>
                <a:gd name="connsiteX458-6647" fmla="*/ 6978 w 10000"/>
                <a:gd name="connsiteY458-6648" fmla="*/ 9746 h 10000"/>
                <a:gd name="connsiteX459-6649" fmla="*/ 6777 w 10000"/>
                <a:gd name="connsiteY459-6650" fmla="*/ 9828 h 10000"/>
                <a:gd name="connsiteX460-6651" fmla="*/ 6681 w 10000"/>
                <a:gd name="connsiteY460-6652" fmla="*/ 9858 h 10000"/>
                <a:gd name="connsiteX461-6653" fmla="*/ 6576 w 10000"/>
                <a:gd name="connsiteY461-6654" fmla="*/ 9880 h 10000"/>
                <a:gd name="connsiteX462-6655" fmla="*/ 6463 w 10000"/>
                <a:gd name="connsiteY462-6656" fmla="*/ 9903 h 10000"/>
                <a:gd name="connsiteX463-6657" fmla="*/ 6367 w 10000"/>
                <a:gd name="connsiteY463-6658" fmla="*/ 9925 h 10000"/>
                <a:gd name="connsiteX464-6659" fmla="*/ 6349 w 10000"/>
                <a:gd name="connsiteY464-6660" fmla="*/ 9925 h 10000"/>
                <a:gd name="connsiteX465-6661" fmla="*/ 6341 w 10000"/>
                <a:gd name="connsiteY465-6662" fmla="*/ 9933 h 10000"/>
                <a:gd name="connsiteX466-6663" fmla="*/ 6341 w 10000"/>
                <a:gd name="connsiteY466-6664" fmla="*/ 9933 h 10000"/>
                <a:gd name="connsiteX467-6665" fmla="*/ 6314 w 10000"/>
                <a:gd name="connsiteY467-6666" fmla="*/ 9948 h 10000"/>
                <a:gd name="connsiteX468-6667" fmla="*/ 6279 w 10000"/>
                <a:gd name="connsiteY468-6668" fmla="*/ 9955 h 10000"/>
                <a:gd name="connsiteX469-6669" fmla="*/ 6218 w 10000"/>
                <a:gd name="connsiteY469-6670" fmla="*/ 9970 h 10000"/>
                <a:gd name="connsiteX470-6671" fmla="*/ 6227 w 10000"/>
                <a:gd name="connsiteY470-6672" fmla="*/ 9993 h 10000"/>
                <a:gd name="connsiteX471-6673" fmla="*/ 6227 w 10000"/>
                <a:gd name="connsiteY471-6674" fmla="*/ 9993 h 10000"/>
                <a:gd name="connsiteX472-6675" fmla="*/ 6201 w 10000"/>
                <a:gd name="connsiteY472-6676" fmla="*/ 10000 h 10000"/>
                <a:gd name="connsiteX473-6677" fmla="*/ 6201 w 10000"/>
                <a:gd name="connsiteY473-6678" fmla="*/ 10000 h 10000"/>
                <a:gd name="connsiteX474-6679" fmla="*/ 6175 w 10000"/>
                <a:gd name="connsiteY474-6680" fmla="*/ 10000 h 10000"/>
                <a:gd name="connsiteX475-6681" fmla="*/ 6175 w 10000"/>
                <a:gd name="connsiteY475-6682" fmla="*/ 10000 h 10000"/>
                <a:gd name="connsiteX0-6683" fmla="*/ 6175 w 10000"/>
                <a:gd name="connsiteY0-6684" fmla="*/ 10000 h 10000"/>
                <a:gd name="connsiteX1-6685" fmla="*/ 6175 w 10000"/>
                <a:gd name="connsiteY1-6686" fmla="*/ 10000 h 10000"/>
                <a:gd name="connsiteX2-6687" fmla="*/ 6140 w 10000"/>
                <a:gd name="connsiteY2-6688" fmla="*/ 10000 h 10000"/>
                <a:gd name="connsiteX3-6689" fmla="*/ 6114 w 10000"/>
                <a:gd name="connsiteY3-6690" fmla="*/ 9993 h 10000"/>
                <a:gd name="connsiteX4-6691" fmla="*/ 6096 w 10000"/>
                <a:gd name="connsiteY4-6692" fmla="*/ 9985 h 10000"/>
                <a:gd name="connsiteX5-6693" fmla="*/ 6079 w 10000"/>
                <a:gd name="connsiteY5-6694" fmla="*/ 9993 h 10000"/>
                <a:gd name="connsiteX6-6695" fmla="*/ 6079 w 10000"/>
                <a:gd name="connsiteY6-6696" fmla="*/ 9993 h 10000"/>
                <a:gd name="connsiteX7-6697" fmla="*/ 6035 w 10000"/>
                <a:gd name="connsiteY7-6698" fmla="*/ 10000 h 10000"/>
                <a:gd name="connsiteX8-6699" fmla="*/ 6035 w 10000"/>
                <a:gd name="connsiteY8-6700" fmla="*/ 10000 h 10000"/>
                <a:gd name="connsiteX9-6701" fmla="*/ 5983 w 10000"/>
                <a:gd name="connsiteY9-6702" fmla="*/ 9993 h 10000"/>
                <a:gd name="connsiteX10-6703" fmla="*/ 5921 w 10000"/>
                <a:gd name="connsiteY10-6704" fmla="*/ 9963 h 10000"/>
                <a:gd name="connsiteX11-6705" fmla="*/ 5921 w 10000"/>
                <a:gd name="connsiteY11-6706" fmla="*/ 9963 h 10000"/>
                <a:gd name="connsiteX12-6707" fmla="*/ 5895 w 10000"/>
                <a:gd name="connsiteY12-6708" fmla="*/ 9955 h 10000"/>
                <a:gd name="connsiteX13-6709" fmla="*/ 5860 w 10000"/>
                <a:gd name="connsiteY13-6710" fmla="*/ 9955 h 10000"/>
                <a:gd name="connsiteX14-6711" fmla="*/ 5860 w 10000"/>
                <a:gd name="connsiteY14-6712" fmla="*/ 9955 h 10000"/>
                <a:gd name="connsiteX15-6713" fmla="*/ 5773 w 10000"/>
                <a:gd name="connsiteY15-6714" fmla="*/ 9955 h 10000"/>
                <a:gd name="connsiteX16-6715" fmla="*/ 5659 w 10000"/>
                <a:gd name="connsiteY16-6716" fmla="*/ 9963 h 10000"/>
                <a:gd name="connsiteX17-6717" fmla="*/ 5659 w 10000"/>
                <a:gd name="connsiteY17-6718" fmla="*/ 9963 h 10000"/>
                <a:gd name="connsiteX18-6719" fmla="*/ 5572 w 10000"/>
                <a:gd name="connsiteY18-6720" fmla="*/ 9970 h 10000"/>
                <a:gd name="connsiteX19-6721" fmla="*/ 5572 w 10000"/>
                <a:gd name="connsiteY19-6722" fmla="*/ 9970 h 10000"/>
                <a:gd name="connsiteX20-6723" fmla="*/ 5371 w 10000"/>
                <a:gd name="connsiteY20-6724" fmla="*/ 9970 h 10000"/>
                <a:gd name="connsiteX21-6725" fmla="*/ 5371 w 10000"/>
                <a:gd name="connsiteY21-6726" fmla="*/ 9970 h 10000"/>
                <a:gd name="connsiteX22-6727" fmla="*/ 5240 w 10000"/>
                <a:gd name="connsiteY22-6728" fmla="*/ 9970 h 10000"/>
                <a:gd name="connsiteX23-6729" fmla="*/ 5074 w 10000"/>
                <a:gd name="connsiteY23-6730" fmla="*/ 9955 h 10000"/>
                <a:gd name="connsiteX24-6731" fmla="*/ 5074 w 10000"/>
                <a:gd name="connsiteY24-6732" fmla="*/ 9955 h 10000"/>
                <a:gd name="connsiteX25-6733" fmla="*/ 4969 w 10000"/>
                <a:gd name="connsiteY25-6734" fmla="*/ 9948 h 10000"/>
                <a:gd name="connsiteX26-6735" fmla="*/ 4838 w 10000"/>
                <a:gd name="connsiteY26-6736" fmla="*/ 9933 h 10000"/>
                <a:gd name="connsiteX27-6737" fmla="*/ 4838 w 10000"/>
                <a:gd name="connsiteY27-6738" fmla="*/ 9933 h 10000"/>
                <a:gd name="connsiteX28-6739" fmla="*/ 4664 w 10000"/>
                <a:gd name="connsiteY28-6740" fmla="*/ 9948 h 10000"/>
                <a:gd name="connsiteX29-6741" fmla="*/ 4664 w 10000"/>
                <a:gd name="connsiteY29-6742" fmla="*/ 9948 h 10000"/>
                <a:gd name="connsiteX30-6743" fmla="*/ 4480 w 10000"/>
                <a:gd name="connsiteY30-6744" fmla="*/ 9948 h 10000"/>
                <a:gd name="connsiteX31-6745" fmla="*/ 4445 w 10000"/>
                <a:gd name="connsiteY31-6746" fmla="*/ 9948 h 10000"/>
                <a:gd name="connsiteX32-6747" fmla="*/ 4445 w 10000"/>
                <a:gd name="connsiteY32-6748" fmla="*/ 9948 h 10000"/>
                <a:gd name="connsiteX33-6749" fmla="*/ 4393 w 10000"/>
                <a:gd name="connsiteY33-6750" fmla="*/ 9933 h 10000"/>
                <a:gd name="connsiteX34-6751" fmla="*/ 4332 w 10000"/>
                <a:gd name="connsiteY34-6752" fmla="*/ 9925 h 10000"/>
                <a:gd name="connsiteX35-6753" fmla="*/ 4323 w 10000"/>
                <a:gd name="connsiteY35-6754" fmla="*/ 9918 h 10000"/>
                <a:gd name="connsiteX36-6755" fmla="*/ 4297 w 10000"/>
                <a:gd name="connsiteY36-6756" fmla="*/ 9925 h 10000"/>
                <a:gd name="connsiteX37-6757" fmla="*/ 4297 w 10000"/>
                <a:gd name="connsiteY37-6758" fmla="*/ 9925 h 10000"/>
                <a:gd name="connsiteX38-6759" fmla="*/ 4253 w 10000"/>
                <a:gd name="connsiteY38-6760" fmla="*/ 9933 h 10000"/>
                <a:gd name="connsiteX39-6761" fmla="*/ 4253 w 10000"/>
                <a:gd name="connsiteY39-6762" fmla="*/ 9933 h 10000"/>
                <a:gd name="connsiteX40-6763" fmla="*/ 4026 w 10000"/>
                <a:gd name="connsiteY40-6764" fmla="*/ 9933 h 10000"/>
                <a:gd name="connsiteX41-6765" fmla="*/ 3808 w 10000"/>
                <a:gd name="connsiteY41-6766" fmla="*/ 9955 h 10000"/>
                <a:gd name="connsiteX42-6767" fmla="*/ 3808 w 10000"/>
                <a:gd name="connsiteY42-6768" fmla="*/ 9955 h 10000"/>
                <a:gd name="connsiteX43-6769" fmla="*/ 3581 w 10000"/>
                <a:gd name="connsiteY43-6770" fmla="*/ 9963 h 10000"/>
                <a:gd name="connsiteX44-6771" fmla="*/ 3354 w 10000"/>
                <a:gd name="connsiteY44-6772" fmla="*/ 9970 h 10000"/>
                <a:gd name="connsiteX45-6773" fmla="*/ 3354 w 10000"/>
                <a:gd name="connsiteY45-6774" fmla="*/ 9970 h 10000"/>
                <a:gd name="connsiteX46-6775" fmla="*/ 3179 w 10000"/>
                <a:gd name="connsiteY46-6776" fmla="*/ 9963 h 10000"/>
                <a:gd name="connsiteX47-6777" fmla="*/ 3022 w 10000"/>
                <a:gd name="connsiteY47-6778" fmla="*/ 9955 h 10000"/>
                <a:gd name="connsiteX48-6779" fmla="*/ 3022 w 10000"/>
                <a:gd name="connsiteY48-6780" fmla="*/ 9955 h 10000"/>
                <a:gd name="connsiteX49-6781" fmla="*/ 2856 w 10000"/>
                <a:gd name="connsiteY49-6782" fmla="*/ 9933 h 10000"/>
                <a:gd name="connsiteX50-6783" fmla="*/ 2690 w 10000"/>
                <a:gd name="connsiteY50-6784" fmla="*/ 9933 h 10000"/>
                <a:gd name="connsiteX51-6785" fmla="*/ 2690 w 10000"/>
                <a:gd name="connsiteY51-6786" fmla="*/ 9933 h 10000"/>
                <a:gd name="connsiteX52-6787" fmla="*/ 2393 w 10000"/>
                <a:gd name="connsiteY52-6788" fmla="*/ 9918 h 10000"/>
                <a:gd name="connsiteX53-6789" fmla="*/ 2096 w 10000"/>
                <a:gd name="connsiteY53-6790" fmla="*/ 9903 h 10000"/>
                <a:gd name="connsiteX54-6791" fmla="*/ 1983 w 10000"/>
                <a:gd name="connsiteY54-6792" fmla="*/ 9895 h 10000"/>
                <a:gd name="connsiteX55-6793" fmla="*/ 1983 w 10000"/>
                <a:gd name="connsiteY55-6794" fmla="*/ 9895 h 10000"/>
                <a:gd name="connsiteX56-6795" fmla="*/ 1817 w 10000"/>
                <a:gd name="connsiteY56-6796" fmla="*/ 9880 h 10000"/>
                <a:gd name="connsiteX57-6797" fmla="*/ 1668 w 10000"/>
                <a:gd name="connsiteY57-6798" fmla="*/ 9851 h 10000"/>
                <a:gd name="connsiteX58-6799" fmla="*/ 1520 w 10000"/>
                <a:gd name="connsiteY58-6800" fmla="*/ 9813 h 10000"/>
                <a:gd name="connsiteX59-6801" fmla="*/ 1389 w 10000"/>
                <a:gd name="connsiteY59-6802" fmla="*/ 9768 h 10000"/>
                <a:gd name="connsiteX60-6803" fmla="*/ 1389 w 10000"/>
                <a:gd name="connsiteY60-6804" fmla="*/ 9768 h 10000"/>
                <a:gd name="connsiteX61-6805" fmla="*/ 1223 w 10000"/>
                <a:gd name="connsiteY61-6806" fmla="*/ 9694 h 10000"/>
                <a:gd name="connsiteX62-6807" fmla="*/ 1083 w 10000"/>
                <a:gd name="connsiteY62-6808" fmla="*/ 9619 h 10000"/>
                <a:gd name="connsiteX63-6809" fmla="*/ 934 w 10000"/>
                <a:gd name="connsiteY63-6810" fmla="*/ 9537 h 10000"/>
                <a:gd name="connsiteX64-6811" fmla="*/ 812 w 10000"/>
                <a:gd name="connsiteY64-6812" fmla="*/ 9439 h 10000"/>
                <a:gd name="connsiteX65-6813" fmla="*/ 681 w 10000"/>
                <a:gd name="connsiteY65-6814" fmla="*/ 9335 h 10000"/>
                <a:gd name="connsiteX66-6815" fmla="*/ 568 w 10000"/>
                <a:gd name="connsiteY66-6816" fmla="*/ 9223 h 10000"/>
                <a:gd name="connsiteX67-6817" fmla="*/ 454 w 10000"/>
                <a:gd name="connsiteY67-6818" fmla="*/ 9111 h 10000"/>
                <a:gd name="connsiteX68-6819" fmla="*/ 349 w 10000"/>
                <a:gd name="connsiteY68-6820" fmla="*/ 8976 h 10000"/>
                <a:gd name="connsiteX69-6821" fmla="*/ 349 w 10000"/>
                <a:gd name="connsiteY69-6822" fmla="*/ 8976 h 10000"/>
                <a:gd name="connsiteX70-6823" fmla="*/ 262 w 10000"/>
                <a:gd name="connsiteY70-6824" fmla="*/ 8842 h 10000"/>
                <a:gd name="connsiteX71-6825" fmla="*/ 227 w 10000"/>
                <a:gd name="connsiteY71-6826" fmla="*/ 8774 h 10000"/>
                <a:gd name="connsiteX72-6827" fmla="*/ 192 w 10000"/>
                <a:gd name="connsiteY72-6828" fmla="*/ 8700 h 10000"/>
                <a:gd name="connsiteX73-6829" fmla="*/ 166 w 10000"/>
                <a:gd name="connsiteY73-6830" fmla="*/ 8632 h 10000"/>
                <a:gd name="connsiteX74-6831" fmla="*/ 148 w 10000"/>
                <a:gd name="connsiteY74-6832" fmla="*/ 8565 h 10000"/>
                <a:gd name="connsiteX75-6833" fmla="*/ 131 w 10000"/>
                <a:gd name="connsiteY75-6834" fmla="*/ 8490 h 10000"/>
                <a:gd name="connsiteX76-6835" fmla="*/ 122 w 10000"/>
                <a:gd name="connsiteY76-6836" fmla="*/ 8416 h 10000"/>
                <a:gd name="connsiteX77-6837" fmla="*/ 122 w 10000"/>
                <a:gd name="connsiteY77-6838" fmla="*/ 8408 h 10000"/>
                <a:gd name="connsiteX78-6839" fmla="*/ 122 w 10000"/>
                <a:gd name="connsiteY78-6840" fmla="*/ 8408 h 10000"/>
                <a:gd name="connsiteX79-6841" fmla="*/ 122 w 10000"/>
                <a:gd name="connsiteY79-6842" fmla="*/ 8408 h 10000"/>
                <a:gd name="connsiteX80-6843" fmla="*/ 114 w 10000"/>
                <a:gd name="connsiteY80-6844" fmla="*/ 8356 h 10000"/>
                <a:gd name="connsiteX81-6845" fmla="*/ 105 w 10000"/>
                <a:gd name="connsiteY81-6846" fmla="*/ 8303 h 10000"/>
                <a:gd name="connsiteX82-6847" fmla="*/ 96 w 10000"/>
                <a:gd name="connsiteY82-6848" fmla="*/ 8191 h 10000"/>
                <a:gd name="connsiteX83-6849" fmla="*/ 105 w 10000"/>
                <a:gd name="connsiteY83-6850" fmla="*/ 8079 h 10000"/>
                <a:gd name="connsiteX84-6851" fmla="*/ 114 w 10000"/>
                <a:gd name="connsiteY84-6852" fmla="*/ 7960 h 10000"/>
                <a:gd name="connsiteX85-6853" fmla="*/ 114 w 10000"/>
                <a:gd name="connsiteY85-6854" fmla="*/ 7960 h 10000"/>
                <a:gd name="connsiteX86-6855" fmla="*/ 122 w 10000"/>
                <a:gd name="connsiteY86-6856" fmla="*/ 7773 h 10000"/>
                <a:gd name="connsiteX87-6857" fmla="*/ 122 w 10000"/>
                <a:gd name="connsiteY87-6858" fmla="*/ 7773 h 10000"/>
                <a:gd name="connsiteX88-6859" fmla="*/ 122 w 10000"/>
                <a:gd name="connsiteY88-6860" fmla="*/ 7451 h 10000"/>
                <a:gd name="connsiteX89-6861" fmla="*/ 122 w 10000"/>
                <a:gd name="connsiteY89-6862" fmla="*/ 7451 h 10000"/>
                <a:gd name="connsiteX90-6863" fmla="*/ 122 w 10000"/>
                <a:gd name="connsiteY90-6864" fmla="*/ 7063 h 10000"/>
                <a:gd name="connsiteX91-6865" fmla="*/ 122 w 10000"/>
                <a:gd name="connsiteY91-6866" fmla="*/ 6689 h 10000"/>
                <a:gd name="connsiteX92-6867" fmla="*/ 122 w 10000"/>
                <a:gd name="connsiteY92-6868" fmla="*/ 6689 h 10000"/>
                <a:gd name="connsiteX93-6869" fmla="*/ 114 w 10000"/>
                <a:gd name="connsiteY93-6870" fmla="*/ 6510 h 10000"/>
                <a:gd name="connsiteX94-6871" fmla="*/ 96 w 10000"/>
                <a:gd name="connsiteY94-6872" fmla="*/ 6338 h 10000"/>
                <a:gd name="connsiteX95-6873" fmla="*/ 96 w 10000"/>
                <a:gd name="connsiteY95-6874" fmla="*/ 6338 h 10000"/>
                <a:gd name="connsiteX96-6875" fmla="*/ 70 w 10000"/>
                <a:gd name="connsiteY96-6876" fmla="*/ 6091 h 10000"/>
                <a:gd name="connsiteX97-6877" fmla="*/ 61 w 10000"/>
                <a:gd name="connsiteY97-6878" fmla="*/ 5972 h 10000"/>
                <a:gd name="connsiteX98-6879" fmla="*/ 70 w 10000"/>
                <a:gd name="connsiteY98-6880" fmla="*/ 5845 h 10000"/>
                <a:gd name="connsiteX99-6881" fmla="*/ 70 w 10000"/>
                <a:gd name="connsiteY99-6882" fmla="*/ 5845 h 10000"/>
                <a:gd name="connsiteX100-6883" fmla="*/ 79 w 10000"/>
                <a:gd name="connsiteY100-6884" fmla="*/ 5583 h 10000"/>
                <a:gd name="connsiteX101-6885" fmla="*/ 79 w 10000"/>
                <a:gd name="connsiteY101-6886" fmla="*/ 5314 h 10000"/>
                <a:gd name="connsiteX102-6887" fmla="*/ 61 w 10000"/>
                <a:gd name="connsiteY102-6888" fmla="*/ 5045 h 10000"/>
                <a:gd name="connsiteX103-6889" fmla="*/ 44 w 10000"/>
                <a:gd name="connsiteY103-6890" fmla="*/ 4776 h 10000"/>
                <a:gd name="connsiteX104-6891" fmla="*/ 44 w 10000"/>
                <a:gd name="connsiteY104-6892" fmla="*/ 4776 h 10000"/>
                <a:gd name="connsiteX105-6893" fmla="*/ 17 w 10000"/>
                <a:gd name="connsiteY105-6894" fmla="*/ 4402 h 10000"/>
                <a:gd name="connsiteX106-6895" fmla="*/ 9 w 10000"/>
                <a:gd name="connsiteY106-6896" fmla="*/ 4215 h 10000"/>
                <a:gd name="connsiteX107-6897" fmla="*/ 0 w 10000"/>
                <a:gd name="connsiteY107-6898" fmla="*/ 4028 h 10000"/>
                <a:gd name="connsiteX108-6899" fmla="*/ 0 w 10000"/>
                <a:gd name="connsiteY108-6900" fmla="*/ 2093 h 10000"/>
                <a:gd name="connsiteX109-6901" fmla="*/ 0 w 10000"/>
                <a:gd name="connsiteY109-6902" fmla="*/ 2093 h 10000"/>
                <a:gd name="connsiteX110-6903" fmla="*/ 0 w 10000"/>
                <a:gd name="connsiteY110-6904" fmla="*/ 2033 h 10000"/>
                <a:gd name="connsiteX111-6905" fmla="*/ 0 w 10000"/>
                <a:gd name="connsiteY111-6906" fmla="*/ 1958 h 10000"/>
                <a:gd name="connsiteX112-6907" fmla="*/ 26 w 10000"/>
                <a:gd name="connsiteY112-6908" fmla="*/ 1816 h 10000"/>
                <a:gd name="connsiteX113-6909" fmla="*/ 26 w 10000"/>
                <a:gd name="connsiteY113-6910" fmla="*/ 1816 h 10000"/>
                <a:gd name="connsiteX114-6911" fmla="*/ 35 w 10000"/>
                <a:gd name="connsiteY114-6912" fmla="*/ 1719 h 10000"/>
                <a:gd name="connsiteX115-6913" fmla="*/ 44 w 10000"/>
                <a:gd name="connsiteY115-6914" fmla="*/ 1637 h 10000"/>
                <a:gd name="connsiteX116-6915" fmla="*/ 35 w 10000"/>
                <a:gd name="connsiteY116-6916" fmla="*/ 1465 h 10000"/>
                <a:gd name="connsiteX117-6917" fmla="*/ 35 w 10000"/>
                <a:gd name="connsiteY117-6918" fmla="*/ 1465 h 10000"/>
                <a:gd name="connsiteX118-6919" fmla="*/ 35 w 10000"/>
                <a:gd name="connsiteY118-6920" fmla="*/ 1368 h 10000"/>
                <a:gd name="connsiteX119-6921" fmla="*/ 35 w 10000"/>
                <a:gd name="connsiteY119-6922" fmla="*/ 1263 h 10000"/>
                <a:gd name="connsiteX120-6923" fmla="*/ 44 w 10000"/>
                <a:gd name="connsiteY120-6924" fmla="*/ 1173 h 10000"/>
                <a:gd name="connsiteX121-6925" fmla="*/ 61 w 10000"/>
                <a:gd name="connsiteY121-6926" fmla="*/ 1084 h 10000"/>
                <a:gd name="connsiteX122-6927" fmla="*/ 61 w 10000"/>
                <a:gd name="connsiteY122-6928" fmla="*/ 1084 h 10000"/>
                <a:gd name="connsiteX123-6929" fmla="*/ 105 w 10000"/>
                <a:gd name="connsiteY123-6930" fmla="*/ 942 h 10000"/>
                <a:gd name="connsiteX124-6931" fmla="*/ 157 w 10000"/>
                <a:gd name="connsiteY124-6932" fmla="*/ 815 h 10000"/>
                <a:gd name="connsiteX125-6933" fmla="*/ 227 w 10000"/>
                <a:gd name="connsiteY125-6934" fmla="*/ 695 h 10000"/>
                <a:gd name="connsiteX126-6935" fmla="*/ 297 w 10000"/>
                <a:gd name="connsiteY126-6936" fmla="*/ 598 h 10000"/>
                <a:gd name="connsiteX127-6937" fmla="*/ 376 w 10000"/>
                <a:gd name="connsiteY127-6938" fmla="*/ 508 h 10000"/>
                <a:gd name="connsiteX128-6939" fmla="*/ 472 w 10000"/>
                <a:gd name="connsiteY128-6940" fmla="*/ 433 h 10000"/>
                <a:gd name="connsiteX129-6941" fmla="*/ 594 w 10000"/>
                <a:gd name="connsiteY129-6942" fmla="*/ 359 h 10000"/>
                <a:gd name="connsiteX130-6943" fmla="*/ 734 w 10000"/>
                <a:gd name="connsiteY130-6944" fmla="*/ 291 h 10000"/>
                <a:gd name="connsiteX131-6945" fmla="*/ 734 w 10000"/>
                <a:gd name="connsiteY131-6946" fmla="*/ 291 h 10000"/>
                <a:gd name="connsiteX132-6947" fmla="*/ 873 w 10000"/>
                <a:gd name="connsiteY132-6948" fmla="*/ 247 h 10000"/>
                <a:gd name="connsiteX133-6949" fmla="*/ 996 w 10000"/>
                <a:gd name="connsiteY133-6950" fmla="*/ 209 h 10000"/>
                <a:gd name="connsiteX134-6951" fmla="*/ 1258 w 10000"/>
                <a:gd name="connsiteY134-6952" fmla="*/ 142 h 10000"/>
                <a:gd name="connsiteX135-6953" fmla="*/ 1520 w 10000"/>
                <a:gd name="connsiteY135-6954" fmla="*/ 82 h 10000"/>
                <a:gd name="connsiteX136-6955" fmla="*/ 1782 w 10000"/>
                <a:gd name="connsiteY136-6956" fmla="*/ 45 h 10000"/>
                <a:gd name="connsiteX137-6957" fmla="*/ 2035 w 10000"/>
                <a:gd name="connsiteY137-6958" fmla="*/ 22 h 10000"/>
                <a:gd name="connsiteX138-6959" fmla="*/ 2288 w 10000"/>
                <a:gd name="connsiteY138-6960" fmla="*/ 7 h 10000"/>
                <a:gd name="connsiteX139-6961" fmla="*/ 2533 w 10000"/>
                <a:gd name="connsiteY139-6962" fmla="*/ 0 h 10000"/>
                <a:gd name="connsiteX140-6963" fmla="*/ 2769 w 10000"/>
                <a:gd name="connsiteY140-6964" fmla="*/ 0 h 10000"/>
                <a:gd name="connsiteX141-6965" fmla="*/ 2769 w 10000"/>
                <a:gd name="connsiteY141-6966" fmla="*/ 0 h 10000"/>
                <a:gd name="connsiteX142-6967" fmla="*/ 3127 w 10000"/>
                <a:gd name="connsiteY142-6968" fmla="*/ 0 h 10000"/>
                <a:gd name="connsiteX143-6969" fmla="*/ 3476 w 10000"/>
                <a:gd name="connsiteY143-6970" fmla="*/ 15 h 10000"/>
                <a:gd name="connsiteX144-6971" fmla="*/ 3476 w 10000"/>
                <a:gd name="connsiteY144-6972" fmla="*/ 15 h 10000"/>
                <a:gd name="connsiteX145-6973" fmla="*/ 3852 w 10000"/>
                <a:gd name="connsiteY145-6974" fmla="*/ 22 h 10000"/>
                <a:gd name="connsiteX146-6975" fmla="*/ 4218 w 10000"/>
                <a:gd name="connsiteY146-6976" fmla="*/ 22 h 10000"/>
                <a:gd name="connsiteX147-6977" fmla="*/ 4218 w 10000"/>
                <a:gd name="connsiteY147-6978" fmla="*/ 22 h 10000"/>
                <a:gd name="connsiteX148-6979" fmla="*/ 4428 w 10000"/>
                <a:gd name="connsiteY148-6980" fmla="*/ 30 h 10000"/>
                <a:gd name="connsiteX149-6981" fmla="*/ 4646 w 10000"/>
                <a:gd name="connsiteY149-6982" fmla="*/ 37 h 10000"/>
                <a:gd name="connsiteX150-6983" fmla="*/ 5066 w 10000"/>
                <a:gd name="connsiteY150-6984" fmla="*/ 60 h 10000"/>
                <a:gd name="connsiteX151-6985" fmla="*/ 5066 w 10000"/>
                <a:gd name="connsiteY151-6986" fmla="*/ 60 h 10000"/>
                <a:gd name="connsiteX152-6987" fmla="*/ 5493 w 10000"/>
                <a:gd name="connsiteY152-6988" fmla="*/ 82 h 10000"/>
                <a:gd name="connsiteX153-6989" fmla="*/ 5712 w 10000"/>
                <a:gd name="connsiteY153-6990" fmla="*/ 90 h 10000"/>
                <a:gd name="connsiteX154-6991" fmla="*/ 5921 w 10000"/>
                <a:gd name="connsiteY154-6992" fmla="*/ 90 h 10000"/>
                <a:gd name="connsiteX155-6993" fmla="*/ 5921 w 10000"/>
                <a:gd name="connsiteY155-6994" fmla="*/ 90 h 10000"/>
                <a:gd name="connsiteX156-6995" fmla="*/ 6376 w 10000"/>
                <a:gd name="connsiteY156-6996" fmla="*/ 105 h 10000"/>
                <a:gd name="connsiteX157-6997" fmla="*/ 6838 w 10000"/>
                <a:gd name="connsiteY157-6998" fmla="*/ 112 h 10000"/>
                <a:gd name="connsiteX158-6999" fmla="*/ 7694 w 10000"/>
                <a:gd name="connsiteY158-7000" fmla="*/ 127 h 10000"/>
                <a:gd name="connsiteX159-7001" fmla="*/ 7799 w 10000"/>
                <a:gd name="connsiteY159-7002" fmla="*/ 135 h 10000"/>
                <a:gd name="connsiteX160-7003" fmla="*/ 7799 w 10000"/>
                <a:gd name="connsiteY160-7004" fmla="*/ 135 h 10000"/>
                <a:gd name="connsiteX161-7005" fmla="*/ 8122 w 10000"/>
                <a:gd name="connsiteY161-7006" fmla="*/ 142 h 10000"/>
                <a:gd name="connsiteX162-7007" fmla="*/ 8454 w 10000"/>
                <a:gd name="connsiteY162-7008" fmla="*/ 164 h 10000"/>
                <a:gd name="connsiteX163-7009" fmla="*/ 8603 w 10000"/>
                <a:gd name="connsiteY163-7010" fmla="*/ 179 h 10000"/>
                <a:gd name="connsiteX164-7011" fmla="*/ 8760 w 10000"/>
                <a:gd name="connsiteY164-7012" fmla="*/ 202 h 10000"/>
                <a:gd name="connsiteX165-7013" fmla="*/ 8900 w 10000"/>
                <a:gd name="connsiteY165-7014" fmla="*/ 232 h 10000"/>
                <a:gd name="connsiteX166-7015" fmla="*/ 9039 w 10000"/>
                <a:gd name="connsiteY166-7016" fmla="*/ 277 h 10000"/>
                <a:gd name="connsiteX167-7017" fmla="*/ 9170 w 10000"/>
                <a:gd name="connsiteY167-7018" fmla="*/ 321 h 10000"/>
                <a:gd name="connsiteX168-7019" fmla="*/ 9293 w 10000"/>
                <a:gd name="connsiteY168-7020" fmla="*/ 389 h 10000"/>
                <a:gd name="connsiteX169-7021" fmla="*/ 9389 w 10000"/>
                <a:gd name="connsiteY169-7022" fmla="*/ 463 h 10000"/>
                <a:gd name="connsiteX170-7023" fmla="*/ 9441 w 10000"/>
                <a:gd name="connsiteY170-7024" fmla="*/ 508 h 10000"/>
                <a:gd name="connsiteX171-7025" fmla="*/ 9476 w 10000"/>
                <a:gd name="connsiteY171-7026" fmla="*/ 553 h 10000"/>
                <a:gd name="connsiteX172-7027" fmla="*/ 9520 w 10000"/>
                <a:gd name="connsiteY172-7028" fmla="*/ 605 h 10000"/>
                <a:gd name="connsiteX173-7029" fmla="*/ 9563 w 10000"/>
                <a:gd name="connsiteY173-7030" fmla="*/ 665 h 10000"/>
                <a:gd name="connsiteX174-7031" fmla="*/ 9590 w 10000"/>
                <a:gd name="connsiteY174-7032" fmla="*/ 717 h 10000"/>
                <a:gd name="connsiteX175-7033" fmla="*/ 9616 w 10000"/>
                <a:gd name="connsiteY175-7034" fmla="*/ 777 h 10000"/>
                <a:gd name="connsiteX176-7035" fmla="*/ 9642 w 10000"/>
                <a:gd name="connsiteY176-7036" fmla="*/ 852 h 10000"/>
                <a:gd name="connsiteX177-7037" fmla="*/ 9659 w 10000"/>
                <a:gd name="connsiteY177-7038" fmla="*/ 927 h 10000"/>
                <a:gd name="connsiteX178-7039" fmla="*/ 9668 w 10000"/>
                <a:gd name="connsiteY178-7040" fmla="*/ 1001 h 10000"/>
                <a:gd name="connsiteX179-7041" fmla="*/ 9677 w 10000"/>
                <a:gd name="connsiteY179-7042" fmla="*/ 1084 h 10000"/>
                <a:gd name="connsiteX180-7043" fmla="*/ 9677 w 10000"/>
                <a:gd name="connsiteY180-7044" fmla="*/ 1084 h 10000"/>
                <a:gd name="connsiteX181-7045" fmla="*/ 9668 w 10000"/>
                <a:gd name="connsiteY181-7046" fmla="*/ 1136 h 10000"/>
                <a:gd name="connsiteX182-7047" fmla="*/ 9659 w 10000"/>
                <a:gd name="connsiteY182-7048" fmla="*/ 1151 h 10000"/>
                <a:gd name="connsiteX183-7049" fmla="*/ 9642 w 10000"/>
                <a:gd name="connsiteY183-7050" fmla="*/ 1173 h 10000"/>
                <a:gd name="connsiteX184-7051" fmla="*/ 9642 w 10000"/>
                <a:gd name="connsiteY184-7052" fmla="*/ 1173 h 10000"/>
                <a:gd name="connsiteX185-7053" fmla="*/ 9616 w 10000"/>
                <a:gd name="connsiteY185-7054" fmla="*/ 1188 h 10000"/>
                <a:gd name="connsiteX186-7055" fmla="*/ 9590 w 10000"/>
                <a:gd name="connsiteY186-7056" fmla="*/ 1196 h 10000"/>
                <a:gd name="connsiteX187-7057" fmla="*/ 9563 w 10000"/>
                <a:gd name="connsiteY187-7058" fmla="*/ 1203 h 10000"/>
                <a:gd name="connsiteX188-7059" fmla="*/ 9520 w 10000"/>
                <a:gd name="connsiteY188-7060" fmla="*/ 1211 h 10000"/>
                <a:gd name="connsiteX189-7061" fmla="*/ 9520 w 10000"/>
                <a:gd name="connsiteY189-7062" fmla="*/ 1211 h 10000"/>
                <a:gd name="connsiteX190-7063" fmla="*/ 9467 w 10000"/>
                <a:gd name="connsiteY190-7064" fmla="*/ 1203 h 10000"/>
                <a:gd name="connsiteX191-7065" fmla="*/ 9441 w 10000"/>
                <a:gd name="connsiteY191-7066" fmla="*/ 1188 h 10000"/>
                <a:gd name="connsiteX192-7067" fmla="*/ 9415 w 10000"/>
                <a:gd name="connsiteY192-7068" fmla="*/ 1173 h 10000"/>
                <a:gd name="connsiteX193-7069" fmla="*/ 9397 w 10000"/>
                <a:gd name="connsiteY193-7070" fmla="*/ 1158 h 10000"/>
                <a:gd name="connsiteX194-7071" fmla="*/ 9380 w 10000"/>
                <a:gd name="connsiteY194-7072" fmla="*/ 1136 h 10000"/>
                <a:gd name="connsiteX195-7073" fmla="*/ 9362 w 10000"/>
                <a:gd name="connsiteY195-7074" fmla="*/ 1114 h 10000"/>
                <a:gd name="connsiteX196-7075" fmla="*/ 9362 w 10000"/>
                <a:gd name="connsiteY196-7076" fmla="*/ 1084 h 10000"/>
                <a:gd name="connsiteX197-7077" fmla="*/ 9362 w 10000"/>
                <a:gd name="connsiteY197-7078" fmla="*/ 1084 h 10000"/>
                <a:gd name="connsiteX198-7079" fmla="*/ 9354 w 10000"/>
                <a:gd name="connsiteY198-7080" fmla="*/ 994 h 10000"/>
                <a:gd name="connsiteX199-7081" fmla="*/ 9336 w 10000"/>
                <a:gd name="connsiteY199-7082" fmla="*/ 919 h 10000"/>
                <a:gd name="connsiteX200-7083" fmla="*/ 9310 w 10000"/>
                <a:gd name="connsiteY200-7084" fmla="*/ 852 h 10000"/>
                <a:gd name="connsiteX201-7085" fmla="*/ 9275 w 10000"/>
                <a:gd name="connsiteY201-7086" fmla="*/ 777 h 10000"/>
                <a:gd name="connsiteX202-7087" fmla="*/ 9223 w 10000"/>
                <a:gd name="connsiteY202-7088" fmla="*/ 717 h 10000"/>
                <a:gd name="connsiteX203-7089" fmla="*/ 9170 w 10000"/>
                <a:gd name="connsiteY203-7090" fmla="*/ 665 h 10000"/>
                <a:gd name="connsiteX204-7091" fmla="*/ 9118 w 10000"/>
                <a:gd name="connsiteY204-7092" fmla="*/ 620 h 10000"/>
                <a:gd name="connsiteX205-7093" fmla="*/ 9048 w 10000"/>
                <a:gd name="connsiteY205-7094" fmla="*/ 575 h 10000"/>
                <a:gd name="connsiteX206-7095" fmla="*/ 8961 w 10000"/>
                <a:gd name="connsiteY206-7096" fmla="*/ 531 h 10000"/>
                <a:gd name="connsiteX207-7097" fmla="*/ 8882 w 10000"/>
                <a:gd name="connsiteY207-7098" fmla="*/ 493 h 10000"/>
                <a:gd name="connsiteX208-7099" fmla="*/ 8786 w 10000"/>
                <a:gd name="connsiteY208-7100" fmla="*/ 463 h 10000"/>
                <a:gd name="connsiteX209-7101" fmla="*/ 8681 w 10000"/>
                <a:gd name="connsiteY209-7102" fmla="*/ 441 h 10000"/>
                <a:gd name="connsiteX210-7103" fmla="*/ 8568 w 10000"/>
                <a:gd name="connsiteY210-7104" fmla="*/ 426 h 10000"/>
                <a:gd name="connsiteX211-7105" fmla="*/ 8454 w 10000"/>
                <a:gd name="connsiteY211-7106" fmla="*/ 411 h 10000"/>
                <a:gd name="connsiteX212-7107" fmla="*/ 8314 w 10000"/>
                <a:gd name="connsiteY212-7108" fmla="*/ 404 h 10000"/>
                <a:gd name="connsiteX213-7109" fmla="*/ 8183 w 10000"/>
                <a:gd name="connsiteY213-7110" fmla="*/ 404 h 10000"/>
                <a:gd name="connsiteX214-7111" fmla="*/ 8166 w 10000"/>
                <a:gd name="connsiteY214-7112" fmla="*/ 404 h 10000"/>
                <a:gd name="connsiteX215-7113" fmla="*/ 8166 w 10000"/>
                <a:gd name="connsiteY215-7114" fmla="*/ 404 h 10000"/>
                <a:gd name="connsiteX216-7115" fmla="*/ 7834 w 10000"/>
                <a:gd name="connsiteY216-7116" fmla="*/ 396 h 10000"/>
                <a:gd name="connsiteX217-7117" fmla="*/ 7520 w 10000"/>
                <a:gd name="connsiteY217-7118" fmla="*/ 381 h 10000"/>
                <a:gd name="connsiteX218-7119" fmla="*/ 7520 w 10000"/>
                <a:gd name="connsiteY218-7120" fmla="*/ 381 h 10000"/>
                <a:gd name="connsiteX219-7121" fmla="*/ 7205 w 10000"/>
                <a:gd name="connsiteY219-7122" fmla="*/ 374 h 10000"/>
                <a:gd name="connsiteX220-7123" fmla="*/ 6882 w 10000"/>
                <a:gd name="connsiteY220-7124" fmla="*/ 366 h 10000"/>
                <a:gd name="connsiteX221-7125" fmla="*/ 5502 w 10000"/>
                <a:gd name="connsiteY221-7126" fmla="*/ 366 h 10000"/>
                <a:gd name="connsiteX222-7127" fmla="*/ 5502 w 10000"/>
                <a:gd name="connsiteY222-7128" fmla="*/ 366 h 10000"/>
                <a:gd name="connsiteX223-7129" fmla="*/ 5354 w 10000"/>
                <a:gd name="connsiteY223-7130" fmla="*/ 366 h 10000"/>
                <a:gd name="connsiteX224-7131" fmla="*/ 5214 w 10000"/>
                <a:gd name="connsiteY224-7132" fmla="*/ 359 h 10000"/>
                <a:gd name="connsiteX225-7133" fmla="*/ 4926 w 10000"/>
                <a:gd name="connsiteY225-7134" fmla="*/ 336 h 10000"/>
                <a:gd name="connsiteX226-7135" fmla="*/ 4926 w 10000"/>
                <a:gd name="connsiteY226-7136" fmla="*/ 336 h 10000"/>
                <a:gd name="connsiteX227-7137" fmla="*/ 4638 w 10000"/>
                <a:gd name="connsiteY227-7138" fmla="*/ 299 h 10000"/>
                <a:gd name="connsiteX228-7139" fmla="*/ 4489 w 10000"/>
                <a:gd name="connsiteY228-7140" fmla="*/ 291 h 10000"/>
                <a:gd name="connsiteX229-7141" fmla="*/ 4341 w 10000"/>
                <a:gd name="connsiteY229-7142" fmla="*/ 291 h 10000"/>
                <a:gd name="connsiteX230-7143" fmla="*/ 4341 w 10000"/>
                <a:gd name="connsiteY230-7144" fmla="*/ 291 h 10000"/>
                <a:gd name="connsiteX231-7145" fmla="*/ 3886 w 10000"/>
                <a:gd name="connsiteY231-7146" fmla="*/ 284 h 10000"/>
                <a:gd name="connsiteX232-7147" fmla="*/ 3424 w 10000"/>
                <a:gd name="connsiteY232-7148" fmla="*/ 262 h 10000"/>
                <a:gd name="connsiteX233-7149" fmla="*/ 3424 w 10000"/>
                <a:gd name="connsiteY233-7150" fmla="*/ 262 h 10000"/>
                <a:gd name="connsiteX234-7151" fmla="*/ 3004 w 10000"/>
                <a:gd name="connsiteY234-7152" fmla="*/ 247 h 10000"/>
                <a:gd name="connsiteX235-7153" fmla="*/ 3004 w 10000"/>
                <a:gd name="connsiteY235-7154" fmla="*/ 247 h 10000"/>
                <a:gd name="connsiteX236-7155" fmla="*/ 2716 w 10000"/>
                <a:gd name="connsiteY236-7156" fmla="*/ 239 h 10000"/>
                <a:gd name="connsiteX237-7157" fmla="*/ 2716 w 10000"/>
                <a:gd name="connsiteY237-7158" fmla="*/ 239 h 10000"/>
                <a:gd name="connsiteX238-7159" fmla="*/ 2472 w 10000"/>
                <a:gd name="connsiteY238-7160" fmla="*/ 247 h 10000"/>
                <a:gd name="connsiteX239-7161" fmla="*/ 2157 w 10000"/>
                <a:gd name="connsiteY239-7162" fmla="*/ 262 h 10000"/>
                <a:gd name="connsiteX240-7163" fmla="*/ 1983 w 10000"/>
                <a:gd name="connsiteY240-7164" fmla="*/ 277 h 10000"/>
                <a:gd name="connsiteX241-7165" fmla="*/ 1808 w 10000"/>
                <a:gd name="connsiteY241-7166" fmla="*/ 299 h 10000"/>
                <a:gd name="connsiteX242-7167" fmla="*/ 1642 w 10000"/>
                <a:gd name="connsiteY242-7168" fmla="*/ 321 h 10000"/>
                <a:gd name="connsiteX243-7169" fmla="*/ 1476 w 10000"/>
                <a:gd name="connsiteY243-7170" fmla="*/ 366 h 10000"/>
                <a:gd name="connsiteX244-7171" fmla="*/ 1467 w 10000"/>
                <a:gd name="connsiteY244-7172" fmla="*/ 366 h 10000"/>
                <a:gd name="connsiteX245-7173" fmla="*/ 1467 w 10000"/>
                <a:gd name="connsiteY245-7174" fmla="*/ 366 h 10000"/>
                <a:gd name="connsiteX246-7175" fmla="*/ 1284 w 10000"/>
                <a:gd name="connsiteY246-7176" fmla="*/ 411 h 10000"/>
                <a:gd name="connsiteX247-7177" fmla="*/ 1118 w 10000"/>
                <a:gd name="connsiteY247-7178" fmla="*/ 456 h 10000"/>
                <a:gd name="connsiteX248-7179" fmla="*/ 952 w 10000"/>
                <a:gd name="connsiteY248-7180" fmla="*/ 508 h 10000"/>
                <a:gd name="connsiteX249-7181" fmla="*/ 882 w 10000"/>
                <a:gd name="connsiteY249-7182" fmla="*/ 538 h 10000"/>
                <a:gd name="connsiteX250-7183" fmla="*/ 812 w 10000"/>
                <a:gd name="connsiteY250-7184" fmla="*/ 583 h 10000"/>
                <a:gd name="connsiteX251-7185" fmla="*/ 734 w 10000"/>
                <a:gd name="connsiteY251-7186" fmla="*/ 620 h 10000"/>
                <a:gd name="connsiteX252-7187" fmla="*/ 672 w 10000"/>
                <a:gd name="connsiteY252-7188" fmla="*/ 665 h 10000"/>
                <a:gd name="connsiteX253-7189" fmla="*/ 611 w 10000"/>
                <a:gd name="connsiteY253-7190" fmla="*/ 710 h 10000"/>
                <a:gd name="connsiteX254-7191" fmla="*/ 559 w 10000"/>
                <a:gd name="connsiteY254-7192" fmla="*/ 762 h 10000"/>
                <a:gd name="connsiteX255-7193" fmla="*/ 515 w 10000"/>
                <a:gd name="connsiteY255-7194" fmla="*/ 830 h 10000"/>
                <a:gd name="connsiteX256-7195" fmla="*/ 463 w 10000"/>
                <a:gd name="connsiteY256-7196" fmla="*/ 897 h 10000"/>
                <a:gd name="connsiteX257-7197" fmla="*/ 428 w 10000"/>
                <a:gd name="connsiteY257-7198" fmla="*/ 972 h 10000"/>
                <a:gd name="connsiteX258-7199" fmla="*/ 393 w 10000"/>
                <a:gd name="connsiteY258-7200" fmla="*/ 1061 h 10000"/>
                <a:gd name="connsiteX259-7201" fmla="*/ 393 w 10000"/>
                <a:gd name="connsiteY259-7202" fmla="*/ 1061 h 10000"/>
                <a:gd name="connsiteX260-7203" fmla="*/ 367 w 10000"/>
                <a:gd name="connsiteY260-7204" fmla="*/ 1158 h 10000"/>
                <a:gd name="connsiteX261-7205" fmla="*/ 358 w 10000"/>
                <a:gd name="connsiteY261-7206" fmla="*/ 1248 h 10000"/>
                <a:gd name="connsiteX262-7207" fmla="*/ 358 w 10000"/>
                <a:gd name="connsiteY262-7208" fmla="*/ 1353 h 10000"/>
                <a:gd name="connsiteX263-7209" fmla="*/ 358 w 10000"/>
                <a:gd name="connsiteY263-7210" fmla="*/ 1442 h 10000"/>
                <a:gd name="connsiteX264-7211" fmla="*/ 358 w 10000"/>
                <a:gd name="connsiteY264-7212" fmla="*/ 1442 h 10000"/>
                <a:gd name="connsiteX265-7213" fmla="*/ 367 w 10000"/>
                <a:gd name="connsiteY265-7214" fmla="*/ 1562 h 10000"/>
                <a:gd name="connsiteX266-7215" fmla="*/ 358 w 10000"/>
                <a:gd name="connsiteY266-7216" fmla="*/ 1674 h 10000"/>
                <a:gd name="connsiteX267-7217" fmla="*/ 358 w 10000"/>
                <a:gd name="connsiteY267-7218" fmla="*/ 1674 h 10000"/>
                <a:gd name="connsiteX268-7219" fmla="*/ 332 w 10000"/>
                <a:gd name="connsiteY268-7220" fmla="*/ 1794 h 10000"/>
                <a:gd name="connsiteX269-7221" fmla="*/ 332 w 10000"/>
                <a:gd name="connsiteY269-7222" fmla="*/ 1794 h 10000"/>
                <a:gd name="connsiteX270-7223" fmla="*/ 314 w 10000"/>
                <a:gd name="connsiteY270-7224" fmla="*/ 1876 h 10000"/>
                <a:gd name="connsiteX271-7225" fmla="*/ 306 w 10000"/>
                <a:gd name="connsiteY271-7226" fmla="*/ 1958 h 10000"/>
                <a:gd name="connsiteX272-7227" fmla="*/ 306 w 10000"/>
                <a:gd name="connsiteY272-7228" fmla="*/ 2003 h 10000"/>
                <a:gd name="connsiteX273-7229" fmla="*/ 306 w 10000"/>
                <a:gd name="connsiteY273-7230" fmla="*/ 2040 h 10000"/>
                <a:gd name="connsiteX274-7231" fmla="*/ 323 w 10000"/>
                <a:gd name="connsiteY274-7232" fmla="*/ 2078 h 10000"/>
                <a:gd name="connsiteX275-7233" fmla="*/ 341 w 10000"/>
                <a:gd name="connsiteY275-7234" fmla="*/ 2108 h 10000"/>
                <a:gd name="connsiteX276-7235" fmla="*/ 341 w 10000"/>
                <a:gd name="connsiteY276-7236" fmla="*/ 2108 h 10000"/>
                <a:gd name="connsiteX277-7237" fmla="*/ 358 w 10000"/>
                <a:gd name="connsiteY277-7238" fmla="*/ 2152 h 10000"/>
                <a:gd name="connsiteX278-7239" fmla="*/ 358 w 10000"/>
                <a:gd name="connsiteY278-7240" fmla="*/ 2197 h 10000"/>
                <a:gd name="connsiteX279-7241" fmla="*/ 341 w 10000"/>
                <a:gd name="connsiteY279-7242" fmla="*/ 2235 h 10000"/>
                <a:gd name="connsiteX280-7243" fmla="*/ 332 w 10000"/>
                <a:gd name="connsiteY280-7244" fmla="*/ 2257 h 10000"/>
                <a:gd name="connsiteX281-7245" fmla="*/ 314 w 10000"/>
                <a:gd name="connsiteY281-7246" fmla="*/ 2265 h 10000"/>
                <a:gd name="connsiteX282-7247" fmla="*/ 314 w 10000"/>
                <a:gd name="connsiteY282-7248" fmla="*/ 2280 h 10000"/>
                <a:gd name="connsiteX283-7249" fmla="*/ 314 w 10000"/>
                <a:gd name="connsiteY283-7250" fmla="*/ 2280 h 10000"/>
                <a:gd name="connsiteX284-7251" fmla="*/ 323 w 10000"/>
                <a:gd name="connsiteY284-7252" fmla="*/ 3019 h 10000"/>
                <a:gd name="connsiteX285-7253" fmla="*/ 332 w 10000"/>
                <a:gd name="connsiteY285-7254" fmla="*/ 3804 h 10000"/>
                <a:gd name="connsiteX286-7255" fmla="*/ 349 w 10000"/>
                <a:gd name="connsiteY286-7256" fmla="*/ 4634 h 10000"/>
                <a:gd name="connsiteX287-7257" fmla="*/ 393 w 10000"/>
                <a:gd name="connsiteY287-7258" fmla="*/ 5471 h 10000"/>
                <a:gd name="connsiteX288-7259" fmla="*/ 393 w 10000"/>
                <a:gd name="connsiteY288-7260" fmla="*/ 5471 h 10000"/>
                <a:gd name="connsiteX289-7261" fmla="*/ 410 w 10000"/>
                <a:gd name="connsiteY289-7262" fmla="*/ 5889 h 10000"/>
                <a:gd name="connsiteX290-7263" fmla="*/ 428 w 10000"/>
                <a:gd name="connsiteY290-7264" fmla="*/ 6315 h 10000"/>
                <a:gd name="connsiteX291-7265" fmla="*/ 437 w 10000"/>
                <a:gd name="connsiteY291-7266" fmla="*/ 6764 h 10000"/>
                <a:gd name="connsiteX292-7267" fmla="*/ 437 w 10000"/>
                <a:gd name="connsiteY292-7268" fmla="*/ 7212 h 10000"/>
                <a:gd name="connsiteX293-7269" fmla="*/ 437 w 10000"/>
                <a:gd name="connsiteY293-7270" fmla="*/ 7212 h 10000"/>
                <a:gd name="connsiteX294-7271" fmla="*/ 437 w 10000"/>
                <a:gd name="connsiteY294-7272" fmla="*/ 7444 h 10000"/>
                <a:gd name="connsiteX295-7273" fmla="*/ 437 w 10000"/>
                <a:gd name="connsiteY295-7274" fmla="*/ 7444 h 10000"/>
                <a:gd name="connsiteX296-7275" fmla="*/ 437 w 10000"/>
                <a:gd name="connsiteY296-7276" fmla="*/ 7720 h 10000"/>
                <a:gd name="connsiteX297-7277" fmla="*/ 437 w 10000"/>
                <a:gd name="connsiteY297-7278" fmla="*/ 7997 h 10000"/>
                <a:gd name="connsiteX298-7279" fmla="*/ 437 w 10000"/>
                <a:gd name="connsiteY298-7280" fmla="*/ 8034 h 10000"/>
                <a:gd name="connsiteX299-7281" fmla="*/ 437 w 10000"/>
                <a:gd name="connsiteY299-7282" fmla="*/ 8034 h 10000"/>
                <a:gd name="connsiteX300-7283" fmla="*/ 428 w 10000"/>
                <a:gd name="connsiteY300-7284" fmla="*/ 8214 h 10000"/>
                <a:gd name="connsiteX301-7285" fmla="*/ 428 w 10000"/>
                <a:gd name="connsiteY301-7286" fmla="*/ 8214 h 10000"/>
                <a:gd name="connsiteX302-7287" fmla="*/ 437 w 10000"/>
                <a:gd name="connsiteY302-7288" fmla="*/ 8266 h 10000"/>
                <a:gd name="connsiteX303-7289" fmla="*/ 428 w 10000"/>
                <a:gd name="connsiteY303-7290" fmla="*/ 8266 h 10000"/>
                <a:gd name="connsiteX304-7291" fmla="*/ 437 w 10000"/>
                <a:gd name="connsiteY304-7292" fmla="*/ 8341 h 10000"/>
                <a:gd name="connsiteX305-7293" fmla="*/ 437 w 10000"/>
                <a:gd name="connsiteY305-7294" fmla="*/ 8363 h 10000"/>
                <a:gd name="connsiteX306-7295" fmla="*/ 445 w 10000"/>
                <a:gd name="connsiteY306-7296" fmla="*/ 8378 h 10000"/>
                <a:gd name="connsiteX307-7297" fmla="*/ 445 w 10000"/>
                <a:gd name="connsiteY307-7298" fmla="*/ 8378 h 10000"/>
                <a:gd name="connsiteX308-7299" fmla="*/ 454 w 10000"/>
                <a:gd name="connsiteY308-7300" fmla="*/ 8401 h 10000"/>
                <a:gd name="connsiteX309-7301" fmla="*/ 463 w 10000"/>
                <a:gd name="connsiteY309-7302" fmla="*/ 8430 h 10000"/>
                <a:gd name="connsiteX310-7303" fmla="*/ 463 w 10000"/>
                <a:gd name="connsiteY310-7304" fmla="*/ 8460 h 10000"/>
                <a:gd name="connsiteX311-7305" fmla="*/ 454 w 10000"/>
                <a:gd name="connsiteY311-7306" fmla="*/ 8490 h 10000"/>
                <a:gd name="connsiteX312-7307" fmla="*/ 454 w 10000"/>
                <a:gd name="connsiteY312-7308" fmla="*/ 8498 h 10000"/>
                <a:gd name="connsiteX313-7309" fmla="*/ 454 w 10000"/>
                <a:gd name="connsiteY313-7310" fmla="*/ 8505 h 10000"/>
                <a:gd name="connsiteX314-7311" fmla="*/ 454 w 10000"/>
                <a:gd name="connsiteY314-7312" fmla="*/ 8505 h 10000"/>
                <a:gd name="connsiteX315-7313" fmla="*/ 498 w 10000"/>
                <a:gd name="connsiteY315-7314" fmla="*/ 8617 h 10000"/>
                <a:gd name="connsiteX316-7315" fmla="*/ 541 w 10000"/>
                <a:gd name="connsiteY316-7316" fmla="*/ 8722 h 10000"/>
                <a:gd name="connsiteX317-7317" fmla="*/ 603 w 10000"/>
                <a:gd name="connsiteY317-7318" fmla="*/ 8827 h 10000"/>
                <a:gd name="connsiteX318-7319" fmla="*/ 664 w 10000"/>
                <a:gd name="connsiteY318-7320" fmla="*/ 8924 h 10000"/>
                <a:gd name="connsiteX319-7321" fmla="*/ 742 w 10000"/>
                <a:gd name="connsiteY319-7322" fmla="*/ 9021 h 10000"/>
                <a:gd name="connsiteX320-7323" fmla="*/ 838 w 10000"/>
                <a:gd name="connsiteY320-7324" fmla="*/ 9111 h 10000"/>
                <a:gd name="connsiteX321-7325" fmla="*/ 934 w 10000"/>
                <a:gd name="connsiteY321-7326" fmla="*/ 9193 h 10000"/>
                <a:gd name="connsiteX322-7327" fmla="*/ 1048 w 10000"/>
                <a:gd name="connsiteY322-7328" fmla="*/ 9283 h 10000"/>
                <a:gd name="connsiteX323-7329" fmla="*/ 1162 w 10000"/>
                <a:gd name="connsiteY323-7330" fmla="*/ 9357 h 10000"/>
                <a:gd name="connsiteX324-7331" fmla="*/ 1275 w 10000"/>
                <a:gd name="connsiteY324-7332" fmla="*/ 9417 h 10000"/>
                <a:gd name="connsiteX325-7333" fmla="*/ 1397 w 10000"/>
                <a:gd name="connsiteY325-7334" fmla="*/ 9484 h 10000"/>
                <a:gd name="connsiteX326-7335" fmla="*/ 1520 w 10000"/>
                <a:gd name="connsiteY326-7336" fmla="*/ 9529 h 10000"/>
                <a:gd name="connsiteX327-7337" fmla="*/ 1651 w 10000"/>
                <a:gd name="connsiteY327-7338" fmla="*/ 9574 h 10000"/>
                <a:gd name="connsiteX328-7339" fmla="*/ 1764 w 10000"/>
                <a:gd name="connsiteY328-7340" fmla="*/ 9604 h 10000"/>
                <a:gd name="connsiteX329-7341" fmla="*/ 1895 w 10000"/>
                <a:gd name="connsiteY329-7342" fmla="*/ 9619 h 10000"/>
                <a:gd name="connsiteX330-7343" fmla="*/ 2017 w 10000"/>
                <a:gd name="connsiteY330-7344" fmla="*/ 9626 h 10000"/>
                <a:gd name="connsiteX331-7345" fmla="*/ 2017 w 10000"/>
                <a:gd name="connsiteY331-7346" fmla="*/ 9626 h 10000"/>
                <a:gd name="connsiteX332-7347" fmla="*/ 2096 w 10000"/>
                <a:gd name="connsiteY332-7348" fmla="*/ 9619 h 10000"/>
                <a:gd name="connsiteX333-7349" fmla="*/ 2096 w 10000"/>
                <a:gd name="connsiteY333-7350" fmla="*/ 9619 h 10000"/>
                <a:gd name="connsiteX334-7351" fmla="*/ 2262 w 10000"/>
                <a:gd name="connsiteY334-7352" fmla="*/ 9619 h 10000"/>
                <a:gd name="connsiteX335-7353" fmla="*/ 2262 w 10000"/>
                <a:gd name="connsiteY335-7354" fmla="*/ 9619 h 10000"/>
                <a:gd name="connsiteX336-7355" fmla="*/ 2428 w 10000"/>
                <a:gd name="connsiteY336-7356" fmla="*/ 9619 h 10000"/>
                <a:gd name="connsiteX337-7357" fmla="*/ 2585 w 10000"/>
                <a:gd name="connsiteY337-7358" fmla="*/ 9634 h 10000"/>
                <a:gd name="connsiteX338-7359" fmla="*/ 2900 w 10000"/>
                <a:gd name="connsiteY338-7360" fmla="*/ 9664 h 10000"/>
                <a:gd name="connsiteX339-7361" fmla="*/ 2900 w 10000"/>
                <a:gd name="connsiteY339-7362" fmla="*/ 9664 h 10000"/>
                <a:gd name="connsiteX340-7363" fmla="*/ 3048 w 10000"/>
                <a:gd name="connsiteY340-7364" fmla="*/ 9686 h 10000"/>
                <a:gd name="connsiteX341-7365" fmla="*/ 3048 w 10000"/>
                <a:gd name="connsiteY341-7366" fmla="*/ 9686 h 10000"/>
                <a:gd name="connsiteX342-7367" fmla="*/ 3197 w 10000"/>
                <a:gd name="connsiteY342-7368" fmla="*/ 9694 h 10000"/>
                <a:gd name="connsiteX343-7369" fmla="*/ 3354 w 10000"/>
                <a:gd name="connsiteY343-7370" fmla="*/ 9701 h 10000"/>
                <a:gd name="connsiteX344-7371" fmla="*/ 3354 w 10000"/>
                <a:gd name="connsiteY344-7372" fmla="*/ 9701 h 10000"/>
                <a:gd name="connsiteX345-7373" fmla="*/ 3590 w 10000"/>
                <a:gd name="connsiteY345-7374" fmla="*/ 9694 h 10000"/>
                <a:gd name="connsiteX346-7375" fmla="*/ 3817 w 10000"/>
                <a:gd name="connsiteY346-7376" fmla="*/ 9679 h 10000"/>
                <a:gd name="connsiteX347-7377" fmla="*/ 3817 w 10000"/>
                <a:gd name="connsiteY347-7378" fmla="*/ 9679 h 10000"/>
                <a:gd name="connsiteX348-7379" fmla="*/ 4035 w 10000"/>
                <a:gd name="connsiteY348-7380" fmla="*/ 9664 h 10000"/>
                <a:gd name="connsiteX349-7381" fmla="*/ 4061 w 10000"/>
                <a:gd name="connsiteY349-7382" fmla="*/ 9664 h 10000"/>
                <a:gd name="connsiteX350-7383" fmla="*/ 4070 w 10000"/>
                <a:gd name="connsiteY350-7384" fmla="*/ 9656 h 10000"/>
                <a:gd name="connsiteX351-7385" fmla="*/ 4070 w 10000"/>
                <a:gd name="connsiteY351-7386" fmla="*/ 9656 h 10000"/>
                <a:gd name="connsiteX352-7387" fmla="*/ 4114 w 10000"/>
                <a:gd name="connsiteY352-7388" fmla="*/ 9634 h 10000"/>
                <a:gd name="connsiteX353-7389" fmla="*/ 4157 w 10000"/>
                <a:gd name="connsiteY353-7390" fmla="*/ 9626 h 10000"/>
                <a:gd name="connsiteX354-7391" fmla="*/ 4175 w 10000"/>
                <a:gd name="connsiteY354-7392" fmla="*/ 9626 h 10000"/>
                <a:gd name="connsiteX355-7393" fmla="*/ 4175 w 10000"/>
                <a:gd name="connsiteY355-7394" fmla="*/ 9626 h 10000"/>
                <a:gd name="connsiteX356-7395" fmla="*/ 4611 w 10000"/>
                <a:gd name="connsiteY356-7396" fmla="*/ 9656 h 10000"/>
                <a:gd name="connsiteX357-7397" fmla="*/ 4611 w 10000"/>
                <a:gd name="connsiteY357-7398" fmla="*/ 9656 h 10000"/>
                <a:gd name="connsiteX358-7399" fmla="*/ 5039 w 10000"/>
                <a:gd name="connsiteY358-7400" fmla="*/ 9679 h 10000"/>
                <a:gd name="connsiteX359-7401" fmla="*/ 5258 w 10000"/>
                <a:gd name="connsiteY359-7402" fmla="*/ 9694 h 10000"/>
                <a:gd name="connsiteX360-7403" fmla="*/ 5476 w 10000"/>
                <a:gd name="connsiteY360-7404" fmla="*/ 9694 h 10000"/>
                <a:gd name="connsiteX361-7405" fmla="*/ 5476 w 10000"/>
                <a:gd name="connsiteY361-7406" fmla="*/ 9694 h 10000"/>
                <a:gd name="connsiteX362-7407" fmla="*/ 5633 w 10000"/>
                <a:gd name="connsiteY362-7408" fmla="*/ 9686 h 10000"/>
                <a:gd name="connsiteX363-7409" fmla="*/ 5633 w 10000"/>
                <a:gd name="connsiteY363-7410" fmla="*/ 9686 h 10000"/>
                <a:gd name="connsiteX364-7411" fmla="*/ 5808 w 10000"/>
                <a:gd name="connsiteY364-7412" fmla="*/ 9686 h 10000"/>
                <a:gd name="connsiteX365-7413" fmla="*/ 5808 w 10000"/>
                <a:gd name="connsiteY365-7414" fmla="*/ 9686 h 10000"/>
                <a:gd name="connsiteX366-7415" fmla="*/ 5886 w 10000"/>
                <a:gd name="connsiteY366-7416" fmla="*/ 9686 h 10000"/>
                <a:gd name="connsiteX367-7417" fmla="*/ 5956 w 10000"/>
                <a:gd name="connsiteY367-7418" fmla="*/ 9694 h 10000"/>
                <a:gd name="connsiteX368-7419" fmla="*/ 6026 w 10000"/>
                <a:gd name="connsiteY368-7420" fmla="*/ 9716 h 10000"/>
                <a:gd name="connsiteX369-7421" fmla="*/ 6087 w 10000"/>
                <a:gd name="connsiteY369-7422" fmla="*/ 9738 h 10000"/>
                <a:gd name="connsiteX370-7423" fmla="*/ 6105 w 10000"/>
                <a:gd name="connsiteY370-7424" fmla="*/ 9746 h 10000"/>
                <a:gd name="connsiteX371-7425" fmla="*/ 6140 w 10000"/>
                <a:gd name="connsiteY371-7426" fmla="*/ 9738 h 10000"/>
                <a:gd name="connsiteX372-7427" fmla="*/ 6148 w 10000"/>
                <a:gd name="connsiteY372-7428" fmla="*/ 9731 h 10000"/>
                <a:gd name="connsiteX373-7429" fmla="*/ 6148 w 10000"/>
                <a:gd name="connsiteY373-7430" fmla="*/ 9731 h 10000"/>
                <a:gd name="connsiteX374-7431" fmla="*/ 6183 w 10000"/>
                <a:gd name="connsiteY374-7432" fmla="*/ 9694 h 10000"/>
                <a:gd name="connsiteX375-7433" fmla="*/ 6227 w 10000"/>
                <a:gd name="connsiteY375-7434" fmla="*/ 9671 h 10000"/>
                <a:gd name="connsiteX376-7435" fmla="*/ 6332 w 10000"/>
                <a:gd name="connsiteY376-7436" fmla="*/ 9634 h 10000"/>
                <a:gd name="connsiteX377-7437" fmla="*/ 6428 w 10000"/>
                <a:gd name="connsiteY377-7438" fmla="*/ 9604 h 10000"/>
                <a:gd name="connsiteX378-7439" fmla="*/ 6541 w 10000"/>
                <a:gd name="connsiteY378-7440" fmla="*/ 9574 h 10000"/>
                <a:gd name="connsiteX379-7441" fmla="*/ 6541 w 10000"/>
                <a:gd name="connsiteY379-7442" fmla="*/ 9574 h 10000"/>
                <a:gd name="connsiteX380-7443" fmla="*/ 6681 w 10000"/>
                <a:gd name="connsiteY380-7444" fmla="*/ 9544 h 10000"/>
                <a:gd name="connsiteX381-7445" fmla="*/ 6742 w 10000"/>
                <a:gd name="connsiteY381-7446" fmla="*/ 9522 h 10000"/>
                <a:gd name="connsiteX382-7447" fmla="*/ 6821 w 10000"/>
                <a:gd name="connsiteY382-7448" fmla="*/ 9499 h 10000"/>
                <a:gd name="connsiteX383-7449" fmla="*/ 6821 w 10000"/>
                <a:gd name="connsiteY383-7450" fmla="*/ 9499 h 10000"/>
                <a:gd name="connsiteX384-7451" fmla="*/ 7092 w 10000"/>
                <a:gd name="connsiteY384-7452" fmla="*/ 9372 h 10000"/>
                <a:gd name="connsiteX385-7453" fmla="*/ 7362 w 10000"/>
                <a:gd name="connsiteY385-7454" fmla="*/ 9215 h 10000"/>
                <a:gd name="connsiteX386-7455" fmla="*/ 7642 w 10000"/>
                <a:gd name="connsiteY386-7456" fmla="*/ 9051 h 10000"/>
                <a:gd name="connsiteX387-7457" fmla="*/ 7930 w 10000"/>
                <a:gd name="connsiteY387-7458" fmla="*/ 8857 h 10000"/>
                <a:gd name="connsiteX388-7459" fmla="*/ 7930 w 10000"/>
                <a:gd name="connsiteY388-7460" fmla="*/ 8857 h 10000"/>
                <a:gd name="connsiteX389-7461" fmla="*/ 8052 w 10000"/>
                <a:gd name="connsiteY389-7462" fmla="*/ 8774 h 10000"/>
                <a:gd name="connsiteX390-7463" fmla="*/ 8192 w 10000"/>
                <a:gd name="connsiteY390-7464" fmla="*/ 8685 h 10000"/>
                <a:gd name="connsiteX391-7465" fmla="*/ 8463 w 10000"/>
                <a:gd name="connsiteY391-7466" fmla="*/ 8543 h 10000"/>
                <a:gd name="connsiteX392-7467" fmla="*/ 8463 w 10000"/>
                <a:gd name="connsiteY392-7468" fmla="*/ 8543 h 10000"/>
                <a:gd name="connsiteX393-7469" fmla="*/ 8664 w 10000"/>
                <a:gd name="connsiteY393-7470" fmla="*/ 8423 h 10000"/>
                <a:gd name="connsiteX394-7471" fmla="*/ 8873 w 10000"/>
                <a:gd name="connsiteY394-7472" fmla="*/ 8303 h 10000"/>
                <a:gd name="connsiteX395-7473" fmla="*/ 8873 w 10000"/>
                <a:gd name="connsiteY395-7474" fmla="*/ 8303 h 10000"/>
                <a:gd name="connsiteX396-7475" fmla="*/ 8987 w 10000"/>
                <a:gd name="connsiteY396-7476" fmla="*/ 8229 h 10000"/>
                <a:gd name="connsiteX397-7477" fmla="*/ 8987 w 10000"/>
                <a:gd name="connsiteY397-7478" fmla="*/ 8229 h 10000"/>
                <a:gd name="connsiteX398-7479" fmla="*/ 9345 w 10000"/>
                <a:gd name="connsiteY398-7480" fmla="*/ 8019 h 10000"/>
                <a:gd name="connsiteX399-7481" fmla="*/ 9546 w 10000"/>
                <a:gd name="connsiteY399-7482" fmla="*/ 7892 h 10000"/>
                <a:gd name="connsiteX400-7483" fmla="*/ 9598 w 10000"/>
                <a:gd name="connsiteY400-7484" fmla="*/ 7855 h 10000"/>
                <a:gd name="connsiteX401-7485" fmla="*/ 9633 w 10000"/>
                <a:gd name="connsiteY401-7486" fmla="*/ 7818 h 10000"/>
                <a:gd name="connsiteX402-7487" fmla="*/ 9642 w 10000"/>
                <a:gd name="connsiteY402-7488" fmla="*/ 7795 h 10000"/>
                <a:gd name="connsiteX403-7489" fmla="*/ 9651 w 10000"/>
                <a:gd name="connsiteY403-7490" fmla="*/ 7780 h 10000"/>
                <a:gd name="connsiteX404-7491" fmla="*/ 9651 w 10000"/>
                <a:gd name="connsiteY404-7492" fmla="*/ 7780 h 10000"/>
                <a:gd name="connsiteX405-7493" fmla="*/ 9659 w 10000"/>
                <a:gd name="connsiteY405-7494" fmla="*/ 7743 h 10000"/>
                <a:gd name="connsiteX406-7495" fmla="*/ 9668 w 10000"/>
                <a:gd name="connsiteY406-7496" fmla="*/ 7713 h 10000"/>
                <a:gd name="connsiteX407-7497" fmla="*/ 9677 w 10000"/>
                <a:gd name="connsiteY407-7498" fmla="*/ 7706 h 10000"/>
                <a:gd name="connsiteX408-7499" fmla="*/ 9677 w 10000"/>
                <a:gd name="connsiteY408-7500" fmla="*/ 7691 h 10000"/>
                <a:gd name="connsiteX409-7501" fmla="*/ 9677 w 10000"/>
                <a:gd name="connsiteY409-7502" fmla="*/ 7691 h 10000"/>
                <a:gd name="connsiteX410-7503" fmla="*/ 9659 w 10000"/>
                <a:gd name="connsiteY410-7504" fmla="*/ 7070 h 10000"/>
                <a:gd name="connsiteX411-7505" fmla="*/ 9642 w 10000"/>
                <a:gd name="connsiteY411-7506" fmla="*/ 6420 h 10000"/>
                <a:gd name="connsiteX412-7507" fmla="*/ 9607 w 10000"/>
                <a:gd name="connsiteY412-7508" fmla="*/ 5755 h 10000"/>
                <a:gd name="connsiteX413-7509" fmla="*/ 9572 w 10000"/>
                <a:gd name="connsiteY413-7510" fmla="*/ 5052 h 10000"/>
                <a:gd name="connsiteX414-7511" fmla="*/ 9572 w 10000"/>
                <a:gd name="connsiteY414-7512" fmla="*/ 5052 h 10000"/>
                <a:gd name="connsiteX415-7513" fmla="*/ 9572 w 10000"/>
                <a:gd name="connsiteY415-7514" fmla="*/ 4993 h 10000"/>
                <a:gd name="connsiteX416-7515" fmla="*/ 9590 w 10000"/>
                <a:gd name="connsiteY416-7516" fmla="*/ 5282 h 10000"/>
                <a:gd name="connsiteX417-7517" fmla="*/ 9598 w 10000"/>
                <a:gd name="connsiteY417-7518" fmla="*/ 4955 h 10000"/>
                <a:gd name="connsiteX418-7519" fmla="*/ 9598 w 10000"/>
                <a:gd name="connsiteY418-7520" fmla="*/ 4955 h 10000"/>
                <a:gd name="connsiteX419-7521" fmla="*/ 9624 w 10000"/>
                <a:gd name="connsiteY419-7522" fmla="*/ 4940 h 10000"/>
                <a:gd name="connsiteX420-7523" fmla="*/ 9651 w 10000"/>
                <a:gd name="connsiteY420-7524" fmla="*/ 4933 h 10000"/>
                <a:gd name="connsiteX421-7525" fmla="*/ 9712 w 10000"/>
                <a:gd name="connsiteY421-7526" fmla="*/ 4918 h 10000"/>
                <a:gd name="connsiteX422-7527" fmla="*/ 9764 w 10000"/>
                <a:gd name="connsiteY422-7528" fmla="*/ 4925 h 10000"/>
                <a:gd name="connsiteX423-7529" fmla="*/ 9808 w 10000"/>
                <a:gd name="connsiteY423-7530" fmla="*/ 4940 h 10000"/>
                <a:gd name="connsiteX424-7531" fmla="*/ 9825 w 10000"/>
                <a:gd name="connsiteY424-7532" fmla="*/ 4948 h 10000"/>
                <a:gd name="connsiteX425-7533" fmla="*/ 9852 w 10000"/>
                <a:gd name="connsiteY425-7534" fmla="*/ 4970 h 10000"/>
                <a:gd name="connsiteX426-7535" fmla="*/ 9869 w 10000"/>
                <a:gd name="connsiteY426-7536" fmla="*/ 4993 h 10000"/>
                <a:gd name="connsiteX427-7537" fmla="*/ 9878 w 10000"/>
                <a:gd name="connsiteY427-7538" fmla="*/ 5022 h 10000"/>
                <a:gd name="connsiteX428-7539" fmla="*/ 9911 w 10000"/>
                <a:gd name="connsiteY428-7540" fmla="*/ 5399 h 10000"/>
                <a:gd name="connsiteX429-7541" fmla="*/ 9930 w 10000"/>
                <a:gd name="connsiteY429-7542" fmla="*/ 5830 h 10000"/>
                <a:gd name="connsiteX430-7543" fmla="*/ 9956 w 10000"/>
                <a:gd name="connsiteY430-7544" fmla="*/ 6555 h 10000"/>
                <a:gd name="connsiteX431-7545" fmla="*/ 9983 w 10000"/>
                <a:gd name="connsiteY431-7546" fmla="*/ 7227 h 10000"/>
                <a:gd name="connsiteX432-7547" fmla="*/ 10000 w 10000"/>
                <a:gd name="connsiteY432-7548" fmla="*/ 7870 h 10000"/>
                <a:gd name="connsiteX433-7549" fmla="*/ 9948 w 10000"/>
                <a:gd name="connsiteY433-7550" fmla="*/ 7870 h 10000"/>
                <a:gd name="connsiteX434-7551" fmla="*/ 9930 w 10000"/>
                <a:gd name="connsiteY434-7552" fmla="*/ 7900 h 10000"/>
                <a:gd name="connsiteX435-7553" fmla="*/ 9930 w 10000"/>
                <a:gd name="connsiteY435-7554" fmla="*/ 7900 h 10000"/>
                <a:gd name="connsiteX436-7555" fmla="*/ 9913 w 10000"/>
                <a:gd name="connsiteY436-7556" fmla="*/ 7937 h 10000"/>
                <a:gd name="connsiteX437-7557" fmla="*/ 9878 w 10000"/>
                <a:gd name="connsiteY437-7558" fmla="*/ 7975 h 10000"/>
                <a:gd name="connsiteX438-7559" fmla="*/ 9843 w 10000"/>
                <a:gd name="connsiteY438-7560" fmla="*/ 8012 h 10000"/>
                <a:gd name="connsiteX439-7561" fmla="*/ 9790 w 10000"/>
                <a:gd name="connsiteY439-7562" fmla="*/ 8042 h 10000"/>
                <a:gd name="connsiteX440-7563" fmla="*/ 9694 w 10000"/>
                <a:gd name="connsiteY440-7564" fmla="*/ 8109 h 10000"/>
                <a:gd name="connsiteX441-7565" fmla="*/ 9590 w 10000"/>
                <a:gd name="connsiteY441-7566" fmla="*/ 8169 h 10000"/>
                <a:gd name="connsiteX442-7567" fmla="*/ 9590 w 10000"/>
                <a:gd name="connsiteY442-7568" fmla="*/ 8169 h 10000"/>
                <a:gd name="connsiteX443-7569" fmla="*/ 9476 w 10000"/>
                <a:gd name="connsiteY443-7570" fmla="*/ 8229 h 10000"/>
                <a:gd name="connsiteX444-7571" fmla="*/ 9380 w 10000"/>
                <a:gd name="connsiteY444-7572" fmla="*/ 8303 h 10000"/>
                <a:gd name="connsiteX445-7573" fmla="*/ 9380 w 10000"/>
                <a:gd name="connsiteY445-7574" fmla="*/ 8303 h 10000"/>
                <a:gd name="connsiteX446-7575" fmla="*/ 9205 w 10000"/>
                <a:gd name="connsiteY446-7576" fmla="*/ 8408 h 10000"/>
                <a:gd name="connsiteX447-7577" fmla="*/ 9039 w 10000"/>
                <a:gd name="connsiteY447-7578" fmla="*/ 8513 h 10000"/>
                <a:gd name="connsiteX448-7579" fmla="*/ 8690 w 10000"/>
                <a:gd name="connsiteY448-7580" fmla="*/ 8714 h 10000"/>
                <a:gd name="connsiteX449-7581" fmla="*/ 8690 w 10000"/>
                <a:gd name="connsiteY449-7582" fmla="*/ 8714 h 10000"/>
                <a:gd name="connsiteX450-7583" fmla="*/ 8332 w 10000"/>
                <a:gd name="connsiteY450-7584" fmla="*/ 8924 h 10000"/>
                <a:gd name="connsiteX451-7585" fmla="*/ 8332 w 10000"/>
                <a:gd name="connsiteY451-7586" fmla="*/ 8924 h 10000"/>
                <a:gd name="connsiteX452-7587" fmla="*/ 8131 w 10000"/>
                <a:gd name="connsiteY452-7588" fmla="*/ 9058 h 10000"/>
                <a:gd name="connsiteX453-7589" fmla="*/ 7930 w 10000"/>
                <a:gd name="connsiteY453-7590" fmla="*/ 9185 h 10000"/>
                <a:gd name="connsiteX454-7591" fmla="*/ 7930 w 10000"/>
                <a:gd name="connsiteY454-7592" fmla="*/ 9185 h 10000"/>
                <a:gd name="connsiteX455-7593" fmla="*/ 7555 w 10000"/>
                <a:gd name="connsiteY455-7594" fmla="*/ 9432 h 10000"/>
                <a:gd name="connsiteX456-7595" fmla="*/ 7371 w 10000"/>
                <a:gd name="connsiteY456-7596" fmla="*/ 9544 h 10000"/>
                <a:gd name="connsiteX457-7597" fmla="*/ 7179 w 10000"/>
                <a:gd name="connsiteY457-7598" fmla="*/ 9649 h 10000"/>
                <a:gd name="connsiteX458-7599" fmla="*/ 6978 w 10000"/>
                <a:gd name="connsiteY458-7600" fmla="*/ 9746 h 10000"/>
                <a:gd name="connsiteX459-7601" fmla="*/ 6777 w 10000"/>
                <a:gd name="connsiteY459-7602" fmla="*/ 9828 h 10000"/>
                <a:gd name="connsiteX460-7603" fmla="*/ 6681 w 10000"/>
                <a:gd name="connsiteY460-7604" fmla="*/ 9858 h 10000"/>
                <a:gd name="connsiteX461-7605" fmla="*/ 6576 w 10000"/>
                <a:gd name="connsiteY461-7606" fmla="*/ 9880 h 10000"/>
                <a:gd name="connsiteX462-7607" fmla="*/ 6463 w 10000"/>
                <a:gd name="connsiteY462-7608" fmla="*/ 9903 h 10000"/>
                <a:gd name="connsiteX463-7609" fmla="*/ 6367 w 10000"/>
                <a:gd name="connsiteY463-7610" fmla="*/ 9925 h 10000"/>
                <a:gd name="connsiteX464-7611" fmla="*/ 6349 w 10000"/>
                <a:gd name="connsiteY464-7612" fmla="*/ 9925 h 10000"/>
                <a:gd name="connsiteX465-7613" fmla="*/ 6341 w 10000"/>
                <a:gd name="connsiteY465-7614" fmla="*/ 9933 h 10000"/>
                <a:gd name="connsiteX466-7615" fmla="*/ 6341 w 10000"/>
                <a:gd name="connsiteY466-7616" fmla="*/ 9933 h 10000"/>
                <a:gd name="connsiteX467-7617" fmla="*/ 6314 w 10000"/>
                <a:gd name="connsiteY467-7618" fmla="*/ 9948 h 10000"/>
                <a:gd name="connsiteX468-7619" fmla="*/ 6279 w 10000"/>
                <a:gd name="connsiteY468-7620" fmla="*/ 9955 h 10000"/>
                <a:gd name="connsiteX469-7621" fmla="*/ 6218 w 10000"/>
                <a:gd name="connsiteY469-7622" fmla="*/ 9970 h 10000"/>
                <a:gd name="connsiteX470-7623" fmla="*/ 6227 w 10000"/>
                <a:gd name="connsiteY470-7624" fmla="*/ 9993 h 10000"/>
                <a:gd name="connsiteX471-7625" fmla="*/ 6227 w 10000"/>
                <a:gd name="connsiteY471-7626" fmla="*/ 9993 h 10000"/>
                <a:gd name="connsiteX472-7627" fmla="*/ 6201 w 10000"/>
                <a:gd name="connsiteY472-7628" fmla="*/ 10000 h 10000"/>
                <a:gd name="connsiteX473-7629" fmla="*/ 6201 w 10000"/>
                <a:gd name="connsiteY473-7630" fmla="*/ 10000 h 10000"/>
                <a:gd name="connsiteX474-7631" fmla="*/ 6175 w 10000"/>
                <a:gd name="connsiteY474-7632" fmla="*/ 10000 h 10000"/>
                <a:gd name="connsiteX475-7633" fmla="*/ 6175 w 10000"/>
                <a:gd name="connsiteY475-7634" fmla="*/ 10000 h 10000"/>
                <a:gd name="connsiteX0-7635" fmla="*/ 6175 w 10000"/>
                <a:gd name="connsiteY0-7636" fmla="*/ 10000 h 10000"/>
                <a:gd name="connsiteX1-7637" fmla="*/ 6175 w 10000"/>
                <a:gd name="connsiteY1-7638" fmla="*/ 10000 h 10000"/>
                <a:gd name="connsiteX2-7639" fmla="*/ 6140 w 10000"/>
                <a:gd name="connsiteY2-7640" fmla="*/ 10000 h 10000"/>
                <a:gd name="connsiteX3-7641" fmla="*/ 6114 w 10000"/>
                <a:gd name="connsiteY3-7642" fmla="*/ 9993 h 10000"/>
                <a:gd name="connsiteX4-7643" fmla="*/ 6096 w 10000"/>
                <a:gd name="connsiteY4-7644" fmla="*/ 9985 h 10000"/>
                <a:gd name="connsiteX5-7645" fmla="*/ 6079 w 10000"/>
                <a:gd name="connsiteY5-7646" fmla="*/ 9993 h 10000"/>
                <a:gd name="connsiteX6-7647" fmla="*/ 6079 w 10000"/>
                <a:gd name="connsiteY6-7648" fmla="*/ 9993 h 10000"/>
                <a:gd name="connsiteX7-7649" fmla="*/ 6035 w 10000"/>
                <a:gd name="connsiteY7-7650" fmla="*/ 10000 h 10000"/>
                <a:gd name="connsiteX8-7651" fmla="*/ 6035 w 10000"/>
                <a:gd name="connsiteY8-7652" fmla="*/ 10000 h 10000"/>
                <a:gd name="connsiteX9-7653" fmla="*/ 5983 w 10000"/>
                <a:gd name="connsiteY9-7654" fmla="*/ 9993 h 10000"/>
                <a:gd name="connsiteX10-7655" fmla="*/ 5921 w 10000"/>
                <a:gd name="connsiteY10-7656" fmla="*/ 9963 h 10000"/>
                <a:gd name="connsiteX11-7657" fmla="*/ 5921 w 10000"/>
                <a:gd name="connsiteY11-7658" fmla="*/ 9963 h 10000"/>
                <a:gd name="connsiteX12-7659" fmla="*/ 5895 w 10000"/>
                <a:gd name="connsiteY12-7660" fmla="*/ 9955 h 10000"/>
                <a:gd name="connsiteX13-7661" fmla="*/ 5860 w 10000"/>
                <a:gd name="connsiteY13-7662" fmla="*/ 9955 h 10000"/>
                <a:gd name="connsiteX14-7663" fmla="*/ 5860 w 10000"/>
                <a:gd name="connsiteY14-7664" fmla="*/ 9955 h 10000"/>
                <a:gd name="connsiteX15-7665" fmla="*/ 5773 w 10000"/>
                <a:gd name="connsiteY15-7666" fmla="*/ 9955 h 10000"/>
                <a:gd name="connsiteX16-7667" fmla="*/ 5659 w 10000"/>
                <a:gd name="connsiteY16-7668" fmla="*/ 9963 h 10000"/>
                <a:gd name="connsiteX17-7669" fmla="*/ 5659 w 10000"/>
                <a:gd name="connsiteY17-7670" fmla="*/ 9963 h 10000"/>
                <a:gd name="connsiteX18-7671" fmla="*/ 5572 w 10000"/>
                <a:gd name="connsiteY18-7672" fmla="*/ 9970 h 10000"/>
                <a:gd name="connsiteX19-7673" fmla="*/ 5572 w 10000"/>
                <a:gd name="connsiteY19-7674" fmla="*/ 9970 h 10000"/>
                <a:gd name="connsiteX20-7675" fmla="*/ 5371 w 10000"/>
                <a:gd name="connsiteY20-7676" fmla="*/ 9970 h 10000"/>
                <a:gd name="connsiteX21-7677" fmla="*/ 5371 w 10000"/>
                <a:gd name="connsiteY21-7678" fmla="*/ 9970 h 10000"/>
                <a:gd name="connsiteX22-7679" fmla="*/ 5240 w 10000"/>
                <a:gd name="connsiteY22-7680" fmla="*/ 9970 h 10000"/>
                <a:gd name="connsiteX23-7681" fmla="*/ 5074 w 10000"/>
                <a:gd name="connsiteY23-7682" fmla="*/ 9955 h 10000"/>
                <a:gd name="connsiteX24-7683" fmla="*/ 5074 w 10000"/>
                <a:gd name="connsiteY24-7684" fmla="*/ 9955 h 10000"/>
                <a:gd name="connsiteX25-7685" fmla="*/ 4969 w 10000"/>
                <a:gd name="connsiteY25-7686" fmla="*/ 9948 h 10000"/>
                <a:gd name="connsiteX26-7687" fmla="*/ 4838 w 10000"/>
                <a:gd name="connsiteY26-7688" fmla="*/ 9933 h 10000"/>
                <a:gd name="connsiteX27-7689" fmla="*/ 4838 w 10000"/>
                <a:gd name="connsiteY27-7690" fmla="*/ 9933 h 10000"/>
                <a:gd name="connsiteX28-7691" fmla="*/ 4664 w 10000"/>
                <a:gd name="connsiteY28-7692" fmla="*/ 9948 h 10000"/>
                <a:gd name="connsiteX29-7693" fmla="*/ 4664 w 10000"/>
                <a:gd name="connsiteY29-7694" fmla="*/ 9948 h 10000"/>
                <a:gd name="connsiteX30-7695" fmla="*/ 4480 w 10000"/>
                <a:gd name="connsiteY30-7696" fmla="*/ 9948 h 10000"/>
                <a:gd name="connsiteX31-7697" fmla="*/ 4445 w 10000"/>
                <a:gd name="connsiteY31-7698" fmla="*/ 9948 h 10000"/>
                <a:gd name="connsiteX32-7699" fmla="*/ 4445 w 10000"/>
                <a:gd name="connsiteY32-7700" fmla="*/ 9948 h 10000"/>
                <a:gd name="connsiteX33-7701" fmla="*/ 4393 w 10000"/>
                <a:gd name="connsiteY33-7702" fmla="*/ 9933 h 10000"/>
                <a:gd name="connsiteX34-7703" fmla="*/ 4332 w 10000"/>
                <a:gd name="connsiteY34-7704" fmla="*/ 9925 h 10000"/>
                <a:gd name="connsiteX35-7705" fmla="*/ 4323 w 10000"/>
                <a:gd name="connsiteY35-7706" fmla="*/ 9918 h 10000"/>
                <a:gd name="connsiteX36-7707" fmla="*/ 4297 w 10000"/>
                <a:gd name="connsiteY36-7708" fmla="*/ 9925 h 10000"/>
                <a:gd name="connsiteX37-7709" fmla="*/ 4297 w 10000"/>
                <a:gd name="connsiteY37-7710" fmla="*/ 9925 h 10000"/>
                <a:gd name="connsiteX38-7711" fmla="*/ 4253 w 10000"/>
                <a:gd name="connsiteY38-7712" fmla="*/ 9933 h 10000"/>
                <a:gd name="connsiteX39-7713" fmla="*/ 4253 w 10000"/>
                <a:gd name="connsiteY39-7714" fmla="*/ 9933 h 10000"/>
                <a:gd name="connsiteX40-7715" fmla="*/ 4026 w 10000"/>
                <a:gd name="connsiteY40-7716" fmla="*/ 9933 h 10000"/>
                <a:gd name="connsiteX41-7717" fmla="*/ 3808 w 10000"/>
                <a:gd name="connsiteY41-7718" fmla="*/ 9955 h 10000"/>
                <a:gd name="connsiteX42-7719" fmla="*/ 3808 w 10000"/>
                <a:gd name="connsiteY42-7720" fmla="*/ 9955 h 10000"/>
                <a:gd name="connsiteX43-7721" fmla="*/ 3581 w 10000"/>
                <a:gd name="connsiteY43-7722" fmla="*/ 9963 h 10000"/>
                <a:gd name="connsiteX44-7723" fmla="*/ 3354 w 10000"/>
                <a:gd name="connsiteY44-7724" fmla="*/ 9970 h 10000"/>
                <a:gd name="connsiteX45-7725" fmla="*/ 3354 w 10000"/>
                <a:gd name="connsiteY45-7726" fmla="*/ 9970 h 10000"/>
                <a:gd name="connsiteX46-7727" fmla="*/ 3179 w 10000"/>
                <a:gd name="connsiteY46-7728" fmla="*/ 9963 h 10000"/>
                <a:gd name="connsiteX47-7729" fmla="*/ 3022 w 10000"/>
                <a:gd name="connsiteY47-7730" fmla="*/ 9955 h 10000"/>
                <a:gd name="connsiteX48-7731" fmla="*/ 3022 w 10000"/>
                <a:gd name="connsiteY48-7732" fmla="*/ 9955 h 10000"/>
                <a:gd name="connsiteX49-7733" fmla="*/ 2856 w 10000"/>
                <a:gd name="connsiteY49-7734" fmla="*/ 9933 h 10000"/>
                <a:gd name="connsiteX50-7735" fmla="*/ 2690 w 10000"/>
                <a:gd name="connsiteY50-7736" fmla="*/ 9933 h 10000"/>
                <a:gd name="connsiteX51-7737" fmla="*/ 2690 w 10000"/>
                <a:gd name="connsiteY51-7738" fmla="*/ 9933 h 10000"/>
                <a:gd name="connsiteX52-7739" fmla="*/ 2393 w 10000"/>
                <a:gd name="connsiteY52-7740" fmla="*/ 9918 h 10000"/>
                <a:gd name="connsiteX53-7741" fmla="*/ 2096 w 10000"/>
                <a:gd name="connsiteY53-7742" fmla="*/ 9903 h 10000"/>
                <a:gd name="connsiteX54-7743" fmla="*/ 1983 w 10000"/>
                <a:gd name="connsiteY54-7744" fmla="*/ 9895 h 10000"/>
                <a:gd name="connsiteX55-7745" fmla="*/ 1983 w 10000"/>
                <a:gd name="connsiteY55-7746" fmla="*/ 9895 h 10000"/>
                <a:gd name="connsiteX56-7747" fmla="*/ 1817 w 10000"/>
                <a:gd name="connsiteY56-7748" fmla="*/ 9880 h 10000"/>
                <a:gd name="connsiteX57-7749" fmla="*/ 1668 w 10000"/>
                <a:gd name="connsiteY57-7750" fmla="*/ 9851 h 10000"/>
                <a:gd name="connsiteX58-7751" fmla="*/ 1520 w 10000"/>
                <a:gd name="connsiteY58-7752" fmla="*/ 9813 h 10000"/>
                <a:gd name="connsiteX59-7753" fmla="*/ 1389 w 10000"/>
                <a:gd name="connsiteY59-7754" fmla="*/ 9768 h 10000"/>
                <a:gd name="connsiteX60-7755" fmla="*/ 1389 w 10000"/>
                <a:gd name="connsiteY60-7756" fmla="*/ 9768 h 10000"/>
                <a:gd name="connsiteX61-7757" fmla="*/ 1223 w 10000"/>
                <a:gd name="connsiteY61-7758" fmla="*/ 9694 h 10000"/>
                <a:gd name="connsiteX62-7759" fmla="*/ 1083 w 10000"/>
                <a:gd name="connsiteY62-7760" fmla="*/ 9619 h 10000"/>
                <a:gd name="connsiteX63-7761" fmla="*/ 934 w 10000"/>
                <a:gd name="connsiteY63-7762" fmla="*/ 9537 h 10000"/>
                <a:gd name="connsiteX64-7763" fmla="*/ 812 w 10000"/>
                <a:gd name="connsiteY64-7764" fmla="*/ 9439 h 10000"/>
                <a:gd name="connsiteX65-7765" fmla="*/ 681 w 10000"/>
                <a:gd name="connsiteY65-7766" fmla="*/ 9335 h 10000"/>
                <a:gd name="connsiteX66-7767" fmla="*/ 568 w 10000"/>
                <a:gd name="connsiteY66-7768" fmla="*/ 9223 h 10000"/>
                <a:gd name="connsiteX67-7769" fmla="*/ 454 w 10000"/>
                <a:gd name="connsiteY67-7770" fmla="*/ 9111 h 10000"/>
                <a:gd name="connsiteX68-7771" fmla="*/ 349 w 10000"/>
                <a:gd name="connsiteY68-7772" fmla="*/ 8976 h 10000"/>
                <a:gd name="connsiteX69-7773" fmla="*/ 349 w 10000"/>
                <a:gd name="connsiteY69-7774" fmla="*/ 8976 h 10000"/>
                <a:gd name="connsiteX70-7775" fmla="*/ 262 w 10000"/>
                <a:gd name="connsiteY70-7776" fmla="*/ 8842 h 10000"/>
                <a:gd name="connsiteX71-7777" fmla="*/ 227 w 10000"/>
                <a:gd name="connsiteY71-7778" fmla="*/ 8774 h 10000"/>
                <a:gd name="connsiteX72-7779" fmla="*/ 192 w 10000"/>
                <a:gd name="connsiteY72-7780" fmla="*/ 8700 h 10000"/>
                <a:gd name="connsiteX73-7781" fmla="*/ 166 w 10000"/>
                <a:gd name="connsiteY73-7782" fmla="*/ 8632 h 10000"/>
                <a:gd name="connsiteX74-7783" fmla="*/ 148 w 10000"/>
                <a:gd name="connsiteY74-7784" fmla="*/ 8565 h 10000"/>
                <a:gd name="connsiteX75-7785" fmla="*/ 131 w 10000"/>
                <a:gd name="connsiteY75-7786" fmla="*/ 8490 h 10000"/>
                <a:gd name="connsiteX76-7787" fmla="*/ 122 w 10000"/>
                <a:gd name="connsiteY76-7788" fmla="*/ 8416 h 10000"/>
                <a:gd name="connsiteX77-7789" fmla="*/ 122 w 10000"/>
                <a:gd name="connsiteY77-7790" fmla="*/ 8408 h 10000"/>
                <a:gd name="connsiteX78-7791" fmla="*/ 122 w 10000"/>
                <a:gd name="connsiteY78-7792" fmla="*/ 8408 h 10000"/>
                <a:gd name="connsiteX79-7793" fmla="*/ 122 w 10000"/>
                <a:gd name="connsiteY79-7794" fmla="*/ 8408 h 10000"/>
                <a:gd name="connsiteX80-7795" fmla="*/ 114 w 10000"/>
                <a:gd name="connsiteY80-7796" fmla="*/ 8356 h 10000"/>
                <a:gd name="connsiteX81-7797" fmla="*/ 105 w 10000"/>
                <a:gd name="connsiteY81-7798" fmla="*/ 8303 h 10000"/>
                <a:gd name="connsiteX82-7799" fmla="*/ 96 w 10000"/>
                <a:gd name="connsiteY82-7800" fmla="*/ 8191 h 10000"/>
                <a:gd name="connsiteX83-7801" fmla="*/ 105 w 10000"/>
                <a:gd name="connsiteY83-7802" fmla="*/ 8079 h 10000"/>
                <a:gd name="connsiteX84-7803" fmla="*/ 114 w 10000"/>
                <a:gd name="connsiteY84-7804" fmla="*/ 7960 h 10000"/>
                <a:gd name="connsiteX85-7805" fmla="*/ 114 w 10000"/>
                <a:gd name="connsiteY85-7806" fmla="*/ 7960 h 10000"/>
                <a:gd name="connsiteX86-7807" fmla="*/ 122 w 10000"/>
                <a:gd name="connsiteY86-7808" fmla="*/ 7773 h 10000"/>
                <a:gd name="connsiteX87-7809" fmla="*/ 122 w 10000"/>
                <a:gd name="connsiteY87-7810" fmla="*/ 7773 h 10000"/>
                <a:gd name="connsiteX88-7811" fmla="*/ 122 w 10000"/>
                <a:gd name="connsiteY88-7812" fmla="*/ 7451 h 10000"/>
                <a:gd name="connsiteX89-7813" fmla="*/ 122 w 10000"/>
                <a:gd name="connsiteY89-7814" fmla="*/ 7451 h 10000"/>
                <a:gd name="connsiteX90-7815" fmla="*/ 122 w 10000"/>
                <a:gd name="connsiteY90-7816" fmla="*/ 7063 h 10000"/>
                <a:gd name="connsiteX91-7817" fmla="*/ 122 w 10000"/>
                <a:gd name="connsiteY91-7818" fmla="*/ 6689 h 10000"/>
                <a:gd name="connsiteX92-7819" fmla="*/ 122 w 10000"/>
                <a:gd name="connsiteY92-7820" fmla="*/ 6689 h 10000"/>
                <a:gd name="connsiteX93-7821" fmla="*/ 114 w 10000"/>
                <a:gd name="connsiteY93-7822" fmla="*/ 6510 h 10000"/>
                <a:gd name="connsiteX94-7823" fmla="*/ 96 w 10000"/>
                <a:gd name="connsiteY94-7824" fmla="*/ 6338 h 10000"/>
                <a:gd name="connsiteX95-7825" fmla="*/ 96 w 10000"/>
                <a:gd name="connsiteY95-7826" fmla="*/ 6338 h 10000"/>
                <a:gd name="connsiteX96-7827" fmla="*/ 70 w 10000"/>
                <a:gd name="connsiteY96-7828" fmla="*/ 6091 h 10000"/>
                <a:gd name="connsiteX97-7829" fmla="*/ 61 w 10000"/>
                <a:gd name="connsiteY97-7830" fmla="*/ 5972 h 10000"/>
                <a:gd name="connsiteX98-7831" fmla="*/ 70 w 10000"/>
                <a:gd name="connsiteY98-7832" fmla="*/ 5845 h 10000"/>
                <a:gd name="connsiteX99-7833" fmla="*/ 70 w 10000"/>
                <a:gd name="connsiteY99-7834" fmla="*/ 5845 h 10000"/>
                <a:gd name="connsiteX100-7835" fmla="*/ 79 w 10000"/>
                <a:gd name="connsiteY100-7836" fmla="*/ 5583 h 10000"/>
                <a:gd name="connsiteX101-7837" fmla="*/ 79 w 10000"/>
                <a:gd name="connsiteY101-7838" fmla="*/ 5314 h 10000"/>
                <a:gd name="connsiteX102-7839" fmla="*/ 61 w 10000"/>
                <a:gd name="connsiteY102-7840" fmla="*/ 5045 h 10000"/>
                <a:gd name="connsiteX103-7841" fmla="*/ 44 w 10000"/>
                <a:gd name="connsiteY103-7842" fmla="*/ 4776 h 10000"/>
                <a:gd name="connsiteX104-7843" fmla="*/ 44 w 10000"/>
                <a:gd name="connsiteY104-7844" fmla="*/ 4776 h 10000"/>
                <a:gd name="connsiteX105-7845" fmla="*/ 17 w 10000"/>
                <a:gd name="connsiteY105-7846" fmla="*/ 4402 h 10000"/>
                <a:gd name="connsiteX106-7847" fmla="*/ 9 w 10000"/>
                <a:gd name="connsiteY106-7848" fmla="*/ 4215 h 10000"/>
                <a:gd name="connsiteX107-7849" fmla="*/ 0 w 10000"/>
                <a:gd name="connsiteY107-7850" fmla="*/ 4028 h 10000"/>
                <a:gd name="connsiteX108-7851" fmla="*/ 0 w 10000"/>
                <a:gd name="connsiteY108-7852" fmla="*/ 2093 h 10000"/>
                <a:gd name="connsiteX109-7853" fmla="*/ 0 w 10000"/>
                <a:gd name="connsiteY109-7854" fmla="*/ 2093 h 10000"/>
                <a:gd name="connsiteX110-7855" fmla="*/ 0 w 10000"/>
                <a:gd name="connsiteY110-7856" fmla="*/ 2033 h 10000"/>
                <a:gd name="connsiteX111-7857" fmla="*/ 0 w 10000"/>
                <a:gd name="connsiteY111-7858" fmla="*/ 1958 h 10000"/>
                <a:gd name="connsiteX112-7859" fmla="*/ 26 w 10000"/>
                <a:gd name="connsiteY112-7860" fmla="*/ 1816 h 10000"/>
                <a:gd name="connsiteX113-7861" fmla="*/ 26 w 10000"/>
                <a:gd name="connsiteY113-7862" fmla="*/ 1816 h 10000"/>
                <a:gd name="connsiteX114-7863" fmla="*/ 35 w 10000"/>
                <a:gd name="connsiteY114-7864" fmla="*/ 1719 h 10000"/>
                <a:gd name="connsiteX115-7865" fmla="*/ 44 w 10000"/>
                <a:gd name="connsiteY115-7866" fmla="*/ 1637 h 10000"/>
                <a:gd name="connsiteX116-7867" fmla="*/ 35 w 10000"/>
                <a:gd name="connsiteY116-7868" fmla="*/ 1465 h 10000"/>
                <a:gd name="connsiteX117-7869" fmla="*/ 35 w 10000"/>
                <a:gd name="connsiteY117-7870" fmla="*/ 1465 h 10000"/>
                <a:gd name="connsiteX118-7871" fmla="*/ 35 w 10000"/>
                <a:gd name="connsiteY118-7872" fmla="*/ 1368 h 10000"/>
                <a:gd name="connsiteX119-7873" fmla="*/ 35 w 10000"/>
                <a:gd name="connsiteY119-7874" fmla="*/ 1263 h 10000"/>
                <a:gd name="connsiteX120-7875" fmla="*/ 44 w 10000"/>
                <a:gd name="connsiteY120-7876" fmla="*/ 1173 h 10000"/>
                <a:gd name="connsiteX121-7877" fmla="*/ 61 w 10000"/>
                <a:gd name="connsiteY121-7878" fmla="*/ 1084 h 10000"/>
                <a:gd name="connsiteX122-7879" fmla="*/ 61 w 10000"/>
                <a:gd name="connsiteY122-7880" fmla="*/ 1084 h 10000"/>
                <a:gd name="connsiteX123-7881" fmla="*/ 105 w 10000"/>
                <a:gd name="connsiteY123-7882" fmla="*/ 942 h 10000"/>
                <a:gd name="connsiteX124-7883" fmla="*/ 157 w 10000"/>
                <a:gd name="connsiteY124-7884" fmla="*/ 815 h 10000"/>
                <a:gd name="connsiteX125-7885" fmla="*/ 227 w 10000"/>
                <a:gd name="connsiteY125-7886" fmla="*/ 695 h 10000"/>
                <a:gd name="connsiteX126-7887" fmla="*/ 297 w 10000"/>
                <a:gd name="connsiteY126-7888" fmla="*/ 598 h 10000"/>
                <a:gd name="connsiteX127-7889" fmla="*/ 376 w 10000"/>
                <a:gd name="connsiteY127-7890" fmla="*/ 508 h 10000"/>
                <a:gd name="connsiteX128-7891" fmla="*/ 472 w 10000"/>
                <a:gd name="connsiteY128-7892" fmla="*/ 433 h 10000"/>
                <a:gd name="connsiteX129-7893" fmla="*/ 594 w 10000"/>
                <a:gd name="connsiteY129-7894" fmla="*/ 359 h 10000"/>
                <a:gd name="connsiteX130-7895" fmla="*/ 734 w 10000"/>
                <a:gd name="connsiteY130-7896" fmla="*/ 291 h 10000"/>
                <a:gd name="connsiteX131-7897" fmla="*/ 734 w 10000"/>
                <a:gd name="connsiteY131-7898" fmla="*/ 291 h 10000"/>
                <a:gd name="connsiteX132-7899" fmla="*/ 873 w 10000"/>
                <a:gd name="connsiteY132-7900" fmla="*/ 247 h 10000"/>
                <a:gd name="connsiteX133-7901" fmla="*/ 996 w 10000"/>
                <a:gd name="connsiteY133-7902" fmla="*/ 209 h 10000"/>
                <a:gd name="connsiteX134-7903" fmla="*/ 1258 w 10000"/>
                <a:gd name="connsiteY134-7904" fmla="*/ 142 h 10000"/>
                <a:gd name="connsiteX135-7905" fmla="*/ 1520 w 10000"/>
                <a:gd name="connsiteY135-7906" fmla="*/ 82 h 10000"/>
                <a:gd name="connsiteX136-7907" fmla="*/ 1782 w 10000"/>
                <a:gd name="connsiteY136-7908" fmla="*/ 45 h 10000"/>
                <a:gd name="connsiteX137-7909" fmla="*/ 2035 w 10000"/>
                <a:gd name="connsiteY137-7910" fmla="*/ 22 h 10000"/>
                <a:gd name="connsiteX138-7911" fmla="*/ 2288 w 10000"/>
                <a:gd name="connsiteY138-7912" fmla="*/ 7 h 10000"/>
                <a:gd name="connsiteX139-7913" fmla="*/ 2533 w 10000"/>
                <a:gd name="connsiteY139-7914" fmla="*/ 0 h 10000"/>
                <a:gd name="connsiteX140-7915" fmla="*/ 2769 w 10000"/>
                <a:gd name="connsiteY140-7916" fmla="*/ 0 h 10000"/>
                <a:gd name="connsiteX141-7917" fmla="*/ 2769 w 10000"/>
                <a:gd name="connsiteY141-7918" fmla="*/ 0 h 10000"/>
                <a:gd name="connsiteX142-7919" fmla="*/ 3127 w 10000"/>
                <a:gd name="connsiteY142-7920" fmla="*/ 0 h 10000"/>
                <a:gd name="connsiteX143-7921" fmla="*/ 3476 w 10000"/>
                <a:gd name="connsiteY143-7922" fmla="*/ 15 h 10000"/>
                <a:gd name="connsiteX144-7923" fmla="*/ 3476 w 10000"/>
                <a:gd name="connsiteY144-7924" fmla="*/ 15 h 10000"/>
                <a:gd name="connsiteX145-7925" fmla="*/ 3852 w 10000"/>
                <a:gd name="connsiteY145-7926" fmla="*/ 22 h 10000"/>
                <a:gd name="connsiteX146-7927" fmla="*/ 4218 w 10000"/>
                <a:gd name="connsiteY146-7928" fmla="*/ 22 h 10000"/>
                <a:gd name="connsiteX147-7929" fmla="*/ 4218 w 10000"/>
                <a:gd name="connsiteY147-7930" fmla="*/ 22 h 10000"/>
                <a:gd name="connsiteX148-7931" fmla="*/ 4428 w 10000"/>
                <a:gd name="connsiteY148-7932" fmla="*/ 30 h 10000"/>
                <a:gd name="connsiteX149-7933" fmla="*/ 4646 w 10000"/>
                <a:gd name="connsiteY149-7934" fmla="*/ 37 h 10000"/>
                <a:gd name="connsiteX150-7935" fmla="*/ 5066 w 10000"/>
                <a:gd name="connsiteY150-7936" fmla="*/ 60 h 10000"/>
                <a:gd name="connsiteX151-7937" fmla="*/ 5066 w 10000"/>
                <a:gd name="connsiteY151-7938" fmla="*/ 60 h 10000"/>
                <a:gd name="connsiteX152-7939" fmla="*/ 5493 w 10000"/>
                <a:gd name="connsiteY152-7940" fmla="*/ 82 h 10000"/>
                <a:gd name="connsiteX153-7941" fmla="*/ 5712 w 10000"/>
                <a:gd name="connsiteY153-7942" fmla="*/ 90 h 10000"/>
                <a:gd name="connsiteX154-7943" fmla="*/ 5921 w 10000"/>
                <a:gd name="connsiteY154-7944" fmla="*/ 90 h 10000"/>
                <a:gd name="connsiteX155-7945" fmla="*/ 5921 w 10000"/>
                <a:gd name="connsiteY155-7946" fmla="*/ 90 h 10000"/>
                <a:gd name="connsiteX156-7947" fmla="*/ 6376 w 10000"/>
                <a:gd name="connsiteY156-7948" fmla="*/ 105 h 10000"/>
                <a:gd name="connsiteX157-7949" fmla="*/ 6838 w 10000"/>
                <a:gd name="connsiteY157-7950" fmla="*/ 112 h 10000"/>
                <a:gd name="connsiteX158-7951" fmla="*/ 7694 w 10000"/>
                <a:gd name="connsiteY158-7952" fmla="*/ 127 h 10000"/>
                <a:gd name="connsiteX159-7953" fmla="*/ 7799 w 10000"/>
                <a:gd name="connsiteY159-7954" fmla="*/ 135 h 10000"/>
                <a:gd name="connsiteX160-7955" fmla="*/ 7799 w 10000"/>
                <a:gd name="connsiteY160-7956" fmla="*/ 135 h 10000"/>
                <a:gd name="connsiteX161-7957" fmla="*/ 8122 w 10000"/>
                <a:gd name="connsiteY161-7958" fmla="*/ 142 h 10000"/>
                <a:gd name="connsiteX162-7959" fmla="*/ 8454 w 10000"/>
                <a:gd name="connsiteY162-7960" fmla="*/ 164 h 10000"/>
                <a:gd name="connsiteX163-7961" fmla="*/ 8603 w 10000"/>
                <a:gd name="connsiteY163-7962" fmla="*/ 179 h 10000"/>
                <a:gd name="connsiteX164-7963" fmla="*/ 8760 w 10000"/>
                <a:gd name="connsiteY164-7964" fmla="*/ 202 h 10000"/>
                <a:gd name="connsiteX165-7965" fmla="*/ 8900 w 10000"/>
                <a:gd name="connsiteY165-7966" fmla="*/ 232 h 10000"/>
                <a:gd name="connsiteX166-7967" fmla="*/ 9039 w 10000"/>
                <a:gd name="connsiteY166-7968" fmla="*/ 277 h 10000"/>
                <a:gd name="connsiteX167-7969" fmla="*/ 9170 w 10000"/>
                <a:gd name="connsiteY167-7970" fmla="*/ 321 h 10000"/>
                <a:gd name="connsiteX168-7971" fmla="*/ 9293 w 10000"/>
                <a:gd name="connsiteY168-7972" fmla="*/ 389 h 10000"/>
                <a:gd name="connsiteX169-7973" fmla="*/ 9389 w 10000"/>
                <a:gd name="connsiteY169-7974" fmla="*/ 463 h 10000"/>
                <a:gd name="connsiteX170-7975" fmla="*/ 9441 w 10000"/>
                <a:gd name="connsiteY170-7976" fmla="*/ 508 h 10000"/>
                <a:gd name="connsiteX171-7977" fmla="*/ 9476 w 10000"/>
                <a:gd name="connsiteY171-7978" fmla="*/ 553 h 10000"/>
                <a:gd name="connsiteX172-7979" fmla="*/ 9520 w 10000"/>
                <a:gd name="connsiteY172-7980" fmla="*/ 605 h 10000"/>
                <a:gd name="connsiteX173-7981" fmla="*/ 9563 w 10000"/>
                <a:gd name="connsiteY173-7982" fmla="*/ 665 h 10000"/>
                <a:gd name="connsiteX174-7983" fmla="*/ 9590 w 10000"/>
                <a:gd name="connsiteY174-7984" fmla="*/ 717 h 10000"/>
                <a:gd name="connsiteX175-7985" fmla="*/ 9616 w 10000"/>
                <a:gd name="connsiteY175-7986" fmla="*/ 777 h 10000"/>
                <a:gd name="connsiteX176-7987" fmla="*/ 9642 w 10000"/>
                <a:gd name="connsiteY176-7988" fmla="*/ 852 h 10000"/>
                <a:gd name="connsiteX177-7989" fmla="*/ 9659 w 10000"/>
                <a:gd name="connsiteY177-7990" fmla="*/ 927 h 10000"/>
                <a:gd name="connsiteX178-7991" fmla="*/ 9668 w 10000"/>
                <a:gd name="connsiteY178-7992" fmla="*/ 1001 h 10000"/>
                <a:gd name="connsiteX179-7993" fmla="*/ 9677 w 10000"/>
                <a:gd name="connsiteY179-7994" fmla="*/ 1084 h 10000"/>
                <a:gd name="connsiteX180-7995" fmla="*/ 9677 w 10000"/>
                <a:gd name="connsiteY180-7996" fmla="*/ 1084 h 10000"/>
                <a:gd name="connsiteX181-7997" fmla="*/ 9668 w 10000"/>
                <a:gd name="connsiteY181-7998" fmla="*/ 1136 h 10000"/>
                <a:gd name="connsiteX182-7999" fmla="*/ 9659 w 10000"/>
                <a:gd name="connsiteY182-8000" fmla="*/ 1151 h 10000"/>
                <a:gd name="connsiteX183-8001" fmla="*/ 9642 w 10000"/>
                <a:gd name="connsiteY183-8002" fmla="*/ 1173 h 10000"/>
                <a:gd name="connsiteX184-8003" fmla="*/ 9642 w 10000"/>
                <a:gd name="connsiteY184-8004" fmla="*/ 1173 h 10000"/>
                <a:gd name="connsiteX185-8005" fmla="*/ 9616 w 10000"/>
                <a:gd name="connsiteY185-8006" fmla="*/ 1188 h 10000"/>
                <a:gd name="connsiteX186-8007" fmla="*/ 9590 w 10000"/>
                <a:gd name="connsiteY186-8008" fmla="*/ 1196 h 10000"/>
                <a:gd name="connsiteX187-8009" fmla="*/ 9563 w 10000"/>
                <a:gd name="connsiteY187-8010" fmla="*/ 1203 h 10000"/>
                <a:gd name="connsiteX188-8011" fmla="*/ 9520 w 10000"/>
                <a:gd name="connsiteY188-8012" fmla="*/ 1211 h 10000"/>
                <a:gd name="connsiteX189-8013" fmla="*/ 9520 w 10000"/>
                <a:gd name="connsiteY189-8014" fmla="*/ 1211 h 10000"/>
                <a:gd name="connsiteX190-8015" fmla="*/ 9467 w 10000"/>
                <a:gd name="connsiteY190-8016" fmla="*/ 1203 h 10000"/>
                <a:gd name="connsiteX191-8017" fmla="*/ 9441 w 10000"/>
                <a:gd name="connsiteY191-8018" fmla="*/ 1188 h 10000"/>
                <a:gd name="connsiteX192-8019" fmla="*/ 9415 w 10000"/>
                <a:gd name="connsiteY192-8020" fmla="*/ 1173 h 10000"/>
                <a:gd name="connsiteX193-8021" fmla="*/ 9397 w 10000"/>
                <a:gd name="connsiteY193-8022" fmla="*/ 1158 h 10000"/>
                <a:gd name="connsiteX194-8023" fmla="*/ 9380 w 10000"/>
                <a:gd name="connsiteY194-8024" fmla="*/ 1136 h 10000"/>
                <a:gd name="connsiteX195-8025" fmla="*/ 9362 w 10000"/>
                <a:gd name="connsiteY195-8026" fmla="*/ 1114 h 10000"/>
                <a:gd name="connsiteX196-8027" fmla="*/ 9362 w 10000"/>
                <a:gd name="connsiteY196-8028" fmla="*/ 1084 h 10000"/>
                <a:gd name="connsiteX197-8029" fmla="*/ 9362 w 10000"/>
                <a:gd name="connsiteY197-8030" fmla="*/ 1084 h 10000"/>
                <a:gd name="connsiteX198-8031" fmla="*/ 9354 w 10000"/>
                <a:gd name="connsiteY198-8032" fmla="*/ 994 h 10000"/>
                <a:gd name="connsiteX199-8033" fmla="*/ 9336 w 10000"/>
                <a:gd name="connsiteY199-8034" fmla="*/ 919 h 10000"/>
                <a:gd name="connsiteX200-8035" fmla="*/ 9310 w 10000"/>
                <a:gd name="connsiteY200-8036" fmla="*/ 852 h 10000"/>
                <a:gd name="connsiteX201-8037" fmla="*/ 9275 w 10000"/>
                <a:gd name="connsiteY201-8038" fmla="*/ 777 h 10000"/>
                <a:gd name="connsiteX202-8039" fmla="*/ 9223 w 10000"/>
                <a:gd name="connsiteY202-8040" fmla="*/ 717 h 10000"/>
                <a:gd name="connsiteX203-8041" fmla="*/ 9170 w 10000"/>
                <a:gd name="connsiteY203-8042" fmla="*/ 665 h 10000"/>
                <a:gd name="connsiteX204-8043" fmla="*/ 9118 w 10000"/>
                <a:gd name="connsiteY204-8044" fmla="*/ 620 h 10000"/>
                <a:gd name="connsiteX205-8045" fmla="*/ 9048 w 10000"/>
                <a:gd name="connsiteY205-8046" fmla="*/ 575 h 10000"/>
                <a:gd name="connsiteX206-8047" fmla="*/ 8961 w 10000"/>
                <a:gd name="connsiteY206-8048" fmla="*/ 531 h 10000"/>
                <a:gd name="connsiteX207-8049" fmla="*/ 8882 w 10000"/>
                <a:gd name="connsiteY207-8050" fmla="*/ 493 h 10000"/>
                <a:gd name="connsiteX208-8051" fmla="*/ 8786 w 10000"/>
                <a:gd name="connsiteY208-8052" fmla="*/ 463 h 10000"/>
                <a:gd name="connsiteX209-8053" fmla="*/ 8681 w 10000"/>
                <a:gd name="connsiteY209-8054" fmla="*/ 441 h 10000"/>
                <a:gd name="connsiteX210-8055" fmla="*/ 8568 w 10000"/>
                <a:gd name="connsiteY210-8056" fmla="*/ 426 h 10000"/>
                <a:gd name="connsiteX211-8057" fmla="*/ 8454 w 10000"/>
                <a:gd name="connsiteY211-8058" fmla="*/ 411 h 10000"/>
                <a:gd name="connsiteX212-8059" fmla="*/ 8314 w 10000"/>
                <a:gd name="connsiteY212-8060" fmla="*/ 404 h 10000"/>
                <a:gd name="connsiteX213-8061" fmla="*/ 8183 w 10000"/>
                <a:gd name="connsiteY213-8062" fmla="*/ 404 h 10000"/>
                <a:gd name="connsiteX214-8063" fmla="*/ 8166 w 10000"/>
                <a:gd name="connsiteY214-8064" fmla="*/ 404 h 10000"/>
                <a:gd name="connsiteX215-8065" fmla="*/ 8166 w 10000"/>
                <a:gd name="connsiteY215-8066" fmla="*/ 404 h 10000"/>
                <a:gd name="connsiteX216-8067" fmla="*/ 7834 w 10000"/>
                <a:gd name="connsiteY216-8068" fmla="*/ 396 h 10000"/>
                <a:gd name="connsiteX217-8069" fmla="*/ 7520 w 10000"/>
                <a:gd name="connsiteY217-8070" fmla="*/ 381 h 10000"/>
                <a:gd name="connsiteX218-8071" fmla="*/ 7520 w 10000"/>
                <a:gd name="connsiteY218-8072" fmla="*/ 381 h 10000"/>
                <a:gd name="connsiteX219-8073" fmla="*/ 7205 w 10000"/>
                <a:gd name="connsiteY219-8074" fmla="*/ 374 h 10000"/>
                <a:gd name="connsiteX220-8075" fmla="*/ 6882 w 10000"/>
                <a:gd name="connsiteY220-8076" fmla="*/ 366 h 10000"/>
                <a:gd name="connsiteX221-8077" fmla="*/ 5502 w 10000"/>
                <a:gd name="connsiteY221-8078" fmla="*/ 366 h 10000"/>
                <a:gd name="connsiteX222-8079" fmla="*/ 5502 w 10000"/>
                <a:gd name="connsiteY222-8080" fmla="*/ 366 h 10000"/>
                <a:gd name="connsiteX223-8081" fmla="*/ 5354 w 10000"/>
                <a:gd name="connsiteY223-8082" fmla="*/ 366 h 10000"/>
                <a:gd name="connsiteX224-8083" fmla="*/ 5214 w 10000"/>
                <a:gd name="connsiteY224-8084" fmla="*/ 359 h 10000"/>
                <a:gd name="connsiteX225-8085" fmla="*/ 4926 w 10000"/>
                <a:gd name="connsiteY225-8086" fmla="*/ 336 h 10000"/>
                <a:gd name="connsiteX226-8087" fmla="*/ 4926 w 10000"/>
                <a:gd name="connsiteY226-8088" fmla="*/ 336 h 10000"/>
                <a:gd name="connsiteX227-8089" fmla="*/ 4638 w 10000"/>
                <a:gd name="connsiteY227-8090" fmla="*/ 299 h 10000"/>
                <a:gd name="connsiteX228-8091" fmla="*/ 4489 w 10000"/>
                <a:gd name="connsiteY228-8092" fmla="*/ 291 h 10000"/>
                <a:gd name="connsiteX229-8093" fmla="*/ 4341 w 10000"/>
                <a:gd name="connsiteY229-8094" fmla="*/ 291 h 10000"/>
                <a:gd name="connsiteX230-8095" fmla="*/ 4341 w 10000"/>
                <a:gd name="connsiteY230-8096" fmla="*/ 291 h 10000"/>
                <a:gd name="connsiteX231-8097" fmla="*/ 3886 w 10000"/>
                <a:gd name="connsiteY231-8098" fmla="*/ 284 h 10000"/>
                <a:gd name="connsiteX232-8099" fmla="*/ 3424 w 10000"/>
                <a:gd name="connsiteY232-8100" fmla="*/ 262 h 10000"/>
                <a:gd name="connsiteX233-8101" fmla="*/ 3424 w 10000"/>
                <a:gd name="connsiteY233-8102" fmla="*/ 262 h 10000"/>
                <a:gd name="connsiteX234-8103" fmla="*/ 3004 w 10000"/>
                <a:gd name="connsiteY234-8104" fmla="*/ 247 h 10000"/>
                <a:gd name="connsiteX235-8105" fmla="*/ 3004 w 10000"/>
                <a:gd name="connsiteY235-8106" fmla="*/ 247 h 10000"/>
                <a:gd name="connsiteX236-8107" fmla="*/ 2716 w 10000"/>
                <a:gd name="connsiteY236-8108" fmla="*/ 239 h 10000"/>
                <a:gd name="connsiteX237-8109" fmla="*/ 2716 w 10000"/>
                <a:gd name="connsiteY237-8110" fmla="*/ 239 h 10000"/>
                <a:gd name="connsiteX238-8111" fmla="*/ 2472 w 10000"/>
                <a:gd name="connsiteY238-8112" fmla="*/ 247 h 10000"/>
                <a:gd name="connsiteX239-8113" fmla="*/ 2157 w 10000"/>
                <a:gd name="connsiteY239-8114" fmla="*/ 262 h 10000"/>
                <a:gd name="connsiteX240-8115" fmla="*/ 1983 w 10000"/>
                <a:gd name="connsiteY240-8116" fmla="*/ 277 h 10000"/>
                <a:gd name="connsiteX241-8117" fmla="*/ 1808 w 10000"/>
                <a:gd name="connsiteY241-8118" fmla="*/ 299 h 10000"/>
                <a:gd name="connsiteX242-8119" fmla="*/ 1642 w 10000"/>
                <a:gd name="connsiteY242-8120" fmla="*/ 321 h 10000"/>
                <a:gd name="connsiteX243-8121" fmla="*/ 1476 w 10000"/>
                <a:gd name="connsiteY243-8122" fmla="*/ 366 h 10000"/>
                <a:gd name="connsiteX244-8123" fmla="*/ 1467 w 10000"/>
                <a:gd name="connsiteY244-8124" fmla="*/ 366 h 10000"/>
                <a:gd name="connsiteX245-8125" fmla="*/ 1467 w 10000"/>
                <a:gd name="connsiteY245-8126" fmla="*/ 366 h 10000"/>
                <a:gd name="connsiteX246-8127" fmla="*/ 1284 w 10000"/>
                <a:gd name="connsiteY246-8128" fmla="*/ 411 h 10000"/>
                <a:gd name="connsiteX247-8129" fmla="*/ 1118 w 10000"/>
                <a:gd name="connsiteY247-8130" fmla="*/ 456 h 10000"/>
                <a:gd name="connsiteX248-8131" fmla="*/ 952 w 10000"/>
                <a:gd name="connsiteY248-8132" fmla="*/ 508 h 10000"/>
                <a:gd name="connsiteX249-8133" fmla="*/ 882 w 10000"/>
                <a:gd name="connsiteY249-8134" fmla="*/ 538 h 10000"/>
                <a:gd name="connsiteX250-8135" fmla="*/ 812 w 10000"/>
                <a:gd name="connsiteY250-8136" fmla="*/ 583 h 10000"/>
                <a:gd name="connsiteX251-8137" fmla="*/ 734 w 10000"/>
                <a:gd name="connsiteY251-8138" fmla="*/ 620 h 10000"/>
                <a:gd name="connsiteX252-8139" fmla="*/ 672 w 10000"/>
                <a:gd name="connsiteY252-8140" fmla="*/ 665 h 10000"/>
                <a:gd name="connsiteX253-8141" fmla="*/ 611 w 10000"/>
                <a:gd name="connsiteY253-8142" fmla="*/ 710 h 10000"/>
                <a:gd name="connsiteX254-8143" fmla="*/ 559 w 10000"/>
                <a:gd name="connsiteY254-8144" fmla="*/ 762 h 10000"/>
                <a:gd name="connsiteX255-8145" fmla="*/ 515 w 10000"/>
                <a:gd name="connsiteY255-8146" fmla="*/ 830 h 10000"/>
                <a:gd name="connsiteX256-8147" fmla="*/ 463 w 10000"/>
                <a:gd name="connsiteY256-8148" fmla="*/ 897 h 10000"/>
                <a:gd name="connsiteX257-8149" fmla="*/ 428 w 10000"/>
                <a:gd name="connsiteY257-8150" fmla="*/ 972 h 10000"/>
                <a:gd name="connsiteX258-8151" fmla="*/ 393 w 10000"/>
                <a:gd name="connsiteY258-8152" fmla="*/ 1061 h 10000"/>
                <a:gd name="connsiteX259-8153" fmla="*/ 393 w 10000"/>
                <a:gd name="connsiteY259-8154" fmla="*/ 1061 h 10000"/>
                <a:gd name="connsiteX260-8155" fmla="*/ 367 w 10000"/>
                <a:gd name="connsiteY260-8156" fmla="*/ 1158 h 10000"/>
                <a:gd name="connsiteX261-8157" fmla="*/ 358 w 10000"/>
                <a:gd name="connsiteY261-8158" fmla="*/ 1248 h 10000"/>
                <a:gd name="connsiteX262-8159" fmla="*/ 358 w 10000"/>
                <a:gd name="connsiteY262-8160" fmla="*/ 1353 h 10000"/>
                <a:gd name="connsiteX263-8161" fmla="*/ 358 w 10000"/>
                <a:gd name="connsiteY263-8162" fmla="*/ 1442 h 10000"/>
                <a:gd name="connsiteX264-8163" fmla="*/ 358 w 10000"/>
                <a:gd name="connsiteY264-8164" fmla="*/ 1442 h 10000"/>
                <a:gd name="connsiteX265-8165" fmla="*/ 367 w 10000"/>
                <a:gd name="connsiteY265-8166" fmla="*/ 1562 h 10000"/>
                <a:gd name="connsiteX266-8167" fmla="*/ 358 w 10000"/>
                <a:gd name="connsiteY266-8168" fmla="*/ 1674 h 10000"/>
                <a:gd name="connsiteX267-8169" fmla="*/ 358 w 10000"/>
                <a:gd name="connsiteY267-8170" fmla="*/ 1674 h 10000"/>
                <a:gd name="connsiteX268-8171" fmla="*/ 332 w 10000"/>
                <a:gd name="connsiteY268-8172" fmla="*/ 1794 h 10000"/>
                <a:gd name="connsiteX269-8173" fmla="*/ 332 w 10000"/>
                <a:gd name="connsiteY269-8174" fmla="*/ 1794 h 10000"/>
                <a:gd name="connsiteX270-8175" fmla="*/ 314 w 10000"/>
                <a:gd name="connsiteY270-8176" fmla="*/ 1876 h 10000"/>
                <a:gd name="connsiteX271-8177" fmla="*/ 306 w 10000"/>
                <a:gd name="connsiteY271-8178" fmla="*/ 1958 h 10000"/>
                <a:gd name="connsiteX272-8179" fmla="*/ 306 w 10000"/>
                <a:gd name="connsiteY272-8180" fmla="*/ 2003 h 10000"/>
                <a:gd name="connsiteX273-8181" fmla="*/ 306 w 10000"/>
                <a:gd name="connsiteY273-8182" fmla="*/ 2040 h 10000"/>
                <a:gd name="connsiteX274-8183" fmla="*/ 323 w 10000"/>
                <a:gd name="connsiteY274-8184" fmla="*/ 2078 h 10000"/>
                <a:gd name="connsiteX275-8185" fmla="*/ 341 w 10000"/>
                <a:gd name="connsiteY275-8186" fmla="*/ 2108 h 10000"/>
                <a:gd name="connsiteX276-8187" fmla="*/ 341 w 10000"/>
                <a:gd name="connsiteY276-8188" fmla="*/ 2108 h 10000"/>
                <a:gd name="connsiteX277-8189" fmla="*/ 358 w 10000"/>
                <a:gd name="connsiteY277-8190" fmla="*/ 2152 h 10000"/>
                <a:gd name="connsiteX278-8191" fmla="*/ 358 w 10000"/>
                <a:gd name="connsiteY278-8192" fmla="*/ 2197 h 10000"/>
                <a:gd name="connsiteX279-8193" fmla="*/ 341 w 10000"/>
                <a:gd name="connsiteY279-8194" fmla="*/ 2235 h 10000"/>
                <a:gd name="connsiteX280-8195" fmla="*/ 332 w 10000"/>
                <a:gd name="connsiteY280-8196" fmla="*/ 2257 h 10000"/>
                <a:gd name="connsiteX281-8197" fmla="*/ 314 w 10000"/>
                <a:gd name="connsiteY281-8198" fmla="*/ 2265 h 10000"/>
                <a:gd name="connsiteX282-8199" fmla="*/ 314 w 10000"/>
                <a:gd name="connsiteY282-8200" fmla="*/ 2280 h 10000"/>
                <a:gd name="connsiteX283-8201" fmla="*/ 314 w 10000"/>
                <a:gd name="connsiteY283-8202" fmla="*/ 2280 h 10000"/>
                <a:gd name="connsiteX284-8203" fmla="*/ 323 w 10000"/>
                <a:gd name="connsiteY284-8204" fmla="*/ 3019 h 10000"/>
                <a:gd name="connsiteX285-8205" fmla="*/ 332 w 10000"/>
                <a:gd name="connsiteY285-8206" fmla="*/ 3804 h 10000"/>
                <a:gd name="connsiteX286-8207" fmla="*/ 349 w 10000"/>
                <a:gd name="connsiteY286-8208" fmla="*/ 4634 h 10000"/>
                <a:gd name="connsiteX287-8209" fmla="*/ 393 w 10000"/>
                <a:gd name="connsiteY287-8210" fmla="*/ 5471 h 10000"/>
                <a:gd name="connsiteX288-8211" fmla="*/ 393 w 10000"/>
                <a:gd name="connsiteY288-8212" fmla="*/ 5471 h 10000"/>
                <a:gd name="connsiteX289-8213" fmla="*/ 410 w 10000"/>
                <a:gd name="connsiteY289-8214" fmla="*/ 5889 h 10000"/>
                <a:gd name="connsiteX290-8215" fmla="*/ 428 w 10000"/>
                <a:gd name="connsiteY290-8216" fmla="*/ 6315 h 10000"/>
                <a:gd name="connsiteX291-8217" fmla="*/ 437 w 10000"/>
                <a:gd name="connsiteY291-8218" fmla="*/ 6764 h 10000"/>
                <a:gd name="connsiteX292-8219" fmla="*/ 437 w 10000"/>
                <a:gd name="connsiteY292-8220" fmla="*/ 7212 h 10000"/>
                <a:gd name="connsiteX293-8221" fmla="*/ 437 w 10000"/>
                <a:gd name="connsiteY293-8222" fmla="*/ 7212 h 10000"/>
                <a:gd name="connsiteX294-8223" fmla="*/ 437 w 10000"/>
                <a:gd name="connsiteY294-8224" fmla="*/ 7444 h 10000"/>
                <a:gd name="connsiteX295-8225" fmla="*/ 437 w 10000"/>
                <a:gd name="connsiteY295-8226" fmla="*/ 7444 h 10000"/>
                <a:gd name="connsiteX296-8227" fmla="*/ 437 w 10000"/>
                <a:gd name="connsiteY296-8228" fmla="*/ 7720 h 10000"/>
                <a:gd name="connsiteX297-8229" fmla="*/ 437 w 10000"/>
                <a:gd name="connsiteY297-8230" fmla="*/ 7997 h 10000"/>
                <a:gd name="connsiteX298-8231" fmla="*/ 437 w 10000"/>
                <a:gd name="connsiteY298-8232" fmla="*/ 8034 h 10000"/>
                <a:gd name="connsiteX299-8233" fmla="*/ 437 w 10000"/>
                <a:gd name="connsiteY299-8234" fmla="*/ 8034 h 10000"/>
                <a:gd name="connsiteX300-8235" fmla="*/ 428 w 10000"/>
                <a:gd name="connsiteY300-8236" fmla="*/ 8214 h 10000"/>
                <a:gd name="connsiteX301-8237" fmla="*/ 428 w 10000"/>
                <a:gd name="connsiteY301-8238" fmla="*/ 8214 h 10000"/>
                <a:gd name="connsiteX302-8239" fmla="*/ 437 w 10000"/>
                <a:gd name="connsiteY302-8240" fmla="*/ 8266 h 10000"/>
                <a:gd name="connsiteX303-8241" fmla="*/ 428 w 10000"/>
                <a:gd name="connsiteY303-8242" fmla="*/ 8266 h 10000"/>
                <a:gd name="connsiteX304-8243" fmla="*/ 437 w 10000"/>
                <a:gd name="connsiteY304-8244" fmla="*/ 8341 h 10000"/>
                <a:gd name="connsiteX305-8245" fmla="*/ 437 w 10000"/>
                <a:gd name="connsiteY305-8246" fmla="*/ 8363 h 10000"/>
                <a:gd name="connsiteX306-8247" fmla="*/ 445 w 10000"/>
                <a:gd name="connsiteY306-8248" fmla="*/ 8378 h 10000"/>
                <a:gd name="connsiteX307-8249" fmla="*/ 445 w 10000"/>
                <a:gd name="connsiteY307-8250" fmla="*/ 8378 h 10000"/>
                <a:gd name="connsiteX308-8251" fmla="*/ 454 w 10000"/>
                <a:gd name="connsiteY308-8252" fmla="*/ 8401 h 10000"/>
                <a:gd name="connsiteX309-8253" fmla="*/ 463 w 10000"/>
                <a:gd name="connsiteY309-8254" fmla="*/ 8430 h 10000"/>
                <a:gd name="connsiteX310-8255" fmla="*/ 463 w 10000"/>
                <a:gd name="connsiteY310-8256" fmla="*/ 8460 h 10000"/>
                <a:gd name="connsiteX311-8257" fmla="*/ 454 w 10000"/>
                <a:gd name="connsiteY311-8258" fmla="*/ 8490 h 10000"/>
                <a:gd name="connsiteX312-8259" fmla="*/ 454 w 10000"/>
                <a:gd name="connsiteY312-8260" fmla="*/ 8498 h 10000"/>
                <a:gd name="connsiteX313-8261" fmla="*/ 454 w 10000"/>
                <a:gd name="connsiteY313-8262" fmla="*/ 8505 h 10000"/>
                <a:gd name="connsiteX314-8263" fmla="*/ 454 w 10000"/>
                <a:gd name="connsiteY314-8264" fmla="*/ 8505 h 10000"/>
                <a:gd name="connsiteX315-8265" fmla="*/ 498 w 10000"/>
                <a:gd name="connsiteY315-8266" fmla="*/ 8617 h 10000"/>
                <a:gd name="connsiteX316-8267" fmla="*/ 541 w 10000"/>
                <a:gd name="connsiteY316-8268" fmla="*/ 8722 h 10000"/>
                <a:gd name="connsiteX317-8269" fmla="*/ 603 w 10000"/>
                <a:gd name="connsiteY317-8270" fmla="*/ 8827 h 10000"/>
                <a:gd name="connsiteX318-8271" fmla="*/ 664 w 10000"/>
                <a:gd name="connsiteY318-8272" fmla="*/ 8924 h 10000"/>
                <a:gd name="connsiteX319-8273" fmla="*/ 742 w 10000"/>
                <a:gd name="connsiteY319-8274" fmla="*/ 9021 h 10000"/>
                <a:gd name="connsiteX320-8275" fmla="*/ 838 w 10000"/>
                <a:gd name="connsiteY320-8276" fmla="*/ 9111 h 10000"/>
                <a:gd name="connsiteX321-8277" fmla="*/ 934 w 10000"/>
                <a:gd name="connsiteY321-8278" fmla="*/ 9193 h 10000"/>
                <a:gd name="connsiteX322-8279" fmla="*/ 1048 w 10000"/>
                <a:gd name="connsiteY322-8280" fmla="*/ 9283 h 10000"/>
                <a:gd name="connsiteX323-8281" fmla="*/ 1162 w 10000"/>
                <a:gd name="connsiteY323-8282" fmla="*/ 9357 h 10000"/>
                <a:gd name="connsiteX324-8283" fmla="*/ 1275 w 10000"/>
                <a:gd name="connsiteY324-8284" fmla="*/ 9417 h 10000"/>
                <a:gd name="connsiteX325-8285" fmla="*/ 1397 w 10000"/>
                <a:gd name="connsiteY325-8286" fmla="*/ 9484 h 10000"/>
                <a:gd name="connsiteX326-8287" fmla="*/ 1520 w 10000"/>
                <a:gd name="connsiteY326-8288" fmla="*/ 9529 h 10000"/>
                <a:gd name="connsiteX327-8289" fmla="*/ 1651 w 10000"/>
                <a:gd name="connsiteY327-8290" fmla="*/ 9574 h 10000"/>
                <a:gd name="connsiteX328-8291" fmla="*/ 1764 w 10000"/>
                <a:gd name="connsiteY328-8292" fmla="*/ 9604 h 10000"/>
                <a:gd name="connsiteX329-8293" fmla="*/ 1895 w 10000"/>
                <a:gd name="connsiteY329-8294" fmla="*/ 9619 h 10000"/>
                <a:gd name="connsiteX330-8295" fmla="*/ 2017 w 10000"/>
                <a:gd name="connsiteY330-8296" fmla="*/ 9626 h 10000"/>
                <a:gd name="connsiteX331-8297" fmla="*/ 2017 w 10000"/>
                <a:gd name="connsiteY331-8298" fmla="*/ 9626 h 10000"/>
                <a:gd name="connsiteX332-8299" fmla="*/ 2096 w 10000"/>
                <a:gd name="connsiteY332-8300" fmla="*/ 9619 h 10000"/>
                <a:gd name="connsiteX333-8301" fmla="*/ 2096 w 10000"/>
                <a:gd name="connsiteY333-8302" fmla="*/ 9619 h 10000"/>
                <a:gd name="connsiteX334-8303" fmla="*/ 2262 w 10000"/>
                <a:gd name="connsiteY334-8304" fmla="*/ 9619 h 10000"/>
                <a:gd name="connsiteX335-8305" fmla="*/ 2262 w 10000"/>
                <a:gd name="connsiteY335-8306" fmla="*/ 9619 h 10000"/>
                <a:gd name="connsiteX336-8307" fmla="*/ 2428 w 10000"/>
                <a:gd name="connsiteY336-8308" fmla="*/ 9619 h 10000"/>
                <a:gd name="connsiteX337-8309" fmla="*/ 2585 w 10000"/>
                <a:gd name="connsiteY337-8310" fmla="*/ 9634 h 10000"/>
                <a:gd name="connsiteX338-8311" fmla="*/ 2900 w 10000"/>
                <a:gd name="connsiteY338-8312" fmla="*/ 9664 h 10000"/>
                <a:gd name="connsiteX339-8313" fmla="*/ 2900 w 10000"/>
                <a:gd name="connsiteY339-8314" fmla="*/ 9664 h 10000"/>
                <a:gd name="connsiteX340-8315" fmla="*/ 3048 w 10000"/>
                <a:gd name="connsiteY340-8316" fmla="*/ 9686 h 10000"/>
                <a:gd name="connsiteX341-8317" fmla="*/ 3048 w 10000"/>
                <a:gd name="connsiteY341-8318" fmla="*/ 9686 h 10000"/>
                <a:gd name="connsiteX342-8319" fmla="*/ 3197 w 10000"/>
                <a:gd name="connsiteY342-8320" fmla="*/ 9694 h 10000"/>
                <a:gd name="connsiteX343-8321" fmla="*/ 3354 w 10000"/>
                <a:gd name="connsiteY343-8322" fmla="*/ 9701 h 10000"/>
                <a:gd name="connsiteX344-8323" fmla="*/ 3354 w 10000"/>
                <a:gd name="connsiteY344-8324" fmla="*/ 9701 h 10000"/>
                <a:gd name="connsiteX345-8325" fmla="*/ 3590 w 10000"/>
                <a:gd name="connsiteY345-8326" fmla="*/ 9694 h 10000"/>
                <a:gd name="connsiteX346-8327" fmla="*/ 3817 w 10000"/>
                <a:gd name="connsiteY346-8328" fmla="*/ 9679 h 10000"/>
                <a:gd name="connsiteX347-8329" fmla="*/ 3817 w 10000"/>
                <a:gd name="connsiteY347-8330" fmla="*/ 9679 h 10000"/>
                <a:gd name="connsiteX348-8331" fmla="*/ 4035 w 10000"/>
                <a:gd name="connsiteY348-8332" fmla="*/ 9664 h 10000"/>
                <a:gd name="connsiteX349-8333" fmla="*/ 4061 w 10000"/>
                <a:gd name="connsiteY349-8334" fmla="*/ 9664 h 10000"/>
                <a:gd name="connsiteX350-8335" fmla="*/ 4070 w 10000"/>
                <a:gd name="connsiteY350-8336" fmla="*/ 9656 h 10000"/>
                <a:gd name="connsiteX351-8337" fmla="*/ 4070 w 10000"/>
                <a:gd name="connsiteY351-8338" fmla="*/ 9656 h 10000"/>
                <a:gd name="connsiteX352-8339" fmla="*/ 4114 w 10000"/>
                <a:gd name="connsiteY352-8340" fmla="*/ 9634 h 10000"/>
                <a:gd name="connsiteX353-8341" fmla="*/ 4157 w 10000"/>
                <a:gd name="connsiteY353-8342" fmla="*/ 9626 h 10000"/>
                <a:gd name="connsiteX354-8343" fmla="*/ 4175 w 10000"/>
                <a:gd name="connsiteY354-8344" fmla="*/ 9626 h 10000"/>
                <a:gd name="connsiteX355-8345" fmla="*/ 4175 w 10000"/>
                <a:gd name="connsiteY355-8346" fmla="*/ 9626 h 10000"/>
                <a:gd name="connsiteX356-8347" fmla="*/ 4611 w 10000"/>
                <a:gd name="connsiteY356-8348" fmla="*/ 9656 h 10000"/>
                <a:gd name="connsiteX357-8349" fmla="*/ 4611 w 10000"/>
                <a:gd name="connsiteY357-8350" fmla="*/ 9656 h 10000"/>
                <a:gd name="connsiteX358-8351" fmla="*/ 5039 w 10000"/>
                <a:gd name="connsiteY358-8352" fmla="*/ 9679 h 10000"/>
                <a:gd name="connsiteX359-8353" fmla="*/ 5258 w 10000"/>
                <a:gd name="connsiteY359-8354" fmla="*/ 9694 h 10000"/>
                <a:gd name="connsiteX360-8355" fmla="*/ 5476 w 10000"/>
                <a:gd name="connsiteY360-8356" fmla="*/ 9694 h 10000"/>
                <a:gd name="connsiteX361-8357" fmla="*/ 5476 w 10000"/>
                <a:gd name="connsiteY361-8358" fmla="*/ 9694 h 10000"/>
                <a:gd name="connsiteX362-8359" fmla="*/ 5633 w 10000"/>
                <a:gd name="connsiteY362-8360" fmla="*/ 9686 h 10000"/>
                <a:gd name="connsiteX363-8361" fmla="*/ 5633 w 10000"/>
                <a:gd name="connsiteY363-8362" fmla="*/ 9686 h 10000"/>
                <a:gd name="connsiteX364-8363" fmla="*/ 5808 w 10000"/>
                <a:gd name="connsiteY364-8364" fmla="*/ 9686 h 10000"/>
                <a:gd name="connsiteX365-8365" fmla="*/ 5808 w 10000"/>
                <a:gd name="connsiteY365-8366" fmla="*/ 9686 h 10000"/>
                <a:gd name="connsiteX366-8367" fmla="*/ 5886 w 10000"/>
                <a:gd name="connsiteY366-8368" fmla="*/ 9686 h 10000"/>
                <a:gd name="connsiteX367-8369" fmla="*/ 5956 w 10000"/>
                <a:gd name="connsiteY367-8370" fmla="*/ 9694 h 10000"/>
                <a:gd name="connsiteX368-8371" fmla="*/ 6026 w 10000"/>
                <a:gd name="connsiteY368-8372" fmla="*/ 9716 h 10000"/>
                <a:gd name="connsiteX369-8373" fmla="*/ 6087 w 10000"/>
                <a:gd name="connsiteY369-8374" fmla="*/ 9738 h 10000"/>
                <a:gd name="connsiteX370-8375" fmla="*/ 6105 w 10000"/>
                <a:gd name="connsiteY370-8376" fmla="*/ 9746 h 10000"/>
                <a:gd name="connsiteX371-8377" fmla="*/ 6140 w 10000"/>
                <a:gd name="connsiteY371-8378" fmla="*/ 9738 h 10000"/>
                <a:gd name="connsiteX372-8379" fmla="*/ 6148 w 10000"/>
                <a:gd name="connsiteY372-8380" fmla="*/ 9731 h 10000"/>
                <a:gd name="connsiteX373-8381" fmla="*/ 6148 w 10000"/>
                <a:gd name="connsiteY373-8382" fmla="*/ 9731 h 10000"/>
                <a:gd name="connsiteX374-8383" fmla="*/ 6183 w 10000"/>
                <a:gd name="connsiteY374-8384" fmla="*/ 9694 h 10000"/>
                <a:gd name="connsiteX375-8385" fmla="*/ 6227 w 10000"/>
                <a:gd name="connsiteY375-8386" fmla="*/ 9671 h 10000"/>
                <a:gd name="connsiteX376-8387" fmla="*/ 6332 w 10000"/>
                <a:gd name="connsiteY376-8388" fmla="*/ 9634 h 10000"/>
                <a:gd name="connsiteX377-8389" fmla="*/ 6428 w 10000"/>
                <a:gd name="connsiteY377-8390" fmla="*/ 9604 h 10000"/>
                <a:gd name="connsiteX378-8391" fmla="*/ 6541 w 10000"/>
                <a:gd name="connsiteY378-8392" fmla="*/ 9574 h 10000"/>
                <a:gd name="connsiteX379-8393" fmla="*/ 6541 w 10000"/>
                <a:gd name="connsiteY379-8394" fmla="*/ 9574 h 10000"/>
                <a:gd name="connsiteX380-8395" fmla="*/ 6681 w 10000"/>
                <a:gd name="connsiteY380-8396" fmla="*/ 9544 h 10000"/>
                <a:gd name="connsiteX381-8397" fmla="*/ 6742 w 10000"/>
                <a:gd name="connsiteY381-8398" fmla="*/ 9522 h 10000"/>
                <a:gd name="connsiteX382-8399" fmla="*/ 6821 w 10000"/>
                <a:gd name="connsiteY382-8400" fmla="*/ 9499 h 10000"/>
                <a:gd name="connsiteX383-8401" fmla="*/ 6821 w 10000"/>
                <a:gd name="connsiteY383-8402" fmla="*/ 9499 h 10000"/>
                <a:gd name="connsiteX384-8403" fmla="*/ 7092 w 10000"/>
                <a:gd name="connsiteY384-8404" fmla="*/ 9372 h 10000"/>
                <a:gd name="connsiteX385-8405" fmla="*/ 7362 w 10000"/>
                <a:gd name="connsiteY385-8406" fmla="*/ 9215 h 10000"/>
                <a:gd name="connsiteX386-8407" fmla="*/ 7642 w 10000"/>
                <a:gd name="connsiteY386-8408" fmla="*/ 9051 h 10000"/>
                <a:gd name="connsiteX387-8409" fmla="*/ 7930 w 10000"/>
                <a:gd name="connsiteY387-8410" fmla="*/ 8857 h 10000"/>
                <a:gd name="connsiteX388-8411" fmla="*/ 7930 w 10000"/>
                <a:gd name="connsiteY388-8412" fmla="*/ 8857 h 10000"/>
                <a:gd name="connsiteX389-8413" fmla="*/ 8052 w 10000"/>
                <a:gd name="connsiteY389-8414" fmla="*/ 8774 h 10000"/>
                <a:gd name="connsiteX390-8415" fmla="*/ 8192 w 10000"/>
                <a:gd name="connsiteY390-8416" fmla="*/ 8685 h 10000"/>
                <a:gd name="connsiteX391-8417" fmla="*/ 8463 w 10000"/>
                <a:gd name="connsiteY391-8418" fmla="*/ 8543 h 10000"/>
                <a:gd name="connsiteX392-8419" fmla="*/ 8463 w 10000"/>
                <a:gd name="connsiteY392-8420" fmla="*/ 8543 h 10000"/>
                <a:gd name="connsiteX393-8421" fmla="*/ 8664 w 10000"/>
                <a:gd name="connsiteY393-8422" fmla="*/ 8423 h 10000"/>
                <a:gd name="connsiteX394-8423" fmla="*/ 8873 w 10000"/>
                <a:gd name="connsiteY394-8424" fmla="*/ 8303 h 10000"/>
                <a:gd name="connsiteX395-8425" fmla="*/ 8873 w 10000"/>
                <a:gd name="connsiteY395-8426" fmla="*/ 8303 h 10000"/>
                <a:gd name="connsiteX396-8427" fmla="*/ 8987 w 10000"/>
                <a:gd name="connsiteY396-8428" fmla="*/ 8229 h 10000"/>
                <a:gd name="connsiteX397-8429" fmla="*/ 8987 w 10000"/>
                <a:gd name="connsiteY397-8430" fmla="*/ 8229 h 10000"/>
                <a:gd name="connsiteX398-8431" fmla="*/ 9345 w 10000"/>
                <a:gd name="connsiteY398-8432" fmla="*/ 8019 h 10000"/>
                <a:gd name="connsiteX399-8433" fmla="*/ 9546 w 10000"/>
                <a:gd name="connsiteY399-8434" fmla="*/ 7892 h 10000"/>
                <a:gd name="connsiteX400-8435" fmla="*/ 9598 w 10000"/>
                <a:gd name="connsiteY400-8436" fmla="*/ 7855 h 10000"/>
                <a:gd name="connsiteX401-8437" fmla="*/ 9633 w 10000"/>
                <a:gd name="connsiteY401-8438" fmla="*/ 7818 h 10000"/>
                <a:gd name="connsiteX402-8439" fmla="*/ 9642 w 10000"/>
                <a:gd name="connsiteY402-8440" fmla="*/ 7795 h 10000"/>
                <a:gd name="connsiteX403-8441" fmla="*/ 9651 w 10000"/>
                <a:gd name="connsiteY403-8442" fmla="*/ 7780 h 10000"/>
                <a:gd name="connsiteX404-8443" fmla="*/ 9651 w 10000"/>
                <a:gd name="connsiteY404-8444" fmla="*/ 7780 h 10000"/>
                <a:gd name="connsiteX405-8445" fmla="*/ 9659 w 10000"/>
                <a:gd name="connsiteY405-8446" fmla="*/ 7743 h 10000"/>
                <a:gd name="connsiteX406-8447" fmla="*/ 9668 w 10000"/>
                <a:gd name="connsiteY406-8448" fmla="*/ 7713 h 10000"/>
                <a:gd name="connsiteX407-8449" fmla="*/ 9677 w 10000"/>
                <a:gd name="connsiteY407-8450" fmla="*/ 7706 h 10000"/>
                <a:gd name="connsiteX408-8451" fmla="*/ 9677 w 10000"/>
                <a:gd name="connsiteY408-8452" fmla="*/ 7691 h 10000"/>
                <a:gd name="connsiteX409-8453" fmla="*/ 9677 w 10000"/>
                <a:gd name="connsiteY409-8454" fmla="*/ 7691 h 10000"/>
                <a:gd name="connsiteX410-8455" fmla="*/ 9659 w 10000"/>
                <a:gd name="connsiteY410-8456" fmla="*/ 7070 h 10000"/>
                <a:gd name="connsiteX411-8457" fmla="*/ 9642 w 10000"/>
                <a:gd name="connsiteY411-8458" fmla="*/ 6420 h 10000"/>
                <a:gd name="connsiteX412-8459" fmla="*/ 9607 w 10000"/>
                <a:gd name="connsiteY412-8460" fmla="*/ 5755 h 10000"/>
                <a:gd name="connsiteX413-8461" fmla="*/ 9572 w 10000"/>
                <a:gd name="connsiteY413-8462" fmla="*/ 5052 h 10000"/>
                <a:gd name="connsiteX414-8463" fmla="*/ 9572 w 10000"/>
                <a:gd name="connsiteY414-8464" fmla="*/ 5052 h 10000"/>
                <a:gd name="connsiteX415-8465" fmla="*/ 9572 w 10000"/>
                <a:gd name="connsiteY415-8466" fmla="*/ 4993 h 10000"/>
                <a:gd name="connsiteX416-8467" fmla="*/ 9590 w 10000"/>
                <a:gd name="connsiteY416-8468" fmla="*/ 5282 h 10000"/>
                <a:gd name="connsiteX417-8469" fmla="*/ 9598 w 10000"/>
                <a:gd name="connsiteY417-8470" fmla="*/ 4955 h 10000"/>
                <a:gd name="connsiteX418-8471" fmla="*/ 9598 w 10000"/>
                <a:gd name="connsiteY418-8472" fmla="*/ 4955 h 10000"/>
                <a:gd name="connsiteX419-8473" fmla="*/ 9624 w 10000"/>
                <a:gd name="connsiteY419-8474" fmla="*/ 4940 h 10000"/>
                <a:gd name="connsiteX420-8475" fmla="*/ 9651 w 10000"/>
                <a:gd name="connsiteY420-8476" fmla="*/ 4933 h 10000"/>
                <a:gd name="connsiteX421-8477" fmla="*/ 9712 w 10000"/>
                <a:gd name="connsiteY421-8478" fmla="*/ 4918 h 10000"/>
                <a:gd name="connsiteX422-8479" fmla="*/ 9808 w 10000"/>
                <a:gd name="connsiteY422-8480" fmla="*/ 4940 h 10000"/>
                <a:gd name="connsiteX423-8481" fmla="*/ 9825 w 10000"/>
                <a:gd name="connsiteY423-8482" fmla="*/ 4948 h 10000"/>
                <a:gd name="connsiteX424-8483" fmla="*/ 9852 w 10000"/>
                <a:gd name="connsiteY424-8484" fmla="*/ 4970 h 10000"/>
                <a:gd name="connsiteX425-8485" fmla="*/ 9869 w 10000"/>
                <a:gd name="connsiteY425-8486" fmla="*/ 4993 h 10000"/>
                <a:gd name="connsiteX426-8487" fmla="*/ 9878 w 10000"/>
                <a:gd name="connsiteY426-8488" fmla="*/ 5022 h 10000"/>
                <a:gd name="connsiteX427-8489" fmla="*/ 9911 w 10000"/>
                <a:gd name="connsiteY427-8490" fmla="*/ 5399 h 10000"/>
                <a:gd name="connsiteX428-8491" fmla="*/ 9930 w 10000"/>
                <a:gd name="connsiteY428-8492" fmla="*/ 5830 h 10000"/>
                <a:gd name="connsiteX429-8493" fmla="*/ 9956 w 10000"/>
                <a:gd name="connsiteY429-8494" fmla="*/ 6555 h 10000"/>
                <a:gd name="connsiteX430-8495" fmla="*/ 9983 w 10000"/>
                <a:gd name="connsiteY430-8496" fmla="*/ 7227 h 10000"/>
                <a:gd name="connsiteX431-8497" fmla="*/ 10000 w 10000"/>
                <a:gd name="connsiteY431-8498" fmla="*/ 7870 h 10000"/>
                <a:gd name="connsiteX432-8499" fmla="*/ 9948 w 10000"/>
                <a:gd name="connsiteY432-8500" fmla="*/ 7870 h 10000"/>
                <a:gd name="connsiteX433-8501" fmla="*/ 9930 w 10000"/>
                <a:gd name="connsiteY433-8502" fmla="*/ 7900 h 10000"/>
                <a:gd name="connsiteX434-8503" fmla="*/ 9930 w 10000"/>
                <a:gd name="connsiteY434-8504" fmla="*/ 7900 h 10000"/>
                <a:gd name="connsiteX435-8505" fmla="*/ 9913 w 10000"/>
                <a:gd name="connsiteY435-8506" fmla="*/ 7937 h 10000"/>
                <a:gd name="connsiteX436-8507" fmla="*/ 9878 w 10000"/>
                <a:gd name="connsiteY436-8508" fmla="*/ 7975 h 10000"/>
                <a:gd name="connsiteX437-8509" fmla="*/ 9843 w 10000"/>
                <a:gd name="connsiteY437-8510" fmla="*/ 8012 h 10000"/>
                <a:gd name="connsiteX438-8511" fmla="*/ 9790 w 10000"/>
                <a:gd name="connsiteY438-8512" fmla="*/ 8042 h 10000"/>
                <a:gd name="connsiteX439-8513" fmla="*/ 9694 w 10000"/>
                <a:gd name="connsiteY439-8514" fmla="*/ 8109 h 10000"/>
                <a:gd name="connsiteX440-8515" fmla="*/ 9590 w 10000"/>
                <a:gd name="connsiteY440-8516" fmla="*/ 8169 h 10000"/>
                <a:gd name="connsiteX441-8517" fmla="*/ 9590 w 10000"/>
                <a:gd name="connsiteY441-8518" fmla="*/ 8169 h 10000"/>
                <a:gd name="connsiteX442-8519" fmla="*/ 9476 w 10000"/>
                <a:gd name="connsiteY442-8520" fmla="*/ 8229 h 10000"/>
                <a:gd name="connsiteX443-8521" fmla="*/ 9380 w 10000"/>
                <a:gd name="connsiteY443-8522" fmla="*/ 8303 h 10000"/>
                <a:gd name="connsiteX444-8523" fmla="*/ 9380 w 10000"/>
                <a:gd name="connsiteY444-8524" fmla="*/ 8303 h 10000"/>
                <a:gd name="connsiteX445-8525" fmla="*/ 9205 w 10000"/>
                <a:gd name="connsiteY445-8526" fmla="*/ 8408 h 10000"/>
                <a:gd name="connsiteX446-8527" fmla="*/ 9039 w 10000"/>
                <a:gd name="connsiteY446-8528" fmla="*/ 8513 h 10000"/>
                <a:gd name="connsiteX447-8529" fmla="*/ 8690 w 10000"/>
                <a:gd name="connsiteY447-8530" fmla="*/ 8714 h 10000"/>
                <a:gd name="connsiteX448-8531" fmla="*/ 8690 w 10000"/>
                <a:gd name="connsiteY448-8532" fmla="*/ 8714 h 10000"/>
                <a:gd name="connsiteX449-8533" fmla="*/ 8332 w 10000"/>
                <a:gd name="connsiteY449-8534" fmla="*/ 8924 h 10000"/>
                <a:gd name="connsiteX450-8535" fmla="*/ 8332 w 10000"/>
                <a:gd name="connsiteY450-8536" fmla="*/ 8924 h 10000"/>
                <a:gd name="connsiteX451-8537" fmla="*/ 8131 w 10000"/>
                <a:gd name="connsiteY451-8538" fmla="*/ 9058 h 10000"/>
                <a:gd name="connsiteX452-8539" fmla="*/ 7930 w 10000"/>
                <a:gd name="connsiteY452-8540" fmla="*/ 9185 h 10000"/>
                <a:gd name="connsiteX453-8541" fmla="*/ 7930 w 10000"/>
                <a:gd name="connsiteY453-8542" fmla="*/ 9185 h 10000"/>
                <a:gd name="connsiteX454-8543" fmla="*/ 7555 w 10000"/>
                <a:gd name="connsiteY454-8544" fmla="*/ 9432 h 10000"/>
                <a:gd name="connsiteX455-8545" fmla="*/ 7371 w 10000"/>
                <a:gd name="connsiteY455-8546" fmla="*/ 9544 h 10000"/>
                <a:gd name="connsiteX456-8547" fmla="*/ 7179 w 10000"/>
                <a:gd name="connsiteY456-8548" fmla="*/ 9649 h 10000"/>
                <a:gd name="connsiteX457-8549" fmla="*/ 6978 w 10000"/>
                <a:gd name="connsiteY457-8550" fmla="*/ 9746 h 10000"/>
                <a:gd name="connsiteX458-8551" fmla="*/ 6777 w 10000"/>
                <a:gd name="connsiteY458-8552" fmla="*/ 9828 h 10000"/>
                <a:gd name="connsiteX459-8553" fmla="*/ 6681 w 10000"/>
                <a:gd name="connsiteY459-8554" fmla="*/ 9858 h 10000"/>
                <a:gd name="connsiteX460-8555" fmla="*/ 6576 w 10000"/>
                <a:gd name="connsiteY460-8556" fmla="*/ 9880 h 10000"/>
                <a:gd name="connsiteX461-8557" fmla="*/ 6463 w 10000"/>
                <a:gd name="connsiteY461-8558" fmla="*/ 9903 h 10000"/>
                <a:gd name="connsiteX462-8559" fmla="*/ 6367 w 10000"/>
                <a:gd name="connsiteY462-8560" fmla="*/ 9925 h 10000"/>
                <a:gd name="connsiteX463-8561" fmla="*/ 6349 w 10000"/>
                <a:gd name="connsiteY463-8562" fmla="*/ 9925 h 10000"/>
                <a:gd name="connsiteX464-8563" fmla="*/ 6341 w 10000"/>
                <a:gd name="connsiteY464-8564" fmla="*/ 9933 h 10000"/>
                <a:gd name="connsiteX465-8565" fmla="*/ 6341 w 10000"/>
                <a:gd name="connsiteY465-8566" fmla="*/ 9933 h 10000"/>
                <a:gd name="connsiteX466-8567" fmla="*/ 6314 w 10000"/>
                <a:gd name="connsiteY466-8568" fmla="*/ 9948 h 10000"/>
                <a:gd name="connsiteX467-8569" fmla="*/ 6279 w 10000"/>
                <a:gd name="connsiteY467-8570" fmla="*/ 9955 h 10000"/>
                <a:gd name="connsiteX468-8571" fmla="*/ 6218 w 10000"/>
                <a:gd name="connsiteY468-8572" fmla="*/ 9970 h 10000"/>
                <a:gd name="connsiteX469-8573" fmla="*/ 6227 w 10000"/>
                <a:gd name="connsiteY469-8574" fmla="*/ 9993 h 10000"/>
                <a:gd name="connsiteX470-8575" fmla="*/ 6227 w 10000"/>
                <a:gd name="connsiteY470-8576" fmla="*/ 9993 h 10000"/>
                <a:gd name="connsiteX471-8577" fmla="*/ 6201 w 10000"/>
                <a:gd name="connsiteY471-8578" fmla="*/ 10000 h 10000"/>
                <a:gd name="connsiteX472-8579" fmla="*/ 6201 w 10000"/>
                <a:gd name="connsiteY472-8580" fmla="*/ 10000 h 10000"/>
                <a:gd name="connsiteX473-8581" fmla="*/ 6175 w 10000"/>
                <a:gd name="connsiteY473-8582" fmla="*/ 10000 h 10000"/>
                <a:gd name="connsiteX474-8583" fmla="*/ 6175 w 10000"/>
                <a:gd name="connsiteY474-8584" fmla="*/ 10000 h 10000"/>
                <a:gd name="connsiteX0-8585" fmla="*/ 6175 w 10000"/>
                <a:gd name="connsiteY0-8586" fmla="*/ 10000 h 10000"/>
                <a:gd name="connsiteX1-8587" fmla="*/ 6175 w 10000"/>
                <a:gd name="connsiteY1-8588" fmla="*/ 10000 h 10000"/>
                <a:gd name="connsiteX2-8589" fmla="*/ 6140 w 10000"/>
                <a:gd name="connsiteY2-8590" fmla="*/ 10000 h 10000"/>
                <a:gd name="connsiteX3-8591" fmla="*/ 6114 w 10000"/>
                <a:gd name="connsiteY3-8592" fmla="*/ 9993 h 10000"/>
                <a:gd name="connsiteX4-8593" fmla="*/ 6096 w 10000"/>
                <a:gd name="connsiteY4-8594" fmla="*/ 9985 h 10000"/>
                <a:gd name="connsiteX5-8595" fmla="*/ 6079 w 10000"/>
                <a:gd name="connsiteY5-8596" fmla="*/ 9993 h 10000"/>
                <a:gd name="connsiteX6-8597" fmla="*/ 6079 w 10000"/>
                <a:gd name="connsiteY6-8598" fmla="*/ 9993 h 10000"/>
                <a:gd name="connsiteX7-8599" fmla="*/ 6035 w 10000"/>
                <a:gd name="connsiteY7-8600" fmla="*/ 10000 h 10000"/>
                <a:gd name="connsiteX8-8601" fmla="*/ 6035 w 10000"/>
                <a:gd name="connsiteY8-8602" fmla="*/ 10000 h 10000"/>
                <a:gd name="connsiteX9-8603" fmla="*/ 5983 w 10000"/>
                <a:gd name="connsiteY9-8604" fmla="*/ 9993 h 10000"/>
                <a:gd name="connsiteX10-8605" fmla="*/ 5921 w 10000"/>
                <a:gd name="connsiteY10-8606" fmla="*/ 9963 h 10000"/>
                <a:gd name="connsiteX11-8607" fmla="*/ 5921 w 10000"/>
                <a:gd name="connsiteY11-8608" fmla="*/ 9963 h 10000"/>
                <a:gd name="connsiteX12-8609" fmla="*/ 5895 w 10000"/>
                <a:gd name="connsiteY12-8610" fmla="*/ 9955 h 10000"/>
                <a:gd name="connsiteX13-8611" fmla="*/ 5860 w 10000"/>
                <a:gd name="connsiteY13-8612" fmla="*/ 9955 h 10000"/>
                <a:gd name="connsiteX14-8613" fmla="*/ 5860 w 10000"/>
                <a:gd name="connsiteY14-8614" fmla="*/ 9955 h 10000"/>
                <a:gd name="connsiteX15-8615" fmla="*/ 5773 w 10000"/>
                <a:gd name="connsiteY15-8616" fmla="*/ 9955 h 10000"/>
                <a:gd name="connsiteX16-8617" fmla="*/ 5659 w 10000"/>
                <a:gd name="connsiteY16-8618" fmla="*/ 9963 h 10000"/>
                <a:gd name="connsiteX17-8619" fmla="*/ 5659 w 10000"/>
                <a:gd name="connsiteY17-8620" fmla="*/ 9963 h 10000"/>
                <a:gd name="connsiteX18-8621" fmla="*/ 5572 w 10000"/>
                <a:gd name="connsiteY18-8622" fmla="*/ 9970 h 10000"/>
                <a:gd name="connsiteX19-8623" fmla="*/ 5572 w 10000"/>
                <a:gd name="connsiteY19-8624" fmla="*/ 9970 h 10000"/>
                <a:gd name="connsiteX20-8625" fmla="*/ 5371 w 10000"/>
                <a:gd name="connsiteY20-8626" fmla="*/ 9970 h 10000"/>
                <a:gd name="connsiteX21-8627" fmla="*/ 5371 w 10000"/>
                <a:gd name="connsiteY21-8628" fmla="*/ 9970 h 10000"/>
                <a:gd name="connsiteX22-8629" fmla="*/ 5240 w 10000"/>
                <a:gd name="connsiteY22-8630" fmla="*/ 9970 h 10000"/>
                <a:gd name="connsiteX23-8631" fmla="*/ 5074 w 10000"/>
                <a:gd name="connsiteY23-8632" fmla="*/ 9955 h 10000"/>
                <a:gd name="connsiteX24-8633" fmla="*/ 5074 w 10000"/>
                <a:gd name="connsiteY24-8634" fmla="*/ 9955 h 10000"/>
                <a:gd name="connsiteX25-8635" fmla="*/ 4969 w 10000"/>
                <a:gd name="connsiteY25-8636" fmla="*/ 9948 h 10000"/>
                <a:gd name="connsiteX26-8637" fmla="*/ 4838 w 10000"/>
                <a:gd name="connsiteY26-8638" fmla="*/ 9933 h 10000"/>
                <a:gd name="connsiteX27-8639" fmla="*/ 4838 w 10000"/>
                <a:gd name="connsiteY27-8640" fmla="*/ 9933 h 10000"/>
                <a:gd name="connsiteX28-8641" fmla="*/ 4664 w 10000"/>
                <a:gd name="connsiteY28-8642" fmla="*/ 9948 h 10000"/>
                <a:gd name="connsiteX29-8643" fmla="*/ 4664 w 10000"/>
                <a:gd name="connsiteY29-8644" fmla="*/ 9948 h 10000"/>
                <a:gd name="connsiteX30-8645" fmla="*/ 4480 w 10000"/>
                <a:gd name="connsiteY30-8646" fmla="*/ 9948 h 10000"/>
                <a:gd name="connsiteX31-8647" fmla="*/ 4445 w 10000"/>
                <a:gd name="connsiteY31-8648" fmla="*/ 9948 h 10000"/>
                <a:gd name="connsiteX32-8649" fmla="*/ 4445 w 10000"/>
                <a:gd name="connsiteY32-8650" fmla="*/ 9948 h 10000"/>
                <a:gd name="connsiteX33-8651" fmla="*/ 4393 w 10000"/>
                <a:gd name="connsiteY33-8652" fmla="*/ 9933 h 10000"/>
                <a:gd name="connsiteX34-8653" fmla="*/ 4332 w 10000"/>
                <a:gd name="connsiteY34-8654" fmla="*/ 9925 h 10000"/>
                <a:gd name="connsiteX35-8655" fmla="*/ 4323 w 10000"/>
                <a:gd name="connsiteY35-8656" fmla="*/ 9918 h 10000"/>
                <a:gd name="connsiteX36-8657" fmla="*/ 4297 w 10000"/>
                <a:gd name="connsiteY36-8658" fmla="*/ 9925 h 10000"/>
                <a:gd name="connsiteX37-8659" fmla="*/ 4297 w 10000"/>
                <a:gd name="connsiteY37-8660" fmla="*/ 9925 h 10000"/>
                <a:gd name="connsiteX38-8661" fmla="*/ 4253 w 10000"/>
                <a:gd name="connsiteY38-8662" fmla="*/ 9933 h 10000"/>
                <a:gd name="connsiteX39-8663" fmla="*/ 4253 w 10000"/>
                <a:gd name="connsiteY39-8664" fmla="*/ 9933 h 10000"/>
                <a:gd name="connsiteX40-8665" fmla="*/ 4026 w 10000"/>
                <a:gd name="connsiteY40-8666" fmla="*/ 9933 h 10000"/>
                <a:gd name="connsiteX41-8667" fmla="*/ 3808 w 10000"/>
                <a:gd name="connsiteY41-8668" fmla="*/ 9955 h 10000"/>
                <a:gd name="connsiteX42-8669" fmla="*/ 3808 w 10000"/>
                <a:gd name="connsiteY42-8670" fmla="*/ 9955 h 10000"/>
                <a:gd name="connsiteX43-8671" fmla="*/ 3581 w 10000"/>
                <a:gd name="connsiteY43-8672" fmla="*/ 9963 h 10000"/>
                <a:gd name="connsiteX44-8673" fmla="*/ 3354 w 10000"/>
                <a:gd name="connsiteY44-8674" fmla="*/ 9970 h 10000"/>
                <a:gd name="connsiteX45-8675" fmla="*/ 3354 w 10000"/>
                <a:gd name="connsiteY45-8676" fmla="*/ 9970 h 10000"/>
                <a:gd name="connsiteX46-8677" fmla="*/ 3179 w 10000"/>
                <a:gd name="connsiteY46-8678" fmla="*/ 9963 h 10000"/>
                <a:gd name="connsiteX47-8679" fmla="*/ 3022 w 10000"/>
                <a:gd name="connsiteY47-8680" fmla="*/ 9955 h 10000"/>
                <a:gd name="connsiteX48-8681" fmla="*/ 3022 w 10000"/>
                <a:gd name="connsiteY48-8682" fmla="*/ 9955 h 10000"/>
                <a:gd name="connsiteX49-8683" fmla="*/ 2856 w 10000"/>
                <a:gd name="connsiteY49-8684" fmla="*/ 9933 h 10000"/>
                <a:gd name="connsiteX50-8685" fmla="*/ 2690 w 10000"/>
                <a:gd name="connsiteY50-8686" fmla="*/ 9933 h 10000"/>
                <a:gd name="connsiteX51-8687" fmla="*/ 2690 w 10000"/>
                <a:gd name="connsiteY51-8688" fmla="*/ 9933 h 10000"/>
                <a:gd name="connsiteX52-8689" fmla="*/ 2393 w 10000"/>
                <a:gd name="connsiteY52-8690" fmla="*/ 9918 h 10000"/>
                <a:gd name="connsiteX53-8691" fmla="*/ 2096 w 10000"/>
                <a:gd name="connsiteY53-8692" fmla="*/ 9903 h 10000"/>
                <a:gd name="connsiteX54-8693" fmla="*/ 1983 w 10000"/>
                <a:gd name="connsiteY54-8694" fmla="*/ 9895 h 10000"/>
                <a:gd name="connsiteX55-8695" fmla="*/ 1983 w 10000"/>
                <a:gd name="connsiteY55-8696" fmla="*/ 9895 h 10000"/>
                <a:gd name="connsiteX56-8697" fmla="*/ 1817 w 10000"/>
                <a:gd name="connsiteY56-8698" fmla="*/ 9880 h 10000"/>
                <a:gd name="connsiteX57-8699" fmla="*/ 1668 w 10000"/>
                <a:gd name="connsiteY57-8700" fmla="*/ 9851 h 10000"/>
                <a:gd name="connsiteX58-8701" fmla="*/ 1520 w 10000"/>
                <a:gd name="connsiteY58-8702" fmla="*/ 9813 h 10000"/>
                <a:gd name="connsiteX59-8703" fmla="*/ 1389 w 10000"/>
                <a:gd name="connsiteY59-8704" fmla="*/ 9768 h 10000"/>
                <a:gd name="connsiteX60-8705" fmla="*/ 1389 w 10000"/>
                <a:gd name="connsiteY60-8706" fmla="*/ 9768 h 10000"/>
                <a:gd name="connsiteX61-8707" fmla="*/ 1223 w 10000"/>
                <a:gd name="connsiteY61-8708" fmla="*/ 9694 h 10000"/>
                <a:gd name="connsiteX62-8709" fmla="*/ 1083 w 10000"/>
                <a:gd name="connsiteY62-8710" fmla="*/ 9619 h 10000"/>
                <a:gd name="connsiteX63-8711" fmla="*/ 934 w 10000"/>
                <a:gd name="connsiteY63-8712" fmla="*/ 9537 h 10000"/>
                <a:gd name="connsiteX64-8713" fmla="*/ 812 w 10000"/>
                <a:gd name="connsiteY64-8714" fmla="*/ 9439 h 10000"/>
                <a:gd name="connsiteX65-8715" fmla="*/ 681 w 10000"/>
                <a:gd name="connsiteY65-8716" fmla="*/ 9335 h 10000"/>
                <a:gd name="connsiteX66-8717" fmla="*/ 568 w 10000"/>
                <a:gd name="connsiteY66-8718" fmla="*/ 9223 h 10000"/>
                <a:gd name="connsiteX67-8719" fmla="*/ 454 w 10000"/>
                <a:gd name="connsiteY67-8720" fmla="*/ 9111 h 10000"/>
                <a:gd name="connsiteX68-8721" fmla="*/ 349 w 10000"/>
                <a:gd name="connsiteY68-8722" fmla="*/ 8976 h 10000"/>
                <a:gd name="connsiteX69-8723" fmla="*/ 349 w 10000"/>
                <a:gd name="connsiteY69-8724" fmla="*/ 8976 h 10000"/>
                <a:gd name="connsiteX70-8725" fmla="*/ 262 w 10000"/>
                <a:gd name="connsiteY70-8726" fmla="*/ 8842 h 10000"/>
                <a:gd name="connsiteX71-8727" fmla="*/ 227 w 10000"/>
                <a:gd name="connsiteY71-8728" fmla="*/ 8774 h 10000"/>
                <a:gd name="connsiteX72-8729" fmla="*/ 192 w 10000"/>
                <a:gd name="connsiteY72-8730" fmla="*/ 8700 h 10000"/>
                <a:gd name="connsiteX73-8731" fmla="*/ 166 w 10000"/>
                <a:gd name="connsiteY73-8732" fmla="*/ 8632 h 10000"/>
                <a:gd name="connsiteX74-8733" fmla="*/ 148 w 10000"/>
                <a:gd name="connsiteY74-8734" fmla="*/ 8565 h 10000"/>
                <a:gd name="connsiteX75-8735" fmla="*/ 131 w 10000"/>
                <a:gd name="connsiteY75-8736" fmla="*/ 8490 h 10000"/>
                <a:gd name="connsiteX76-8737" fmla="*/ 122 w 10000"/>
                <a:gd name="connsiteY76-8738" fmla="*/ 8416 h 10000"/>
                <a:gd name="connsiteX77-8739" fmla="*/ 122 w 10000"/>
                <a:gd name="connsiteY77-8740" fmla="*/ 8408 h 10000"/>
                <a:gd name="connsiteX78-8741" fmla="*/ 122 w 10000"/>
                <a:gd name="connsiteY78-8742" fmla="*/ 8408 h 10000"/>
                <a:gd name="connsiteX79-8743" fmla="*/ 122 w 10000"/>
                <a:gd name="connsiteY79-8744" fmla="*/ 8408 h 10000"/>
                <a:gd name="connsiteX80-8745" fmla="*/ 114 w 10000"/>
                <a:gd name="connsiteY80-8746" fmla="*/ 8356 h 10000"/>
                <a:gd name="connsiteX81-8747" fmla="*/ 105 w 10000"/>
                <a:gd name="connsiteY81-8748" fmla="*/ 8303 h 10000"/>
                <a:gd name="connsiteX82-8749" fmla="*/ 96 w 10000"/>
                <a:gd name="connsiteY82-8750" fmla="*/ 8191 h 10000"/>
                <a:gd name="connsiteX83-8751" fmla="*/ 105 w 10000"/>
                <a:gd name="connsiteY83-8752" fmla="*/ 8079 h 10000"/>
                <a:gd name="connsiteX84-8753" fmla="*/ 114 w 10000"/>
                <a:gd name="connsiteY84-8754" fmla="*/ 7960 h 10000"/>
                <a:gd name="connsiteX85-8755" fmla="*/ 114 w 10000"/>
                <a:gd name="connsiteY85-8756" fmla="*/ 7960 h 10000"/>
                <a:gd name="connsiteX86-8757" fmla="*/ 122 w 10000"/>
                <a:gd name="connsiteY86-8758" fmla="*/ 7773 h 10000"/>
                <a:gd name="connsiteX87-8759" fmla="*/ 122 w 10000"/>
                <a:gd name="connsiteY87-8760" fmla="*/ 7773 h 10000"/>
                <a:gd name="connsiteX88-8761" fmla="*/ 122 w 10000"/>
                <a:gd name="connsiteY88-8762" fmla="*/ 7451 h 10000"/>
                <a:gd name="connsiteX89-8763" fmla="*/ 122 w 10000"/>
                <a:gd name="connsiteY89-8764" fmla="*/ 7451 h 10000"/>
                <a:gd name="connsiteX90-8765" fmla="*/ 122 w 10000"/>
                <a:gd name="connsiteY90-8766" fmla="*/ 7063 h 10000"/>
                <a:gd name="connsiteX91-8767" fmla="*/ 122 w 10000"/>
                <a:gd name="connsiteY91-8768" fmla="*/ 6689 h 10000"/>
                <a:gd name="connsiteX92-8769" fmla="*/ 122 w 10000"/>
                <a:gd name="connsiteY92-8770" fmla="*/ 6689 h 10000"/>
                <a:gd name="connsiteX93-8771" fmla="*/ 114 w 10000"/>
                <a:gd name="connsiteY93-8772" fmla="*/ 6510 h 10000"/>
                <a:gd name="connsiteX94-8773" fmla="*/ 96 w 10000"/>
                <a:gd name="connsiteY94-8774" fmla="*/ 6338 h 10000"/>
                <a:gd name="connsiteX95-8775" fmla="*/ 96 w 10000"/>
                <a:gd name="connsiteY95-8776" fmla="*/ 6338 h 10000"/>
                <a:gd name="connsiteX96-8777" fmla="*/ 70 w 10000"/>
                <a:gd name="connsiteY96-8778" fmla="*/ 6091 h 10000"/>
                <a:gd name="connsiteX97-8779" fmla="*/ 61 w 10000"/>
                <a:gd name="connsiteY97-8780" fmla="*/ 5972 h 10000"/>
                <a:gd name="connsiteX98-8781" fmla="*/ 70 w 10000"/>
                <a:gd name="connsiteY98-8782" fmla="*/ 5845 h 10000"/>
                <a:gd name="connsiteX99-8783" fmla="*/ 70 w 10000"/>
                <a:gd name="connsiteY99-8784" fmla="*/ 5845 h 10000"/>
                <a:gd name="connsiteX100-8785" fmla="*/ 79 w 10000"/>
                <a:gd name="connsiteY100-8786" fmla="*/ 5583 h 10000"/>
                <a:gd name="connsiteX101-8787" fmla="*/ 79 w 10000"/>
                <a:gd name="connsiteY101-8788" fmla="*/ 5314 h 10000"/>
                <a:gd name="connsiteX102-8789" fmla="*/ 61 w 10000"/>
                <a:gd name="connsiteY102-8790" fmla="*/ 5045 h 10000"/>
                <a:gd name="connsiteX103-8791" fmla="*/ 44 w 10000"/>
                <a:gd name="connsiteY103-8792" fmla="*/ 4776 h 10000"/>
                <a:gd name="connsiteX104-8793" fmla="*/ 44 w 10000"/>
                <a:gd name="connsiteY104-8794" fmla="*/ 4776 h 10000"/>
                <a:gd name="connsiteX105-8795" fmla="*/ 17 w 10000"/>
                <a:gd name="connsiteY105-8796" fmla="*/ 4402 h 10000"/>
                <a:gd name="connsiteX106-8797" fmla="*/ 9 w 10000"/>
                <a:gd name="connsiteY106-8798" fmla="*/ 4215 h 10000"/>
                <a:gd name="connsiteX107-8799" fmla="*/ 0 w 10000"/>
                <a:gd name="connsiteY107-8800" fmla="*/ 4028 h 10000"/>
                <a:gd name="connsiteX108-8801" fmla="*/ 0 w 10000"/>
                <a:gd name="connsiteY108-8802" fmla="*/ 2093 h 10000"/>
                <a:gd name="connsiteX109-8803" fmla="*/ 0 w 10000"/>
                <a:gd name="connsiteY109-8804" fmla="*/ 2093 h 10000"/>
                <a:gd name="connsiteX110-8805" fmla="*/ 0 w 10000"/>
                <a:gd name="connsiteY110-8806" fmla="*/ 2033 h 10000"/>
                <a:gd name="connsiteX111-8807" fmla="*/ 0 w 10000"/>
                <a:gd name="connsiteY111-8808" fmla="*/ 1958 h 10000"/>
                <a:gd name="connsiteX112-8809" fmla="*/ 26 w 10000"/>
                <a:gd name="connsiteY112-8810" fmla="*/ 1816 h 10000"/>
                <a:gd name="connsiteX113-8811" fmla="*/ 26 w 10000"/>
                <a:gd name="connsiteY113-8812" fmla="*/ 1816 h 10000"/>
                <a:gd name="connsiteX114-8813" fmla="*/ 35 w 10000"/>
                <a:gd name="connsiteY114-8814" fmla="*/ 1719 h 10000"/>
                <a:gd name="connsiteX115-8815" fmla="*/ 44 w 10000"/>
                <a:gd name="connsiteY115-8816" fmla="*/ 1637 h 10000"/>
                <a:gd name="connsiteX116-8817" fmla="*/ 35 w 10000"/>
                <a:gd name="connsiteY116-8818" fmla="*/ 1465 h 10000"/>
                <a:gd name="connsiteX117-8819" fmla="*/ 35 w 10000"/>
                <a:gd name="connsiteY117-8820" fmla="*/ 1465 h 10000"/>
                <a:gd name="connsiteX118-8821" fmla="*/ 35 w 10000"/>
                <a:gd name="connsiteY118-8822" fmla="*/ 1368 h 10000"/>
                <a:gd name="connsiteX119-8823" fmla="*/ 35 w 10000"/>
                <a:gd name="connsiteY119-8824" fmla="*/ 1263 h 10000"/>
                <a:gd name="connsiteX120-8825" fmla="*/ 44 w 10000"/>
                <a:gd name="connsiteY120-8826" fmla="*/ 1173 h 10000"/>
                <a:gd name="connsiteX121-8827" fmla="*/ 61 w 10000"/>
                <a:gd name="connsiteY121-8828" fmla="*/ 1084 h 10000"/>
                <a:gd name="connsiteX122-8829" fmla="*/ 61 w 10000"/>
                <a:gd name="connsiteY122-8830" fmla="*/ 1084 h 10000"/>
                <a:gd name="connsiteX123-8831" fmla="*/ 105 w 10000"/>
                <a:gd name="connsiteY123-8832" fmla="*/ 942 h 10000"/>
                <a:gd name="connsiteX124-8833" fmla="*/ 157 w 10000"/>
                <a:gd name="connsiteY124-8834" fmla="*/ 815 h 10000"/>
                <a:gd name="connsiteX125-8835" fmla="*/ 227 w 10000"/>
                <a:gd name="connsiteY125-8836" fmla="*/ 695 h 10000"/>
                <a:gd name="connsiteX126-8837" fmla="*/ 297 w 10000"/>
                <a:gd name="connsiteY126-8838" fmla="*/ 598 h 10000"/>
                <a:gd name="connsiteX127-8839" fmla="*/ 376 w 10000"/>
                <a:gd name="connsiteY127-8840" fmla="*/ 508 h 10000"/>
                <a:gd name="connsiteX128-8841" fmla="*/ 472 w 10000"/>
                <a:gd name="connsiteY128-8842" fmla="*/ 433 h 10000"/>
                <a:gd name="connsiteX129-8843" fmla="*/ 594 w 10000"/>
                <a:gd name="connsiteY129-8844" fmla="*/ 359 h 10000"/>
                <a:gd name="connsiteX130-8845" fmla="*/ 734 w 10000"/>
                <a:gd name="connsiteY130-8846" fmla="*/ 291 h 10000"/>
                <a:gd name="connsiteX131-8847" fmla="*/ 734 w 10000"/>
                <a:gd name="connsiteY131-8848" fmla="*/ 291 h 10000"/>
                <a:gd name="connsiteX132-8849" fmla="*/ 873 w 10000"/>
                <a:gd name="connsiteY132-8850" fmla="*/ 247 h 10000"/>
                <a:gd name="connsiteX133-8851" fmla="*/ 996 w 10000"/>
                <a:gd name="connsiteY133-8852" fmla="*/ 209 h 10000"/>
                <a:gd name="connsiteX134-8853" fmla="*/ 1258 w 10000"/>
                <a:gd name="connsiteY134-8854" fmla="*/ 142 h 10000"/>
                <a:gd name="connsiteX135-8855" fmla="*/ 1520 w 10000"/>
                <a:gd name="connsiteY135-8856" fmla="*/ 82 h 10000"/>
                <a:gd name="connsiteX136-8857" fmla="*/ 1782 w 10000"/>
                <a:gd name="connsiteY136-8858" fmla="*/ 45 h 10000"/>
                <a:gd name="connsiteX137-8859" fmla="*/ 2035 w 10000"/>
                <a:gd name="connsiteY137-8860" fmla="*/ 22 h 10000"/>
                <a:gd name="connsiteX138-8861" fmla="*/ 2288 w 10000"/>
                <a:gd name="connsiteY138-8862" fmla="*/ 7 h 10000"/>
                <a:gd name="connsiteX139-8863" fmla="*/ 2533 w 10000"/>
                <a:gd name="connsiteY139-8864" fmla="*/ 0 h 10000"/>
                <a:gd name="connsiteX140-8865" fmla="*/ 2769 w 10000"/>
                <a:gd name="connsiteY140-8866" fmla="*/ 0 h 10000"/>
                <a:gd name="connsiteX141-8867" fmla="*/ 2769 w 10000"/>
                <a:gd name="connsiteY141-8868" fmla="*/ 0 h 10000"/>
                <a:gd name="connsiteX142-8869" fmla="*/ 3127 w 10000"/>
                <a:gd name="connsiteY142-8870" fmla="*/ 0 h 10000"/>
                <a:gd name="connsiteX143-8871" fmla="*/ 3476 w 10000"/>
                <a:gd name="connsiteY143-8872" fmla="*/ 15 h 10000"/>
                <a:gd name="connsiteX144-8873" fmla="*/ 3476 w 10000"/>
                <a:gd name="connsiteY144-8874" fmla="*/ 15 h 10000"/>
                <a:gd name="connsiteX145-8875" fmla="*/ 3852 w 10000"/>
                <a:gd name="connsiteY145-8876" fmla="*/ 22 h 10000"/>
                <a:gd name="connsiteX146-8877" fmla="*/ 4218 w 10000"/>
                <a:gd name="connsiteY146-8878" fmla="*/ 22 h 10000"/>
                <a:gd name="connsiteX147-8879" fmla="*/ 4218 w 10000"/>
                <a:gd name="connsiteY147-8880" fmla="*/ 22 h 10000"/>
                <a:gd name="connsiteX148-8881" fmla="*/ 4428 w 10000"/>
                <a:gd name="connsiteY148-8882" fmla="*/ 30 h 10000"/>
                <a:gd name="connsiteX149-8883" fmla="*/ 4646 w 10000"/>
                <a:gd name="connsiteY149-8884" fmla="*/ 37 h 10000"/>
                <a:gd name="connsiteX150-8885" fmla="*/ 5066 w 10000"/>
                <a:gd name="connsiteY150-8886" fmla="*/ 60 h 10000"/>
                <a:gd name="connsiteX151-8887" fmla="*/ 5066 w 10000"/>
                <a:gd name="connsiteY151-8888" fmla="*/ 60 h 10000"/>
                <a:gd name="connsiteX152-8889" fmla="*/ 5493 w 10000"/>
                <a:gd name="connsiteY152-8890" fmla="*/ 82 h 10000"/>
                <a:gd name="connsiteX153-8891" fmla="*/ 5712 w 10000"/>
                <a:gd name="connsiteY153-8892" fmla="*/ 90 h 10000"/>
                <a:gd name="connsiteX154-8893" fmla="*/ 5921 w 10000"/>
                <a:gd name="connsiteY154-8894" fmla="*/ 90 h 10000"/>
                <a:gd name="connsiteX155-8895" fmla="*/ 5921 w 10000"/>
                <a:gd name="connsiteY155-8896" fmla="*/ 90 h 10000"/>
                <a:gd name="connsiteX156-8897" fmla="*/ 6376 w 10000"/>
                <a:gd name="connsiteY156-8898" fmla="*/ 105 h 10000"/>
                <a:gd name="connsiteX157-8899" fmla="*/ 6838 w 10000"/>
                <a:gd name="connsiteY157-8900" fmla="*/ 112 h 10000"/>
                <a:gd name="connsiteX158-8901" fmla="*/ 7694 w 10000"/>
                <a:gd name="connsiteY158-8902" fmla="*/ 127 h 10000"/>
                <a:gd name="connsiteX159-8903" fmla="*/ 7799 w 10000"/>
                <a:gd name="connsiteY159-8904" fmla="*/ 135 h 10000"/>
                <a:gd name="connsiteX160-8905" fmla="*/ 7799 w 10000"/>
                <a:gd name="connsiteY160-8906" fmla="*/ 135 h 10000"/>
                <a:gd name="connsiteX161-8907" fmla="*/ 8122 w 10000"/>
                <a:gd name="connsiteY161-8908" fmla="*/ 142 h 10000"/>
                <a:gd name="connsiteX162-8909" fmla="*/ 8454 w 10000"/>
                <a:gd name="connsiteY162-8910" fmla="*/ 164 h 10000"/>
                <a:gd name="connsiteX163-8911" fmla="*/ 8603 w 10000"/>
                <a:gd name="connsiteY163-8912" fmla="*/ 179 h 10000"/>
                <a:gd name="connsiteX164-8913" fmla="*/ 8760 w 10000"/>
                <a:gd name="connsiteY164-8914" fmla="*/ 202 h 10000"/>
                <a:gd name="connsiteX165-8915" fmla="*/ 8900 w 10000"/>
                <a:gd name="connsiteY165-8916" fmla="*/ 232 h 10000"/>
                <a:gd name="connsiteX166-8917" fmla="*/ 9039 w 10000"/>
                <a:gd name="connsiteY166-8918" fmla="*/ 277 h 10000"/>
                <a:gd name="connsiteX167-8919" fmla="*/ 9170 w 10000"/>
                <a:gd name="connsiteY167-8920" fmla="*/ 321 h 10000"/>
                <a:gd name="connsiteX168-8921" fmla="*/ 9293 w 10000"/>
                <a:gd name="connsiteY168-8922" fmla="*/ 389 h 10000"/>
                <a:gd name="connsiteX169-8923" fmla="*/ 9389 w 10000"/>
                <a:gd name="connsiteY169-8924" fmla="*/ 463 h 10000"/>
                <a:gd name="connsiteX170-8925" fmla="*/ 9441 w 10000"/>
                <a:gd name="connsiteY170-8926" fmla="*/ 508 h 10000"/>
                <a:gd name="connsiteX171-8927" fmla="*/ 9476 w 10000"/>
                <a:gd name="connsiteY171-8928" fmla="*/ 553 h 10000"/>
                <a:gd name="connsiteX172-8929" fmla="*/ 9520 w 10000"/>
                <a:gd name="connsiteY172-8930" fmla="*/ 605 h 10000"/>
                <a:gd name="connsiteX173-8931" fmla="*/ 9563 w 10000"/>
                <a:gd name="connsiteY173-8932" fmla="*/ 665 h 10000"/>
                <a:gd name="connsiteX174-8933" fmla="*/ 9590 w 10000"/>
                <a:gd name="connsiteY174-8934" fmla="*/ 717 h 10000"/>
                <a:gd name="connsiteX175-8935" fmla="*/ 9616 w 10000"/>
                <a:gd name="connsiteY175-8936" fmla="*/ 777 h 10000"/>
                <a:gd name="connsiteX176-8937" fmla="*/ 9642 w 10000"/>
                <a:gd name="connsiteY176-8938" fmla="*/ 852 h 10000"/>
                <a:gd name="connsiteX177-8939" fmla="*/ 9659 w 10000"/>
                <a:gd name="connsiteY177-8940" fmla="*/ 927 h 10000"/>
                <a:gd name="connsiteX178-8941" fmla="*/ 9668 w 10000"/>
                <a:gd name="connsiteY178-8942" fmla="*/ 1001 h 10000"/>
                <a:gd name="connsiteX179-8943" fmla="*/ 9677 w 10000"/>
                <a:gd name="connsiteY179-8944" fmla="*/ 1084 h 10000"/>
                <a:gd name="connsiteX180-8945" fmla="*/ 9677 w 10000"/>
                <a:gd name="connsiteY180-8946" fmla="*/ 1084 h 10000"/>
                <a:gd name="connsiteX181-8947" fmla="*/ 9668 w 10000"/>
                <a:gd name="connsiteY181-8948" fmla="*/ 1136 h 10000"/>
                <a:gd name="connsiteX182-8949" fmla="*/ 9659 w 10000"/>
                <a:gd name="connsiteY182-8950" fmla="*/ 1151 h 10000"/>
                <a:gd name="connsiteX183-8951" fmla="*/ 9642 w 10000"/>
                <a:gd name="connsiteY183-8952" fmla="*/ 1173 h 10000"/>
                <a:gd name="connsiteX184-8953" fmla="*/ 9642 w 10000"/>
                <a:gd name="connsiteY184-8954" fmla="*/ 1173 h 10000"/>
                <a:gd name="connsiteX185-8955" fmla="*/ 9616 w 10000"/>
                <a:gd name="connsiteY185-8956" fmla="*/ 1188 h 10000"/>
                <a:gd name="connsiteX186-8957" fmla="*/ 9590 w 10000"/>
                <a:gd name="connsiteY186-8958" fmla="*/ 1196 h 10000"/>
                <a:gd name="connsiteX187-8959" fmla="*/ 9563 w 10000"/>
                <a:gd name="connsiteY187-8960" fmla="*/ 1203 h 10000"/>
                <a:gd name="connsiteX188-8961" fmla="*/ 9520 w 10000"/>
                <a:gd name="connsiteY188-8962" fmla="*/ 1211 h 10000"/>
                <a:gd name="connsiteX189-8963" fmla="*/ 9520 w 10000"/>
                <a:gd name="connsiteY189-8964" fmla="*/ 1211 h 10000"/>
                <a:gd name="connsiteX190-8965" fmla="*/ 9467 w 10000"/>
                <a:gd name="connsiteY190-8966" fmla="*/ 1203 h 10000"/>
                <a:gd name="connsiteX191-8967" fmla="*/ 9441 w 10000"/>
                <a:gd name="connsiteY191-8968" fmla="*/ 1188 h 10000"/>
                <a:gd name="connsiteX192-8969" fmla="*/ 9415 w 10000"/>
                <a:gd name="connsiteY192-8970" fmla="*/ 1173 h 10000"/>
                <a:gd name="connsiteX193-8971" fmla="*/ 9397 w 10000"/>
                <a:gd name="connsiteY193-8972" fmla="*/ 1158 h 10000"/>
                <a:gd name="connsiteX194-8973" fmla="*/ 9380 w 10000"/>
                <a:gd name="connsiteY194-8974" fmla="*/ 1136 h 10000"/>
                <a:gd name="connsiteX195-8975" fmla="*/ 9362 w 10000"/>
                <a:gd name="connsiteY195-8976" fmla="*/ 1114 h 10000"/>
                <a:gd name="connsiteX196-8977" fmla="*/ 9362 w 10000"/>
                <a:gd name="connsiteY196-8978" fmla="*/ 1084 h 10000"/>
                <a:gd name="connsiteX197-8979" fmla="*/ 9362 w 10000"/>
                <a:gd name="connsiteY197-8980" fmla="*/ 1084 h 10000"/>
                <a:gd name="connsiteX198-8981" fmla="*/ 9354 w 10000"/>
                <a:gd name="connsiteY198-8982" fmla="*/ 994 h 10000"/>
                <a:gd name="connsiteX199-8983" fmla="*/ 9336 w 10000"/>
                <a:gd name="connsiteY199-8984" fmla="*/ 919 h 10000"/>
                <a:gd name="connsiteX200-8985" fmla="*/ 9310 w 10000"/>
                <a:gd name="connsiteY200-8986" fmla="*/ 852 h 10000"/>
                <a:gd name="connsiteX201-8987" fmla="*/ 9275 w 10000"/>
                <a:gd name="connsiteY201-8988" fmla="*/ 777 h 10000"/>
                <a:gd name="connsiteX202-8989" fmla="*/ 9223 w 10000"/>
                <a:gd name="connsiteY202-8990" fmla="*/ 717 h 10000"/>
                <a:gd name="connsiteX203-8991" fmla="*/ 9170 w 10000"/>
                <a:gd name="connsiteY203-8992" fmla="*/ 665 h 10000"/>
                <a:gd name="connsiteX204-8993" fmla="*/ 9118 w 10000"/>
                <a:gd name="connsiteY204-8994" fmla="*/ 620 h 10000"/>
                <a:gd name="connsiteX205-8995" fmla="*/ 9048 w 10000"/>
                <a:gd name="connsiteY205-8996" fmla="*/ 575 h 10000"/>
                <a:gd name="connsiteX206-8997" fmla="*/ 8961 w 10000"/>
                <a:gd name="connsiteY206-8998" fmla="*/ 531 h 10000"/>
                <a:gd name="connsiteX207-8999" fmla="*/ 8882 w 10000"/>
                <a:gd name="connsiteY207-9000" fmla="*/ 493 h 10000"/>
                <a:gd name="connsiteX208-9001" fmla="*/ 8786 w 10000"/>
                <a:gd name="connsiteY208-9002" fmla="*/ 463 h 10000"/>
                <a:gd name="connsiteX209-9003" fmla="*/ 8681 w 10000"/>
                <a:gd name="connsiteY209-9004" fmla="*/ 441 h 10000"/>
                <a:gd name="connsiteX210-9005" fmla="*/ 8568 w 10000"/>
                <a:gd name="connsiteY210-9006" fmla="*/ 426 h 10000"/>
                <a:gd name="connsiteX211-9007" fmla="*/ 8454 w 10000"/>
                <a:gd name="connsiteY211-9008" fmla="*/ 411 h 10000"/>
                <a:gd name="connsiteX212-9009" fmla="*/ 8314 w 10000"/>
                <a:gd name="connsiteY212-9010" fmla="*/ 404 h 10000"/>
                <a:gd name="connsiteX213-9011" fmla="*/ 8183 w 10000"/>
                <a:gd name="connsiteY213-9012" fmla="*/ 404 h 10000"/>
                <a:gd name="connsiteX214-9013" fmla="*/ 8166 w 10000"/>
                <a:gd name="connsiteY214-9014" fmla="*/ 404 h 10000"/>
                <a:gd name="connsiteX215-9015" fmla="*/ 8166 w 10000"/>
                <a:gd name="connsiteY215-9016" fmla="*/ 404 h 10000"/>
                <a:gd name="connsiteX216-9017" fmla="*/ 7834 w 10000"/>
                <a:gd name="connsiteY216-9018" fmla="*/ 396 h 10000"/>
                <a:gd name="connsiteX217-9019" fmla="*/ 7520 w 10000"/>
                <a:gd name="connsiteY217-9020" fmla="*/ 381 h 10000"/>
                <a:gd name="connsiteX218-9021" fmla="*/ 7520 w 10000"/>
                <a:gd name="connsiteY218-9022" fmla="*/ 381 h 10000"/>
                <a:gd name="connsiteX219-9023" fmla="*/ 7205 w 10000"/>
                <a:gd name="connsiteY219-9024" fmla="*/ 374 h 10000"/>
                <a:gd name="connsiteX220-9025" fmla="*/ 6882 w 10000"/>
                <a:gd name="connsiteY220-9026" fmla="*/ 366 h 10000"/>
                <a:gd name="connsiteX221-9027" fmla="*/ 5502 w 10000"/>
                <a:gd name="connsiteY221-9028" fmla="*/ 366 h 10000"/>
                <a:gd name="connsiteX222-9029" fmla="*/ 5502 w 10000"/>
                <a:gd name="connsiteY222-9030" fmla="*/ 366 h 10000"/>
                <a:gd name="connsiteX223-9031" fmla="*/ 5354 w 10000"/>
                <a:gd name="connsiteY223-9032" fmla="*/ 366 h 10000"/>
                <a:gd name="connsiteX224-9033" fmla="*/ 5214 w 10000"/>
                <a:gd name="connsiteY224-9034" fmla="*/ 359 h 10000"/>
                <a:gd name="connsiteX225-9035" fmla="*/ 4926 w 10000"/>
                <a:gd name="connsiteY225-9036" fmla="*/ 336 h 10000"/>
                <a:gd name="connsiteX226-9037" fmla="*/ 4926 w 10000"/>
                <a:gd name="connsiteY226-9038" fmla="*/ 336 h 10000"/>
                <a:gd name="connsiteX227-9039" fmla="*/ 4638 w 10000"/>
                <a:gd name="connsiteY227-9040" fmla="*/ 299 h 10000"/>
                <a:gd name="connsiteX228-9041" fmla="*/ 4489 w 10000"/>
                <a:gd name="connsiteY228-9042" fmla="*/ 291 h 10000"/>
                <a:gd name="connsiteX229-9043" fmla="*/ 4341 w 10000"/>
                <a:gd name="connsiteY229-9044" fmla="*/ 291 h 10000"/>
                <a:gd name="connsiteX230-9045" fmla="*/ 4341 w 10000"/>
                <a:gd name="connsiteY230-9046" fmla="*/ 291 h 10000"/>
                <a:gd name="connsiteX231-9047" fmla="*/ 3886 w 10000"/>
                <a:gd name="connsiteY231-9048" fmla="*/ 284 h 10000"/>
                <a:gd name="connsiteX232-9049" fmla="*/ 3424 w 10000"/>
                <a:gd name="connsiteY232-9050" fmla="*/ 262 h 10000"/>
                <a:gd name="connsiteX233-9051" fmla="*/ 3424 w 10000"/>
                <a:gd name="connsiteY233-9052" fmla="*/ 262 h 10000"/>
                <a:gd name="connsiteX234-9053" fmla="*/ 3004 w 10000"/>
                <a:gd name="connsiteY234-9054" fmla="*/ 247 h 10000"/>
                <a:gd name="connsiteX235-9055" fmla="*/ 3004 w 10000"/>
                <a:gd name="connsiteY235-9056" fmla="*/ 247 h 10000"/>
                <a:gd name="connsiteX236-9057" fmla="*/ 2716 w 10000"/>
                <a:gd name="connsiteY236-9058" fmla="*/ 239 h 10000"/>
                <a:gd name="connsiteX237-9059" fmla="*/ 2716 w 10000"/>
                <a:gd name="connsiteY237-9060" fmla="*/ 239 h 10000"/>
                <a:gd name="connsiteX238-9061" fmla="*/ 2472 w 10000"/>
                <a:gd name="connsiteY238-9062" fmla="*/ 247 h 10000"/>
                <a:gd name="connsiteX239-9063" fmla="*/ 2157 w 10000"/>
                <a:gd name="connsiteY239-9064" fmla="*/ 262 h 10000"/>
                <a:gd name="connsiteX240-9065" fmla="*/ 1983 w 10000"/>
                <a:gd name="connsiteY240-9066" fmla="*/ 277 h 10000"/>
                <a:gd name="connsiteX241-9067" fmla="*/ 1808 w 10000"/>
                <a:gd name="connsiteY241-9068" fmla="*/ 299 h 10000"/>
                <a:gd name="connsiteX242-9069" fmla="*/ 1642 w 10000"/>
                <a:gd name="connsiteY242-9070" fmla="*/ 321 h 10000"/>
                <a:gd name="connsiteX243-9071" fmla="*/ 1476 w 10000"/>
                <a:gd name="connsiteY243-9072" fmla="*/ 366 h 10000"/>
                <a:gd name="connsiteX244-9073" fmla="*/ 1467 w 10000"/>
                <a:gd name="connsiteY244-9074" fmla="*/ 366 h 10000"/>
                <a:gd name="connsiteX245-9075" fmla="*/ 1467 w 10000"/>
                <a:gd name="connsiteY245-9076" fmla="*/ 366 h 10000"/>
                <a:gd name="connsiteX246-9077" fmla="*/ 1284 w 10000"/>
                <a:gd name="connsiteY246-9078" fmla="*/ 411 h 10000"/>
                <a:gd name="connsiteX247-9079" fmla="*/ 1118 w 10000"/>
                <a:gd name="connsiteY247-9080" fmla="*/ 456 h 10000"/>
                <a:gd name="connsiteX248-9081" fmla="*/ 952 w 10000"/>
                <a:gd name="connsiteY248-9082" fmla="*/ 508 h 10000"/>
                <a:gd name="connsiteX249-9083" fmla="*/ 882 w 10000"/>
                <a:gd name="connsiteY249-9084" fmla="*/ 538 h 10000"/>
                <a:gd name="connsiteX250-9085" fmla="*/ 812 w 10000"/>
                <a:gd name="connsiteY250-9086" fmla="*/ 583 h 10000"/>
                <a:gd name="connsiteX251-9087" fmla="*/ 734 w 10000"/>
                <a:gd name="connsiteY251-9088" fmla="*/ 620 h 10000"/>
                <a:gd name="connsiteX252-9089" fmla="*/ 672 w 10000"/>
                <a:gd name="connsiteY252-9090" fmla="*/ 665 h 10000"/>
                <a:gd name="connsiteX253-9091" fmla="*/ 611 w 10000"/>
                <a:gd name="connsiteY253-9092" fmla="*/ 710 h 10000"/>
                <a:gd name="connsiteX254-9093" fmla="*/ 559 w 10000"/>
                <a:gd name="connsiteY254-9094" fmla="*/ 762 h 10000"/>
                <a:gd name="connsiteX255-9095" fmla="*/ 515 w 10000"/>
                <a:gd name="connsiteY255-9096" fmla="*/ 830 h 10000"/>
                <a:gd name="connsiteX256-9097" fmla="*/ 463 w 10000"/>
                <a:gd name="connsiteY256-9098" fmla="*/ 897 h 10000"/>
                <a:gd name="connsiteX257-9099" fmla="*/ 428 w 10000"/>
                <a:gd name="connsiteY257-9100" fmla="*/ 972 h 10000"/>
                <a:gd name="connsiteX258-9101" fmla="*/ 393 w 10000"/>
                <a:gd name="connsiteY258-9102" fmla="*/ 1061 h 10000"/>
                <a:gd name="connsiteX259-9103" fmla="*/ 393 w 10000"/>
                <a:gd name="connsiteY259-9104" fmla="*/ 1061 h 10000"/>
                <a:gd name="connsiteX260-9105" fmla="*/ 367 w 10000"/>
                <a:gd name="connsiteY260-9106" fmla="*/ 1158 h 10000"/>
                <a:gd name="connsiteX261-9107" fmla="*/ 358 w 10000"/>
                <a:gd name="connsiteY261-9108" fmla="*/ 1248 h 10000"/>
                <a:gd name="connsiteX262-9109" fmla="*/ 358 w 10000"/>
                <a:gd name="connsiteY262-9110" fmla="*/ 1353 h 10000"/>
                <a:gd name="connsiteX263-9111" fmla="*/ 358 w 10000"/>
                <a:gd name="connsiteY263-9112" fmla="*/ 1442 h 10000"/>
                <a:gd name="connsiteX264-9113" fmla="*/ 358 w 10000"/>
                <a:gd name="connsiteY264-9114" fmla="*/ 1442 h 10000"/>
                <a:gd name="connsiteX265-9115" fmla="*/ 367 w 10000"/>
                <a:gd name="connsiteY265-9116" fmla="*/ 1562 h 10000"/>
                <a:gd name="connsiteX266-9117" fmla="*/ 358 w 10000"/>
                <a:gd name="connsiteY266-9118" fmla="*/ 1674 h 10000"/>
                <a:gd name="connsiteX267-9119" fmla="*/ 358 w 10000"/>
                <a:gd name="connsiteY267-9120" fmla="*/ 1674 h 10000"/>
                <a:gd name="connsiteX268-9121" fmla="*/ 332 w 10000"/>
                <a:gd name="connsiteY268-9122" fmla="*/ 1794 h 10000"/>
                <a:gd name="connsiteX269-9123" fmla="*/ 332 w 10000"/>
                <a:gd name="connsiteY269-9124" fmla="*/ 1794 h 10000"/>
                <a:gd name="connsiteX270-9125" fmla="*/ 314 w 10000"/>
                <a:gd name="connsiteY270-9126" fmla="*/ 1876 h 10000"/>
                <a:gd name="connsiteX271-9127" fmla="*/ 306 w 10000"/>
                <a:gd name="connsiteY271-9128" fmla="*/ 1958 h 10000"/>
                <a:gd name="connsiteX272-9129" fmla="*/ 306 w 10000"/>
                <a:gd name="connsiteY272-9130" fmla="*/ 2003 h 10000"/>
                <a:gd name="connsiteX273-9131" fmla="*/ 306 w 10000"/>
                <a:gd name="connsiteY273-9132" fmla="*/ 2040 h 10000"/>
                <a:gd name="connsiteX274-9133" fmla="*/ 323 w 10000"/>
                <a:gd name="connsiteY274-9134" fmla="*/ 2078 h 10000"/>
                <a:gd name="connsiteX275-9135" fmla="*/ 341 w 10000"/>
                <a:gd name="connsiteY275-9136" fmla="*/ 2108 h 10000"/>
                <a:gd name="connsiteX276-9137" fmla="*/ 341 w 10000"/>
                <a:gd name="connsiteY276-9138" fmla="*/ 2108 h 10000"/>
                <a:gd name="connsiteX277-9139" fmla="*/ 358 w 10000"/>
                <a:gd name="connsiteY277-9140" fmla="*/ 2152 h 10000"/>
                <a:gd name="connsiteX278-9141" fmla="*/ 358 w 10000"/>
                <a:gd name="connsiteY278-9142" fmla="*/ 2197 h 10000"/>
                <a:gd name="connsiteX279-9143" fmla="*/ 341 w 10000"/>
                <a:gd name="connsiteY279-9144" fmla="*/ 2235 h 10000"/>
                <a:gd name="connsiteX280-9145" fmla="*/ 332 w 10000"/>
                <a:gd name="connsiteY280-9146" fmla="*/ 2257 h 10000"/>
                <a:gd name="connsiteX281-9147" fmla="*/ 314 w 10000"/>
                <a:gd name="connsiteY281-9148" fmla="*/ 2265 h 10000"/>
                <a:gd name="connsiteX282-9149" fmla="*/ 314 w 10000"/>
                <a:gd name="connsiteY282-9150" fmla="*/ 2280 h 10000"/>
                <a:gd name="connsiteX283-9151" fmla="*/ 314 w 10000"/>
                <a:gd name="connsiteY283-9152" fmla="*/ 2280 h 10000"/>
                <a:gd name="connsiteX284-9153" fmla="*/ 323 w 10000"/>
                <a:gd name="connsiteY284-9154" fmla="*/ 3019 h 10000"/>
                <a:gd name="connsiteX285-9155" fmla="*/ 332 w 10000"/>
                <a:gd name="connsiteY285-9156" fmla="*/ 3804 h 10000"/>
                <a:gd name="connsiteX286-9157" fmla="*/ 349 w 10000"/>
                <a:gd name="connsiteY286-9158" fmla="*/ 4634 h 10000"/>
                <a:gd name="connsiteX287-9159" fmla="*/ 393 w 10000"/>
                <a:gd name="connsiteY287-9160" fmla="*/ 5471 h 10000"/>
                <a:gd name="connsiteX288-9161" fmla="*/ 393 w 10000"/>
                <a:gd name="connsiteY288-9162" fmla="*/ 5471 h 10000"/>
                <a:gd name="connsiteX289-9163" fmla="*/ 410 w 10000"/>
                <a:gd name="connsiteY289-9164" fmla="*/ 5889 h 10000"/>
                <a:gd name="connsiteX290-9165" fmla="*/ 428 w 10000"/>
                <a:gd name="connsiteY290-9166" fmla="*/ 6315 h 10000"/>
                <a:gd name="connsiteX291-9167" fmla="*/ 437 w 10000"/>
                <a:gd name="connsiteY291-9168" fmla="*/ 6764 h 10000"/>
                <a:gd name="connsiteX292-9169" fmla="*/ 437 w 10000"/>
                <a:gd name="connsiteY292-9170" fmla="*/ 7212 h 10000"/>
                <a:gd name="connsiteX293-9171" fmla="*/ 437 w 10000"/>
                <a:gd name="connsiteY293-9172" fmla="*/ 7212 h 10000"/>
                <a:gd name="connsiteX294-9173" fmla="*/ 437 w 10000"/>
                <a:gd name="connsiteY294-9174" fmla="*/ 7444 h 10000"/>
                <a:gd name="connsiteX295-9175" fmla="*/ 437 w 10000"/>
                <a:gd name="connsiteY295-9176" fmla="*/ 7444 h 10000"/>
                <a:gd name="connsiteX296-9177" fmla="*/ 437 w 10000"/>
                <a:gd name="connsiteY296-9178" fmla="*/ 7720 h 10000"/>
                <a:gd name="connsiteX297-9179" fmla="*/ 437 w 10000"/>
                <a:gd name="connsiteY297-9180" fmla="*/ 7997 h 10000"/>
                <a:gd name="connsiteX298-9181" fmla="*/ 437 w 10000"/>
                <a:gd name="connsiteY298-9182" fmla="*/ 8034 h 10000"/>
                <a:gd name="connsiteX299-9183" fmla="*/ 437 w 10000"/>
                <a:gd name="connsiteY299-9184" fmla="*/ 8034 h 10000"/>
                <a:gd name="connsiteX300-9185" fmla="*/ 428 w 10000"/>
                <a:gd name="connsiteY300-9186" fmla="*/ 8214 h 10000"/>
                <a:gd name="connsiteX301-9187" fmla="*/ 428 w 10000"/>
                <a:gd name="connsiteY301-9188" fmla="*/ 8214 h 10000"/>
                <a:gd name="connsiteX302-9189" fmla="*/ 437 w 10000"/>
                <a:gd name="connsiteY302-9190" fmla="*/ 8266 h 10000"/>
                <a:gd name="connsiteX303-9191" fmla="*/ 428 w 10000"/>
                <a:gd name="connsiteY303-9192" fmla="*/ 8266 h 10000"/>
                <a:gd name="connsiteX304-9193" fmla="*/ 437 w 10000"/>
                <a:gd name="connsiteY304-9194" fmla="*/ 8341 h 10000"/>
                <a:gd name="connsiteX305-9195" fmla="*/ 437 w 10000"/>
                <a:gd name="connsiteY305-9196" fmla="*/ 8363 h 10000"/>
                <a:gd name="connsiteX306-9197" fmla="*/ 445 w 10000"/>
                <a:gd name="connsiteY306-9198" fmla="*/ 8378 h 10000"/>
                <a:gd name="connsiteX307-9199" fmla="*/ 445 w 10000"/>
                <a:gd name="connsiteY307-9200" fmla="*/ 8378 h 10000"/>
                <a:gd name="connsiteX308-9201" fmla="*/ 454 w 10000"/>
                <a:gd name="connsiteY308-9202" fmla="*/ 8401 h 10000"/>
                <a:gd name="connsiteX309-9203" fmla="*/ 463 w 10000"/>
                <a:gd name="connsiteY309-9204" fmla="*/ 8430 h 10000"/>
                <a:gd name="connsiteX310-9205" fmla="*/ 463 w 10000"/>
                <a:gd name="connsiteY310-9206" fmla="*/ 8460 h 10000"/>
                <a:gd name="connsiteX311-9207" fmla="*/ 454 w 10000"/>
                <a:gd name="connsiteY311-9208" fmla="*/ 8490 h 10000"/>
                <a:gd name="connsiteX312-9209" fmla="*/ 454 w 10000"/>
                <a:gd name="connsiteY312-9210" fmla="*/ 8498 h 10000"/>
                <a:gd name="connsiteX313-9211" fmla="*/ 454 w 10000"/>
                <a:gd name="connsiteY313-9212" fmla="*/ 8505 h 10000"/>
                <a:gd name="connsiteX314-9213" fmla="*/ 454 w 10000"/>
                <a:gd name="connsiteY314-9214" fmla="*/ 8505 h 10000"/>
                <a:gd name="connsiteX315-9215" fmla="*/ 498 w 10000"/>
                <a:gd name="connsiteY315-9216" fmla="*/ 8617 h 10000"/>
                <a:gd name="connsiteX316-9217" fmla="*/ 541 w 10000"/>
                <a:gd name="connsiteY316-9218" fmla="*/ 8722 h 10000"/>
                <a:gd name="connsiteX317-9219" fmla="*/ 603 w 10000"/>
                <a:gd name="connsiteY317-9220" fmla="*/ 8827 h 10000"/>
                <a:gd name="connsiteX318-9221" fmla="*/ 664 w 10000"/>
                <a:gd name="connsiteY318-9222" fmla="*/ 8924 h 10000"/>
                <a:gd name="connsiteX319-9223" fmla="*/ 742 w 10000"/>
                <a:gd name="connsiteY319-9224" fmla="*/ 9021 h 10000"/>
                <a:gd name="connsiteX320-9225" fmla="*/ 838 w 10000"/>
                <a:gd name="connsiteY320-9226" fmla="*/ 9111 h 10000"/>
                <a:gd name="connsiteX321-9227" fmla="*/ 934 w 10000"/>
                <a:gd name="connsiteY321-9228" fmla="*/ 9193 h 10000"/>
                <a:gd name="connsiteX322-9229" fmla="*/ 1048 w 10000"/>
                <a:gd name="connsiteY322-9230" fmla="*/ 9283 h 10000"/>
                <a:gd name="connsiteX323-9231" fmla="*/ 1162 w 10000"/>
                <a:gd name="connsiteY323-9232" fmla="*/ 9357 h 10000"/>
                <a:gd name="connsiteX324-9233" fmla="*/ 1275 w 10000"/>
                <a:gd name="connsiteY324-9234" fmla="*/ 9417 h 10000"/>
                <a:gd name="connsiteX325-9235" fmla="*/ 1397 w 10000"/>
                <a:gd name="connsiteY325-9236" fmla="*/ 9484 h 10000"/>
                <a:gd name="connsiteX326-9237" fmla="*/ 1520 w 10000"/>
                <a:gd name="connsiteY326-9238" fmla="*/ 9529 h 10000"/>
                <a:gd name="connsiteX327-9239" fmla="*/ 1651 w 10000"/>
                <a:gd name="connsiteY327-9240" fmla="*/ 9574 h 10000"/>
                <a:gd name="connsiteX328-9241" fmla="*/ 1764 w 10000"/>
                <a:gd name="connsiteY328-9242" fmla="*/ 9604 h 10000"/>
                <a:gd name="connsiteX329-9243" fmla="*/ 1895 w 10000"/>
                <a:gd name="connsiteY329-9244" fmla="*/ 9619 h 10000"/>
                <a:gd name="connsiteX330-9245" fmla="*/ 2017 w 10000"/>
                <a:gd name="connsiteY330-9246" fmla="*/ 9626 h 10000"/>
                <a:gd name="connsiteX331-9247" fmla="*/ 2017 w 10000"/>
                <a:gd name="connsiteY331-9248" fmla="*/ 9626 h 10000"/>
                <a:gd name="connsiteX332-9249" fmla="*/ 2096 w 10000"/>
                <a:gd name="connsiteY332-9250" fmla="*/ 9619 h 10000"/>
                <a:gd name="connsiteX333-9251" fmla="*/ 2096 w 10000"/>
                <a:gd name="connsiteY333-9252" fmla="*/ 9619 h 10000"/>
                <a:gd name="connsiteX334-9253" fmla="*/ 2262 w 10000"/>
                <a:gd name="connsiteY334-9254" fmla="*/ 9619 h 10000"/>
                <a:gd name="connsiteX335-9255" fmla="*/ 2262 w 10000"/>
                <a:gd name="connsiteY335-9256" fmla="*/ 9619 h 10000"/>
                <a:gd name="connsiteX336-9257" fmla="*/ 2428 w 10000"/>
                <a:gd name="connsiteY336-9258" fmla="*/ 9619 h 10000"/>
                <a:gd name="connsiteX337-9259" fmla="*/ 2585 w 10000"/>
                <a:gd name="connsiteY337-9260" fmla="*/ 9634 h 10000"/>
                <a:gd name="connsiteX338-9261" fmla="*/ 2900 w 10000"/>
                <a:gd name="connsiteY338-9262" fmla="*/ 9664 h 10000"/>
                <a:gd name="connsiteX339-9263" fmla="*/ 2900 w 10000"/>
                <a:gd name="connsiteY339-9264" fmla="*/ 9664 h 10000"/>
                <a:gd name="connsiteX340-9265" fmla="*/ 3048 w 10000"/>
                <a:gd name="connsiteY340-9266" fmla="*/ 9686 h 10000"/>
                <a:gd name="connsiteX341-9267" fmla="*/ 3048 w 10000"/>
                <a:gd name="connsiteY341-9268" fmla="*/ 9686 h 10000"/>
                <a:gd name="connsiteX342-9269" fmla="*/ 3197 w 10000"/>
                <a:gd name="connsiteY342-9270" fmla="*/ 9694 h 10000"/>
                <a:gd name="connsiteX343-9271" fmla="*/ 3354 w 10000"/>
                <a:gd name="connsiteY343-9272" fmla="*/ 9701 h 10000"/>
                <a:gd name="connsiteX344-9273" fmla="*/ 3354 w 10000"/>
                <a:gd name="connsiteY344-9274" fmla="*/ 9701 h 10000"/>
                <a:gd name="connsiteX345-9275" fmla="*/ 3590 w 10000"/>
                <a:gd name="connsiteY345-9276" fmla="*/ 9694 h 10000"/>
                <a:gd name="connsiteX346-9277" fmla="*/ 3817 w 10000"/>
                <a:gd name="connsiteY346-9278" fmla="*/ 9679 h 10000"/>
                <a:gd name="connsiteX347-9279" fmla="*/ 3817 w 10000"/>
                <a:gd name="connsiteY347-9280" fmla="*/ 9679 h 10000"/>
                <a:gd name="connsiteX348-9281" fmla="*/ 4035 w 10000"/>
                <a:gd name="connsiteY348-9282" fmla="*/ 9664 h 10000"/>
                <a:gd name="connsiteX349-9283" fmla="*/ 4061 w 10000"/>
                <a:gd name="connsiteY349-9284" fmla="*/ 9664 h 10000"/>
                <a:gd name="connsiteX350-9285" fmla="*/ 4070 w 10000"/>
                <a:gd name="connsiteY350-9286" fmla="*/ 9656 h 10000"/>
                <a:gd name="connsiteX351-9287" fmla="*/ 4070 w 10000"/>
                <a:gd name="connsiteY351-9288" fmla="*/ 9656 h 10000"/>
                <a:gd name="connsiteX352-9289" fmla="*/ 4114 w 10000"/>
                <a:gd name="connsiteY352-9290" fmla="*/ 9634 h 10000"/>
                <a:gd name="connsiteX353-9291" fmla="*/ 4157 w 10000"/>
                <a:gd name="connsiteY353-9292" fmla="*/ 9626 h 10000"/>
                <a:gd name="connsiteX354-9293" fmla="*/ 4175 w 10000"/>
                <a:gd name="connsiteY354-9294" fmla="*/ 9626 h 10000"/>
                <a:gd name="connsiteX355-9295" fmla="*/ 4175 w 10000"/>
                <a:gd name="connsiteY355-9296" fmla="*/ 9626 h 10000"/>
                <a:gd name="connsiteX356-9297" fmla="*/ 4611 w 10000"/>
                <a:gd name="connsiteY356-9298" fmla="*/ 9656 h 10000"/>
                <a:gd name="connsiteX357-9299" fmla="*/ 4611 w 10000"/>
                <a:gd name="connsiteY357-9300" fmla="*/ 9656 h 10000"/>
                <a:gd name="connsiteX358-9301" fmla="*/ 5039 w 10000"/>
                <a:gd name="connsiteY358-9302" fmla="*/ 9679 h 10000"/>
                <a:gd name="connsiteX359-9303" fmla="*/ 5258 w 10000"/>
                <a:gd name="connsiteY359-9304" fmla="*/ 9694 h 10000"/>
                <a:gd name="connsiteX360-9305" fmla="*/ 5476 w 10000"/>
                <a:gd name="connsiteY360-9306" fmla="*/ 9694 h 10000"/>
                <a:gd name="connsiteX361-9307" fmla="*/ 5476 w 10000"/>
                <a:gd name="connsiteY361-9308" fmla="*/ 9694 h 10000"/>
                <a:gd name="connsiteX362-9309" fmla="*/ 5633 w 10000"/>
                <a:gd name="connsiteY362-9310" fmla="*/ 9686 h 10000"/>
                <a:gd name="connsiteX363-9311" fmla="*/ 5633 w 10000"/>
                <a:gd name="connsiteY363-9312" fmla="*/ 9686 h 10000"/>
                <a:gd name="connsiteX364-9313" fmla="*/ 5808 w 10000"/>
                <a:gd name="connsiteY364-9314" fmla="*/ 9686 h 10000"/>
                <a:gd name="connsiteX365-9315" fmla="*/ 5808 w 10000"/>
                <a:gd name="connsiteY365-9316" fmla="*/ 9686 h 10000"/>
                <a:gd name="connsiteX366-9317" fmla="*/ 5886 w 10000"/>
                <a:gd name="connsiteY366-9318" fmla="*/ 9686 h 10000"/>
                <a:gd name="connsiteX367-9319" fmla="*/ 5956 w 10000"/>
                <a:gd name="connsiteY367-9320" fmla="*/ 9694 h 10000"/>
                <a:gd name="connsiteX368-9321" fmla="*/ 6026 w 10000"/>
                <a:gd name="connsiteY368-9322" fmla="*/ 9716 h 10000"/>
                <a:gd name="connsiteX369-9323" fmla="*/ 6087 w 10000"/>
                <a:gd name="connsiteY369-9324" fmla="*/ 9738 h 10000"/>
                <a:gd name="connsiteX370-9325" fmla="*/ 6105 w 10000"/>
                <a:gd name="connsiteY370-9326" fmla="*/ 9746 h 10000"/>
                <a:gd name="connsiteX371-9327" fmla="*/ 6140 w 10000"/>
                <a:gd name="connsiteY371-9328" fmla="*/ 9738 h 10000"/>
                <a:gd name="connsiteX372-9329" fmla="*/ 6148 w 10000"/>
                <a:gd name="connsiteY372-9330" fmla="*/ 9731 h 10000"/>
                <a:gd name="connsiteX373-9331" fmla="*/ 6148 w 10000"/>
                <a:gd name="connsiteY373-9332" fmla="*/ 9731 h 10000"/>
                <a:gd name="connsiteX374-9333" fmla="*/ 6183 w 10000"/>
                <a:gd name="connsiteY374-9334" fmla="*/ 9694 h 10000"/>
                <a:gd name="connsiteX375-9335" fmla="*/ 6227 w 10000"/>
                <a:gd name="connsiteY375-9336" fmla="*/ 9671 h 10000"/>
                <a:gd name="connsiteX376-9337" fmla="*/ 6332 w 10000"/>
                <a:gd name="connsiteY376-9338" fmla="*/ 9634 h 10000"/>
                <a:gd name="connsiteX377-9339" fmla="*/ 6428 w 10000"/>
                <a:gd name="connsiteY377-9340" fmla="*/ 9604 h 10000"/>
                <a:gd name="connsiteX378-9341" fmla="*/ 6541 w 10000"/>
                <a:gd name="connsiteY378-9342" fmla="*/ 9574 h 10000"/>
                <a:gd name="connsiteX379-9343" fmla="*/ 6541 w 10000"/>
                <a:gd name="connsiteY379-9344" fmla="*/ 9574 h 10000"/>
                <a:gd name="connsiteX380-9345" fmla="*/ 6681 w 10000"/>
                <a:gd name="connsiteY380-9346" fmla="*/ 9544 h 10000"/>
                <a:gd name="connsiteX381-9347" fmla="*/ 6742 w 10000"/>
                <a:gd name="connsiteY381-9348" fmla="*/ 9522 h 10000"/>
                <a:gd name="connsiteX382-9349" fmla="*/ 6821 w 10000"/>
                <a:gd name="connsiteY382-9350" fmla="*/ 9499 h 10000"/>
                <a:gd name="connsiteX383-9351" fmla="*/ 6821 w 10000"/>
                <a:gd name="connsiteY383-9352" fmla="*/ 9499 h 10000"/>
                <a:gd name="connsiteX384-9353" fmla="*/ 7092 w 10000"/>
                <a:gd name="connsiteY384-9354" fmla="*/ 9372 h 10000"/>
                <a:gd name="connsiteX385-9355" fmla="*/ 7362 w 10000"/>
                <a:gd name="connsiteY385-9356" fmla="*/ 9215 h 10000"/>
                <a:gd name="connsiteX386-9357" fmla="*/ 7642 w 10000"/>
                <a:gd name="connsiteY386-9358" fmla="*/ 9051 h 10000"/>
                <a:gd name="connsiteX387-9359" fmla="*/ 7930 w 10000"/>
                <a:gd name="connsiteY387-9360" fmla="*/ 8857 h 10000"/>
                <a:gd name="connsiteX388-9361" fmla="*/ 7930 w 10000"/>
                <a:gd name="connsiteY388-9362" fmla="*/ 8857 h 10000"/>
                <a:gd name="connsiteX389-9363" fmla="*/ 8052 w 10000"/>
                <a:gd name="connsiteY389-9364" fmla="*/ 8774 h 10000"/>
                <a:gd name="connsiteX390-9365" fmla="*/ 8192 w 10000"/>
                <a:gd name="connsiteY390-9366" fmla="*/ 8685 h 10000"/>
                <a:gd name="connsiteX391-9367" fmla="*/ 8463 w 10000"/>
                <a:gd name="connsiteY391-9368" fmla="*/ 8543 h 10000"/>
                <a:gd name="connsiteX392-9369" fmla="*/ 8463 w 10000"/>
                <a:gd name="connsiteY392-9370" fmla="*/ 8543 h 10000"/>
                <a:gd name="connsiteX393-9371" fmla="*/ 8664 w 10000"/>
                <a:gd name="connsiteY393-9372" fmla="*/ 8423 h 10000"/>
                <a:gd name="connsiteX394-9373" fmla="*/ 8873 w 10000"/>
                <a:gd name="connsiteY394-9374" fmla="*/ 8303 h 10000"/>
                <a:gd name="connsiteX395-9375" fmla="*/ 8873 w 10000"/>
                <a:gd name="connsiteY395-9376" fmla="*/ 8303 h 10000"/>
                <a:gd name="connsiteX396-9377" fmla="*/ 8987 w 10000"/>
                <a:gd name="connsiteY396-9378" fmla="*/ 8229 h 10000"/>
                <a:gd name="connsiteX397-9379" fmla="*/ 8987 w 10000"/>
                <a:gd name="connsiteY397-9380" fmla="*/ 8229 h 10000"/>
                <a:gd name="connsiteX398-9381" fmla="*/ 9345 w 10000"/>
                <a:gd name="connsiteY398-9382" fmla="*/ 8019 h 10000"/>
                <a:gd name="connsiteX399-9383" fmla="*/ 9546 w 10000"/>
                <a:gd name="connsiteY399-9384" fmla="*/ 7892 h 10000"/>
                <a:gd name="connsiteX400-9385" fmla="*/ 9598 w 10000"/>
                <a:gd name="connsiteY400-9386" fmla="*/ 7855 h 10000"/>
                <a:gd name="connsiteX401-9387" fmla="*/ 9633 w 10000"/>
                <a:gd name="connsiteY401-9388" fmla="*/ 7818 h 10000"/>
                <a:gd name="connsiteX402-9389" fmla="*/ 9642 w 10000"/>
                <a:gd name="connsiteY402-9390" fmla="*/ 7795 h 10000"/>
                <a:gd name="connsiteX403-9391" fmla="*/ 9651 w 10000"/>
                <a:gd name="connsiteY403-9392" fmla="*/ 7780 h 10000"/>
                <a:gd name="connsiteX404-9393" fmla="*/ 9651 w 10000"/>
                <a:gd name="connsiteY404-9394" fmla="*/ 7780 h 10000"/>
                <a:gd name="connsiteX405-9395" fmla="*/ 9659 w 10000"/>
                <a:gd name="connsiteY405-9396" fmla="*/ 7743 h 10000"/>
                <a:gd name="connsiteX406-9397" fmla="*/ 9668 w 10000"/>
                <a:gd name="connsiteY406-9398" fmla="*/ 7713 h 10000"/>
                <a:gd name="connsiteX407-9399" fmla="*/ 9677 w 10000"/>
                <a:gd name="connsiteY407-9400" fmla="*/ 7706 h 10000"/>
                <a:gd name="connsiteX408-9401" fmla="*/ 9677 w 10000"/>
                <a:gd name="connsiteY408-9402" fmla="*/ 7691 h 10000"/>
                <a:gd name="connsiteX409-9403" fmla="*/ 9677 w 10000"/>
                <a:gd name="connsiteY409-9404" fmla="*/ 7691 h 10000"/>
                <a:gd name="connsiteX410-9405" fmla="*/ 9659 w 10000"/>
                <a:gd name="connsiteY410-9406" fmla="*/ 7070 h 10000"/>
                <a:gd name="connsiteX411-9407" fmla="*/ 9642 w 10000"/>
                <a:gd name="connsiteY411-9408" fmla="*/ 6420 h 10000"/>
                <a:gd name="connsiteX412-9409" fmla="*/ 9607 w 10000"/>
                <a:gd name="connsiteY412-9410" fmla="*/ 5755 h 10000"/>
                <a:gd name="connsiteX413-9411" fmla="*/ 9572 w 10000"/>
                <a:gd name="connsiteY413-9412" fmla="*/ 5052 h 10000"/>
                <a:gd name="connsiteX414-9413" fmla="*/ 9572 w 10000"/>
                <a:gd name="connsiteY414-9414" fmla="*/ 5052 h 10000"/>
                <a:gd name="connsiteX415-9415" fmla="*/ 9572 w 10000"/>
                <a:gd name="connsiteY415-9416" fmla="*/ 4993 h 10000"/>
                <a:gd name="connsiteX416-9417" fmla="*/ 9590 w 10000"/>
                <a:gd name="connsiteY416-9418" fmla="*/ 5282 h 10000"/>
                <a:gd name="connsiteX417-9419" fmla="*/ 9598 w 10000"/>
                <a:gd name="connsiteY417-9420" fmla="*/ 4955 h 10000"/>
                <a:gd name="connsiteX418-9421" fmla="*/ 9598 w 10000"/>
                <a:gd name="connsiteY418-9422" fmla="*/ 4955 h 10000"/>
                <a:gd name="connsiteX419-9423" fmla="*/ 9624 w 10000"/>
                <a:gd name="connsiteY419-9424" fmla="*/ 4940 h 10000"/>
                <a:gd name="connsiteX420-9425" fmla="*/ 9651 w 10000"/>
                <a:gd name="connsiteY420-9426" fmla="*/ 4933 h 10000"/>
                <a:gd name="connsiteX421-9427" fmla="*/ 9808 w 10000"/>
                <a:gd name="connsiteY421-9428" fmla="*/ 4940 h 10000"/>
                <a:gd name="connsiteX422-9429" fmla="*/ 9825 w 10000"/>
                <a:gd name="connsiteY422-9430" fmla="*/ 4948 h 10000"/>
                <a:gd name="connsiteX423-9431" fmla="*/ 9852 w 10000"/>
                <a:gd name="connsiteY423-9432" fmla="*/ 4970 h 10000"/>
                <a:gd name="connsiteX424-9433" fmla="*/ 9869 w 10000"/>
                <a:gd name="connsiteY424-9434" fmla="*/ 4993 h 10000"/>
                <a:gd name="connsiteX425-9435" fmla="*/ 9878 w 10000"/>
                <a:gd name="connsiteY425-9436" fmla="*/ 5022 h 10000"/>
                <a:gd name="connsiteX426-9437" fmla="*/ 9911 w 10000"/>
                <a:gd name="connsiteY426-9438" fmla="*/ 5399 h 10000"/>
                <a:gd name="connsiteX427-9439" fmla="*/ 9930 w 10000"/>
                <a:gd name="connsiteY427-9440" fmla="*/ 5830 h 10000"/>
                <a:gd name="connsiteX428-9441" fmla="*/ 9956 w 10000"/>
                <a:gd name="connsiteY428-9442" fmla="*/ 6555 h 10000"/>
                <a:gd name="connsiteX429-9443" fmla="*/ 9983 w 10000"/>
                <a:gd name="connsiteY429-9444" fmla="*/ 7227 h 10000"/>
                <a:gd name="connsiteX430-9445" fmla="*/ 10000 w 10000"/>
                <a:gd name="connsiteY430-9446" fmla="*/ 7870 h 10000"/>
                <a:gd name="connsiteX431-9447" fmla="*/ 9948 w 10000"/>
                <a:gd name="connsiteY431-9448" fmla="*/ 7870 h 10000"/>
                <a:gd name="connsiteX432-9449" fmla="*/ 9930 w 10000"/>
                <a:gd name="connsiteY432-9450" fmla="*/ 7900 h 10000"/>
                <a:gd name="connsiteX433-9451" fmla="*/ 9930 w 10000"/>
                <a:gd name="connsiteY433-9452" fmla="*/ 7900 h 10000"/>
                <a:gd name="connsiteX434-9453" fmla="*/ 9913 w 10000"/>
                <a:gd name="connsiteY434-9454" fmla="*/ 7937 h 10000"/>
                <a:gd name="connsiteX435-9455" fmla="*/ 9878 w 10000"/>
                <a:gd name="connsiteY435-9456" fmla="*/ 7975 h 10000"/>
                <a:gd name="connsiteX436-9457" fmla="*/ 9843 w 10000"/>
                <a:gd name="connsiteY436-9458" fmla="*/ 8012 h 10000"/>
                <a:gd name="connsiteX437-9459" fmla="*/ 9790 w 10000"/>
                <a:gd name="connsiteY437-9460" fmla="*/ 8042 h 10000"/>
                <a:gd name="connsiteX438-9461" fmla="*/ 9694 w 10000"/>
                <a:gd name="connsiteY438-9462" fmla="*/ 8109 h 10000"/>
                <a:gd name="connsiteX439-9463" fmla="*/ 9590 w 10000"/>
                <a:gd name="connsiteY439-9464" fmla="*/ 8169 h 10000"/>
                <a:gd name="connsiteX440-9465" fmla="*/ 9590 w 10000"/>
                <a:gd name="connsiteY440-9466" fmla="*/ 8169 h 10000"/>
                <a:gd name="connsiteX441-9467" fmla="*/ 9476 w 10000"/>
                <a:gd name="connsiteY441-9468" fmla="*/ 8229 h 10000"/>
                <a:gd name="connsiteX442-9469" fmla="*/ 9380 w 10000"/>
                <a:gd name="connsiteY442-9470" fmla="*/ 8303 h 10000"/>
                <a:gd name="connsiteX443-9471" fmla="*/ 9380 w 10000"/>
                <a:gd name="connsiteY443-9472" fmla="*/ 8303 h 10000"/>
                <a:gd name="connsiteX444-9473" fmla="*/ 9205 w 10000"/>
                <a:gd name="connsiteY444-9474" fmla="*/ 8408 h 10000"/>
                <a:gd name="connsiteX445-9475" fmla="*/ 9039 w 10000"/>
                <a:gd name="connsiteY445-9476" fmla="*/ 8513 h 10000"/>
                <a:gd name="connsiteX446-9477" fmla="*/ 8690 w 10000"/>
                <a:gd name="connsiteY446-9478" fmla="*/ 8714 h 10000"/>
                <a:gd name="connsiteX447-9479" fmla="*/ 8690 w 10000"/>
                <a:gd name="connsiteY447-9480" fmla="*/ 8714 h 10000"/>
                <a:gd name="connsiteX448-9481" fmla="*/ 8332 w 10000"/>
                <a:gd name="connsiteY448-9482" fmla="*/ 8924 h 10000"/>
                <a:gd name="connsiteX449-9483" fmla="*/ 8332 w 10000"/>
                <a:gd name="connsiteY449-9484" fmla="*/ 8924 h 10000"/>
                <a:gd name="connsiteX450-9485" fmla="*/ 8131 w 10000"/>
                <a:gd name="connsiteY450-9486" fmla="*/ 9058 h 10000"/>
                <a:gd name="connsiteX451-9487" fmla="*/ 7930 w 10000"/>
                <a:gd name="connsiteY451-9488" fmla="*/ 9185 h 10000"/>
                <a:gd name="connsiteX452-9489" fmla="*/ 7930 w 10000"/>
                <a:gd name="connsiteY452-9490" fmla="*/ 9185 h 10000"/>
                <a:gd name="connsiteX453-9491" fmla="*/ 7555 w 10000"/>
                <a:gd name="connsiteY453-9492" fmla="*/ 9432 h 10000"/>
                <a:gd name="connsiteX454-9493" fmla="*/ 7371 w 10000"/>
                <a:gd name="connsiteY454-9494" fmla="*/ 9544 h 10000"/>
                <a:gd name="connsiteX455-9495" fmla="*/ 7179 w 10000"/>
                <a:gd name="connsiteY455-9496" fmla="*/ 9649 h 10000"/>
                <a:gd name="connsiteX456-9497" fmla="*/ 6978 w 10000"/>
                <a:gd name="connsiteY456-9498" fmla="*/ 9746 h 10000"/>
                <a:gd name="connsiteX457-9499" fmla="*/ 6777 w 10000"/>
                <a:gd name="connsiteY457-9500" fmla="*/ 9828 h 10000"/>
                <a:gd name="connsiteX458-9501" fmla="*/ 6681 w 10000"/>
                <a:gd name="connsiteY458-9502" fmla="*/ 9858 h 10000"/>
                <a:gd name="connsiteX459-9503" fmla="*/ 6576 w 10000"/>
                <a:gd name="connsiteY459-9504" fmla="*/ 9880 h 10000"/>
                <a:gd name="connsiteX460-9505" fmla="*/ 6463 w 10000"/>
                <a:gd name="connsiteY460-9506" fmla="*/ 9903 h 10000"/>
                <a:gd name="connsiteX461-9507" fmla="*/ 6367 w 10000"/>
                <a:gd name="connsiteY461-9508" fmla="*/ 9925 h 10000"/>
                <a:gd name="connsiteX462-9509" fmla="*/ 6349 w 10000"/>
                <a:gd name="connsiteY462-9510" fmla="*/ 9925 h 10000"/>
                <a:gd name="connsiteX463-9511" fmla="*/ 6341 w 10000"/>
                <a:gd name="connsiteY463-9512" fmla="*/ 9933 h 10000"/>
                <a:gd name="connsiteX464-9513" fmla="*/ 6341 w 10000"/>
                <a:gd name="connsiteY464-9514" fmla="*/ 9933 h 10000"/>
                <a:gd name="connsiteX465-9515" fmla="*/ 6314 w 10000"/>
                <a:gd name="connsiteY465-9516" fmla="*/ 9948 h 10000"/>
                <a:gd name="connsiteX466-9517" fmla="*/ 6279 w 10000"/>
                <a:gd name="connsiteY466-9518" fmla="*/ 9955 h 10000"/>
                <a:gd name="connsiteX467-9519" fmla="*/ 6218 w 10000"/>
                <a:gd name="connsiteY467-9520" fmla="*/ 9970 h 10000"/>
                <a:gd name="connsiteX468-9521" fmla="*/ 6227 w 10000"/>
                <a:gd name="connsiteY468-9522" fmla="*/ 9993 h 10000"/>
                <a:gd name="connsiteX469-9523" fmla="*/ 6227 w 10000"/>
                <a:gd name="connsiteY469-9524" fmla="*/ 9993 h 10000"/>
                <a:gd name="connsiteX470-9525" fmla="*/ 6201 w 10000"/>
                <a:gd name="connsiteY470-9526" fmla="*/ 10000 h 10000"/>
                <a:gd name="connsiteX471-9527" fmla="*/ 6201 w 10000"/>
                <a:gd name="connsiteY471-9528" fmla="*/ 10000 h 10000"/>
                <a:gd name="connsiteX472-9529" fmla="*/ 6175 w 10000"/>
                <a:gd name="connsiteY472-9530" fmla="*/ 10000 h 10000"/>
                <a:gd name="connsiteX473-9531" fmla="*/ 6175 w 10000"/>
                <a:gd name="connsiteY473-9532" fmla="*/ 10000 h 10000"/>
                <a:gd name="connsiteX0-9533" fmla="*/ 6175 w 10000"/>
                <a:gd name="connsiteY0-9534" fmla="*/ 10000 h 10000"/>
                <a:gd name="connsiteX1-9535" fmla="*/ 6175 w 10000"/>
                <a:gd name="connsiteY1-9536" fmla="*/ 10000 h 10000"/>
                <a:gd name="connsiteX2-9537" fmla="*/ 6140 w 10000"/>
                <a:gd name="connsiteY2-9538" fmla="*/ 10000 h 10000"/>
                <a:gd name="connsiteX3-9539" fmla="*/ 6114 w 10000"/>
                <a:gd name="connsiteY3-9540" fmla="*/ 9993 h 10000"/>
                <a:gd name="connsiteX4-9541" fmla="*/ 6096 w 10000"/>
                <a:gd name="connsiteY4-9542" fmla="*/ 9985 h 10000"/>
                <a:gd name="connsiteX5-9543" fmla="*/ 6079 w 10000"/>
                <a:gd name="connsiteY5-9544" fmla="*/ 9993 h 10000"/>
                <a:gd name="connsiteX6-9545" fmla="*/ 6079 w 10000"/>
                <a:gd name="connsiteY6-9546" fmla="*/ 9993 h 10000"/>
                <a:gd name="connsiteX7-9547" fmla="*/ 6035 w 10000"/>
                <a:gd name="connsiteY7-9548" fmla="*/ 10000 h 10000"/>
                <a:gd name="connsiteX8-9549" fmla="*/ 6035 w 10000"/>
                <a:gd name="connsiteY8-9550" fmla="*/ 10000 h 10000"/>
                <a:gd name="connsiteX9-9551" fmla="*/ 5983 w 10000"/>
                <a:gd name="connsiteY9-9552" fmla="*/ 9993 h 10000"/>
                <a:gd name="connsiteX10-9553" fmla="*/ 5921 w 10000"/>
                <a:gd name="connsiteY10-9554" fmla="*/ 9963 h 10000"/>
                <a:gd name="connsiteX11-9555" fmla="*/ 5921 w 10000"/>
                <a:gd name="connsiteY11-9556" fmla="*/ 9963 h 10000"/>
                <a:gd name="connsiteX12-9557" fmla="*/ 5895 w 10000"/>
                <a:gd name="connsiteY12-9558" fmla="*/ 9955 h 10000"/>
                <a:gd name="connsiteX13-9559" fmla="*/ 5860 w 10000"/>
                <a:gd name="connsiteY13-9560" fmla="*/ 9955 h 10000"/>
                <a:gd name="connsiteX14-9561" fmla="*/ 5860 w 10000"/>
                <a:gd name="connsiteY14-9562" fmla="*/ 9955 h 10000"/>
                <a:gd name="connsiteX15-9563" fmla="*/ 5773 w 10000"/>
                <a:gd name="connsiteY15-9564" fmla="*/ 9955 h 10000"/>
                <a:gd name="connsiteX16-9565" fmla="*/ 5659 w 10000"/>
                <a:gd name="connsiteY16-9566" fmla="*/ 9963 h 10000"/>
                <a:gd name="connsiteX17-9567" fmla="*/ 5659 w 10000"/>
                <a:gd name="connsiteY17-9568" fmla="*/ 9963 h 10000"/>
                <a:gd name="connsiteX18-9569" fmla="*/ 5572 w 10000"/>
                <a:gd name="connsiteY18-9570" fmla="*/ 9970 h 10000"/>
                <a:gd name="connsiteX19-9571" fmla="*/ 5572 w 10000"/>
                <a:gd name="connsiteY19-9572" fmla="*/ 9970 h 10000"/>
                <a:gd name="connsiteX20-9573" fmla="*/ 5371 w 10000"/>
                <a:gd name="connsiteY20-9574" fmla="*/ 9970 h 10000"/>
                <a:gd name="connsiteX21-9575" fmla="*/ 5371 w 10000"/>
                <a:gd name="connsiteY21-9576" fmla="*/ 9970 h 10000"/>
                <a:gd name="connsiteX22-9577" fmla="*/ 5240 w 10000"/>
                <a:gd name="connsiteY22-9578" fmla="*/ 9970 h 10000"/>
                <a:gd name="connsiteX23-9579" fmla="*/ 5074 w 10000"/>
                <a:gd name="connsiteY23-9580" fmla="*/ 9955 h 10000"/>
                <a:gd name="connsiteX24-9581" fmla="*/ 5074 w 10000"/>
                <a:gd name="connsiteY24-9582" fmla="*/ 9955 h 10000"/>
                <a:gd name="connsiteX25-9583" fmla="*/ 4969 w 10000"/>
                <a:gd name="connsiteY25-9584" fmla="*/ 9948 h 10000"/>
                <a:gd name="connsiteX26-9585" fmla="*/ 4838 w 10000"/>
                <a:gd name="connsiteY26-9586" fmla="*/ 9933 h 10000"/>
                <a:gd name="connsiteX27-9587" fmla="*/ 4838 w 10000"/>
                <a:gd name="connsiteY27-9588" fmla="*/ 9933 h 10000"/>
                <a:gd name="connsiteX28-9589" fmla="*/ 4664 w 10000"/>
                <a:gd name="connsiteY28-9590" fmla="*/ 9948 h 10000"/>
                <a:gd name="connsiteX29-9591" fmla="*/ 4664 w 10000"/>
                <a:gd name="connsiteY29-9592" fmla="*/ 9948 h 10000"/>
                <a:gd name="connsiteX30-9593" fmla="*/ 4480 w 10000"/>
                <a:gd name="connsiteY30-9594" fmla="*/ 9948 h 10000"/>
                <a:gd name="connsiteX31-9595" fmla="*/ 4445 w 10000"/>
                <a:gd name="connsiteY31-9596" fmla="*/ 9948 h 10000"/>
                <a:gd name="connsiteX32-9597" fmla="*/ 4445 w 10000"/>
                <a:gd name="connsiteY32-9598" fmla="*/ 9948 h 10000"/>
                <a:gd name="connsiteX33-9599" fmla="*/ 4393 w 10000"/>
                <a:gd name="connsiteY33-9600" fmla="*/ 9933 h 10000"/>
                <a:gd name="connsiteX34-9601" fmla="*/ 4332 w 10000"/>
                <a:gd name="connsiteY34-9602" fmla="*/ 9925 h 10000"/>
                <a:gd name="connsiteX35-9603" fmla="*/ 4323 w 10000"/>
                <a:gd name="connsiteY35-9604" fmla="*/ 9918 h 10000"/>
                <a:gd name="connsiteX36-9605" fmla="*/ 4297 w 10000"/>
                <a:gd name="connsiteY36-9606" fmla="*/ 9925 h 10000"/>
                <a:gd name="connsiteX37-9607" fmla="*/ 4297 w 10000"/>
                <a:gd name="connsiteY37-9608" fmla="*/ 9925 h 10000"/>
                <a:gd name="connsiteX38-9609" fmla="*/ 4253 w 10000"/>
                <a:gd name="connsiteY38-9610" fmla="*/ 9933 h 10000"/>
                <a:gd name="connsiteX39-9611" fmla="*/ 4253 w 10000"/>
                <a:gd name="connsiteY39-9612" fmla="*/ 9933 h 10000"/>
                <a:gd name="connsiteX40-9613" fmla="*/ 4026 w 10000"/>
                <a:gd name="connsiteY40-9614" fmla="*/ 9933 h 10000"/>
                <a:gd name="connsiteX41-9615" fmla="*/ 3808 w 10000"/>
                <a:gd name="connsiteY41-9616" fmla="*/ 9955 h 10000"/>
                <a:gd name="connsiteX42-9617" fmla="*/ 3808 w 10000"/>
                <a:gd name="connsiteY42-9618" fmla="*/ 9955 h 10000"/>
                <a:gd name="connsiteX43-9619" fmla="*/ 3581 w 10000"/>
                <a:gd name="connsiteY43-9620" fmla="*/ 9963 h 10000"/>
                <a:gd name="connsiteX44-9621" fmla="*/ 3354 w 10000"/>
                <a:gd name="connsiteY44-9622" fmla="*/ 9970 h 10000"/>
                <a:gd name="connsiteX45-9623" fmla="*/ 3354 w 10000"/>
                <a:gd name="connsiteY45-9624" fmla="*/ 9970 h 10000"/>
                <a:gd name="connsiteX46-9625" fmla="*/ 3179 w 10000"/>
                <a:gd name="connsiteY46-9626" fmla="*/ 9963 h 10000"/>
                <a:gd name="connsiteX47-9627" fmla="*/ 3022 w 10000"/>
                <a:gd name="connsiteY47-9628" fmla="*/ 9955 h 10000"/>
                <a:gd name="connsiteX48-9629" fmla="*/ 3022 w 10000"/>
                <a:gd name="connsiteY48-9630" fmla="*/ 9955 h 10000"/>
                <a:gd name="connsiteX49-9631" fmla="*/ 2856 w 10000"/>
                <a:gd name="connsiteY49-9632" fmla="*/ 9933 h 10000"/>
                <a:gd name="connsiteX50-9633" fmla="*/ 2690 w 10000"/>
                <a:gd name="connsiteY50-9634" fmla="*/ 9933 h 10000"/>
                <a:gd name="connsiteX51-9635" fmla="*/ 2690 w 10000"/>
                <a:gd name="connsiteY51-9636" fmla="*/ 9933 h 10000"/>
                <a:gd name="connsiteX52-9637" fmla="*/ 2393 w 10000"/>
                <a:gd name="connsiteY52-9638" fmla="*/ 9918 h 10000"/>
                <a:gd name="connsiteX53-9639" fmla="*/ 2096 w 10000"/>
                <a:gd name="connsiteY53-9640" fmla="*/ 9903 h 10000"/>
                <a:gd name="connsiteX54-9641" fmla="*/ 1983 w 10000"/>
                <a:gd name="connsiteY54-9642" fmla="*/ 9895 h 10000"/>
                <a:gd name="connsiteX55-9643" fmla="*/ 1983 w 10000"/>
                <a:gd name="connsiteY55-9644" fmla="*/ 9895 h 10000"/>
                <a:gd name="connsiteX56-9645" fmla="*/ 1817 w 10000"/>
                <a:gd name="connsiteY56-9646" fmla="*/ 9880 h 10000"/>
                <a:gd name="connsiteX57-9647" fmla="*/ 1668 w 10000"/>
                <a:gd name="connsiteY57-9648" fmla="*/ 9851 h 10000"/>
                <a:gd name="connsiteX58-9649" fmla="*/ 1520 w 10000"/>
                <a:gd name="connsiteY58-9650" fmla="*/ 9813 h 10000"/>
                <a:gd name="connsiteX59-9651" fmla="*/ 1389 w 10000"/>
                <a:gd name="connsiteY59-9652" fmla="*/ 9768 h 10000"/>
                <a:gd name="connsiteX60-9653" fmla="*/ 1389 w 10000"/>
                <a:gd name="connsiteY60-9654" fmla="*/ 9768 h 10000"/>
                <a:gd name="connsiteX61-9655" fmla="*/ 1223 w 10000"/>
                <a:gd name="connsiteY61-9656" fmla="*/ 9694 h 10000"/>
                <a:gd name="connsiteX62-9657" fmla="*/ 1083 w 10000"/>
                <a:gd name="connsiteY62-9658" fmla="*/ 9619 h 10000"/>
                <a:gd name="connsiteX63-9659" fmla="*/ 934 w 10000"/>
                <a:gd name="connsiteY63-9660" fmla="*/ 9537 h 10000"/>
                <a:gd name="connsiteX64-9661" fmla="*/ 812 w 10000"/>
                <a:gd name="connsiteY64-9662" fmla="*/ 9439 h 10000"/>
                <a:gd name="connsiteX65-9663" fmla="*/ 681 w 10000"/>
                <a:gd name="connsiteY65-9664" fmla="*/ 9335 h 10000"/>
                <a:gd name="connsiteX66-9665" fmla="*/ 568 w 10000"/>
                <a:gd name="connsiteY66-9666" fmla="*/ 9223 h 10000"/>
                <a:gd name="connsiteX67-9667" fmla="*/ 454 w 10000"/>
                <a:gd name="connsiteY67-9668" fmla="*/ 9111 h 10000"/>
                <a:gd name="connsiteX68-9669" fmla="*/ 349 w 10000"/>
                <a:gd name="connsiteY68-9670" fmla="*/ 8976 h 10000"/>
                <a:gd name="connsiteX69-9671" fmla="*/ 349 w 10000"/>
                <a:gd name="connsiteY69-9672" fmla="*/ 8976 h 10000"/>
                <a:gd name="connsiteX70-9673" fmla="*/ 262 w 10000"/>
                <a:gd name="connsiteY70-9674" fmla="*/ 8842 h 10000"/>
                <a:gd name="connsiteX71-9675" fmla="*/ 227 w 10000"/>
                <a:gd name="connsiteY71-9676" fmla="*/ 8774 h 10000"/>
                <a:gd name="connsiteX72-9677" fmla="*/ 192 w 10000"/>
                <a:gd name="connsiteY72-9678" fmla="*/ 8700 h 10000"/>
                <a:gd name="connsiteX73-9679" fmla="*/ 166 w 10000"/>
                <a:gd name="connsiteY73-9680" fmla="*/ 8632 h 10000"/>
                <a:gd name="connsiteX74-9681" fmla="*/ 148 w 10000"/>
                <a:gd name="connsiteY74-9682" fmla="*/ 8565 h 10000"/>
                <a:gd name="connsiteX75-9683" fmla="*/ 131 w 10000"/>
                <a:gd name="connsiteY75-9684" fmla="*/ 8490 h 10000"/>
                <a:gd name="connsiteX76-9685" fmla="*/ 122 w 10000"/>
                <a:gd name="connsiteY76-9686" fmla="*/ 8416 h 10000"/>
                <a:gd name="connsiteX77-9687" fmla="*/ 122 w 10000"/>
                <a:gd name="connsiteY77-9688" fmla="*/ 8408 h 10000"/>
                <a:gd name="connsiteX78-9689" fmla="*/ 122 w 10000"/>
                <a:gd name="connsiteY78-9690" fmla="*/ 8408 h 10000"/>
                <a:gd name="connsiteX79-9691" fmla="*/ 122 w 10000"/>
                <a:gd name="connsiteY79-9692" fmla="*/ 8408 h 10000"/>
                <a:gd name="connsiteX80-9693" fmla="*/ 114 w 10000"/>
                <a:gd name="connsiteY80-9694" fmla="*/ 8356 h 10000"/>
                <a:gd name="connsiteX81-9695" fmla="*/ 105 w 10000"/>
                <a:gd name="connsiteY81-9696" fmla="*/ 8303 h 10000"/>
                <a:gd name="connsiteX82-9697" fmla="*/ 96 w 10000"/>
                <a:gd name="connsiteY82-9698" fmla="*/ 8191 h 10000"/>
                <a:gd name="connsiteX83-9699" fmla="*/ 105 w 10000"/>
                <a:gd name="connsiteY83-9700" fmla="*/ 8079 h 10000"/>
                <a:gd name="connsiteX84-9701" fmla="*/ 114 w 10000"/>
                <a:gd name="connsiteY84-9702" fmla="*/ 7960 h 10000"/>
                <a:gd name="connsiteX85-9703" fmla="*/ 114 w 10000"/>
                <a:gd name="connsiteY85-9704" fmla="*/ 7960 h 10000"/>
                <a:gd name="connsiteX86-9705" fmla="*/ 122 w 10000"/>
                <a:gd name="connsiteY86-9706" fmla="*/ 7773 h 10000"/>
                <a:gd name="connsiteX87-9707" fmla="*/ 122 w 10000"/>
                <a:gd name="connsiteY87-9708" fmla="*/ 7773 h 10000"/>
                <a:gd name="connsiteX88-9709" fmla="*/ 122 w 10000"/>
                <a:gd name="connsiteY88-9710" fmla="*/ 7451 h 10000"/>
                <a:gd name="connsiteX89-9711" fmla="*/ 122 w 10000"/>
                <a:gd name="connsiteY89-9712" fmla="*/ 7451 h 10000"/>
                <a:gd name="connsiteX90-9713" fmla="*/ 122 w 10000"/>
                <a:gd name="connsiteY90-9714" fmla="*/ 7063 h 10000"/>
                <a:gd name="connsiteX91-9715" fmla="*/ 122 w 10000"/>
                <a:gd name="connsiteY91-9716" fmla="*/ 6689 h 10000"/>
                <a:gd name="connsiteX92-9717" fmla="*/ 122 w 10000"/>
                <a:gd name="connsiteY92-9718" fmla="*/ 6689 h 10000"/>
                <a:gd name="connsiteX93-9719" fmla="*/ 114 w 10000"/>
                <a:gd name="connsiteY93-9720" fmla="*/ 6510 h 10000"/>
                <a:gd name="connsiteX94-9721" fmla="*/ 96 w 10000"/>
                <a:gd name="connsiteY94-9722" fmla="*/ 6338 h 10000"/>
                <a:gd name="connsiteX95-9723" fmla="*/ 96 w 10000"/>
                <a:gd name="connsiteY95-9724" fmla="*/ 6338 h 10000"/>
                <a:gd name="connsiteX96-9725" fmla="*/ 70 w 10000"/>
                <a:gd name="connsiteY96-9726" fmla="*/ 6091 h 10000"/>
                <a:gd name="connsiteX97-9727" fmla="*/ 61 w 10000"/>
                <a:gd name="connsiteY97-9728" fmla="*/ 5972 h 10000"/>
                <a:gd name="connsiteX98-9729" fmla="*/ 70 w 10000"/>
                <a:gd name="connsiteY98-9730" fmla="*/ 5845 h 10000"/>
                <a:gd name="connsiteX99-9731" fmla="*/ 70 w 10000"/>
                <a:gd name="connsiteY99-9732" fmla="*/ 5845 h 10000"/>
                <a:gd name="connsiteX100-9733" fmla="*/ 79 w 10000"/>
                <a:gd name="connsiteY100-9734" fmla="*/ 5583 h 10000"/>
                <a:gd name="connsiteX101-9735" fmla="*/ 79 w 10000"/>
                <a:gd name="connsiteY101-9736" fmla="*/ 5314 h 10000"/>
                <a:gd name="connsiteX102-9737" fmla="*/ 61 w 10000"/>
                <a:gd name="connsiteY102-9738" fmla="*/ 5045 h 10000"/>
                <a:gd name="connsiteX103-9739" fmla="*/ 44 w 10000"/>
                <a:gd name="connsiteY103-9740" fmla="*/ 4776 h 10000"/>
                <a:gd name="connsiteX104-9741" fmla="*/ 44 w 10000"/>
                <a:gd name="connsiteY104-9742" fmla="*/ 4776 h 10000"/>
                <a:gd name="connsiteX105-9743" fmla="*/ 17 w 10000"/>
                <a:gd name="connsiteY105-9744" fmla="*/ 4402 h 10000"/>
                <a:gd name="connsiteX106-9745" fmla="*/ 9 w 10000"/>
                <a:gd name="connsiteY106-9746" fmla="*/ 4215 h 10000"/>
                <a:gd name="connsiteX107-9747" fmla="*/ 0 w 10000"/>
                <a:gd name="connsiteY107-9748" fmla="*/ 4028 h 10000"/>
                <a:gd name="connsiteX108-9749" fmla="*/ 0 w 10000"/>
                <a:gd name="connsiteY108-9750" fmla="*/ 2093 h 10000"/>
                <a:gd name="connsiteX109-9751" fmla="*/ 0 w 10000"/>
                <a:gd name="connsiteY109-9752" fmla="*/ 2093 h 10000"/>
                <a:gd name="connsiteX110-9753" fmla="*/ 0 w 10000"/>
                <a:gd name="connsiteY110-9754" fmla="*/ 2033 h 10000"/>
                <a:gd name="connsiteX111-9755" fmla="*/ 0 w 10000"/>
                <a:gd name="connsiteY111-9756" fmla="*/ 1958 h 10000"/>
                <a:gd name="connsiteX112-9757" fmla="*/ 26 w 10000"/>
                <a:gd name="connsiteY112-9758" fmla="*/ 1816 h 10000"/>
                <a:gd name="connsiteX113-9759" fmla="*/ 26 w 10000"/>
                <a:gd name="connsiteY113-9760" fmla="*/ 1816 h 10000"/>
                <a:gd name="connsiteX114-9761" fmla="*/ 35 w 10000"/>
                <a:gd name="connsiteY114-9762" fmla="*/ 1719 h 10000"/>
                <a:gd name="connsiteX115-9763" fmla="*/ 44 w 10000"/>
                <a:gd name="connsiteY115-9764" fmla="*/ 1637 h 10000"/>
                <a:gd name="connsiteX116-9765" fmla="*/ 35 w 10000"/>
                <a:gd name="connsiteY116-9766" fmla="*/ 1465 h 10000"/>
                <a:gd name="connsiteX117-9767" fmla="*/ 35 w 10000"/>
                <a:gd name="connsiteY117-9768" fmla="*/ 1465 h 10000"/>
                <a:gd name="connsiteX118-9769" fmla="*/ 35 w 10000"/>
                <a:gd name="connsiteY118-9770" fmla="*/ 1368 h 10000"/>
                <a:gd name="connsiteX119-9771" fmla="*/ 35 w 10000"/>
                <a:gd name="connsiteY119-9772" fmla="*/ 1263 h 10000"/>
                <a:gd name="connsiteX120-9773" fmla="*/ 44 w 10000"/>
                <a:gd name="connsiteY120-9774" fmla="*/ 1173 h 10000"/>
                <a:gd name="connsiteX121-9775" fmla="*/ 61 w 10000"/>
                <a:gd name="connsiteY121-9776" fmla="*/ 1084 h 10000"/>
                <a:gd name="connsiteX122-9777" fmla="*/ 61 w 10000"/>
                <a:gd name="connsiteY122-9778" fmla="*/ 1084 h 10000"/>
                <a:gd name="connsiteX123-9779" fmla="*/ 105 w 10000"/>
                <a:gd name="connsiteY123-9780" fmla="*/ 942 h 10000"/>
                <a:gd name="connsiteX124-9781" fmla="*/ 157 w 10000"/>
                <a:gd name="connsiteY124-9782" fmla="*/ 815 h 10000"/>
                <a:gd name="connsiteX125-9783" fmla="*/ 227 w 10000"/>
                <a:gd name="connsiteY125-9784" fmla="*/ 695 h 10000"/>
                <a:gd name="connsiteX126-9785" fmla="*/ 297 w 10000"/>
                <a:gd name="connsiteY126-9786" fmla="*/ 598 h 10000"/>
                <a:gd name="connsiteX127-9787" fmla="*/ 376 w 10000"/>
                <a:gd name="connsiteY127-9788" fmla="*/ 508 h 10000"/>
                <a:gd name="connsiteX128-9789" fmla="*/ 472 w 10000"/>
                <a:gd name="connsiteY128-9790" fmla="*/ 433 h 10000"/>
                <a:gd name="connsiteX129-9791" fmla="*/ 594 w 10000"/>
                <a:gd name="connsiteY129-9792" fmla="*/ 359 h 10000"/>
                <a:gd name="connsiteX130-9793" fmla="*/ 734 w 10000"/>
                <a:gd name="connsiteY130-9794" fmla="*/ 291 h 10000"/>
                <a:gd name="connsiteX131-9795" fmla="*/ 734 w 10000"/>
                <a:gd name="connsiteY131-9796" fmla="*/ 291 h 10000"/>
                <a:gd name="connsiteX132-9797" fmla="*/ 873 w 10000"/>
                <a:gd name="connsiteY132-9798" fmla="*/ 247 h 10000"/>
                <a:gd name="connsiteX133-9799" fmla="*/ 996 w 10000"/>
                <a:gd name="connsiteY133-9800" fmla="*/ 209 h 10000"/>
                <a:gd name="connsiteX134-9801" fmla="*/ 1258 w 10000"/>
                <a:gd name="connsiteY134-9802" fmla="*/ 142 h 10000"/>
                <a:gd name="connsiteX135-9803" fmla="*/ 1520 w 10000"/>
                <a:gd name="connsiteY135-9804" fmla="*/ 82 h 10000"/>
                <a:gd name="connsiteX136-9805" fmla="*/ 1782 w 10000"/>
                <a:gd name="connsiteY136-9806" fmla="*/ 45 h 10000"/>
                <a:gd name="connsiteX137-9807" fmla="*/ 2035 w 10000"/>
                <a:gd name="connsiteY137-9808" fmla="*/ 22 h 10000"/>
                <a:gd name="connsiteX138-9809" fmla="*/ 2288 w 10000"/>
                <a:gd name="connsiteY138-9810" fmla="*/ 7 h 10000"/>
                <a:gd name="connsiteX139-9811" fmla="*/ 2533 w 10000"/>
                <a:gd name="connsiteY139-9812" fmla="*/ 0 h 10000"/>
                <a:gd name="connsiteX140-9813" fmla="*/ 2769 w 10000"/>
                <a:gd name="connsiteY140-9814" fmla="*/ 0 h 10000"/>
                <a:gd name="connsiteX141-9815" fmla="*/ 2769 w 10000"/>
                <a:gd name="connsiteY141-9816" fmla="*/ 0 h 10000"/>
                <a:gd name="connsiteX142-9817" fmla="*/ 3127 w 10000"/>
                <a:gd name="connsiteY142-9818" fmla="*/ 0 h 10000"/>
                <a:gd name="connsiteX143-9819" fmla="*/ 3476 w 10000"/>
                <a:gd name="connsiteY143-9820" fmla="*/ 15 h 10000"/>
                <a:gd name="connsiteX144-9821" fmla="*/ 3476 w 10000"/>
                <a:gd name="connsiteY144-9822" fmla="*/ 15 h 10000"/>
                <a:gd name="connsiteX145-9823" fmla="*/ 3852 w 10000"/>
                <a:gd name="connsiteY145-9824" fmla="*/ 22 h 10000"/>
                <a:gd name="connsiteX146-9825" fmla="*/ 4218 w 10000"/>
                <a:gd name="connsiteY146-9826" fmla="*/ 22 h 10000"/>
                <a:gd name="connsiteX147-9827" fmla="*/ 4218 w 10000"/>
                <a:gd name="connsiteY147-9828" fmla="*/ 22 h 10000"/>
                <a:gd name="connsiteX148-9829" fmla="*/ 4428 w 10000"/>
                <a:gd name="connsiteY148-9830" fmla="*/ 30 h 10000"/>
                <a:gd name="connsiteX149-9831" fmla="*/ 4646 w 10000"/>
                <a:gd name="connsiteY149-9832" fmla="*/ 37 h 10000"/>
                <a:gd name="connsiteX150-9833" fmla="*/ 5066 w 10000"/>
                <a:gd name="connsiteY150-9834" fmla="*/ 60 h 10000"/>
                <a:gd name="connsiteX151-9835" fmla="*/ 5066 w 10000"/>
                <a:gd name="connsiteY151-9836" fmla="*/ 60 h 10000"/>
                <a:gd name="connsiteX152-9837" fmla="*/ 5493 w 10000"/>
                <a:gd name="connsiteY152-9838" fmla="*/ 82 h 10000"/>
                <a:gd name="connsiteX153-9839" fmla="*/ 5712 w 10000"/>
                <a:gd name="connsiteY153-9840" fmla="*/ 90 h 10000"/>
                <a:gd name="connsiteX154-9841" fmla="*/ 5921 w 10000"/>
                <a:gd name="connsiteY154-9842" fmla="*/ 90 h 10000"/>
                <a:gd name="connsiteX155-9843" fmla="*/ 5921 w 10000"/>
                <a:gd name="connsiteY155-9844" fmla="*/ 90 h 10000"/>
                <a:gd name="connsiteX156-9845" fmla="*/ 6376 w 10000"/>
                <a:gd name="connsiteY156-9846" fmla="*/ 105 h 10000"/>
                <a:gd name="connsiteX157-9847" fmla="*/ 6838 w 10000"/>
                <a:gd name="connsiteY157-9848" fmla="*/ 112 h 10000"/>
                <a:gd name="connsiteX158-9849" fmla="*/ 7694 w 10000"/>
                <a:gd name="connsiteY158-9850" fmla="*/ 127 h 10000"/>
                <a:gd name="connsiteX159-9851" fmla="*/ 7799 w 10000"/>
                <a:gd name="connsiteY159-9852" fmla="*/ 135 h 10000"/>
                <a:gd name="connsiteX160-9853" fmla="*/ 7799 w 10000"/>
                <a:gd name="connsiteY160-9854" fmla="*/ 135 h 10000"/>
                <a:gd name="connsiteX161-9855" fmla="*/ 8122 w 10000"/>
                <a:gd name="connsiteY161-9856" fmla="*/ 142 h 10000"/>
                <a:gd name="connsiteX162-9857" fmla="*/ 8454 w 10000"/>
                <a:gd name="connsiteY162-9858" fmla="*/ 164 h 10000"/>
                <a:gd name="connsiteX163-9859" fmla="*/ 8603 w 10000"/>
                <a:gd name="connsiteY163-9860" fmla="*/ 179 h 10000"/>
                <a:gd name="connsiteX164-9861" fmla="*/ 8760 w 10000"/>
                <a:gd name="connsiteY164-9862" fmla="*/ 202 h 10000"/>
                <a:gd name="connsiteX165-9863" fmla="*/ 8900 w 10000"/>
                <a:gd name="connsiteY165-9864" fmla="*/ 232 h 10000"/>
                <a:gd name="connsiteX166-9865" fmla="*/ 9039 w 10000"/>
                <a:gd name="connsiteY166-9866" fmla="*/ 277 h 10000"/>
                <a:gd name="connsiteX167-9867" fmla="*/ 9170 w 10000"/>
                <a:gd name="connsiteY167-9868" fmla="*/ 321 h 10000"/>
                <a:gd name="connsiteX168-9869" fmla="*/ 9293 w 10000"/>
                <a:gd name="connsiteY168-9870" fmla="*/ 389 h 10000"/>
                <a:gd name="connsiteX169-9871" fmla="*/ 9389 w 10000"/>
                <a:gd name="connsiteY169-9872" fmla="*/ 463 h 10000"/>
                <a:gd name="connsiteX170-9873" fmla="*/ 9441 w 10000"/>
                <a:gd name="connsiteY170-9874" fmla="*/ 508 h 10000"/>
                <a:gd name="connsiteX171-9875" fmla="*/ 9476 w 10000"/>
                <a:gd name="connsiteY171-9876" fmla="*/ 553 h 10000"/>
                <a:gd name="connsiteX172-9877" fmla="*/ 9520 w 10000"/>
                <a:gd name="connsiteY172-9878" fmla="*/ 605 h 10000"/>
                <a:gd name="connsiteX173-9879" fmla="*/ 9563 w 10000"/>
                <a:gd name="connsiteY173-9880" fmla="*/ 665 h 10000"/>
                <a:gd name="connsiteX174-9881" fmla="*/ 9590 w 10000"/>
                <a:gd name="connsiteY174-9882" fmla="*/ 717 h 10000"/>
                <a:gd name="connsiteX175-9883" fmla="*/ 9616 w 10000"/>
                <a:gd name="connsiteY175-9884" fmla="*/ 777 h 10000"/>
                <a:gd name="connsiteX176-9885" fmla="*/ 9642 w 10000"/>
                <a:gd name="connsiteY176-9886" fmla="*/ 852 h 10000"/>
                <a:gd name="connsiteX177-9887" fmla="*/ 9659 w 10000"/>
                <a:gd name="connsiteY177-9888" fmla="*/ 927 h 10000"/>
                <a:gd name="connsiteX178-9889" fmla="*/ 9668 w 10000"/>
                <a:gd name="connsiteY178-9890" fmla="*/ 1001 h 10000"/>
                <a:gd name="connsiteX179-9891" fmla="*/ 9677 w 10000"/>
                <a:gd name="connsiteY179-9892" fmla="*/ 1084 h 10000"/>
                <a:gd name="connsiteX180-9893" fmla="*/ 9677 w 10000"/>
                <a:gd name="connsiteY180-9894" fmla="*/ 1084 h 10000"/>
                <a:gd name="connsiteX181-9895" fmla="*/ 9668 w 10000"/>
                <a:gd name="connsiteY181-9896" fmla="*/ 1136 h 10000"/>
                <a:gd name="connsiteX182-9897" fmla="*/ 9659 w 10000"/>
                <a:gd name="connsiteY182-9898" fmla="*/ 1151 h 10000"/>
                <a:gd name="connsiteX183-9899" fmla="*/ 9642 w 10000"/>
                <a:gd name="connsiteY183-9900" fmla="*/ 1173 h 10000"/>
                <a:gd name="connsiteX184-9901" fmla="*/ 9642 w 10000"/>
                <a:gd name="connsiteY184-9902" fmla="*/ 1173 h 10000"/>
                <a:gd name="connsiteX185-9903" fmla="*/ 9616 w 10000"/>
                <a:gd name="connsiteY185-9904" fmla="*/ 1188 h 10000"/>
                <a:gd name="connsiteX186-9905" fmla="*/ 9590 w 10000"/>
                <a:gd name="connsiteY186-9906" fmla="*/ 1196 h 10000"/>
                <a:gd name="connsiteX187-9907" fmla="*/ 9563 w 10000"/>
                <a:gd name="connsiteY187-9908" fmla="*/ 1203 h 10000"/>
                <a:gd name="connsiteX188-9909" fmla="*/ 9520 w 10000"/>
                <a:gd name="connsiteY188-9910" fmla="*/ 1211 h 10000"/>
                <a:gd name="connsiteX189-9911" fmla="*/ 9520 w 10000"/>
                <a:gd name="connsiteY189-9912" fmla="*/ 1211 h 10000"/>
                <a:gd name="connsiteX190-9913" fmla="*/ 9467 w 10000"/>
                <a:gd name="connsiteY190-9914" fmla="*/ 1203 h 10000"/>
                <a:gd name="connsiteX191-9915" fmla="*/ 9441 w 10000"/>
                <a:gd name="connsiteY191-9916" fmla="*/ 1188 h 10000"/>
                <a:gd name="connsiteX192-9917" fmla="*/ 9415 w 10000"/>
                <a:gd name="connsiteY192-9918" fmla="*/ 1173 h 10000"/>
                <a:gd name="connsiteX193-9919" fmla="*/ 9397 w 10000"/>
                <a:gd name="connsiteY193-9920" fmla="*/ 1158 h 10000"/>
                <a:gd name="connsiteX194-9921" fmla="*/ 9380 w 10000"/>
                <a:gd name="connsiteY194-9922" fmla="*/ 1136 h 10000"/>
                <a:gd name="connsiteX195-9923" fmla="*/ 9362 w 10000"/>
                <a:gd name="connsiteY195-9924" fmla="*/ 1114 h 10000"/>
                <a:gd name="connsiteX196-9925" fmla="*/ 9362 w 10000"/>
                <a:gd name="connsiteY196-9926" fmla="*/ 1084 h 10000"/>
                <a:gd name="connsiteX197-9927" fmla="*/ 9362 w 10000"/>
                <a:gd name="connsiteY197-9928" fmla="*/ 1084 h 10000"/>
                <a:gd name="connsiteX198-9929" fmla="*/ 9354 w 10000"/>
                <a:gd name="connsiteY198-9930" fmla="*/ 994 h 10000"/>
                <a:gd name="connsiteX199-9931" fmla="*/ 9336 w 10000"/>
                <a:gd name="connsiteY199-9932" fmla="*/ 919 h 10000"/>
                <a:gd name="connsiteX200-9933" fmla="*/ 9310 w 10000"/>
                <a:gd name="connsiteY200-9934" fmla="*/ 852 h 10000"/>
                <a:gd name="connsiteX201-9935" fmla="*/ 9275 w 10000"/>
                <a:gd name="connsiteY201-9936" fmla="*/ 777 h 10000"/>
                <a:gd name="connsiteX202-9937" fmla="*/ 9223 w 10000"/>
                <a:gd name="connsiteY202-9938" fmla="*/ 717 h 10000"/>
                <a:gd name="connsiteX203-9939" fmla="*/ 9170 w 10000"/>
                <a:gd name="connsiteY203-9940" fmla="*/ 665 h 10000"/>
                <a:gd name="connsiteX204-9941" fmla="*/ 9118 w 10000"/>
                <a:gd name="connsiteY204-9942" fmla="*/ 620 h 10000"/>
                <a:gd name="connsiteX205-9943" fmla="*/ 9048 w 10000"/>
                <a:gd name="connsiteY205-9944" fmla="*/ 575 h 10000"/>
                <a:gd name="connsiteX206-9945" fmla="*/ 8961 w 10000"/>
                <a:gd name="connsiteY206-9946" fmla="*/ 531 h 10000"/>
                <a:gd name="connsiteX207-9947" fmla="*/ 8882 w 10000"/>
                <a:gd name="connsiteY207-9948" fmla="*/ 493 h 10000"/>
                <a:gd name="connsiteX208-9949" fmla="*/ 8786 w 10000"/>
                <a:gd name="connsiteY208-9950" fmla="*/ 463 h 10000"/>
                <a:gd name="connsiteX209-9951" fmla="*/ 8681 w 10000"/>
                <a:gd name="connsiteY209-9952" fmla="*/ 441 h 10000"/>
                <a:gd name="connsiteX210-9953" fmla="*/ 8568 w 10000"/>
                <a:gd name="connsiteY210-9954" fmla="*/ 426 h 10000"/>
                <a:gd name="connsiteX211-9955" fmla="*/ 8454 w 10000"/>
                <a:gd name="connsiteY211-9956" fmla="*/ 411 h 10000"/>
                <a:gd name="connsiteX212-9957" fmla="*/ 8314 w 10000"/>
                <a:gd name="connsiteY212-9958" fmla="*/ 404 h 10000"/>
                <a:gd name="connsiteX213-9959" fmla="*/ 8183 w 10000"/>
                <a:gd name="connsiteY213-9960" fmla="*/ 404 h 10000"/>
                <a:gd name="connsiteX214-9961" fmla="*/ 8166 w 10000"/>
                <a:gd name="connsiteY214-9962" fmla="*/ 404 h 10000"/>
                <a:gd name="connsiteX215-9963" fmla="*/ 8166 w 10000"/>
                <a:gd name="connsiteY215-9964" fmla="*/ 404 h 10000"/>
                <a:gd name="connsiteX216-9965" fmla="*/ 7834 w 10000"/>
                <a:gd name="connsiteY216-9966" fmla="*/ 396 h 10000"/>
                <a:gd name="connsiteX217-9967" fmla="*/ 7520 w 10000"/>
                <a:gd name="connsiteY217-9968" fmla="*/ 381 h 10000"/>
                <a:gd name="connsiteX218-9969" fmla="*/ 7520 w 10000"/>
                <a:gd name="connsiteY218-9970" fmla="*/ 381 h 10000"/>
                <a:gd name="connsiteX219-9971" fmla="*/ 7205 w 10000"/>
                <a:gd name="connsiteY219-9972" fmla="*/ 374 h 10000"/>
                <a:gd name="connsiteX220-9973" fmla="*/ 6882 w 10000"/>
                <a:gd name="connsiteY220-9974" fmla="*/ 366 h 10000"/>
                <a:gd name="connsiteX221-9975" fmla="*/ 5502 w 10000"/>
                <a:gd name="connsiteY221-9976" fmla="*/ 366 h 10000"/>
                <a:gd name="connsiteX222-9977" fmla="*/ 5502 w 10000"/>
                <a:gd name="connsiteY222-9978" fmla="*/ 366 h 10000"/>
                <a:gd name="connsiteX223-9979" fmla="*/ 5354 w 10000"/>
                <a:gd name="connsiteY223-9980" fmla="*/ 366 h 10000"/>
                <a:gd name="connsiteX224-9981" fmla="*/ 5214 w 10000"/>
                <a:gd name="connsiteY224-9982" fmla="*/ 359 h 10000"/>
                <a:gd name="connsiteX225-9983" fmla="*/ 4926 w 10000"/>
                <a:gd name="connsiteY225-9984" fmla="*/ 336 h 10000"/>
                <a:gd name="connsiteX226-9985" fmla="*/ 4926 w 10000"/>
                <a:gd name="connsiteY226-9986" fmla="*/ 336 h 10000"/>
                <a:gd name="connsiteX227-9987" fmla="*/ 4638 w 10000"/>
                <a:gd name="connsiteY227-9988" fmla="*/ 299 h 10000"/>
                <a:gd name="connsiteX228-9989" fmla="*/ 4489 w 10000"/>
                <a:gd name="connsiteY228-9990" fmla="*/ 291 h 10000"/>
                <a:gd name="connsiteX229-9991" fmla="*/ 4341 w 10000"/>
                <a:gd name="connsiteY229-9992" fmla="*/ 291 h 10000"/>
                <a:gd name="connsiteX230-9993" fmla="*/ 4341 w 10000"/>
                <a:gd name="connsiteY230-9994" fmla="*/ 291 h 10000"/>
                <a:gd name="connsiteX231-9995" fmla="*/ 3886 w 10000"/>
                <a:gd name="connsiteY231-9996" fmla="*/ 284 h 10000"/>
                <a:gd name="connsiteX232-9997" fmla="*/ 3424 w 10000"/>
                <a:gd name="connsiteY232-9998" fmla="*/ 262 h 10000"/>
                <a:gd name="connsiteX233-9999" fmla="*/ 3424 w 10000"/>
                <a:gd name="connsiteY233-10000" fmla="*/ 262 h 10000"/>
                <a:gd name="connsiteX234-10001" fmla="*/ 3004 w 10000"/>
                <a:gd name="connsiteY234-10002" fmla="*/ 247 h 10000"/>
                <a:gd name="connsiteX235-10003" fmla="*/ 3004 w 10000"/>
                <a:gd name="connsiteY235-10004" fmla="*/ 247 h 10000"/>
                <a:gd name="connsiteX236-10005" fmla="*/ 2716 w 10000"/>
                <a:gd name="connsiteY236-10006" fmla="*/ 239 h 10000"/>
                <a:gd name="connsiteX237-10007" fmla="*/ 2716 w 10000"/>
                <a:gd name="connsiteY237-10008" fmla="*/ 239 h 10000"/>
                <a:gd name="connsiteX238-10009" fmla="*/ 2472 w 10000"/>
                <a:gd name="connsiteY238-10010" fmla="*/ 247 h 10000"/>
                <a:gd name="connsiteX239-10011" fmla="*/ 2157 w 10000"/>
                <a:gd name="connsiteY239-10012" fmla="*/ 262 h 10000"/>
                <a:gd name="connsiteX240-10013" fmla="*/ 1983 w 10000"/>
                <a:gd name="connsiteY240-10014" fmla="*/ 277 h 10000"/>
                <a:gd name="connsiteX241-10015" fmla="*/ 1808 w 10000"/>
                <a:gd name="connsiteY241-10016" fmla="*/ 299 h 10000"/>
                <a:gd name="connsiteX242-10017" fmla="*/ 1642 w 10000"/>
                <a:gd name="connsiteY242-10018" fmla="*/ 321 h 10000"/>
                <a:gd name="connsiteX243-10019" fmla="*/ 1476 w 10000"/>
                <a:gd name="connsiteY243-10020" fmla="*/ 366 h 10000"/>
                <a:gd name="connsiteX244-10021" fmla="*/ 1467 w 10000"/>
                <a:gd name="connsiteY244-10022" fmla="*/ 366 h 10000"/>
                <a:gd name="connsiteX245-10023" fmla="*/ 1467 w 10000"/>
                <a:gd name="connsiteY245-10024" fmla="*/ 366 h 10000"/>
                <a:gd name="connsiteX246-10025" fmla="*/ 1284 w 10000"/>
                <a:gd name="connsiteY246-10026" fmla="*/ 411 h 10000"/>
                <a:gd name="connsiteX247-10027" fmla="*/ 1118 w 10000"/>
                <a:gd name="connsiteY247-10028" fmla="*/ 456 h 10000"/>
                <a:gd name="connsiteX248-10029" fmla="*/ 952 w 10000"/>
                <a:gd name="connsiteY248-10030" fmla="*/ 508 h 10000"/>
                <a:gd name="connsiteX249-10031" fmla="*/ 882 w 10000"/>
                <a:gd name="connsiteY249-10032" fmla="*/ 538 h 10000"/>
                <a:gd name="connsiteX250-10033" fmla="*/ 812 w 10000"/>
                <a:gd name="connsiteY250-10034" fmla="*/ 583 h 10000"/>
                <a:gd name="connsiteX251-10035" fmla="*/ 734 w 10000"/>
                <a:gd name="connsiteY251-10036" fmla="*/ 620 h 10000"/>
                <a:gd name="connsiteX252-10037" fmla="*/ 672 w 10000"/>
                <a:gd name="connsiteY252-10038" fmla="*/ 665 h 10000"/>
                <a:gd name="connsiteX253-10039" fmla="*/ 611 w 10000"/>
                <a:gd name="connsiteY253-10040" fmla="*/ 710 h 10000"/>
                <a:gd name="connsiteX254-10041" fmla="*/ 559 w 10000"/>
                <a:gd name="connsiteY254-10042" fmla="*/ 762 h 10000"/>
                <a:gd name="connsiteX255-10043" fmla="*/ 515 w 10000"/>
                <a:gd name="connsiteY255-10044" fmla="*/ 830 h 10000"/>
                <a:gd name="connsiteX256-10045" fmla="*/ 463 w 10000"/>
                <a:gd name="connsiteY256-10046" fmla="*/ 897 h 10000"/>
                <a:gd name="connsiteX257-10047" fmla="*/ 428 w 10000"/>
                <a:gd name="connsiteY257-10048" fmla="*/ 972 h 10000"/>
                <a:gd name="connsiteX258-10049" fmla="*/ 393 w 10000"/>
                <a:gd name="connsiteY258-10050" fmla="*/ 1061 h 10000"/>
                <a:gd name="connsiteX259-10051" fmla="*/ 393 w 10000"/>
                <a:gd name="connsiteY259-10052" fmla="*/ 1061 h 10000"/>
                <a:gd name="connsiteX260-10053" fmla="*/ 367 w 10000"/>
                <a:gd name="connsiteY260-10054" fmla="*/ 1158 h 10000"/>
                <a:gd name="connsiteX261-10055" fmla="*/ 358 w 10000"/>
                <a:gd name="connsiteY261-10056" fmla="*/ 1248 h 10000"/>
                <a:gd name="connsiteX262-10057" fmla="*/ 358 w 10000"/>
                <a:gd name="connsiteY262-10058" fmla="*/ 1353 h 10000"/>
                <a:gd name="connsiteX263-10059" fmla="*/ 358 w 10000"/>
                <a:gd name="connsiteY263-10060" fmla="*/ 1442 h 10000"/>
                <a:gd name="connsiteX264-10061" fmla="*/ 358 w 10000"/>
                <a:gd name="connsiteY264-10062" fmla="*/ 1442 h 10000"/>
                <a:gd name="connsiteX265-10063" fmla="*/ 367 w 10000"/>
                <a:gd name="connsiteY265-10064" fmla="*/ 1562 h 10000"/>
                <a:gd name="connsiteX266-10065" fmla="*/ 358 w 10000"/>
                <a:gd name="connsiteY266-10066" fmla="*/ 1674 h 10000"/>
                <a:gd name="connsiteX267-10067" fmla="*/ 358 w 10000"/>
                <a:gd name="connsiteY267-10068" fmla="*/ 1674 h 10000"/>
                <a:gd name="connsiteX268-10069" fmla="*/ 332 w 10000"/>
                <a:gd name="connsiteY268-10070" fmla="*/ 1794 h 10000"/>
                <a:gd name="connsiteX269-10071" fmla="*/ 332 w 10000"/>
                <a:gd name="connsiteY269-10072" fmla="*/ 1794 h 10000"/>
                <a:gd name="connsiteX270-10073" fmla="*/ 314 w 10000"/>
                <a:gd name="connsiteY270-10074" fmla="*/ 1876 h 10000"/>
                <a:gd name="connsiteX271-10075" fmla="*/ 306 w 10000"/>
                <a:gd name="connsiteY271-10076" fmla="*/ 1958 h 10000"/>
                <a:gd name="connsiteX272-10077" fmla="*/ 306 w 10000"/>
                <a:gd name="connsiteY272-10078" fmla="*/ 2003 h 10000"/>
                <a:gd name="connsiteX273-10079" fmla="*/ 306 w 10000"/>
                <a:gd name="connsiteY273-10080" fmla="*/ 2040 h 10000"/>
                <a:gd name="connsiteX274-10081" fmla="*/ 323 w 10000"/>
                <a:gd name="connsiteY274-10082" fmla="*/ 2078 h 10000"/>
                <a:gd name="connsiteX275-10083" fmla="*/ 341 w 10000"/>
                <a:gd name="connsiteY275-10084" fmla="*/ 2108 h 10000"/>
                <a:gd name="connsiteX276-10085" fmla="*/ 341 w 10000"/>
                <a:gd name="connsiteY276-10086" fmla="*/ 2108 h 10000"/>
                <a:gd name="connsiteX277-10087" fmla="*/ 358 w 10000"/>
                <a:gd name="connsiteY277-10088" fmla="*/ 2152 h 10000"/>
                <a:gd name="connsiteX278-10089" fmla="*/ 358 w 10000"/>
                <a:gd name="connsiteY278-10090" fmla="*/ 2197 h 10000"/>
                <a:gd name="connsiteX279-10091" fmla="*/ 341 w 10000"/>
                <a:gd name="connsiteY279-10092" fmla="*/ 2235 h 10000"/>
                <a:gd name="connsiteX280-10093" fmla="*/ 332 w 10000"/>
                <a:gd name="connsiteY280-10094" fmla="*/ 2257 h 10000"/>
                <a:gd name="connsiteX281-10095" fmla="*/ 314 w 10000"/>
                <a:gd name="connsiteY281-10096" fmla="*/ 2265 h 10000"/>
                <a:gd name="connsiteX282-10097" fmla="*/ 314 w 10000"/>
                <a:gd name="connsiteY282-10098" fmla="*/ 2280 h 10000"/>
                <a:gd name="connsiteX283-10099" fmla="*/ 314 w 10000"/>
                <a:gd name="connsiteY283-10100" fmla="*/ 2280 h 10000"/>
                <a:gd name="connsiteX284-10101" fmla="*/ 323 w 10000"/>
                <a:gd name="connsiteY284-10102" fmla="*/ 3019 h 10000"/>
                <a:gd name="connsiteX285-10103" fmla="*/ 332 w 10000"/>
                <a:gd name="connsiteY285-10104" fmla="*/ 3804 h 10000"/>
                <a:gd name="connsiteX286-10105" fmla="*/ 349 w 10000"/>
                <a:gd name="connsiteY286-10106" fmla="*/ 4634 h 10000"/>
                <a:gd name="connsiteX287-10107" fmla="*/ 393 w 10000"/>
                <a:gd name="connsiteY287-10108" fmla="*/ 5471 h 10000"/>
                <a:gd name="connsiteX288-10109" fmla="*/ 393 w 10000"/>
                <a:gd name="connsiteY288-10110" fmla="*/ 5471 h 10000"/>
                <a:gd name="connsiteX289-10111" fmla="*/ 410 w 10000"/>
                <a:gd name="connsiteY289-10112" fmla="*/ 5889 h 10000"/>
                <a:gd name="connsiteX290-10113" fmla="*/ 428 w 10000"/>
                <a:gd name="connsiteY290-10114" fmla="*/ 6315 h 10000"/>
                <a:gd name="connsiteX291-10115" fmla="*/ 437 w 10000"/>
                <a:gd name="connsiteY291-10116" fmla="*/ 6764 h 10000"/>
                <a:gd name="connsiteX292-10117" fmla="*/ 437 w 10000"/>
                <a:gd name="connsiteY292-10118" fmla="*/ 7212 h 10000"/>
                <a:gd name="connsiteX293-10119" fmla="*/ 437 w 10000"/>
                <a:gd name="connsiteY293-10120" fmla="*/ 7212 h 10000"/>
                <a:gd name="connsiteX294-10121" fmla="*/ 437 w 10000"/>
                <a:gd name="connsiteY294-10122" fmla="*/ 7444 h 10000"/>
                <a:gd name="connsiteX295-10123" fmla="*/ 437 w 10000"/>
                <a:gd name="connsiteY295-10124" fmla="*/ 7444 h 10000"/>
                <a:gd name="connsiteX296-10125" fmla="*/ 437 w 10000"/>
                <a:gd name="connsiteY296-10126" fmla="*/ 7720 h 10000"/>
                <a:gd name="connsiteX297-10127" fmla="*/ 437 w 10000"/>
                <a:gd name="connsiteY297-10128" fmla="*/ 7997 h 10000"/>
                <a:gd name="connsiteX298-10129" fmla="*/ 437 w 10000"/>
                <a:gd name="connsiteY298-10130" fmla="*/ 8034 h 10000"/>
                <a:gd name="connsiteX299-10131" fmla="*/ 437 w 10000"/>
                <a:gd name="connsiteY299-10132" fmla="*/ 8034 h 10000"/>
                <a:gd name="connsiteX300-10133" fmla="*/ 428 w 10000"/>
                <a:gd name="connsiteY300-10134" fmla="*/ 8214 h 10000"/>
                <a:gd name="connsiteX301-10135" fmla="*/ 428 w 10000"/>
                <a:gd name="connsiteY301-10136" fmla="*/ 8214 h 10000"/>
                <a:gd name="connsiteX302-10137" fmla="*/ 437 w 10000"/>
                <a:gd name="connsiteY302-10138" fmla="*/ 8266 h 10000"/>
                <a:gd name="connsiteX303-10139" fmla="*/ 428 w 10000"/>
                <a:gd name="connsiteY303-10140" fmla="*/ 8266 h 10000"/>
                <a:gd name="connsiteX304-10141" fmla="*/ 437 w 10000"/>
                <a:gd name="connsiteY304-10142" fmla="*/ 8341 h 10000"/>
                <a:gd name="connsiteX305-10143" fmla="*/ 437 w 10000"/>
                <a:gd name="connsiteY305-10144" fmla="*/ 8363 h 10000"/>
                <a:gd name="connsiteX306-10145" fmla="*/ 445 w 10000"/>
                <a:gd name="connsiteY306-10146" fmla="*/ 8378 h 10000"/>
                <a:gd name="connsiteX307-10147" fmla="*/ 445 w 10000"/>
                <a:gd name="connsiteY307-10148" fmla="*/ 8378 h 10000"/>
                <a:gd name="connsiteX308-10149" fmla="*/ 454 w 10000"/>
                <a:gd name="connsiteY308-10150" fmla="*/ 8401 h 10000"/>
                <a:gd name="connsiteX309-10151" fmla="*/ 463 w 10000"/>
                <a:gd name="connsiteY309-10152" fmla="*/ 8430 h 10000"/>
                <a:gd name="connsiteX310-10153" fmla="*/ 463 w 10000"/>
                <a:gd name="connsiteY310-10154" fmla="*/ 8460 h 10000"/>
                <a:gd name="connsiteX311-10155" fmla="*/ 454 w 10000"/>
                <a:gd name="connsiteY311-10156" fmla="*/ 8490 h 10000"/>
                <a:gd name="connsiteX312-10157" fmla="*/ 454 w 10000"/>
                <a:gd name="connsiteY312-10158" fmla="*/ 8498 h 10000"/>
                <a:gd name="connsiteX313-10159" fmla="*/ 454 w 10000"/>
                <a:gd name="connsiteY313-10160" fmla="*/ 8505 h 10000"/>
                <a:gd name="connsiteX314-10161" fmla="*/ 454 w 10000"/>
                <a:gd name="connsiteY314-10162" fmla="*/ 8505 h 10000"/>
                <a:gd name="connsiteX315-10163" fmla="*/ 498 w 10000"/>
                <a:gd name="connsiteY315-10164" fmla="*/ 8617 h 10000"/>
                <a:gd name="connsiteX316-10165" fmla="*/ 541 w 10000"/>
                <a:gd name="connsiteY316-10166" fmla="*/ 8722 h 10000"/>
                <a:gd name="connsiteX317-10167" fmla="*/ 603 w 10000"/>
                <a:gd name="connsiteY317-10168" fmla="*/ 8827 h 10000"/>
                <a:gd name="connsiteX318-10169" fmla="*/ 664 w 10000"/>
                <a:gd name="connsiteY318-10170" fmla="*/ 8924 h 10000"/>
                <a:gd name="connsiteX319-10171" fmla="*/ 742 w 10000"/>
                <a:gd name="connsiteY319-10172" fmla="*/ 9021 h 10000"/>
                <a:gd name="connsiteX320-10173" fmla="*/ 838 w 10000"/>
                <a:gd name="connsiteY320-10174" fmla="*/ 9111 h 10000"/>
                <a:gd name="connsiteX321-10175" fmla="*/ 934 w 10000"/>
                <a:gd name="connsiteY321-10176" fmla="*/ 9193 h 10000"/>
                <a:gd name="connsiteX322-10177" fmla="*/ 1048 w 10000"/>
                <a:gd name="connsiteY322-10178" fmla="*/ 9283 h 10000"/>
                <a:gd name="connsiteX323-10179" fmla="*/ 1162 w 10000"/>
                <a:gd name="connsiteY323-10180" fmla="*/ 9357 h 10000"/>
                <a:gd name="connsiteX324-10181" fmla="*/ 1275 w 10000"/>
                <a:gd name="connsiteY324-10182" fmla="*/ 9417 h 10000"/>
                <a:gd name="connsiteX325-10183" fmla="*/ 1397 w 10000"/>
                <a:gd name="connsiteY325-10184" fmla="*/ 9484 h 10000"/>
                <a:gd name="connsiteX326-10185" fmla="*/ 1520 w 10000"/>
                <a:gd name="connsiteY326-10186" fmla="*/ 9529 h 10000"/>
                <a:gd name="connsiteX327-10187" fmla="*/ 1651 w 10000"/>
                <a:gd name="connsiteY327-10188" fmla="*/ 9574 h 10000"/>
                <a:gd name="connsiteX328-10189" fmla="*/ 1764 w 10000"/>
                <a:gd name="connsiteY328-10190" fmla="*/ 9604 h 10000"/>
                <a:gd name="connsiteX329-10191" fmla="*/ 1895 w 10000"/>
                <a:gd name="connsiteY329-10192" fmla="*/ 9619 h 10000"/>
                <a:gd name="connsiteX330-10193" fmla="*/ 2017 w 10000"/>
                <a:gd name="connsiteY330-10194" fmla="*/ 9626 h 10000"/>
                <a:gd name="connsiteX331-10195" fmla="*/ 2017 w 10000"/>
                <a:gd name="connsiteY331-10196" fmla="*/ 9626 h 10000"/>
                <a:gd name="connsiteX332-10197" fmla="*/ 2096 w 10000"/>
                <a:gd name="connsiteY332-10198" fmla="*/ 9619 h 10000"/>
                <a:gd name="connsiteX333-10199" fmla="*/ 2096 w 10000"/>
                <a:gd name="connsiteY333-10200" fmla="*/ 9619 h 10000"/>
                <a:gd name="connsiteX334-10201" fmla="*/ 2262 w 10000"/>
                <a:gd name="connsiteY334-10202" fmla="*/ 9619 h 10000"/>
                <a:gd name="connsiteX335-10203" fmla="*/ 2262 w 10000"/>
                <a:gd name="connsiteY335-10204" fmla="*/ 9619 h 10000"/>
                <a:gd name="connsiteX336-10205" fmla="*/ 2428 w 10000"/>
                <a:gd name="connsiteY336-10206" fmla="*/ 9619 h 10000"/>
                <a:gd name="connsiteX337-10207" fmla="*/ 2585 w 10000"/>
                <a:gd name="connsiteY337-10208" fmla="*/ 9634 h 10000"/>
                <a:gd name="connsiteX338-10209" fmla="*/ 2900 w 10000"/>
                <a:gd name="connsiteY338-10210" fmla="*/ 9664 h 10000"/>
                <a:gd name="connsiteX339-10211" fmla="*/ 2900 w 10000"/>
                <a:gd name="connsiteY339-10212" fmla="*/ 9664 h 10000"/>
                <a:gd name="connsiteX340-10213" fmla="*/ 3048 w 10000"/>
                <a:gd name="connsiteY340-10214" fmla="*/ 9686 h 10000"/>
                <a:gd name="connsiteX341-10215" fmla="*/ 3048 w 10000"/>
                <a:gd name="connsiteY341-10216" fmla="*/ 9686 h 10000"/>
                <a:gd name="connsiteX342-10217" fmla="*/ 3197 w 10000"/>
                <a:gd name="connsiteY342-10218" fmla="*/ 9694 h 10000"/>
                <a:gd name="connsiteX343-10219" fmla="*/ 3354 w 10000"/>
                <a:gd name="connsiteY343-10220" fmla="*/ 9701 h 10000"/>
                <a:gd name="connsiteX344-10221" fmla="*/ 3354 w 10000"/>
                <a:gd name="connsiteY344-10222" fmla="*/ 9701 h 10000"/>
                <a:gd name="connsiteX345-10223" fmla="*/ 3590 w 10000"/>
                <a:gd name="connsiteY345-10224" fmla="*/ 9694 h 10000"/>
                <a:gd name="connsiteX346-10225" fmla="*/ 3817 w 10000"/>
                <a:gd name="connsiteY346-10226" fmla="*/ 9679 h 10000"/>
                <a:gd name="connsiteX347-10227" fmla="*/ 3817 w 10000"/>
                <a:gd name="connsiteY347-10228" fmla="*/ 9679 h 10000"/>
                <a:gd name="connsiteX348-10229" fmla="*/ 4035 w 10000"/>
                <a:gd name="connsiteY348-10230" fmla="*/ 9664 h 10000"/>
                <a:gd name="connsiteX349-10231" fmla="*/ 4061 w 10000"/>
                <a:gd name="connsiteY349-10232" fmla="*/ 9664 h 10000"/>
                <a:gd name="connsiteX350-10233" fmla="*/ 4070 w 10000"/>
                <a:gd name="connsiteY350-10234" fmla="*/ 9656 h 10000"/>
                <a:gd name="connsiteX351-10235" fmla="*/ 4070 w 10000"/>
                <a:gd name="connsiteY351-10236" fmla="*/ 9656 h 10000"/>
                <a:gd name="connsiteX352-10237" fmla="*/ 4114 w 10000"/>
                <a:gd name="connsiteY352-10238" fmla="*/ 9634 h 10000"/>
                <a:gd name="connsiteX353-10239" fmla="*/ 4157 w 10000"/>
                <a:gd name="connsiteY353-10240" fmla="*/ 9626 h 10000"/>
                <a:gd name="connsiteX354-10241" fmla="*/ 4175 w 10000"/>
                <a:gd name="connsiteY354-10242" fmla="*/ 9626 h 10000"/>
                <a:gd name="connsiteX355-10243" fmla="*/ 4175 w 10000"/>
                <a:gd name="connsiteY355-10244" fmla="*/ 9626 h 10000"/>
                <a:gd name="connsiteX356-10245" fmla="*/ 4611 w 10000"/>
                <a:gd name="connsiteY356-10246" fmla="*/ 9656 h 10000"/>
                <a:gd name="connsiteX357-10247" fmla="*/ 4611 w 10000"/>
                <a:gd name="connsiteY357-10248" fmla="*/ 9656 h 10000"/>
                <a:gd name="connsiteX358-10249" fmla="*/ 5039 w 10000"/>
                <a:gd name="connsiteY358-10250" fmla="*/ 9679 h 10000"/>
                <a:gd name="connsiteX359-10251" fmla="*/ 5258 w 10000"/>
                <a:gd name="connsiteY359-10252" fmla="*/ 9694 h 10000"/>
                <a:gd name="connsiteX360-10253" fmla="*/ 5476 w 10000"/>
                <a:gd name="connsiteY360-10254" fmla="*/ 9694 h 10000"/>
                <a:gd name="connsiteX361-10255" fmla="*/ 5476 w 10000"/>
                <a:gd name="connsiteY361-10256" fmla="*/ 9694 h 10000"/>
                <a:gd name="connsiteX362-10257" fmla="*/ 5633 w 10000"/>
                <a:gd name="connsiteY362-10258" fmla="*/ 9686 h 10000"/>
                <a:gd name="connsiteX363-10259" fmla="*/ 5633 w 10000"/>
                <a:gd name="connsiteY363-10260" fmla="*/ 9686 h 10000"/>
                <a:gd name="connsiteX364-10261" fmla="*/ 5808 w 10000"/>
                <a:gd name="connsiteY364-10262" fmla="*/ 9686 h 10000"/>
                <a:gd name="connsiteX365-10263" fmla="*/ 5808 w 10000"/>
                <a:gd name="connsiteY365-10264" fmla="*/ 9686 h 10000"/>
                <a:gd name="connsiteX366-10265" fmla="*/ 5886 w 10000"/>
                <a:gd name="connsiteY366-10266" fmla="*/ 9686 h 10000"/>
                <a:gd name="connsiteX367-10267" fmla="*/ 5956 w 10000"/>
                <a:gd name="connsiteY367-10268" fmla="*/ 9694 h 10000"/>
                <a:gd name="connsiteX368-10269" fmla="*/ 6026 w 10000"/>
                <a:gd name="connsiteY368-10270" fmla="*/ 9716 h 10000"/>
                <a:gd name="connsiteX369-10271" fmla="*/ 6087 w 10000"/>
                <a:gd name="connsiteY369-10272" fmla="*/ 9738 h 10000"/>
                <a:gd name="connsiteX370-10273" fmla="*/ 6105 w 10000"/>
                <a:gd name="connsiteY370-10274" fmla="*/ 9746 h 10000"/>
                <a:gd name="connsiteX371-10275" fmla="*/ 6140 w 10000"/>
                <a:gd name="connsiteY371-10276" fmla="*/ 9738 h 10000"/>
                <a:gd name="connsiteX372-10277" fmla="*/ 6148 w 10000"/>
                <a:gd name="connsiteY372-10278" fmla="*/ 9731 h 10000"/>
                <a:gd name="connsiteX373-10279" fmla="*/ 6148 w 10000"/>
                <a:gd name="connsiteY373-10280" fmla="*/ 9731 h 10000"/>
                <a:gd name="connsiteX374-10281" fmla="*/ 6183 w 10000"/>
                <a:gd name="connsiteY374-10282" fmla="*/ 9694 h 10000"/>
                <a:gd name="connsiteX375-10283" fmla="*/ 6227 w 10000"/>
                <a:gd name="connsiteY375-10284" fmla="*/ 9671 h 10000"/>
                <a:gd name="connsiteX376-10285" fmla="*/ 6332 w 10000"/>
                <a:gd name="connsiteY376-10286" fmla="*/ 9634 h 10000"/>
                <a:gd name="connsiteX377-10287" fmla="*/ 6428 w 10000"/>
                <a:gd name="connsiteY377-10288" fmla="*/ 9604 h 10000"/>
                <a:gd name="connsiteX378-10289" fmla="*/ 6541 w 10000"/>
                <a:gd name="connsiteY378-10290" fmla="*/ 9574 h 10000"/>
                <a:gd name="connsiteX379-10291" fmla="*/ 6541 w 10000"/>
                <a:gd name="connsiteY379-10292" fmla="*/ 9574 h 10000"/>
                <a:gd name="connsiteX380-10293" fmla="*/ 6681 w 10000"/>
                <a:gd name="connsiteY380-10294" fmla="*/ 9544 h 10000"/>
                <a:gd name="connsiteX381-10295" fmla="*/ 6742 w 10000"/>
                <a:gd name="connsiteY381-10296" fmla="*/ 9522 h 10000"/>
                <a:gd name="connsiteX382-10297" fmla="*/ 6821 w 10000"/>
                <a:gd name="connsiteY382-10298" fmla="*/ 9499 h 10000"/>
                <a:gd name="connsiteX383-10299" fmla="*/ 6821 w 10000"/>
                <a:gd name="connsiteY383-10300" fmla="*/ 9499 h 10000"/>
                <a:gd name="connsiteX384-10301" fmla="*/ 7092 w 10000"/>
                <a:gd name="connsiteY384-10302" fmla="*/ 9372 h 10000"/>
                <a:gd name="connsiteX385-10303" fmla="*/ 7362 w 10000"/>
                <a:gd name="connsiteY385-10304" fmla="*/ 9215 h 10000"/>
                <a:gd name="connsiteX386-10305" fmla="*/ 7642 w 10000"/>
                <a:gd name="connsiteY386-10306" fmla="*/ 9051 h 10000"/>
                <a:gd name="connsiteX387-10307" fmla="*/ 7930 w 10000"/>
                <a:gd name="connsiteY387-10308" fmla="*/ 8857 h 10000"/>
                <a:gd name="connsiteX388-10309" fmla="*/ 7930 w 10000"/>
                <a:gd name="connsiteY388-10310" fmla="*/ 8857 h 10000"/>
                <a:gd name="connsiteX389-10311" fmla="*/ 8052 w 10000"/>
                <a:gd name="connsiteY389-10312" fmla="*/ 8774 h 10000"/>
                <a:gd name="connsiteX390-10313" fmla="*/ 8192 w 10000"/>
                <a:gd name="connsiteY390-10314" fmla="*/ 8685 h 10000"/>
                <a:gd name="connsiteX391-10315" fmla="*/ 8463 w 10000"/>
                <a:gd name="connsiteY391-10316" fmla="*/ 8543 h 10000"/>
                <a:gd name="connsiteX392-10317" fmla="*/ 8463 w 10000"/>
                <a:gd name="connsiteY392-10318" fmla="*/ 8543 h 10000"/>
                <a:gd name="connsiteX393-10319" fmla="*/ 8664 w 10000"/>
                <a:gd name="connsiteY393-10320" fmla="*/ 8423 h 10000"/>
                <a:gd name="connsiteX394-10321" fmla="*/ 8873 w 10000"/>
                <a:gd name="connsiteY394-10322" fmla="*/ 8303 h 10000"/>
                <a:gd name="connsiteX395-10323" fmla="*/ 8873 w 10000"/>
                <a:gd name="connsiteY395-10324" fmla="*/ 8303 h 10000"/>
                <a:gd name="connsiteX396-10325" fmla="*/ 8987 w 10000"/>
                <a:gd name="connsiteY396-10326" fmla="*/ 8229 h 10000"/>
                <a:gd name="connsiteX397-10327" fmla="*/ 8987 w 10000"/>
                <a:gd name="connsiteY397-10328" fmla="*/ 8229 h 10000"/>
                <a:gd name="connsiteX398-10329" fmla="*/ 9345 w 10000"/>
                <a:gd name="connsiteY398-10330" fmla="*/ 8019 h 10000"/>
                <a:gd name="connsiteX399-10331" fmla="*/ 9546 w 10000"/>
                <a:gd name="connsiteY399-10332" fmla="*/ 7892 h 10000"/>
                <a:gd name="connsiteX400-10333" fmla="*/ 9598 w 10000"/>
                <a:gd name="connsiteY400-10334" fmla="*/ 7855 h 10000"/>
                <a:gd name="connsiteX401-10335" fmla="*/ 9633 w 10000"/>
                <a:gd name="connsiteY401-10336" fmla="*/ 7818 h 10000"/>
                <a:gd name="connsiteX402-10337" fmla="*/ 9642 w 10000"/>
                <a:gd name="connsiteY402-10338" fmla="*/ 7795 h 10000"/>
                <a:gd name="connsiteX403-10339" fmla="*/ 9651 w 10000"/>
                <a:gd name="connsiteY403-10340" fmla="*/ 7780 h 10000"/>
                <a:gd name="connsiteX404-10341" fmla="*/ 9651 w 10000"/>
                <a:gd name="connsiteY404-10342" fmla="*/ 7780 h 10000"/>
                <a:gd name="connsiteX405-10343" fmla="*/ 9659 w 10000"/>
                <a:gd name="connsiteY405-10344" fmla="*/ 7743 h 10000"/>
                <a:gd name="connsiteX406-10345" fmla="*/ 9668 w 10000"/>
                <a:gd name="connsiteY406-10346" fmla="*/ 7713 h 10000"/>
                <a:gd name="connsiteX407-10347" fmla="*/ 9677 w 10000"/>
                <a:gd name="connsiteY407-10348" fmla="*/ 7706 h 10000"/>
                <a:gd name="connsiteX408-10349" fmla="*/ 9677 w 10000"/>
                <a:gd name="connsiteY408-10350" fmla="*/ 7691 h 10000"/>
                <a:gd name="connsiteX409-10351" fmla="*/ 9677 w 10000"/>
                <a:gd name="connsiteY409-10352" fmla="*/ 7691 h 10000"/>
                <a:gd name="connsiteX410-10353" fmla="*/ 9659 w 10000"/>
                <a:gd name="connsiteY410-10354" fmla="*/ 7070 h 10000"/>
                <a:gd name="connsiteX411-10355" fmla="*/ 9642 w 10000"/>
                <a:gd name="connsiteY411-10356" fmla="*/ 6420 h 10000"/>
                <a:gd name="connsiteX412-10357" fmla="*/ 9607 w 10000"/>
                <a:gd name="connsiteY412-10358" fmla="*/ 5755 h 10000"/>
                <a:gd name="connsiteX413-10359" fmla="*/ 9572 w 10000"/>
                <a:gd name="connsiteY413-10360" fmla="*/ 5052 h 10000"/>
                <a:gd name="connsiteX414-10361" fmla="*/ 9572 w 10000"/>
                <a:gd name="connsiteY414-10362" fmla="*/ 5052 h 10000"/>
                <a:gd name="connsiteX415-10363" fmla="*/ 9572 w 10000"/>
                <a:gd name="connsiteY415-10364" fmla="*/ 4993 h 10000"/>
                <a:gd name="connsiteX416-10365" fmla="*/ 9590 w 10000"/>
                <a:gd name="connsiteY416-10366" fmla="*/ 5282 h 10000"/>
                <a:gd name="connsiteX417-10367" fmla="*/ 9598 w 10000"/>
                <a:gd name="connsiteY417-10368" fmla="*/ 4955 h 10000"/>
                <a:gd name="connsiteX418-10369" fmla="*/ 9598 w 10000"/>
                <a:gd name="connsiteY418-10370" fmla="*/ 4955 h 10000"/>
                <a:gd name="connsiteX419-10371" fmla="*/ 9624 w 10000"/>
                <a:gd name="connsiteY419-10372" fmla="*/ 4940 h 10000"/>
                <a:gd name="connsiteX420-10373" fmla="*/ 9651 w 10000"/>
                <a:gd name="connsiteY420-10374" fmla="*/ 4933 h 10000"/>
                <a:gd name="connsiteX421-10375" fmla="*/ 9808 w 10000"/>
                <a:gd name="connsiteY421-10376" fmla="*/ 4940 h 10000"/>
                <a:gd name="connsiteX422-10377" fmla="*/ 9825 w 10000"/>
                <a:gd name="connsiteY422-10378" fmla="*/ 4948 h 10000"/>
                <a:gd name="connsiteX423-10379" fmla="*/ 9852 w 10000"/>
                <a:gd name="connsiteY423-10380" fmla="*/ 4970 h 10000"/>
                <a:gd name="connsiteX424-10381" fmla="*/ 9869 w 10000"/>
                <a:gd name="connsiteY424-10382" fmla="*/ 4993 h 10000"/>
                <a:gd name="connsiteX425-10383" fmla="*/ 9911 w 10000"/>
                <a:gd name="connsiteY425-10384" fmla="*/ 5399 h 10000"/>
                <a:gd name="connsiteX426-10385" fmla="*/ 9930 w 10000"/>
                <a:gd name="connsiteY426-10386" fmla="*/ 5830 h 10000"/>
                <a:gd name="connsiteX427-10387" fmla="*/ 9956 w 10000"/>
                <a:gd name="connsiteY427-10388" fmla="*/ 6555 h 10000"/>
                <a:gd name="connsiteX428-10389" fmla="*/ 9983 w 10000"/>
                <a:gd name="connsiteY428-10390" fmla="*/ 7227 h 10000"/>
                <a:gd name="connsiteX429-10391" fmla="*/ 10000 w 10000"/>
                <a:gd name="connsiteY429-10392" fmla="*/ 7870 h 10000"/>
                <a:gd name="connsiteX430-10393" fmla="*/ 9948 w 10000"/>
                <a:gd name="connsiteY430-10394" fmla="*/ 7870 h 10000"/>
                <a:gd name="connsiteX431-10395" fmla="*/ 9930 w 10000"/>
                <a:gd name="connsiteY431-10396" fmla="*/ 7900 h 10000"/>
                <a:gd name="connsiteX432-10397" fmla="*/ 9930 w 10000"/>
                <a:gd name="connsiteY432-10398" fmla="*/ 7900 h 10000"/>
                <a:gd name="connsiteX433-10399" fmla="*/ 9913 w 10000"/>
                <a:gd name="connsiteY433-10400" fmla="*/ 7937 h 10000"/>
                <a:gd name="connsiteX434-10401" fmla="*/ 9878 w 10000"/>
                <a:gd name="connsiteY434-10402" fmla="*/ 7975 h 10000"/>
                <a:gd name="connsiteX435-10403" fmla="*/ 9843 w 10000"/>
                <a:gd name="connsiteY435-10404" fmla="*/ 8012 h 10000"/>
                <a:gd name="connsiteX436-10405" fmla="*/ 9790 w 10000"/>
                <a:gd name="connsiteY436-10406" fmla="*/ 8042 h 10000"/>
                <a:gd name="connsiteX437-10407" fmla="*/ 9694 w 10000"/>
                <a:gd name="connsiteY437-10408" fmla="*/ 8109 h 10000"/>
                <a:gd name="connsiteX438-10409" fmla="*/ 9590 w 10000"/>
                <a:gd name="connsiteY438-10410" fmla="*/ 8169 h 10000"/>
                <a:gd name="connsiteX439-10411" fmla="*/ 9590 w 10000"/>
                <a:gd name="connsiteY439-10412" fmla="*/ 8169 h 10000"/>
                <a:gd name="connsiteX440-10413" fmla="*/ 9476 w 10000"/>
                <a:gd name="connsiteY440-10414" fmla="*/ 8229 h 10000"/>
                <a:gd name="connsiteX441-10415" fmla="*/ 9380 w 10000"/>
                <a:gd name="connsiteY441-10416" fmla="*/ 8303 h 10000"/>
                <a:gd name="connsiteX442-10417" fmla="*/ 9380 w 10000"/>
                <a:gd name="connsiteY442-10418" fmla="*/ 8303 h 10000"/>
                <a:gd name="connsiteX443-10419" fmla="*/ 9205 w 10000"/>
                <a:gd name="connsiteY443-10420" fmla="*/ 8408 h 10000"/>
                <a:gd name="connsiteX444-10421" fmla="*/ 9039 w 10000"/>
                <a:gd name="connsiteY444-10422" fmla="*/ 8513 h 10000"/>
                <a:gd name="connsiteX445-10423" fmla="*/ 8690 w 10000"/>
                <a:gd name="connsiteY445-10424" fmla="*/ 8714 h 10000"/>
                <a:gd name="connsiteX446-10425" fmla="*/ 8690 w 10000"/>
                <a:gd name="connsiteY446-10426" fmla="*/ 8714 h 10000"/>
                <a:gd name="connsiteX447-10427" fmla="*/ 8332 w 10000"/>
                <a:gd name="connsiteY447-10428" fmla="*/ 8924 h 10000"/>
                <a:gd name="connsiteX448-10429" fmla="*/ 8332 w 10000"/>
                <a:gd name="connsiteY448-10430" fmla="*/ 8924 h 10000"/>
                <a:gd name="connsiteX449-10431" fmla="*/ 8131 w 10000"/>
                <a:gd name="connsiteY449-10432" fmla="*/ 9058 h 10000"/>
                <a:gd name="connsiteX450-10433" fmla="*/ 7930 w 10000"/>
                <a:gd name="connsiteY450-10434" fmla="*/ 9185 h 10000"/>
                <a:gd name="connsiteX451-10435" fmla="*/ 7930 w 10000"/>
                <a:gd name="connsiteY451-10436" fmla="*/ 9185 h 10000"/>
                <a:gd name="connsiteX452-10437" fmla="*/ 7555 w 10000"/>
                <a:gd name="connsiteY452-10438" fmla="*/ 9432 h 10000"/>
                <a:gd name="connsiteX453-10439" fmla="*/ 7371 w 10000"/>
                <a:gd name="connsiteY453-10440" fmla="*/ 9544 h 10000"/>
                <a:gd name="connsiteX454-10441" fmla="*/ 7179 w 10000"/>
                <a:gd name="connsiteY454-10442" fmla="*/ 9649 h 10000"/>
                <a:gd name="connsiteX455-10443" fmla="*/ 6978 w 10000"/>
                <a:gd name="connsiteY455-10444" fmla="*/ 9746 h 10000"/>
                <a:gd name="connsiteX456-10445" fmla="*/ 6777 w 10000"/>
                <a:gd name="connsiteY456-10446" fmla="*/ 9828 h 10000"/>
                <a:gd name="connsiteX457-10447" fmla="*/ 6681 w 10000"/>
                <a:gd name="connsiteY457-10448" fmla="*/ 9858 h 10000"/>
                <a:gd name="connsiteX458-10449" fmla="*/ 6576 w 10000"/>
                <a:gd name="connsiteY458-10450" fmla="*/ 9880 h 10000"/>
                <a:gd name="connsiteX459-10451" fmla="*/ 6463 w 10000"/>
                <a:gd name="connsiteY459-10452" fmla="*/ 9903 h 10000"/>
                <a:gd name="connsiteX460-10453" fmla="*/ 6367 w 10000"/>
                <a:gd name="connsiteY460-10454" fmla="*/ 9925 h 10000"/>
                <a:gd name="connsiteX461-10455" fmla="*/ 6349 w 10000"/>
                <a:gd name="connsiteY461-10456" fmla="*/ 9925 h 10000"/>
                <a:gd name="connsiteX462-10457" fmla="*/ 6341 w 10000"/>
                <a:gd name="connsiteY462-10458" fmla="*/ 9933 h 10000"/>
                <a:gd name="connsiteX463-10459" fmla="*/ 6341 w 10000"/>
                <a:gd name="connsiteY463-10460" fmla="*/ 9933 h 10000"/>
                <a:gd name="connsiteX464-10461" fmla="*/ 6314 w 10000"/>
                <a:gd name="connsiteY464-10462" fmla="*/ 9948 h 10000"/>
                <a:gd name="connsiteX465-10463" fmla="*/ 6279 w 10000"/>
                <a:gd name="connsiteY465-10464" fmla="*/ 9955 h 10000"/>
                <a:gd name="connsiteX466-10465" fmla="*/ 6218 w 10000"/>
                <a:gd name="connsiteY466-10466" fmla="*/ 9970 h 10000"/>
                <a:gd name="connsiteX467-10467" fmla="*/ 6227 w 10000"/>
                <a:gd name="connsiteY467-10468" fmla="*/ 9993 h 10000"/>
                <a:gd name="connsiteX468-10469" fmla="*/ 6227 w 10000"/>
                <a:gd name="connsiteY468-10470" fmla="*/ 9993 h 10000"/>
                <a:gd name="connsiteX469-10471" fmla="*/ 6201 w 10000"/>
                <a:gd name="connsiteY469-10472" fmla="*/ 10000 h 10000"/>
                <a:gd name="connsiteX470-10473" fmla="*/ 6201 w 10000"/>
                <a:gd name="connsiteY470-10474" fmla="*/ 10000 h 10000"/>
                <a:gd name="connsiteX471-10475" fmla="*/ 6175 w 10000"/>
                <a:gd name="connsiteY471-10476" fmla="*/ 10000 h 10000"/>
                <a:gd name="connsiteX472-10477" fmla="*/ 6175 w 10000"/>
                <a:gd name="connsiteY472-10478" fmla="*/ 10000 h 10000"/>
                <a:gd name="connsiteX0-10479" fmla="*/ 6175 w 10000"/>
                <a:gd name="connsiteY0-10480" fmla="*/ 10000 h 10000"/>
                <a:gd name="connsiteX1-10481" fmla="*/ 6175 w 10000"/>
                <a:gd name="connsiteY1-10482" fmla="*/ 10000 h 10000"/>
                <a:gd name="connsiteX2-10483" fmla="*/ 6140 w 10000"/>
                <a:gd name="connsiteY2-10484" fmla="*/ 10000 h 10000"/>
                <a:gd name="connsiteX3-10485" fmla="*/ 6114 w 10000"/>
                <a:gd name="connsiteY3-10486" fmla="*/ 9993 h 10000"/>
                <a:gd name="connsiteX4-10487" fmla="*/ 6096 w 10000"/>
                <a:gd name="connsiteY4-10488" fmla="*/ 9985 h 10000"/>
                <a:gd name="connsiteX5-10489" fmla="*/ 6079 w 10000"/>
                <a:gd name="connsiteY5-10490" fmla="*/ 9993 h 10000"/>
                <a:gd name="connsiteX6-10491" fmla="*/ 6079 w 10000"/>
                <a:gd name="connsiteY6-10492" fmla="*/ 9993 h 10000"/>
                <a:gd name="connsiteX7-10493" fmla="*/ 6035 w 10000"/>
                <a:gd name="connsiteY7-10494" fmla="*/ 10000 h 10000"/>
                <a:gd name="connsiteX8-10495" fmla="*/ 6035 w 10000"/>
                <a:gd name="connsiteY8-10496" fmla="*/ 10000 h 10000"/>
                <a:gd name="connsiteX9-10497" fmla="*/ 5983 w 10000"/>
                <a:gd name="connsiteY9-10498" fmla="*/ 9993 h 10000"/>
                <a:gd name="connsiteX10-10499" fmla="*/ 5921 w 10000"/>
                <a:gd name="connsiteY10-10500" fmla="*/ 9963 h 10000"/>
                <a:gd name="connsiteX11-10501" fmla="*/ 5921 w 10000"/>
                <a:gd name="connsiteY11-10502" fmla="*/ 9963 h 10000"/>
                <a:gd name="connsiteX12-10503" fmla="*/ 5895 w 10000"/>
                <a:gd name="connsiteY12-10504" fmla="*/ 9955 h 10000"/>
                <a:gd name="connsiteX13-10505" fmla="*/ 5860 w 10000"/>
                <a:gd name="connsiteY13-10506" fmla="*/ 9955 h 10000"/>
                <a:gd name="connsiteX14-10507" fmla="*/ 5860 w 10000"/>
                <a:gd name="connsiteY14-10508" fmla="*/ 9955 h 10000"/>
                <a:gd name="connsiteX15-10509" fmla="*/ 5773 w 10000"/>
                <a:gd name="connsiteY15-10510" fmla="*/ 9955 h 10000"/>
                <a:gd name="connsiteX16-10511" fmla="*/ 5659 w 10000"/>
                <a:gd name="connsiteY16-10512" fmla="*/ 9963 h 10000"/>
                <a:gd name="connsiteX17-10513" fmla="*/ 5659 w 10000"/>
                <a:gd name="connsiteY17-10514" fmla="*/ 9963 h 10000"/>
                <a:gd name="connsiteX18-10515" fmla="*/ 5572 w 10000"/>
                <a:gd name="connsiteY18-10516" fmla="*/ 9970 h 10000"/>
                <a:gd name="connsiteX19-10517" fmla="*/ 5572 w 10000"/>
                <a:gd name="connsiteY19-10518" fmla="*/ 9970 h 10000"/>
                <a:gd name="connsiteX20-10519" fmla="*/ 5371 w 10000"/>
                <a:gd name="connsiteY20-10520" fmla="*/ 9970 h 10000"/>
                <a:gd name="connsiteX21-10521" fmla="*/ 5371 w 10000"/>
                <a:gd name="connsiteY21-10522" fmla="*/ 9970 h 10000"/>
                <a:gd name="connsiteX22-10523" fmla="*/ 5240 w 10000"/>
                <a:gd name="connsiteY22-10524" fmla="*/ 9970 h 10000"/>
                <a:gd name="connsiteX23-10525" fmla="*/ 5074 w 10000"/>
                <a:gd name="connsiteY23-10526" fmla="*/ 9955 h 10000"/>
                <a:gd name="connsiteX24-10527" fmla="*/ 5074 w 10000"/>
                <a:gd name="connsiteY24-10528" fmla="*/ 9955 h 10000"/>
                <a:gd name="connsiteX25-10529" fmla="*/ 4969 w 10000"/>
                <a:gd name="connsiteY25-10530" fmla="*/ 9948 h 10000"/>
                <a:gd name="connsiteX26-10531" fmla="*/ 4838 w 10000"/>
                <a:gd name="connsiteY26-10532" fmla="*/ 9933 h 10000"/>
                <a:gd name="connsiteX27-10533" fmla="*/ 4838 w 10000"/>
                <a:gd name="connsiteY27-10534" fmla="*/ 9933 h 10000"/>
                <a:gd name="connsiteX28-10535" fmla="*/ 4664 w 10000"/>
                <a:gd name="connsiteY28-10536" fmla="*/ 9948 h 10000"/>
                <a:gd name="connsiteX29-10537" fmla="*/ 4664 w 10000"/>
                <a:gd name="connsiteY29-10538" fmla="*/ 9948 h 10000"/>
                <a:gd name="connsiteX30-10539" fmla="*/ 4480 w 10000"/>
                <a:gd name="connsiteY30-10540" fmla="*/ 9948 h 10000"/>
                <a:gd name="connsiteX31-10541" fmla="*/ 4445 w 10000"/>
                <a:gd name="connsiteY31-10542" fmla="*/ 9948 h 10000"/>
                <a:gd name="connsiteX32-10543" fmla="*/ 4445 w 10000"/>
                <a:gd name="connsiteY32-10544" fmla="*/ 9948 h 10000"/>
                <a:gd name="connsiteX33-10545" fmla="*/ 4393 w 10000"/>
                <a:gd name="connsiteY33-10546" fmla="*/ 9933 h 10000"/>
                <a:gd name="connsiteX34-10547" fmla="*/ 4332 w 10000"/>
                <a:gd name="connsiteY34-10548" fmla="*/ 9925 h 10000"/>
                <a:gd name="connsiteX35-10549" fmla="*/ 4323 w 10000"/>
                <a:gd name="connsiteY35-10550" fmla="*/ 9918 h 10000"/>
                <a:gd name="connsiteX36-10551" fmla="*/ 4297 w 10000"/>
                <a:gd name="connsiteY36-10552" fmla="*/ 9925 h 10000"/>
                <a:gd name="connsiteX37-10553" fmla="*/ 4297 w 10000"/>
                <a:gd name="connsiteY37-10554" fmla="*/ 9925 h 10000"/>
                <a:gd name="connsiteX38-10555" fmla="*/ 4253 w 10000"/>
                <a:gd name="connsiteY38-10556" fmla="*/ 9933 h 10000"/>
                <a:gd name="connsiteX39-10557" fmla="*/ 4253 w 10000"/>
                <a:gd name="connsiteY39-10558" fmla="*/ 9933 h 10000"/>
                <a:gd name="connsiteX40-10559" fmla="*/ 4026 w 10000"/>
                <a:gd name="connsiteY40-10560" fmla="*/ 9933 h 10000"/>
                <a:gd name="connsiteX41-10561" fmla="*/ 3808 w 10000"/>
                <a:gd name="connsiteY41-10562" fmla="*/ 9955 h 10000"/>
                <a:gd name="connsiteX42-10563" fmla="*/ 3808 w 10000"/>
                <a:gd name="connsiteY42-10564" fmla="*/ 9955 h 10000"/>
                <a:gd name="connsiteX43-10565" fmla="*/ 3581 w 10000"/>
                <a:gd name="connsiteY43-10566" fmla="*/ 9963 h 10000"/>
                <a:gd name="connsiteX44-10567" fmla="*/ 3354 w 10000"/>
                <a:gd name="connsiteY44-10568" fmla="*/ 9970 h 10000"/>
                <a:gd name="connsiteX45-10569" fmla="*/ 3354 w 10000"/>
                <a:gd name="connsiteY45-10570" fmla="*/ 9970 h 10000"/>
                <a:gd name="connsiteX46-10571" fmla="*/ 3179 w 10000"/>
                <a:gd name="connsiteY46-10572" fmla="*/ 9963 h 10000"/>
                <a:gd name="connsiteX47-10573" fmla="*/ 3022 w 10000"/>
                <a:gd name="connsiteY47-10574" fmla="*/ 9955 h 10000"/>
                <a:gd name="connsiteX48-10575" fmla="*/ 3022 w 10000"/>
                <a:gd name="connsiteY48-10576" fmla="*/ 9955 h 10000"/>
                <a:gd name="connsiteX49-10577" fmla="*/ 2856 w 10000"/>
                <a:gd name="connsiteY49-10578" fmla="*/ 9933 h 10000"/>
                <a:gd name="connsiteX50-10579" fmla="*/ 2690 w 10000"/>
                <a:gd name="connsiteY50-10580" fmla="*/ 9933 h 10000"/>
                <a:gd name="connsiteX51-10581" fmla="*/ 2690 w 10000"/>
                <a:gd name="connsiteY51-10582" fmla="*/ 9933 h 10000"/>
                <a:gd name="connsiteX52-10583" fmla="*/ 2393 w 10000"/>
                <a:gd name="connsiteY52-10584" fmla="*/ 9918 h 10000"/>
                <a:gd name="connsiteX53-10585" fmla="*/ 2096 w 10000"/>
                <a:gd name="connsiteY53-10586" fmla="*/ 9903 h 10000"/>
                <a:gd name="connsiteX54-10587" fmla="*/ 1983 w 10000"/>
                <a:gd name="connsiteY54-10588" fmla="*/ 9895 h 10000"/>
                <a:gd name="connsiteX55-10589" fmla="*/ 1983 w 10000"/>
                <a:gd name="connsiteY55-10590" fmla="*/ 9895 h 10000"/>
                <a:gd name="connsiteX56-10591" fmla="*/ 1817 w 10000"/>
                <a:gd name="connsiteY56-10592" fmla="*/ 9880 h 10000"/>
                <a:gd name="connsiteX57-10593" fmla="*/ 1668 w 10000"/>
                <a:gd name="connsiteY57-10594" fmla="*/ 9851 h 10000"/>
                <a:gd name="connsiteX58-10595" fmla="*/ 1520 w 10000"/>
                <a:gd name="connsiteY58-10596" fmla="*/ 9813 h 10000"/>
                <a:gd name="connsiteX59-10597" fmla="*/ 1389 w 10000"/>
                <a:gd name="connsiteY59-10598" fmla="*/ 9768 h 10000"/>
                <a:gd name="connsiteX60-10599" fmla="*/ 1389 w 10000"/>
                <a:gd name="connsiteY60-10600" fmla="*/ 9768 h 10000"/>
                <a:gd name="connsiteX61-10601" fmla="*/ 1223 w 10000"/>
                <a:gd name="connsiteY61-10602" fmla="*/ 9694 h 10000"/>
                <a:gd name="connsiteX62-10603" fmla="*/ 1083 w 10000"/>
                <a:gd name="connsiteY62-10604" fmla="*/ 9619 h 10000"/>
                <a:gd name="connsiteX63-10605" fmla="*/ 934 w 10000"/>
                <a:gd name="connsiteY63-10606" fmla="*/ 9537 h 10000"/>
                <a:gd name="connsiteX64-10607" fmla="*/ 812 w 10000"/>
                <a:gd name="connsiteY64-10608" fmla="*/ 9439 h 10000"/>
                <a:gd name="connsiteX65-10609" fmla="*/ 681 w 10000"/>
                <a:gd name="connsiteY65-10610" fmla="*/ 9335 h 10000"/>
                <a:gd name="connsiteX66-10611" fmla="*/ 568 w 10000"/>
                <a:gd name="connsiteY66-10612" fmla="*/ 9223 h 10000"/>
                <a:gd name="connsiteX67-10613" fmla="*/ 454 w 10000"/>
                <a:gd name="connsiteY67-10614" fmla="*/ 9111 h 10000"/>
                <a:gd name="connsiteX68-10615" fmla="*/ 349 w 10000"/>
                <a:gd name="connsiteY68-10616" fmla="*/ 8976 h 10000"/>
                <a:gd name="connsiteX69-10617" fmla="*/ 349 w 10000"/>
                <a:gd name="connsiteY69-10618" fmla="*/ 8976 h 10000"/>
                <a:gd name="connsiteX70-10619" fmla="*/ 262 w 10000"/>
                <a:gd name="connsiteY70-10620" fmla="*/ 8842 h 10000"/>
                <a:gd name="connsiteX71-10621" fmla="*/ 227 w 10000"/>
                <a:gd name="connsiteY71-10622" fmla="*/ 8774 h 10000"/>
                <a:gd name="connsiteX72-10623" fmla="*/ 192 w 10000"/>
                <a:gd name="connsiteY72-10624" fmla="*/ 8700 h 10000"/>
                <a:gd name="connsiteX73-10625" fmla="*/ 166 w 10000"/>
                <a:gd name="connsiteY73-10626" fmla="*/ 8632 h 10000"/>
                <a:gd name="connsiteX74-10627" fmla="*/ 148 w 10000"/>
                <a:gd name="connsiteY74-10628" fmla="*/ 8565 h 10000"/>
                <a:gd name="connsiteX75-10629" fmla="*/ 131 w 10000"/>
                <a:gd name="connsiteY75-10630" fmla="*/ 8490 h 10000"/>
                <a:gd name="connsiteX76-10631" fmla="*/ 122 w 10000"/>
                <a:gd name="connsiteY76-10632" fmla="*/ 8416 h 10000"/>
                <a:gd name="connsiteX77-10633" fmla="*/ 122 w 10000"/>
                <a:gd name="connsiteY77-10634" fmla="*/ 8408 h 10000"/>
                <a:gd name="connsiteX78-10635" fmla="*/ 122 w 10000"/>
                <a:gd name="connsiteY78-10636" fmla="*/ 8408 h 10000"/>
                <a:gd name="connsiteX79-10637" fmla="*/ 122 w 10000"/>
                <a:gd name="connsiteY79-10638" fmla="*/ 8408 h 10000"/>
                <a:gd name="connsiteX80-10639" fmla="*/ 114 w 10000"/>
                <a:gd name="connsiteY80-10640" fmla="*/ 8356 h 10000"/>
                <a:gd name="connsiteX81-10641" fmla="*/ 105 w 10000"/>
                <a:gd name="connsiteY81-10642" fmla="*/ 8303 h 10000"/>
                <a:gd name="connsiteX82-10643" fmla="*/ 96 w 10000"/>
                <a:gd name="connsiteY82-10644" fmla="*/ 8191 h 10000"/>
                <a:gd name="connsiteX83-10645" fmla="*/ 105 w 10000"/>
                <a:gd name="connsiteY83-10646" fmla="*/ 8079 h 10000"/>
                <a:gd name="connsiteX84-10647" fmla="*/ 114 w 10000"/>
                <a:gd name="connsiteY84-10648" fmla="*/ 7960 h 10000"/>
                <a:gd name="connsiteX85-10649" fmla="*/ 114 w 10000"/>
                <a:gd name="connsiteY85-10650" fmla="*/ 7960 h 10000"/>
                <a:gd name="connsiteX86-10651" fmla="*/ 122 w 10000"/>
                <a:gd name="connsiteY86-10652" fmla="*/ 7773 h 10000"/>
                <a:gd name="connsiteX87-10653" fmla="*/ 122 w 10000"/>
                <a:gd name="connsiteY87-10654" fmla="*/ 7773 h 10000"/>
                <a:gd name="connsiteX88-10655" fmla="*/ 122 w 10000"/>
                <a:gd name="connsiteY88-10656" fmla="*/ 7451 h 10000"/>
                <a:gd name="connsiteX89-10657" fmla="*/ 122 w 10000"/>
                <a:gd name="connsiteY89-10658" fmla="*/ 7451 h 10000"/>
                <a:gd name="connsiteX90-10659" fmla="*/ 122 w 10000"/>
                <a:gd name="connsiteY90-10660" fmla="*/ 7063 h 10000"/>
                <a:gd name="connsiteX91-10661" fmla="*/ 122 w 10000"/>
                <a:gd name="connsiteY91-10662" fmla="*/ 6689 h 10000"/>
                <a:gd name="connsiteX92-10663" fmla="*/ 122 w 10000"/>
                <a:gd name="connsiteY92-10664" fmla="*/ 6689 h 10000"/>
                <a:gd name="connsiteX93-10665" fmla="*/ 114 w 10000"/>
                <a:gd name="connsiteY93-10666" fmla="*/ 6510 h 10000"/>
                <a:gd name="connsiteX94-10667" fmla="*/ 96 w 10000"/>
                <a:gd name="connsiteY94-10668" fmla="*/ 6338 h 10000"/>
                <a:gd name="connsiteX95-10669" fmla="*/ 96 w 10000"/>
                <a:gd name="connsiteY95-10670" fmla="*/ 6338 h 10000"/>
                <a:gd name="connsiteX96-10671" fmla="*/ 70 w 10000"/>
                <a:gd name="connsiteY96-10672" fmla="*/ 6091 h 10000"/>
                <a:gd name="connsiteX97-10673" fmla="*/ 61 w 10000"/>
                <a:gd name="connsiteY97-10674" fmla="*/ 5972 h 10000"/>
                <a:gd name="connsiteX98-10675" fmla="*/ 70 w 10000"/>
                <a:gd name="connsiteY98-10676" fmla="*/ 5845 h 10000"/>
                <a:gd name="connsiteX99-10677" fmla="*/ 70 w 10000"/>
                <a:gd name="connsiteY99-10678" fmla="*/ 5845 h 10000"/>
                <a:gd name="connsiteX100-10679" fmla="*/ 79 w 10000"/>
                <a:gd name="connsiteY100-10680" fmla="*/ 5583 h 10000"/>
                <a:gd name="connsiteX101-10681" fmla="*/ 79 w 10000"/>
                <a:gd name="connsiteY101-10682" fmla="*/ 5314 h 10000"/>
                <a:gd name="connsiteX102-10683" fmla="*/ 61 w 10000"/>
                <a:gd name="connsiteY102-10684" fmla="*/ 5045 h 10000"/>
                <a:gd name="connsiteX103-10685" fmla="*/ 44 w 10000"/>
                <a:gd name="connsiteY103-10686" fmla="*/ 4776 h 10000"/>
                <a:gd name="connsiteX104-10687" fmla="*/ 44 w 10000"/>
                <a:gd name="connsiteY104-10688" fmla="*/ 4776 h 10000"/>
                <a:gd name="connsiteX105-10689" fmla="*/ 17 w 10000"/>
                <a:gd name="connsiteY105-10690" fmla="*/ 4402 h 10000"/>
                <a:gd name="connsiteX106-10691" fmla="*/ 9 w 10000"/>
                <a:gd name="connsiteY106-10692" fmla="*/ 4215 h 10000"/>
                <a:gd name="connsiteX107-10693" fmla="*/ 0 w 10000"/>
                <a:gd name="connsiteY107-10694" fmla="*/ 4028 h 10000"/>
                <a:gd name="connsiteX108-10695" fmla="*/ 0 w 10000"/>
                <a:gd name="connsiteY108-10696" fmla="*/ 2093 h 10000"/>
                <a:gd name="connsiteX109-10697" fmla="*/ 0 w 10000"/>
                <a:gd name="connsiteY109-10698" fmla="*/ 2093 h 10000"/>
                <a:gd name="connsiteX110-10699" fmla="*/ 0 w 10000"/>
                <a:gd name="connsiteY110-10700" fmla="*/ 2033 h 10000"/>
                <a:gd name="connsiteX111-10701" fmla="*/ 0 w 10000"/>
                <a:gd name="connsiteY111-10702" fmla="*/ 1958 h 10000"/>
                <a:gd name="connsiteX112-10703" fmla="*/ 26 w 10000"/>
                <a:gd name="connsiteY112-10704" fmla="*/ 1816 h 10000"/>
                <a:gd name="connsiteX113-10705" fmla="*/ 26 w 10000"/>
                <a:gd name="connsiteY113-10706" fmla="*/ 1816 h 10000"/>
                <a:gd name="connsiteX114-10707" fmla="*/ 35 w 10000"/>
                <a:gd name="connsiteY114-10708" fmla="*/ 1719 h 10000"/>
                <a:gd name="connsiteX115-10709" fmla="*/ 44 w 10000"/>
                <a:gd name="connsiteY115-10710" fmla="*/ 1637 h 10000"/>
                <a:gd name="connsiteX116-10711" fmla="*/ 35 w 10000"/>
                <a:gd name="connsiteY116-10712" fmla="*/ 1465 h 10000"/>
                <a:gd name="connsiteX117-10713" fmla="*/ 35 w 10000"/>
                <a:gd name="connsiteY117-10714" fmla="*/ 1465 h 10000"/>
                <a:gd name="connsiteX118-10715" fmla="*/ 35 w 10000"/>
                <a:gd name="connsiteY118-10716" fmla="*/ 1368 h 10000"/>
                <a:gd name="connsiteX119-10717" fmla="*/ 35 w 10000"/>
                <a:gd name="connsiteY119-10718" fmla="*/ 1263 h 10000"/>
                <a:gd name="connsiteX120-10719" fmla="*/ 44 w 10000"/>
                <a:gd name="connsiteY120-10720" fmla="*/ 1173 h 10000"/>
                <a:gd name="connsiteX121-10721" fmla="*/ 61 w 10000"/>
                <a:gd name="connsiteY121-10722" fmla="*/ 1084 h 10000"/>
                <a:gd name="connsiteX122-10723" fmla="*/ 61 w 10000"/>
                <a:gd name="connsiteY122-10724" fmla="*/ 1084 h 10000"/>
                <a:gd name="connsiteX123-10725" fmla="*/ 105 w 10000"/>
                <a:gd name="connsiteY123-10726" fmla="*/ 942 h 10000"/>
                <a:gd name="connsiteX124-10727" fmla="*/ 157 w 10000"/>
                <a:gd name="connsiteY124-10728" fmla="*/ 815 h 10000"/>
                <a:gd name="connsiteX125-10729" fmla="*/ 227 w 10000"/>
                <a:gd name="connsiteY125-10730" fmla="*/ 695 h 10000"/>
                <a:gd name="connsiteX126-10731" fmla="*/ 297 w 10000"/>
                <a:gd name="connsiteY126-10732" fmla="*/ 598 h 10000"/>
                <a:gd name="connsiteX127-10733" fmla="*/ 376 w 10000"/>
                <a:gd name="connsiteY127-10734" fmla="*/ 508 h 10000"/>
                <a:gd name="connsiteX128-10735" fmla="*/ 472 w 10000"/>
                <a:gd name="connsiteY128-10736" fmla="*/ 433 h 10000"/>
                <a:gd name="connsiteX129-10737" fmla="*/ 594 w 10000"/>
                <a:gd name="connsiteY129-10738" fmla="*/ 359 h 10000"/>
                <a:gd name="connsiteX130-10739" fmla="*/ 734 w 10000"/>
                <a:gd name="connsiteY130-10740" fmla="*/ 291 h 10000"/>
                <a:gd name="connsiteX131-10741" fmla="*/ 734 w 10000"/>
                <a:gd name="connsiteY131-10742" fmla="*/ 291 h 10000"/>
                <a:gd name="connsiteX132-10743" fmla="*/ 873 w 10000"/>
                <a:gd name="connsiteY132-10744" fmla="*/ 247 h 10000"/>
                <a:gd name="connsiteX133-10745" fmla="*/ 996 w 10000"/>
                <a:gd name="connsiteY133-10746" fmla="*/ 209 h 10000"/>
                <a:gd name="connsiteX134-10747" fmla="*/ 1258 w 10000"/>
                <a:gd name="connsiteY134-10748" fmla="*/ 142 h 10000"/>
                <a:gd name="connsiteX135-10749" fmla="*/ 1520 w 10000"/>
                <a:gd name="connsiteY135-10750" fmla="*/ 82 h 10000"/>
                <a:gd name="connsiteX136-10751" fmla="*/ 1782 w 10000"/>
                <a:gd name="connsiteY136-10752" fmla="*/ 45 h 10000"/>
                <a:gd name="connsiteX137-10753" fmla="*/ 2035 w 10000"/>
                <a:gd name="connsiteY137-10754" fmla="*/ 22 h 10000"/>
                <a:gd name="connsiteX138-10755" fmla="*/ 2288 w 10000"/>
                <a:gd name="connsiteY138-10756" fmla="*/ 7 h 10000"/>
                <a:gd name="connsiteX139-10757" fmla="*/ 2533 w 10000"/>
                <a:gd name="connsiteY139-10758" fmla="*/ 0 h 10000"/>
                <a:gd name="connsiteX140-10759" fmla="*/ 2769 w 10000"/>
                <a:gd name="connsiteY140-10760" fmla="*/ 0 h 10000"/>
                <a:gd name="connsiteX141-10761" fmla="*/ 2769 w 10000"/>
                <a:gd name="connsiteY141-10762" fmla="*/ 0 h 10000"/>
                <a:gd name="connsiteX142-10763" fmla="*/ 3127 w 10000"/>
                <a:gd name="connsiteY142-10764" fmla="*/ 0 h 10000"/>
                <a:gd name="connsiteX143-10765" fmla="*/ 3476 w 10000"/>
                <a:gd name="connsiteY143-10766" fmla="*/ 15 h 10000"/>
                <a:gd name="connsiteX144-10767" fmla="*/ 3476 w 10000"/>
                <a:gd name="connsiteY144-10768" fmla="*/ 15 h 10000"/>
                <a:gd name="connsiteX145-10769" fmla="*/ 3852 w 10000"/>
                <a:gd name="connsiteY145-10770" fmla="*/ 22 h 10000"/>
                <a:gd name="connsiteX146-10771" fmla="*/ 4218 w 10000"/>
                <a:gd name="connsiteY146-10772" fmla="*/ 22 h 10000"/>
                <a:gd name="connsiteX147-10773" fmla="*/ 4218 w 10000"/>
                <a:gd name="connsiteY147-10774" fmla="*/ 22 h 10000"/>
                <a:gd name="connsiteX148-10775" fmla="*/ 4428 w 10000"/>
                <a:gd name="connsiteY148-10776" fmla="*/ 30 h 10000"/>
                <a:gd name="connsiteX149-10777" fmla="*/ 4646 w 10000"/>
                <a:gd name="connsiteY149-10778" fmla="*/ 37 h 10000"/>
                <a:gd name="connsiteX150-10779" fmla="*/ 5066 w 10000"/>
                <a:gd name="connsiteY150-10780" fmla="*/ 60 h 10000"/>
                <a:gd name="connsiteX151-10781" fmla="*/ 5066 w 10000"/>
                <a:gd name="connsiteY151-10782" fmla="*/ 60 h 10000"/>
                <a:gd name="connsiteX152-10783" fmla="*/ 5493 w 10000"/>
                <a:gd name="connsiteY152-10784" fmla="*/ 82 h 10000"/>
                <a:gd name="connsiteX153-10785" fmla="*/ 5712 w 10000"/>
                <a:gd name="connsiteY153-10786" fmla="*/ 90 h 10000"/>
                <a:gd name="connsiteX154-10787" fmla="*/ 5921 w 10000"/>
                <a:gd name="connsiteY154-10788" fmla="*/ 90 h 10000"/>
                <a:gd name="connsiteX155-10789" fmla="*/ 5921 w 10000"/>
                <a:gd name="connsiteY155-10790" fmla="*/ 90 h 10000"/>
                <a:gd name="connsiteX156-10791" fmla="*/ 6376 w 10000"/>
                <a:gd name="connsiteY156-10792" fmla="*/ 105 h 10000"/>
                <a:gd name="connsiteX157-10793" fmla="*/ 6838 w 10000"/>
                <a:gd name="connsiteY157-10794" fmla="*/ 112 h 10000"/>
                <a:gd name="connsiteX158-10795" fmla="*/ 7694 w 10000"/>
                <a:gd name="connsiteY158-10796" fmla="*/ 127 h 10000"/>
                <a:gd name="connsiteX159-10797" fmla="*/ 7799 w 10000"/>
                <a:gd name="connsiteY159-10798" fmla="*/ 135 h 10000"/>
                <a:gd name="connsiteX160-10799" fmla="*/ 7799 w 10000"/>
                <a:gd name="connsiteY160-10800" fmla="*/ 135 h 10000"/>
                <a:gd name="connsiteX161-10801" fmla="*/ 8122 w 10000"/>
                <a:gd name="connsiteY161-10802" fmla="*/ 142 h 10000"/>
                <a:gd name="connsiteX162-10803" fmla="*/ 8454 w 10000"/>
                <a:gd name="connsiteY162-10804" fmla="*/ 164 h 10000"/>
                <a:gd name="connsiteX163-10805" fmla="*/ 8603 w 10000"/>
                <a:gd name="connsiteY163-10806" fmla="*/ 179 h 10000"/>
                <a:gd name="connsiteX164-10807" fmla="*/ 8760 w 10000"/>
                <a:gd name="connsiteY164-10808" fmla="*/ 202 h 10000"/>
                <a:gd name="connsiteX165-10809" fmla="*/ 8900 w 10000"/>
                <a:gd name="connsiteY165-10810" fmla="*/ 232 h 10000"/>
                <a:gd name="connsiteX166-10811" fmla="*/ 9039 w 10000"/>
                <a:gd name="connsiteY166-10812" fmla="*/ 277 h 10000"/>
                <a:gd name="connsiteX167-10813" fmla="*/ 9170 w 10000"/>
                <a:gd name="connsiteY167-10814" fmla="*/ 321 h 10000"/>
                <a:gd name="connsiteX168-10815" fmla="*/ 9293 w 10000"/>
                <a:gd name="connsiteY168-10816" fmla="*/ 389 h 10000"/>
                <a:gd name="connsiteX169-10817" fmla="*/ 9389 w 10000"/>
                <a:gd name="connsiteY169-10818" fmla="*/ 463 h 10000"/>
                <a:gd name="connsiteX170-10819" fmla="*/ 9441 w 10000"/>
                <a:gd name="connsiteY170-10820" fmla="*/ 508 h 10000"/>
                <a:gd name="connsiteX171-10821" fmla="*/ 9476 w 10000"/>
                <a:gd name="connsiteY171-10822" fmla="*/ 553 h 10000"/>
                <a:gd name="connsiteX172-10823" fmla="*/ 9520 w 10000"/>
                <a:gd name="connsiteY172-10824" fmla="*/ 605 h 10000"/>
                <a:gd name="connsiteX173-10825" fmla="*/ 9563 w 10000"/>
                <a:gd name="connsiteY173-10826" fmla="*/ 665 h 10000"/>
                <a:gd name="connsiteX174-10827" fmla="*/ 9590 w 10000"/>
                <a:gd name="connsiteY174-10828" fmla="*/ 717 h 10000"/>
                <a:gd name="connsiteX175-10829" fmla="*/ 9616 w 10000"/>
                <a:gd name="connsiteY175-10830" fmla="*/ 777 h 10000"/>
                <a:gd name="connsiteX176-10831" fmla="*/ 9642 w 10000"/>
                <a:gd name="connsiteY176-10832" fmla="*/ 852 h 10000"/>
                <a:gd name="connsiteX177-10833" fmla="*/ 9659 w 10000"/>
                <a:gd name="connsiteY177-10834" fmla="*/ 927 h 10000"/>
                <a:gd name="connsiteX178-10835" fmla="*/ 9668 w 10000"/>
                <a:gd name="connsiteY178-10836" fmla="*/ 1001 h 10000"/>
                <a:gd name="connsiteX179-10837" fmla="*/ 9677 w 10000"/>
                <a:gd name="connsiteY179-10838" fmla="*/ 1084 h 10000"/>
                <a:gd name="connsiteX180-10839" fmla="*/ 9677 w 10000"/>
                <a:gd name="connsiteY180-10840" fmla="*/ 1084 h 10000"/>
                <a:gd name="connsiteX181-10841" fmla="*/ 9668 w 10000"/>
                <a:gd name="connsiteY181-10842" fmla="*/ 1136 h 10000"/>
                <a:gd name="connsiteX182-10843" fmla="*/ 9659 w 10000"/>
                <a:gd name="connsiteY182-10844" fmla="*/ 1151 h 10000"/>
                <a:gd name="connsiteX183-10845" fmla="*/ 9642 w 10000"/>
                <a:gd name="connsiteY183-10846" fmla="*/ 1173 h 10000"/>
                <a:gd name="connsiteX184-10847" fmla="*/ 9642 w 10000"/>
                <a:gd name="connsiteY184-10848" fmla="*/ 1173 h 10000"/>
                <a:gd name="connsiteX185-10849" fmla="*/ 9616 w 10000"/>
                <a:gd name="connsiteY185-10850" fmla="*/ 1188 h 10000"/>
                <a:gd name="connsiteX186-10851" fmla="*/ 9590 w 10000"/>
                <a:gd name="connsiteY186-10852" fmla="*/ 1196 h 10000"/>
                <a:gd name="connsiteX187-10853" fmla="*/ 9563 w 10000"/>
                <a:gd name="connsiteY187-10854" fmla="*/ 1203 h 10000"/>
                <a:gd name="connsiteX188-10855" fmla="*/ 9520 w 10000"/>
                <a:gd name="connsiteY188-10856" fmla="*/ 1211 h 10000"/>
                <a:gd name="connsiteX189-10857" fmla="*/ 9520 w 10000"/>
                <a:gd name="connsiteY189-10858" fmla="*/ 1211 h 10000"/>
                <a:gd name="connsiteX190-10859" fmla="*/ 9467 w 10000"/>
                <a:gd name="connsiteY190-10860" fmla="*/ 1203 h 10000"/>
                <a:gd name="connsiteX191-10861" fmla="*/ 9441 w 10000"/>
                <a:gd name="connsiteY191-10862" fmla="*/ 1188 h 10000"/>
                <a:gd name="connsiteX192-10863" fmla="*/ 9415 w 10000"/>
                <a:gd name="connsiteY192-10864" fmla="*/ 1173 h 10000"/>
                <a:gd name="connsiteX193-10865" fmla="*/ 9397 w 10000"/>
                <a:gd name="connsiteY193-10866" fmla="*/ 1158 h 10000"/>
                <a:gd name="connsiteX194-10867" fmla="*/ 9380 w 10000"/>
                <a:gd name="connsiteY194-10868" fmla="*/ 1136 h 10000"/>
                <a:gd name="connsiteX195-10869" fmla="*/ 9362 w 10000"/>
                <a:gd name="connsiteY195-10870" fmla="*/ 1114 h 10000"/>
                <a:gd name="connsiteX196-10871" fmla="*/ 9362 w 10000"/>
                <a:gd name="connsiteY196-10872" fmla="*/ 1084 h 10000"/>
                <a:gd name="connsiteX197-10873" fmla="*/ 9362 w 10000"/>
                <a:gd name="connsiteY197-10874" fmla="*/ 1084 h 10000"/>
                <a:gd name="connsiteX198-10875" fmla="*/ 9354 w 10000"/>
                <a:gd name="connsiteY198-10876" fmla="*/ 994 h 10000"/>
                <a:gd name="connsiteX199-10877" fmla="*/ 9336 w 10000"/>
                <a:gd name="connsiteY199-10878" fmla="*/ 919 h 10000"/>
                <a:gd name="connsiteX200-10879" fmla="*/ 9310 w 10000"/>
                <a:gd name="connsiteY200-10880" fmla="*/ 852 h 10000"/>
                <a:gd name="connsiteX201-10881" fmla="*/ 9275 w 10000"/>
                <a:gd name="connsiteY201-10882" fmla="*/ 777 h 10000"/>
                <a:gd name="connsiteX202-10883" fmla="*/ 9223 w 10000"/>
                <a:gd name="connsiteY202-10884" fmla="*/ 717 h 10000"/>
                <a:gd name="connsiteX203-10885" fmla="*/ 9170 w 10000"/>
                <a:gd name="connsiteY203-10886" fmla="*/ 665 h 10000"/>
                <a:gd name="connsiteX204-10887" fmla="*/ 9118 w 10000"/>
                <a:gd name="connsiteY204-10888" fmla="*/ 620 h 10000"/>
                <a:gd name="connsiteX205-10889" fmla="*/ 9048 w 10000"/>
                <a:gd name="connsiteY205-10890" fmla="*/ 575 h 10000"/>
                <a:gd name="connsiteX206-10891" fmla="*/ 8961 w 10000"/>
                <a:gd name="connsiteY206-10892" fmla="*/ 531 h 10000"/>
                <a:gd name="connsiteX207-10893" fmla="*/ 8882 w 10000"/>
                <a:gd name="connsiteY207-10894" fmla="*/ 493 h 10000"/>
                <a:gd name="connsiteX208-10895" fmla="*/ 8786 w 10000"/>
                <a:gd name="connsiteY208-10896" fmla="*/ 463 h 10000"/>
                <a:gd name="connsiteX209-10897" fmla="*/ 8681 w 10000"/>
                <a:gd name="connsiteY209-10898" fmla="*/ 441 h 10000"/>
                <a:gd name="connsiteX210-10899" fmla="*/ 8568 w 10000"/>
                <a:gd name="connsiteY210-10900" fmla="*/ 426 h 10000"/>
                <a:gd name="connsiteX211-10901" fmla="*/ 8454 w 10000"/>
                <a:gd name="connsiteY211-10902" fmla="*/ 411 h 10000"/>
                <a:gd name="connsiteX212-10903" fmla="*/ 8314 w 10000"/>
                <a:gd name="connsiteY212-10904" fmla="*/ 404 h 10000"/>
                <a:gd name="connsiteX213-10905" fmla="*/ 8183 w 10000"/>
                <a:gd name="connsiteY213-10906" fmla="*/ 404 h 10000"/>
                <a:gd name="connsiteX214-10907" fmla="*/ 8166 w 10000"/>
                <a:gd name="connsiteY214-10908" fmla="*/ 404 h 10000"/>
                <a:gd name="connsiteX215-10909" fmla="*/ 8166 w 10000"/>
                <a:gd name="connsiteY215-10910" fmla="*/ 404 h 10000"/>
                <a:gd name="connsiteX216-10911" fmla="*/ 7834 w 10000"/>
                <a:gd name="connsiteY216-10912" fmla="*/ 396 h 10000"/>
                <a:gd name="connsiteX217-10913" fmla="*/ 7520 w 10000"/>
                <a:gd name="connsiteY217-10914" fmla="*/ 381 h 10000"/>
                <a:gd name="connsiteX218-10915" fmla="*/ 7520 w 10000"/>
                <a:gd name="connsiteY218-10916" fmla="*/ 381 h 10000"/>
                <a:gd name="connsiteX219-10917" fmla="*/ 7205 w 10000"/>
                <a:gd name="connsiteY219-10918" fmla="*/ 374 h 10000"/>
                <a:gd name="connsiteX220-10919" fmla="*/ 6882 w 10000"/>
                <a:gd name="connsiteY220-10920" fmla="*/ 366 h 10000"/>
                <a:gd name="connsiteX221-10921" fmla="*/ 5502 w 10000"/>
                <a:gd name="connsiteY221-10922" fmla="*/ 366 h 10000"/>
                <a:gd name="connsiteX222-10923" fmla="*/ 5502 w 10000"/>
                <a:gd name="connsiteY222-10924" fmla="*/ 366 h 10000"/>
                <a:gd name="connsiteX223-10925" fmla="*/ 5354 w 10000"/>
                <a:gd name="connsiteY223-10926" fmla="*/ 366 h 10000"/>
                <a:gd name="connsiteX224-10927" fmla="*/ 5214 w 10000"/>
                <a:gd name="connsiteY224-10928" fmla="*/ 359 h 10000"/>
                <a:gd name="connsiteX225-10929" fmla="*/ 4926 w 10000"/>
                <a:gd name="connsiteY225-10930" fmla="*/ 336 h 10000"/>
                <a:gd name="connsiteX226-10931" fmla="*/ 4926 w 10000"/>
                <a:gd name="connsiteY226-10932" fmla="*/ 336 h 10000"/>
                <a:gd name="connsiteX227-10933" fmla="*/ 4638 w 10000"/>
                <a:gd name="connsiteY227-10934" fmla="*/ 299 h 10000"/>
                <a:gd name="connsiteX228-10935" fmla="*/ 4489 w 10000"/>
                <a:gd name="connsiteY228-10936" fmla="*/ 291 h 10000"/>
                <a:gd name="connsiteX229-10937" fmla="*/ 4341 w 10000"/>
                <a:gd name="connsiteY229-10938" fmla="*/ 291 h 10000"/>
                <a:gd name="connsiteX230-10939" fmla="*/ 4341 w 10000"/>
                <a:gd name="connsiteY230-10940" fmla="*/ 291 h 10000"/>
                <a:gd name="connsiteX231-10941" fmla="*/ 3886 w 10000"/>
                <a:gd name="connsiteY231-10942" fmla="*/ 284 h 10000"/>
                <a:gd name="connsiteX232-10943" fmla="*/ 3424 w 10000"/>
                <a:gd name="connsiteY232-10944" fmla="*/ 262 h 10000"/>
                <a:gd name="connsiteX233-10945" fmla="*/ 3424 w 10000"/>
                <a:gd name="connsiteY233-10946" fmla="*/ 262 h 10000"/>
                <a:gd name="connsiteX234-10947" fmla="*/ 3004 w 10000"/>
                <a:gd name="connsiteY234-10948" fmla="*/ 247 h 10000"/>
                <a:gd name="connsiteX235-10949" fmla="*/ 3004 w 10000"/>
                <a:gd name="connsiteY235-10950" fmla="*/ 247 h 10000"/>
                <a:gd name="connsiteX236-10951" fmla="*/ 2716 w 10000"/>
                <a:gd name="connsiteY236-10952" fmla="*/ 239 h 10000"/>
                <a:gd name="connsiteX237-10953" fmla="*/ 2716 w 10000"/>
                <a:gd name="connsiteY237-10954" fmla="*/ 239 h 10000"/>
                <a:gd name="connsiteX238-10955" fmla="*/ 2472 w 10000"/>
                <a:gd name="connsiteY238-10956" fmla="*/ 247 h 10000"/>
                <a:gd name="connsiteX239-10957" fmla="*/ 2157 w 10000"/>
                <a:gd name="connsiteY239-10958" fmla="*/ 262 h 10000"/>
                <a:gd name="connsiteX240-10959" fmla="*/ 1983 w 10000"/>
                <a:gd name="connsiteY240-10960" fmla="*/ 277 h 10000"/>
                <a:gd name="connsiteX241-10961" fmla="*/ 1808 w 10000"/>
                <a:gd name="connsiteY241-10962" fmla="*/ 299 h 10000"/>
                <a:gd name="connsiteX242-10963" fmla="*/ 1642 w 10000"/>
                <a:gd name="connsiteY242-10964" fmla="*/ 321 h 10000"/>
                <a:gd name="connsiteX243-10965" fmla="*/ 1476 w 10000"/>
                <a:gd name="connsiteY243-10966" fmla="*/ 366 h 10000"/>
                <a:gd name="connsiteX244-10967" fmla="*/ 1467 w 10000"/>
                <a:gd name="connsiteY244-10968" fmla="*/ 366 h 10000"/>
                <a:gd name="connsiteX245-10969" fmla="*/ 1467 w 10000"/>
                <a:gd name="connsiteY245-10970" fmla="*/ 366 h 10000"/>
                <a:gd name="connsiteX246-10971" fmla="*/ 1284 w 10000"/>
                <a:gd name="connsiteY246-10972" fmla="*/ 411 h 10000"/>
                <a:gd name="connsiteX247-10973" fmla="*/ 1118 w 10000"/>
                <a:gd name="connsiteY247-10974" fmla="*/ 456 h 10000"/>
                <a:gd name="connsiteX248-10975" fmla="*/ 952 w 10000"/>
                <a:gd name="connsiteY248-10976" fmla="*/ 508 h 10000"/>
                <a:gd name="connsiteX249-10977" fmla="*/ 882 w 10000"/>
                <a:gd name="connsiteY249-10978" fmla="*/ 538 h 10000"/>
                <a:gd name="connsiteX250-10979" fmla="*/ 812 w 10000"/>
                <a:gd name="connsiteY250-10980" fmla="*/ 583 h 10000"/>
                <a:gd name="connsiteX251-10981" fmla="*/ 734 w 10000"/>
                <a:gd name="connsiteY251-10982" fmla="*/ 620 h 10000"/>
                <a:gd name="connsiteX252-10983" fmla="*/ 672 w 10000"/>
                <a:gd name="connsiteY252-10984" fmla="*/ 665 h 10000"/>
                <a:gd name="connsiteX253-10985" fmla="*/ 611 w 10000"/>
                <a:gd name="connsiteY253-10986" fmla="*/ 710 h 10000"/>
                <a:gd name="connsiteX254-10987" fmla="*/ 559 w 10000"/>
                <a:gd name="connsiteY254-10988" fmla="*/ 762 h 10000"/>
                <a:gd name="connsiteX255-10989" fmla="*/ 515 w 10000"/>
                <a:gd name="connsiteY255-10990" fmla="*/ 830 h 10000"/>
                <a:gd name="connsiteX256-10991" fmla="*/ 463 w 10000"/>
                <a:gd name="connsiteY256-10992" fmla="*/ 897 h 10000"/>
                <a:gd name="connsiteX257-10993" fmla="*/ 428 w 10000"/>
                <a:gd name="connsiteY257-10994" fmla="*/ 972 h 10000"/>
                <a:gd name="connsiteX258-10995" fmla="*/ 393 w 10000"/>
                <a:gd name="connsiteY258-10996" fmla="*/ 1061 h 10000"/>
                <a:gd name="connsiteX259-10997" fmla="*/ 393 w 10000"/>
                <a:gd name="connsiteY259-10998" fmla="*/ 1061 h 10000"/>
                <a:gd name="connsiteX260-10999" fmla="*/ 367 w 10000"/>
                <a:gd name="connsiteY260-11000" fmla="*/ 1158 h 10000"/>
                <a:gd name="connsiteX261-11001" fmla="*/ 358 w 10000"/>
                <a:gd name="connsiteY261-11002" fmla="*/ 1248 h 10000"/>
                <a:gd name="connsiteX262-11003" fmla="*/ 358 w 10000"/>
                <a:gd name="connsiteY262-11004" fmla="*/ 1353 h 10000"/>
                <a:gd name="connsiteX263-11005" fmla="*/ 358 w 10000"/>
                <a:gd name="connsiteY263-11006" fmla="*/ 1442 h 10000"/>
                <a:gd name="connsiteX264-11007" fmla="*/ 358 w 10000"/>
                <a:gd name="connsiteY264-11008" fmla="*/ 1442 h 10000"/>
                <a:gd name="connsiteX265-11009" fmla="*/ 367 w 10000"/>
                <a:gd name="connsiteY265-11010" fmla="*/ 1562 h 10000"/>
                <a:gd name="connsiteX266-11011" fmla="*/ 358 w 10000"/>
                <a:gd name="connsiteY266-11012" fmla="*/ 1674 h 10000"/>
                <a:gd name="connsiteX267-11013" fmla="*/ 358 w 10000"/>
                <a:gd name="connsiteY267-11014" fmla="*/ 1674 h 10000"/>
                <a:gd name="connsiteX268-11015" fmla="*/ 332 w 10000"/>
                <a:gd name="connsiteY268-11016" fmla="*/ 1794 h 10000"/>
                <a:gd name="connsiteX269-11017" fmla="*/ 332 w 10000"/>
                <a:gd name="connsiteY269-11018" fmla="*/ 1794 h 10000"/>
                <a:gd name="connsiteX270-11019" fmla="*/ 314 w 10000"/>
                <a:gd name="connsiteY270-11020" fmla="*/ 1876 h 10000"/>
                <a:gd name="connsiteX271-11021" fmla="*/ 306 w 10000"/>
                <a:gd name="connsiteY271-11022" fmla="*/ 1958 h 10000"/>
                <a:gd name="connsiteX272-11023" fmla="*/ 306 w 10000"/>
                <a:gd name="connsiteY272-11024" fmla="*/ 2003 h 10000"/>
                <a:gd name="connsiteX273-11025" fmla="*/ 306 w 10000"/>
                <a:gd name="connsiteY273-11026" fmla="*/ 2040 h 10000"/>
                <a:gd name="connsiteX274-11027" fmla="*/ 323 w 10000"/>
                <a:gd name="connsiteY274-11028" fmla="*/ 2078 h 10000"/>
                <a:gd name="connsiteX275-11029" fmla="*/ 341 w 10000"/>
                <a:gd name="connsiteY275-11030" fmla="*/ 2108 h 10000"/>
                <a:gd name="connsiteX276-11031" fmla="*/ 341 w 10000"/>
                <a:gd name="connsiteY276-11032" fmla="*/ 2108 h 10000"/>
                <a:gd name="connsiteX277-11033" fmla="*/ 358 w 10000"/>
                <a:gd name="connsiteY277-11034" fmla="*/ 2152 h 10000"/>
                <a:gd name="connsiteX278-11035" fmla="*/ 358 w 10000"/>
                <a:gd name="connsiteY278-11036" fmla="*/ 2197 h 10000"/>
                <a:gd name="connsiteX279-11037" fmla="*/ 341 w 10000"/>
                <a:gd name="connsiteY279-11038" fmla="*/ 2235 h 10000"/>
                <a:gd name="connsiteX280-11039" fmla="*/ 332 w 10000"/>
                <a:gd name="connsiteY280-11040" fmla="*/ 2257 h 10000"/>
                <a:gd name="connsiteX281-11041" fmla="*/ 314 w 10000"/>
                <a:gd name="connsiteY281-11042" fmla="*/ 2265 h 10000"/>
                <a:gd name="connsiteX282-11043" fmla="*/ 314 w 10000"/>
                <a:gd name="connsiteY282-11044" fmla="*/ 2280 h 10000"/>
                <a:gd name="connsiteX283-11045" fmla="*/ 314 w 10000"/>
                <a:gd name="connsiteY283-11046" fmla="*/ 2280 h 10000"/>
                <a:gd name="connsiteX284-11047" fmla="*/ 323 w 10000"/>
                <a:gd name="connsiteY284-11048" fmla="*/ 3019 h 10000"/>
                <a:gd name="connsiteX285-11049" fmla="*/ 332 w 10000"/>
                <a:gd name="connsiteY285-11050" fmla="*/ 3804 h 10000"/>
                <a:gd name="connsiteX286-11051" fmla="*/ 349 w 10000"/>
                <a:gd name="connsiteY286-11052" fmla="*/ 4634 h 10000"/>
                <a:gd name="connsiteX287-11053" fmla="*/ 393 w 10000"/>
                <a:gd name="connsiteY287-11054" fmla="*/ 5471 h 10000"/>
                <a:gd name="connsiteX288-11055" fmla="*/ 393 w 10000"/>
                <a:gd name="connsiteY288-11056" fmla="*/ 5471 h 10000"/>
                <a:gd name="connsiteX289-11057" fmla="*/ 410 w 10000"/>
                <a:gd name="connsiteY289-11058" fmla="*/ 5889 h 10000"/>
                <a:gd name="connsiteX290-11059" fmla="*/ 428 w 10000"/>
                <a:gd name="connsiteY290-11060" fmla="*/ 6315 h 10000"/>
                <a:gd name="connsiteX291-11061" fmla="*/ 437 w 10000"/>
                <a:gd name="connsiteY291-11062" fmla="*/ 6764 h 10000"/>
                <a:gd name="connsiteX292-11063" fmla="*/ 437 w 10000"/>
                <a:gd name="connsiteY292-11064" fmla="*/ 7212 h 10000"/>
                <a:gd name="connsiteX293-11065" fmla="*/ 437 w 10000"/>
                <a:gd name="connsiteY293-11066" fmla="*/ 7212 h 10000"/>
                <a:gd name="connsiteX294-11067" fmla="*/ 437 w 10000"/>
                <a:gd name="connsiteY294-11068" fmla="*/ 7444 h 10000"/>
                <a:gd name="connsiteX295-11069" fmla="*/ 437 w 10000"/>
                <a:gd name="connsiteY295-11070" fmla="*/ 7444 h 10000"/>
                <a:gd name="connsiteX296-11071" fmla="*/ 437 w 10000"/>
                <a:gd name="connsiteY296-11072" fmla="*/ 7720 h 10000"/>
                <a:gd name="connsiteX297-11073" fmla="*/ 437 w 10000"/>
                <a:gd name="connsiteY297-11074" fmla="*/ 7997 h 10000"/>
                <a:gd name="connsiteX298-11075" fmla="*/ 437 w 10000"/>
                <a:gd name="connsiteY298-11076" fmla="*/ 8034 h 10000"/>
                <a:gd name="connsiteX299-11077" fmla="*/ 437 w 10000"/>
                <a:gd name="connsiteY299-11078" fmla="*/ 8034 h 10000"/>
                <a:gd name="connsiteX300-11079" fmla="*/ 428 w 10000"/>
                <a:gd name="connsiteY300-11080" fmla="*/ 8214 h 10000"/>
                <a:gd name="connsiteX301-11081" fmla="*/ 428 w 10000"/>
                <a:gd name="connsiteY301-11082" fmla="*/ 8214 h 10000"/>
                <a:gd name="connsiteX302-11083" fmla="*/ 437 w 10000"/>
                <a:gd name="connsiteY302-11084" fmla="*/ 8266 h 10000"/>
                <a:gd name="connsiteX303-11085" fmla="*/ 428 w 10000"/>
                <a:gd name="connsiteY303-11086" fmla="*/ 8266 h 10000"/>
                <a:gd name="connsiteX304-11087" fmla="*/ 437 w 10000"/>
                <a:gd name="connsiteY304-11088" fmla="*/ 8341 h 10000"/>
                <a:gd name="connsiteX305-11089" fmla="*/ 437 w 10000"/>
                <a:gd name="connsiteY305-11090" fmla="*/ 8363 h 10000"/>
                <a:gd name="connsiteX306-11091" fmla="*/ 445 w 10000"/>
                <a:gd name="connsiteY306-11092" fmla="*/ 8378 h 10000"/>
                <a:gd name="connsiteX307-11093" fmla="*/ 445 w 10000"/>
                <a:gd name="connsiteY307-11094" fmla="*/ 8378 h 10000"/>
                <a:gd name="connsiteX308-11095" fmla="*/ 454 w 10000"/>
                <a:gd name="connsiteY308-11096" fmla="*/ 8401 h 10000"/>
                <a:gd name="connsiteX309-11097" fmla="*/ 463 w 10000"/>
                <a:gd name="connsiteY309-11098" fmla="*/ 8430 h 10000"/>
                <a:gd name="connsiteX310-11099" fmla="*/ 463 w 10000"/>
                <a:gd name="connsiteY310-11100" fmla="*/ 8460 h 10000"/>
                <a:gd name="connsiteX311-11101" fmla="*/ 454 w 10000"/>
                <a:gd name="connsiteY311-11102" fmla="*/ 8490 h 10000"/>
                <a:gd name="connsiteX312-11103" fmla="*/ 454 w 10000"/>
                <a:gd name="connsiteY312-11104" fmla="*/ 8498 h 10000"/>
                <a:gd name="connsiteX313-11105" fmla="*/ 454 w 10000"/>
                <a:gd name="connsiteY313-11106" fmla="*/ 8505 h 10000"/>
                <a:gd name="connsiteX314-11107" fmla="*/ 454 w 10000"/>
                <a:gd name="connsiteY314-11108" fmla="*/ 8505 h 10000"/>
                <a:gd name="connsiteX315-11109" fmla="*/ 498 w 10000"/>
                <a:gd name="connsiteY315-11110" fmla="*/ 8617 h 10000"/>
                <a:gd name="connsiteX316-11111" fmla="*/ 541 w 10000"/>
                <a:gd name="connsiteY316-11112" fmla="*/ 8722 h 10000"/>
                <a:gd name="connsiteX317-11113" fmla="*/ 603 w 10000"/>
                <a:gd name="connsiteY317-11114" fmla="*/ 8827 h 10000"/>
                <a:gd name="connsiteX318-11115" fmla="*/ 664 w 10000"/>
                <a:gd name="connsiteY318-11116" fmla="*/ 8924 h 10000"/>
                <a:gd name="connsiteX319-11117" fmla="*/ 742 w 10000"/>
                <a:gd name="connsiteY319-11118" fmla="*/ 9021 h 10000"/>
                <a:gd name="connsiteX320-11119" fmla="*/ 838 w 10000"/>
                <a:gd name="connsiteY320-11120" fmla="*/ 9111 h 10000"/>
                <a:gd name="connsiteX321-11121" fmla="*/ 934 w 10000"/>
                <a:gd name="connsiteY321-11122" fmla="*/ 9193 h 10000"/>
                <a:gd name="connsiteX322-11123" fmla="*/ 1048 w 10000"/>
                <a:gd name="connsiteY322-11124" fmla="*/ 9283 h 10000"/>
                <a:gd name="connsiteX323-11125" fmla="*/ 1162 w 10000"/>
                <a:gd name="connsiteY323-11126" fmla="*/ 9357 h 10000"/>
                <a:gd name="connsiteX324-11127" fmla="*/ 1275 w 10000"/>
                <a:gd name="connsiteY324-11128" fmla="*/ 9417 h 10000"/>
                <a:gd name="connsiteX325-11129" fmla="*/ 1397 w 10000"/>
                <a:gd name="connsiteY325-11130" fmla="*/ 9484 h 10000"/>
                <a:gd name="connsiteX326-11131" fmla="*/ 1520 w 10000"/>
                <a:gd name="connsiteY326-11132" fmla="*/ 9529 h 10000"/>
                <a:gd name="connsiteX327-11133" fmla="*/ 1651 w 10000"/>
                <a:gd name="connsiteY327-11134" fmla="*/ 9574 h 10000"/>
                <a:gd name="connsiteX328-11135" fmla="*/ 1764 w 10000"/>
                <a:gd name="connsiteY328-11136" fmla="*/ 9604 h 10000"/>
                <a:gd name="connsiteX329-11137" fmla="*/ 1895 w 10000"/>
                <a:gd name="connsiteY329-11138" fmla="*/ 9619 h 10000"/>
                <a:gd name="connsiteX330-11139" fmla="*/ 2017 w 10000"/>
                <a:gd name="connsiteY330-11140" fmla="*/ 9626 h 10000"/>
                <a:gd name="connsiteX331-11141" fmla="*/ 2017 w 10000"/>
                <a:gd name="connsiteY331-11142" fmla="*/ 9626 h 10000"/>
                <a:gd name="connsiteX332-11143" fmla="*/ 2096 w 10000"/>
                <a:gd name="connsiteY332-11144" fmla="*/ 9619 h 10000"/>
                <a:gd name="connsiteX333-11145" fmla="*/ 2096 w 10000"/>
                <a:gd name="connsiteY333-11146" fmla="*/ 9619 h 10000"/>
                <a:gd name="connsiteX334-11147" fmla="*/ 2262 w 10000"/>
                <a:gd name="connsiteY334-11148" fmla="*/ 9619 h 10000"/>
                <a:gd name="connsiteX335-11149" fmla="*/ 2262 w 10000"/>
                <a:gd name="connsiteY335-11150" fmla="*/ 9619 h 10000"/>
                <a:gd name="connsiteX336-11151" fmla="*/ 2428 w 10000"/>
                <a:gd name="connsiteY336-11152" fmla="*/ 9619 h 10000"/>
                <a:gd name="connsiteX337-11153" fmla="*/ 2585 w 10000"/>
                <a:gd name="connsiteY337-11154" fmla="*/ 9634 h 10000"/>
                <a:gd name="connsiteX338-11155" fmla="*/ 2900 w 10000"/>
                <a:gd name="connsiteY338-11156" fmla="*/ 9664 h 10000"/>
                <a:gd name="connsiteX339-11157" fmla="*/ 2900 w 10000"/>
                <a:gd name="connsiteY339-11158" fmla="*/ 9664 h 10000"/>
                <a:gd name="connsiteX340-11159" fmla="*/ 3048 w 10000"/>
                <a:gd name="connsiteY340-11160" fmla="*/ 9686 h 10000"/>
                <a:gd name="connsiteX341-11161" fmla="*/ 3048 w 10000"/>
                <a:gd name="connsiteY341-11162" fmla="*/ 9686 h 10000"/>
                <a:gd name="connsiteX342-11163" fmla="*/ 3197 w 10000"/>
                <a:gd name="connsiteY342-11164" fmla="*/ 9694 h 10000"/>
                <a:gd name="connsiteX343-11165" fmla="*/ 3354 w 10000"/>
                <a:gd name="connsiteY343-11166" fmla="*/ 9701 h 10000"/>
                <a:gd name="connsiteX344-11167" fmla="*/ 3354 w 10000"/>
                <a:gd name="connsiteY344-11168" fmla="*/ 9701 h 10000"/>
                <a:gd name="connsiteX345-11169" fmla="*/ 3590 w 10000"/>
                <a:gd name="connsiteY345-11170" fmla="*/ 9694 h 10000"/>
                <a:gd name="connsiteX346-11171" fmla="*/ 3817 w 10000"/>
                <a:gd name="connsiteY346-11172" fmla="*/ 9679 h 10000"/>
                <a:gd name="connsiteX347-11173" fmla="*/ 3817 w 10000"/>
                <a:gd name="connsiteY347-11174" fmla="*/ 9679 h 10000"/>
                <a:gd name="connsiteX348-11175" fmla="*/ 4035 w 10000"/>
                <a:gd name="connsiteY348-11176" fmla="*/ 9664 h 10000"/>
                <a:gd name="connsiteX349-11177" fmla="*/ 4061 w 10000"/>
                <a:gd name="connsiteY349-11178" fmla="*/ 9664 h 10000"/>
                <a:gd name="connsiteX350-11179" fmla="*/ 4070 w 10000"/>
                <a:gd name="connsiteY350-11180" fmla="*/ 9656 h 10000"/>
                <a:gd name="connsiteX351-11181" fmla="*/ 4070 w 10000"/>
                <a:gd name="connsiteY351-11182" fmla="*/ 9656 h 10000"/>
                <a:gd name="connsiteX352-11183" fmla="*/ 4114 w 10000"/>
                <a:gd name="connsiteY352-11184" fmla="*/ 9634 h 10000"/>
                <a:gd name="connsiteX353-11185" fmla="*/ 4157 w 10000"/>
                <a:gd name="connsiteY353-11186" fmla="*/ 9626 h 10000"/>
                <a:gd name="connsiteX354-11187" fmla="*/ 4175 w 10000"/>
                <a:gd name="connsiteY354-11188" fmla="*/ 9626 h 10000"/>
                <a:gd name="connsiteX355-11189" fmla="*/ 4175 w 10000"/>
                <a:gd name="connsiteY355-11190" fmla="*/ 9626 h 10000"/>
                <a:gd name="connsiteX356-11191" fmla="*/ 4611 w 10000"/>
                <a:gd name="connsiteY356-11192" fmla="*/ 9656 h 10000"/>
                <a:gd name="connsiteX357-11193" fmla="*/ 4611 w 10000"/>
                <a:gd name="connsiteY357-11194" fmla="*/ 9656 h 10000"/>
                <a:gd name="connsiteX358-11195" fmla="*/ 5039 w 10000"/>
                <a:gd name="connsiteY358-11196" fmla="*/ 9679 h 10000"/>
                <a:gd name="connsiteX359-11197" fmla="*/ 5258 w 10000"/>
                <a:gd name="connsiteY359-11198" fmla="*/ 9694 h 10000"/>
                <a:gd name="connsiteX360-11199" fmla="*/ 5476 w 10000"/>
                <a:gd name="connsiteY360-11200" fmla="*/ 9694 h 10000"/>
                <a:gd name="connsiteX361-11201" fmla="*/ 5476 w 10000"/>
                <a:gd name="connsiteY361-11202" fmla="*/ 9694 h 10000"/>
                <a:gd name="connsiteX362-11203" fmla="*/ 5633 w 10000"/>
                <a:gd name="connsiteY362-11204" fmla="*/ 9686 h 10000"/>
                <a:gd name="connsiteX363-11205" fmla="*/ 5633 w 10000"/>
                <a:gd name="connsiteY363-11206" fmla="*/ 9686 h 10000"/>
                <a:gd name="connsiteX364-11207" fmla="*/ 5808 w 10000"/>
                <a:gd name="connsiteY364-11208" fmla="*/ 9686 h 10000"/>
                <a:gd name="connsiteX365-11209" fmla="*/ 5808 w 10000"/>
                <a:gd name="connsiteY365-11210" fmla="*/ 9686 h 10000"/>
                <a:gd name="connsiteX366-11211" fmla="*/ 5886 w 10000"/>
                <a:gd name="connsiteY366-11212" fmla="*/ 9686 h 10000"/>
                <a:gd name="connsiteX367-11213" fmla="*/ 5956 w 10000"/>
                <a:gd name="connsiteY367-11214" fmla="*/ 9694 h 10000"/>
                <a:gd name="connsiteX368-11215" fmla="*/ 6026 w 10000"/>
                <a:gd name="connsiteY368-11216" fmla="*/ 9716 h 10000"/>
                <a:gd name="connsiteX369-11217" fmla="*/ 6087 w 10000"/>
                <a:gd name="connsiteY369-11218" fmla="*/ 9738 h 10000"/>
                <a:gd name="connsiteX370-11219" fmla="*/ 6105 w 10000"/>
                <a:gd name="connsiteY370-11220" fmla="*/ 9746 h 10000"/>
                <a:gd name="connsiteX371-11221" fmla="*/ 6140 w 10000"/>
                <a:gd name="connsiteY371-11222" fmla="*/ 9738 h 10000"/>
                <a:gd name="connsiteX372-11223" fmla="*/ 6148 w 10000"/>
                <a:gd name="connsiteY372-11224" fmla="*/ 9731 h 10000"/>
                <a:gd name="connsiteX373-11225" fmla="*/ 6148 w 10000"/>
                <a:gd name="connsiteY373-11226" fmla="*/ 9731 h 10000"/>
                <a:gd name="connsiteX374-11227" fmla="*/ 6183 w 10000"/>
                <a:gd name="connsiteY374-11228" fmla="*/ 9694 h 10000"/>
                <a:gd name="connsiteX375-11229" fmla="*/ 6227 w 10000"/>
                <a:gd name="connsiteY375-11230" fmla="*/ 9671 h 10000"/>
                <a:gd name="connsiteX376-11231" fmla="*/ 6332 w 10000"/>
                <a:gd name="connsiteY376-11232" fmla="*/ 9634 h 10000"/>
                <a:gd name="connsiteX377-11233" fmla="*/ 6428 w 10000"/>
                <a:gd name="connsiteY377-11234" fmla="*/ 9604 h 10000"/>
                <a:gd name="connsiteX378-11235" fmla="*/ 6541 w 10000"/>
                <a:gd name="connsiteY378-11236" fmla="*/ 9574 h 10000"/>
                <a:gd name="connsiteX379-11237" fmla="*/ 6541 w 10000"/>
                <a:gd name="connsiteY379-11238" fmla="*/ 9574 h 10000"/>
                <a:gd name="connsiteX380-11239" fmla="*/ 6681 w 10000"/>
                <a:gd name="connsiteY380-11240" fmla="*/ 9544 h 10000"/>
                <a:gd name="connsiteX381-11241" fmla="*/ 6742 w 10000"/>
                <a:gd name="connsiteY381-11242" fmla="*/ 9522 h 10000"/>
                <a:gd name="connsiteX382-11243" fmla="*/ 6821 w 10000"/>
                <a:gd name="connsiteY382-11244" fmla="*/ 9499 h 10000"/>
                <a:gd name="connsiteX383-11245" fmla="*/ 6821 w 10000"/>
                <a:gd name="connsiteY383-11246" fmla="*/ 9499 h 10000"/>
                <a:gd name="connsiteX384-11247" fmla="*/ 7092 w 10000"/>
                <a:gd name="connsiteY384-11248" fmla="*/ 9372 h 10000"/>
                <a:gd name="connsiteX385-11249" fmla="*/ 7362 w 10000"/>
                <a:gd name="connsiteY385-11250" fmla="*/ 9215 h 10000"/>
                <a:gd name="connsiteX386-11251" fmla="*/ 7642 w 10000"/>
                <a:gd name="connsiteY386-11252" fmla="*/ 9051 h 10000"/>
                <a:gd name="connsiteX387-11253" fmla="*/ 7930 w 10000"/>
                <a:gd name="connsiteY387-11254" fmla="*/ 8857 h 10000"/>
                <a:gd name="connsiteX388-11255" fmla="*/ 7930 w 10000"/>
                <a:gd name="connsiteY388-11256" fmla="*/ 8857 h 10000"/>
                <a:gd name="connsiteX389-11257" fmla="*/ 8052 w 10000"/>
                <a:gd name="connsiteY389-11258" fmla="*/ 8774 h 10000"/>
                <a:gd name="connsiteX390-11259" fmla="*/ 8192 w 10000"/>
                <a:gd name="connsiteY390-11260" fmla="*/ 8685 h 10000"/>
                <a:gd name="connsiteX391-11261" fmla="*/ 8463 w 10000"/>
                <a:gd name="connsiteY391-11262" fmla="*/ 8543 h 10000"/>
                <a:gd name="connsiteX392-11263" fmla="*/ 8463 w 10000"/>
                <a:gd name="connsiteY392-11264" fmla="*/ 8543 h 10000"/>
                <a:gd name="connsiteX393-11265" fmla="*/ 8664 w 10000"/>
                <a:gd name="connsiteY393-11266" fmla="*/ 8423 h 10000"/>
                <a:gd name="connsiteX394-11267" fmla="*/ 8873 w 10000"/>
                <a:gd name="connsiteY394-11268" fmla="*/ 8303 h 10000"/>
                <a:gd name="connsiteX395-11269" fmla="*/ 8873 w 10000"/>
                <a:gd name="connsiteY395-11270" fmla="*/ 8303 h 10000"/>
                <a:gd name="connsiteX396-11271" fmla="*/ 8987 w 10000"/>
                <a:gd name="connsiteY396-11272" fmla="*/ 8229 h 10000"/>
                <a:gd name="connsiteX397-11273" fmla="*/ 8987 w 10000"/>
                <a:gd name="connsiteY397-11274" fmla="*/ 8229 h 10000"/>
                <a:gd name="connsiteX398-11275" fmla="*/ 9345 w 10000"/>
                <a:gd name="connsiteY398-11276" fmla="*/ 8019 h 10000"/>
                <a:gd name="connsiteX399-11277" fmla="*/ 9546 w 10000"/>
                <a:gd name="connsiteY399-11278" fmla="*/ 7892 h 10000"/>
                <a:gd name="connsiteX400-11279" fmla="*/ 9598 w 10000"/>
                <a:gd name="connsiteY400-11280" fmla="*/ 7855 h 10000"/>
                <a:gd name="connsiteX401-11281" fmla="*/ 9633 w 10000"/>
                <a:gd name="connsiteY401-11282" fmla="*/ 7818 h 10000"/>
                <a:gd name="connsiteX402-11283" fmla="*/ 9642 w 10000"/>
                <a:gd name="connsiteY402-11284" fmla="*/ 7795 h 10000"/>
                <a:gd name="connsiteX403-11285" fmla="*/ 9651 w 10000"/>
                <a:gd name="connsiteY403-11286" fmla="*/ 7780 h 10000"/>
                <a:gd name="connsiteX404-11287" fmla="*/ 9651 w 10000"/>
                <a:gd name="connsiteY404-11288" fmla="*/ 7780 h 10000"/>
                <a:gd name="connsiteX405-11289" fmla="*/ 9659 w 10000"/>
                <a:gd name="connsiteY405-11290" fmla="*/ 7743 h 10000"/>
                <a:gd name="connsiteX406-11291" fmla="*/ 9668 w 10000"/>
                <a:gd name="connsiteY406-11292" fmla="*/ 7713 h 10000"/>
                <a:gd name="connsiteX407-11293" fmla="*/ 9677 w 10000"/>
                <a:gd name="connsiteY407-11294" fmla="*/ 7706 h 10000"/>
                <a:gd name="connsiteX408-11295" fmla="*/ 9677 w 10000"/>
                <a:gd name="connsiteY408-11296" fmla="*/ 7691 h 10000"/>
                <a:gd name="connsiteX409-11297" fmla="*/ 9677 w 10000"/>
                <a:gd name="connsiteY409-11298" fmla="*/ 7691 h 10000"/>
                <a:gd name="connsiteX410-11299" fmla="*/ 9659 w 10000"/>
                <a:gd name="connsiteY410-11300" fmla="*/ 7070 h 10000"/>
                <a:gd name="connsiteX411-11301" fmla="*/ 9642 w 10000"/>
                <a:gd name="connsiteY411-11302" fmla="*/ 6420 h 10000"/>
                <a:gd name="connsiteX412-11303" fmla="*/ 9607 w 10000"/>
                <a:gd name="connsiteY412-11304" fmla="*/ 5755 h 10000"/>
                <a:gd name="connsiteX413-11305" fmla="*/ 9572 w 10000"/>
                <a:gd name="connsiteY413-11306" fmla="*/ 5052 h 10000"/>
                <a:gd name="connsiteX414-11307" fmla="*/ 9572 w 10000"/>
                <a:gd name="connsiteY414-11308" fmla="*/ 5052 h 10000"/>
                <a:gd name="connsiteX415-11309" fmla="*/ 9572 w 10000"/>
                <a:gd name="connsiteY415-11310" fmla="*/ 4993 h 10000"/>
                <a:gd name="connsiteX416-11311" fmla="*/ 9590 w 10000"/>
                <a:gd name="connsiteY416-11312" fmla="*/ 5282 h 10000"/>
                <a:gd name="connsiteX417-11313" fmla="*/ 9598 w 10000"/>
                <a:gd name="connsiteY417-11314" fmla="*/ 4955 h 10000"/>
                <a:gd name="connsiteX418-11315" fmla="*/ 9598 w 10000"/>
                <a:gd name="connsiteY418-11316" fmla="*/ 4955 h 10000"/>
                <a:gd name="connsiteX419-11317" fmla="*/ 9624 w 10000"/>
                <a:gd name="connsiteY419-11318" fmla="*/ 4940 h 10000"/>
                <a:gd name="connsiteX420-11319" fmla="*/ 9808 w 10000"/>
                <a:gd name="connsiteY420-11320" fmla="*/ 4940 h 10000"/>
                <a:gd name="connsiteX421-11321" fmla="*/ 9825 w 10000"/>
                <a:gd name="connsiteY421-11322" fmla="*/ 4948 h 10000"/>
                <a:gd name="connsiteX422-11323" fmla="*/ 9852 w 10000"/>
                <a:gd name="connsiteY422-11324" fmla="*/ 4970 h 10000"/>
                <a:gd name="connsiteX423-11325" fmla="*/ 9869 w 10000"/>
                <a:gd name="connsiteY423-11326" fmla="*/ 4993 h 10000"/>
                <a:gd name="connsiteX424-11327" fmla="*/ 9911 w 10000"/>
                <a:gd name="connsiteY424-11328" fmla="*/ 5399 h 10000"/>
                <a:gd name="connsiteX425-11329" fmla="*/ 9930 w 10000"/>
                <a:gd name="connsiteY425-11330" fmla="*/ 5830 h 10000"/>
                <a:gd name="connsiteX426-11331" fmla="*/ 9956 w 10000"/>
                <a:gd name="connsiteY426-11332" fmla="*/ 6555 h 10000"/>
                <a:gd name="connsiteX427-11333" fmla="*/ 9983 w 10000"/>
                <a:gd name="connsiteY427-11334" fmla="*/ 7227 h 10000"/>
                <a:gd name="connsiteX428-11335" fmla="*/ 10000 w 10000"/>
                <a:gd name="connsiteY428-11336" fmla="*/ 7870 h 10000"/>
                <a:gd name="connsiteX429-11337" fmla="*/ 9948 w 10000"/>
                <a:gd name="connsiteY429-11338" fmla="*/ 7870 h 10000"/>
                <a:gd name="connsiteX430-11339" fmla="*/ 9930 w 10000"/>
                <a:gd name="connsiteY430-11340" fmla="*/ 7900 h 10000"/>
                <a:gd name="connsiteX431-11341" fmla="*/ 9930 w 10000"/>
                <a:gd name="connsiteY431-11342" fmla="*/ 7900 h 10000"/>
                <a:gd name="connsiteX432-11343" fmla="*/ 9913 w 10000"/>
                <a:gd name="connsiteY432-11344" fmla="*/ 7937 h 10000"/>
                <a:gd name="connsiteX433-11345" fmla="*/ 9878 w 10000"/>
                <a:gd name="connsiteY433-11346" fmla="*/ 7975 h 10000"/>
                <a:gd name="connsiteX434-11347" fmla="*/ 9843 w 10000"/>
                <a:gd name="connsiteY434-11348" fmla="*/ 8012 h 10000"/>
                <a:gd name="connsiteX435-11349" fmla="*/ 9790 w 10000"/>
                <a:gd name="connsiteY435-11350" fmla="*/ 8042 h 10000"/>
                <a:gd name="connsiteX436-11351" fmla="*/ 9694 w 10000"/>
                <a:gd name="connsiteY436-11352" fmla="*/ 8109 h 10000"/>
                <a:gd name="connsiteX437-11353" fmla="*/ 9590 w 10000"/>
                <a:gd name="connsiteY437-11354" fmla="*/ 8169 h 10000"/>
                <a:gd name="connsiteX438-11355" fmla="*/ 9590 w 10000"/>
                <a:gd name="connsiteY438-11356" fmla="*/ 8169 h 10000"/>
                <a:gd name="connsiteX439-11357" fmla="*/ 9476 w 10000"/>
                <a:gd name="connsiteY439-11358" fmla="*/ 8229 h 10000"/>
                <a:gd name="connsiteX440-11359" fmla="*/ 9380 w 10000"/>
                <a:gd name="connsiteY440-11360" fmla="*/ 8303 h 10000"/>
                <a:gd name="connsiteX441-11361" fmla="*/ 9380 w 10000"/>
                <a:gd name="connsiteY441-11362" fmla="*/ 8303 h 10000"/>
                <a:gd name="connsiteX442-11363" fmla="*/ 9205 w 10000"/>
                <a:gd name="connsiteY442-11364" fmla="*/ 8408 h 10000"/>
                <a:gd name="connsiteX443-11365" fmla="*/ 9039 w 10000"/>
                <a:gd name="connsiteY443-11366" fmla="*/ 8513 h 10000"/>
                <a:gd name="connsiteX444-11367" fmla="*/ 8690 w 10000"/>
                <a:gd name="connsiteY444-11368" fmla="*/ 8714 h 10000"/>
                <a:gd name="connsiteX445-11369" fmla="*/ 8690 w 10000"/>
                <a:gd name="connsiteY445-11370" fmla="*/ 8714 h 10000"/>
                <a:gd name="connsiteX446-11371" fmla="*/ 8332 w 10000"/>
                <a:gd name="connsiteY446-11372" fmla="*/ 8924 h 10000"/>
                <a:gd name="connsiteX447-11373" fmla="*/ 8332 w 10000"/>
                <a:gd name="connsiteY447-11374" fmla="*/ 8924 h 10000"/>
                <a:gd name="connsiteX448-11375" fmla="*/ 8131 w 10000"/>
                <a:gd name="connsiteY448-11376" fmla="*/ 9058 h 10000"/>
                <a:gd name="connsiteX449-11377" fmla="*/ 7930 w 10000"/>
                <a:gd name="connsiteY449-11378" fmla="*/ 9185 h 10000"/>
                <a:gd name="connsiteX450-11379" fmla="*/ 7930 w 10000"/>
                <a:gd name="connsiteY450-11380" fmla="*/ 9185 h 10000"/>
                <a:gd name="connsiteX451-11381" fmla="*/ 7555 w 10000"/>
                <a:gd name="connsiteY451-11382" fmla="*/ 9432 h 10000"/>
                <a:gd name="connsiteX452-11383" fmla="*/ 7371 w 10000"/>
                <a:gd name="connsiteY452-11384" fmla="*/ 9544 h 10000"/>
                <a:gd name="connsiteX453-11385" fmla="*/ 7179 w 10000"/>
                <a:gd name="connsiteY453-11386" fmla="*/ 9649 h 10000"/>
                <a:gd name="connsiteX454-11387" fmla="*/ 6978 w 10000"/>
                <a:gd name="connsiteY454-11388" fmla="*/ 9746 h 10000"/>
                <a:gd name="connsiteX455-11389" fmla="*/ 6777 w 10000"/>
                <a:gd name="connsiteY455-11390" fmla="*/ 9828 h 10000"/>
                <a:gd name="connsiteX456-11391" fmla="*/ 6681 w 10000"/>
                <a:gd name="connsiteY456-11392" fmla="*/ 9858 h 10000"/>
                <a:gd name="connsiteX457-11393" fmla="*/ 6576 w 10000"/>
                <a:gd name="connsiteY457-11394" fmla="*/ 9880 h 10000"/>
                <a:gd name="connsiteX458-11395" fmla="*/ 6463 w 10000"/>
                <a:gd name="connsiteY458-11396" fmla="*/ 9903 h 10000"/>
                <a:gd name="connsiteX459-11397" fmla="*/ 6367 w 10000"/>
                <a:gd name="connsiteY459-11398" fmla="*/ 9925 h 10000"/>
                <a:gd name="connsiteX460-11399" fmla="*/ 6349 w 10000"/>
                <a:gd name="connsiteY460-11400" fmla="*/ 9925 h 10000"/>
                <a:gd name="connsiteX461-11401" fmla="*/ 6341 w 10000"/>
                <a:gd name="connsiteY461-11402" fmla="*/ 9933 h 10000"/>
                <a:gd name="connsiteX462-11403" fmla="*/ 6341 w 10000"/>
                <a:gd name="connsiteY462-11404" fmla="*/ 9933 h 10000"/>
                <a:gd name="connsiteX463-11405" fmla="*/ 6314 w 10000"/>
                <a:gd name="connsiteY463-11406" fmla="*/ 9948 h 10000"/>
                <a:gd name="connsiteX464-11407" fmla="*/ 6279 w 10000"/>
                <a:gd name="connsiteY464-11408" fmla="*/ 9955 h 10000"/>
                <a:gd name="connsiteX465-11409" fmla="*/ 6218 w 10000"/>
                <a:gd name="connsiteY465-11410" fmla="*/ 9970 h 10000"/>
                <a:gd name="connsiteX466-11411" fmla="*/ 6227 w 10000"/>
                <a:gd name="connsiteY466-11412" fmla="*/ 9993 h 10000"/>
                <a:gd name="connsiteX467-11413" fmla="*/ 6227 w 10000"/>
                <a:gd name="connsiteY467-11414" fmla="*/ 9993 h 10000"/>
                <a:gd name="connsiteX468-11415" fmla="*/ 6201 w 10000"/>
                <a:gd name="connsiteY468-11416" fmla="*/ 10000 h 10000"/>
                <a:gd name="connsiteX469-11417" fmla="*/ 6201 w 10000"/>
                <a:gd name="connsiteY469-11418" fmla="*/ 10000 h 10000"/>
                <a:gd name="connsiteX470-11419" fmla="*/ 6175 w 10000"/>
                <a:gd name="connsiteY470-11420" fmla="*/ 10000 h 10000"/>
                <a:gd name="connsiteX471-11421" fmla="*/ 6175 w 10000"/>
                <a:gd name="connsiteY471-11422" fmla="*/ 10000 h 10000"/>
                <a:gd name="connsiteX0-11423" fmla="*/ 6175 w 10000"/>
                <a:gd name="connsiteY0-11424" fmla="*/ 10000 h 10000"/>
                <a:gd name="connsiteX1-11425" fmla="*/ 6175 w 10000"/>
                <a:gd name="connsiteY1-11426" fmla="*/ 10000 h 10000"/>
                <a:gd name="connsiteX2-11427" fmla="*/ 6140 w 10000"/>
                <a:gd name="connsiteY2-11428" fmla="*/ 10000 h 10000"/>
                <a:gd name="connsiteX3-11429" fmla="*/ 6114 w 10000"/>
                <a:gd name="connsiteY3-11430" fmla="*/ 9993 h 10000"/>
                <a:gd name="connsiteX4-11431" fmla="*/ 6096 w 10000"/>
                <a:gd name="connsiteY4-11432" fmla="*/ 9985 h 10000"/>
                <a:gd name="connsiteX5-11433" fmla="*/ 6079 w 10000"/>
                <a:gd name="connsiteY5-11434" fmla="*/ 9993 h 10000"/>
                <a:gd name="connsiteX6-11435" fmla="*/ 6079 w 10000"/>
                <a:gd name="connsiteY6-11436" fmla="*/ 9993 h 10000"/>
                <a:gd name="connsiteX7-11437" fmla="*/ 6035 w 10000"/>
                <a:gd name="connsiteY7-11438" fmla="*/ 10000 h 10000"/>
                <a:gd name="connsiteX8-11439" fmla="*/ 6035 w 10000"/>
                <a:gd name="connsiteY8-11440" fmla="*/ 10000 h 10000"/>
                <a:gd name="connsiteX9-11441" fmla="*/ 5983 w 10000"/>
                <a:gd name="connsiteY9-11442" fmla="*/ 9993 h 10000"/>
                <a:gd name="connsiteX10-11443" fmla="*/ 5921 w 10000"/>
                <a:gd name="connsiteY10-11444" fmla="*/ 9963 h 10000"/>
                <a:gd name="connsiteX11-11445" fmla="*/ 5921 w 10000"/>
                <a:gd name="connsiteY11-11446" fmla="*/ 9963 h 10000"/>
                <a:gd name="connsiteX12-11447" fmla="*/ 5895 w 10000"/>
                <a:gd name="connsiteY12-11448" fmla="*/ 9955 h 10000"/>
                <a:gd name="connsiteX13-11449" fmla="*/ 5860 w 10000"/>
                <a:gd name="connsiteY13-11450" fmla="*/ 9955 h 10000"/>
                <a:gd name="connsiteX14-11451" fmla="*/ 5860 w 10000"/>
                <a:gd name="connsiteY14-11452" fmla="*/ 9955 h 10000"/>
                <a:gd name="connsiteX15-11453" fmla="*/ 5773 w 10000"/>
                <a:gd name="connsiteY15-11454" fmla="*/ 9955 h 10000"/>
                <a:gd name="connsiteX16-11455" fmla="*/ 5659 w 10000"/>
                <a:gd name="connsiteY16-11456" fmla="*/ 9963 h 10000"/>
                <a:gd name="connsiteX17-11457" fmla="*/ 5659 w 10000"/>
                <a:gd name="connsiteY17-11458" fmla="*/ 9963 h 10000"/>
                <a:gd name="connsiteX18-11459" fmla="*/ 5572 w 10000"/>
                <a:gd name="connsiteY18-11460" fmla="*/ 9970 h 10000"/>
                <a:gd name="connsiteX19-11461" fmla="*/ 5572 w 10000"/>
                <a:gd name="connsiteY19-11462" fmla="*/ 9970 h 10000"/>
                <a:gd name="connsiteX20-11463" fmla="*/ 5371 w 10000"/>
                <a:gd name="connsiteY20-11464" fmla="*/ 9970 h 10000"/>
                <a:gd name="connsiteX21-11465" fmla="*/ 5371 w 10000"/>
                <a:gd name="connsiteY21-11466" fmla="*/ 9970 h 10000"/>
                <a:gd name="connsiteX22-11467" fmla="*/ 5240 w 10000"/>
                <a:gd name="connsiteY22-11468" fmla="*/ 9970 h 10000"/>
                <a:gd name="connsiteX23-11469" fmla="*/ 5074 w 10000"/>
                <a:gd name="connsiteY23-11470" fmla="*/ 9955 h 10000"/>
                <a:gd name="connsiteX24-11471" fmla="*/ 5074 w 10000"/>
                <a:gd name="connsiteY24-11472" fmla="*/ 9955 h 10000"/>
                <a:gd name="connsiteX25-11473" fmla="*/ 4969 w 10000"/>
                <a:gd name="connsiteY25-11474" fmla="*/ 9948 h 10000"/>
                <a:gd name="connsiteX26-11475" fmla="*/ 4838 w 10000"/>
                <a:gd name="connsiteY26-11476" fmla="*/ 9933 h 10000"/>
                <a:gd name="connsiteX27-11477" fmla="*/ 4838 w 10000"/>
                <a:gd name="connsiteY27-11478" fmla="*/ 9933 h 10000"/>
                <a:gd name="connsiteX28-11479" fmla="*/ 4664 w 10000"/>
                <a:gd name="connsiteY28-11480" fmla="*/ 9948 h 10000"/>
                <a:gd name="connsiteX29-11481" fmla="*/ 4664 w 10000"/>
                <a:gd name="connsiteY29-11482" fmla="*/ 9948 h 10000"/>
                <a:gd name="connsiteX30-11483" fmla="*/ 4480 w 10000"/>
                <a:gd name="connsiteY30-11484" fmla="*/ 9948 h 10000"/>
                <a:gd name="connsiteX31-11485" fmla="*/ 4445 w 10000"/>
                <a:gd name="connsiteY31-11486" fmla="*/ 9948 h 10000"/>
                <a:gd name="connsiteX32-11487" fmla="*/ 4445 w 10000"/>
                <a:gd name="connsiteY32-11488" fmla="*/ 9948 h 10000"/>
                <a:gd name="connsiteX33-11489" fmla="*/ 4393 w 10000"/>
                <a:gd name="connsiteY33-11490" fmla="*/ 9933 h 10000"/>
                <a:gd name="connsiteX34-11491" fmla="*/ 4332 w 10000"/>
                <a:gd name="connsiteY34-11492" fmla="*/ 9925 h 10000"/>
                <a:gd name="connsiteX35-11493" fmla="*/ 4323 w 10000"/>
                <a:gd name="connsiteY35-11494" fmla="*/ 9918 h 10000"/>
                <a:gd name="connsiteX36-11495" fmla="*/ 4297 w 10000"/>
                <a:gd name="connsiteY36-11496" fmla="*/ 9925 h 10000"/>
                <a:gd name="connsiteX37-11497" fmla="*/ 4297 w 10000"/>
                <a:gd name="connsiteY37-11498" fmla="*/ 9925 h 10000"/>
                <a:gd name="connsiteX38-11499" fmla="*/ 4253 w 10000"/>
                <a:gd name="connsiteY38-11500" fmla="*/ 9933 h 10000"/>
                <a:gd name="connsiteX39-11501" fmla="*/ 4253 w 10000"/>
                <a:gd name="connsiteY39-11502" fmla="*/ 9933 h 10000"/>
                <a:gd name="connsiteX40-11503" fmla="*/ 4026 w 10000"/>
                <a:gd name="connsiteY40-11504" fmla="*/ 9933 h 10000"/>
                <a:gd name="connsiteX41-11505" fmla="*/ 3808 w 10000"/>
                <a:gd name="connsiteY41-11506" fmla="*/ 9955 h 10000"/>
                <a:gd name="connsiteX42-11507" fmla="*/ 3808 w 10000"/>
                <a:gd name="connsiteY42-11508" fmla="*/ 9955 h 10000"/>
                <a:gd name="connsiteX43-11509" fmla="*/ 3581 w 10000"/>
                <a:gd name="connsiteY43-11510" fmla="*/ 9963 h 10000"/>
                <a:gd name="connsiteX44-11511" fmla="*/ 3354 w 10000"/>
                <a:gd name="connsiteY44-11512" fmla="*/ 9970 h 10000"/>
                <a:gd name="connsiteX45-11513" fmla="*/ 3354 w 10000"/>
                <a:gd name="connsiteY45-11514" fmla="*/ 9970 h 10000"/>
                <a:gd name="connsiteX46-11515" fmla="*/ 3179 w 10000"/>
                <a:gd name="connsiteY46-11516" fmla="*/ 9963 h 10000"/>
                <a:gd name="connsiteX47-11517" fmla="*/ 3022 w 10000"/>
                <a:gd name="connsiteY47-11518" fmla="*/ 9955 h 10000"/>
                <a:gd name="connsiteX48-11519" fmla="*/ 3022 w 10000"/>
                <a:gd name="connsiteY48-11520" fmla="*/ 9955 h 10000"/>
                <a:gd name="connsiteX49-11521" fmla="*/ 2856 w 10000"/>
                <a:gd name="connsiteY49-11522" fmla="*/ 9933 h 10000"/>
                <a:gd name="connsiteX50-11523" fmla="*/ 2690 w 10000"/>
                <a:gd name="connsiteY50-11524" fmla="*/ 9933 h 10000"/>
                <a:gd name="connsiteX51-11525" fmla="*/ 2690 w 10000"/>
                <a:gd name="connsiteY51-11526" fmla="*/ 9933 h 10000"/>
                <a:gd name="connsiteX52-11527" fmla="*/ 2393 w 10000"/>
                <a:gd name="connsiteY52-11528" fmla="*/ 9918 h 10000"/>
                <a:gd name="connsiteX53-11529" fmla="*/ 2096 w 10000"/>
                <a:gd name="connsiteY53-11530" fmla="*/ 9903 h 10000"/>
                <a:gd name="connsiteX54-11531" fmla="*/ 1983 w 10000"/>
                <a:gd name="connsiteY54-11532" fmla="*/ 9895 h 10000"/>
                <a:gd name="connsiteX55-11533" fmla="*/ 1983 w 10000"/>
                <a:gd name="connsiteY55-11534" fmla="*/ 9895 h 10000"/>
                <a:gd name="connsiteX56-11535" fmla="*/ 1817 w 10000"/>
                <a:gd name="connsiteY56-11536" fmla="*/ 9880 h 10000"/>
                <a:gd name="connsiteX57-11537" fmla="*/ 1668 w 10000"/>
                <a:gd name="connsiteY57-11538" fmla="*/ 9851 h 10000"/>
                <a:gd name="connsiteX58-11539" fmla="*/ 1520 w 10000"/>
                <a:gd name="connsiteY58-11540" fmla="*/ 9813 h 10000"/>
                <a:gd name="connsiteX59-11541" fmla="*/ 1389 w 10000"/>
                <a:gd name="connsiteY59-11542" fmla="*/ 9768 h 10000"/>
                <a:gd name="connsiteX60-11543" fmla="*/ 1389 w 10000"/>
                <a:gd name="connsiteY60-11544" fmla="*/ 9768 h 10000"/>
                <a:gd name="connsiteX61-11545" fmla="*/ 1223 w 10000"/>
                <a:gd name="connsiteY61-11546" fmla="*/ 9694 h 10000"/>
                <a:gd name="connsiteX62-11547" fmla="*/ 1083 w 10000"/>
                <a:gd name="connsiteY62-11548" fmla="*/ 9619 h 10000"/>
                <a:gd name="connsiteX63-11549" fmla="*/ 934 w 10000"/>
                <a:gd name="connsiteY63-11550" fmla="*/ 9537 h 10000"/>
                <a:gd name="connsiteX64-11551" fmla="*/ 812 w 10000"/>
                <a:gd name="connsiteY64-11552" fmla="*/ 9439 h 10000"/>
                <a:gd name="connsiteX65-11553" fmla="*/ 681 w 10000"/>
                <a:gd name="connsiteY65-11554" fmla="*/ 9335 h 10000"/>
                <a:gd name="connsiteX66-11555" fmla="*/ 568 w 10000"/>
                <a:gd name="connsiteY66-11556" fmla="*/ 9223 h 10000"/>
                <a:gd name="connsiteX67-11557" fmla="*/ 454 w 10000"/>
                <a:gd name="connsiteY67-11558" fmla="*/ 9111 h 10000"/>
                <a:gd name="connsiteX68-11559" fmla="*/ 349 w 10000"/>
                <a:gd name="connsiteY68-11560" fmla="*/ 8976 h 10000"/>
                <a:gd name="connsiteX69-11561" fmla="*/ 349 w 10000"/>
                <a:gd name="connsiteY69-11562" fmla="*/ 8976 h 10000"/>
                <a:gd name="connsiteX70-11563" fmla="*/ 262 w 10000"/>
                <a:gd name="connsiteY70-11564" fmla="*/ 8842 h 10000"/>
                <a:gd name="connsiteX71-11565" fmla="*/ 227 w 10000"/>
                <a:gd name="connsiteY71-11566" fmla="*/ 8774 h 10000"/>
                <a:gd name="connsiteX72-11567" fmla="*/ 192 w 10000"/>
                <a:gd name="connsiteY72-11568" fmla="*/ 8700 h 10000"/>
                <a:gd name="connsiteX73-11569" fmla="*/ 166 w 10000"/>
                <a:gd name="connsiteY73-11570" fmla="*/ 8632 h 10000"/>
                <a:gd name="connsiteX74-11571" fmla="*/ 148 w 10000"/>
                <a:gd name="connsiteY74-11572" fmla="*/ 8565 h 10000"/>
                <a:gd name="connsiteX75-11573" fmla="*/ 131 w 10000"/>
                <a:gd name="connsiteY75-11574" fmla="*/ 8490 h 10000"/>
                <a:gd name="connsiteX76-11575" fmla="*/ 122 w 10000"/>
                <a:gd name="connsiteY76-11576" fmla="*/ 8416 h 10000"/>
                <a:gd name="connsiteX77-11577" fmla="*/ 122 w 10000"/>
                <a:gd name="connsiteY77-11578" fmla="*/ 8408 h 10000"/>
                <a:gd name="connsiteX78-11579" fmla="*/ 122 w 10000"/>
                <a:gd name="connsiteY78-11580" fmla="*/ 8408 h 10000"/>
                <a:gd name="connsiteX79-11581" fmla="*/ 122 w 10000"/>
                <a:gd name="connsiteY79-11582" fmla="*/ 8408 h 10000"/>
                <a:gd name="connsiteX80-11583" fmla="*/ 114 w 10000"/>
                <a:gd name="connsiteY80-11584" fmla="*/ 8356 h 10000"/>
                <a:gd name="connsiteX81-11585" fmla="*/ 105 w 10000"/>
                <a:gd name="connsiteY81-11586" fmla="*/ 8303 h 10000"/>
                <a:gd name="connsiteX82-11587" fmla="*/ 96 w 10000"/>
                <a:gd name="connsiteY82-11588" fmla="*/ 8191 h 10000"/>
                <a:gd name="connsiteX83-11589" fmla="*/ 105 w 10000"/>
                <a:gd name="connsiteY83-11590" fmla="*/ 8079 h 10000"/>
                <a:gd name="connsiteX84-11591" fmla="*/ 114 w 10000"/>
                <a:gd name="connsiteY84-11592" fmla="*/ 7960 h 10000"/>
                <a:gd name="connsiteX85-11593" fmla="*/ 114 w 10000"/>
                <a:gd name="connsiteY85-11594" fmla="*/ 7960 h 10000"/>
                <a:gd name="connsiteX86-11595" fmla="*/ 122 w 10000"/>
                <a:gd name="connsiteY86-11596" fmla="*/ 7773 h 10000"/>
                <a:gd name="connsiteX87-11597" fmla="*/ 122 w 10000"/>
                <a:gd name="connsiteY87-11598" fmla="*/ 7773 h 10000"/>
                <a:gd name="connsiteX88-11599" fmla="*/ 122 w 10000"/>
                <a:gd name="connsiteY88-11600" fmla="*/ 7451 h 10000"/>
                <a:gd name="connsiteX89-11601" fmla="*/ 122 w 10000"/>
                <a:gd name="connsiteY89-11602" fmla="*/ 7451 h 10000"/>
                <a:gd name="connsiteX90-11603" fmla="*/ 122 w 10000"/>
                <a:gd name="connsiteY90-11604" fmla="*/ 7063 h 10000"/>
                <a:gd name="connsiteX91-11605" fmla="*/ 122 w 10000"/>
                <a:gd name="connsiteY91-11606" fmla="*/ 6689 h 10000"/>
                <a:gd name="connsiteX92-11607" fmla="*/ 122 w 10000"/>
                <a:gd name="connsiteY92-11608" fmla="*/ 6689 h 10000"/>
                <a:gd name="connsiteX93-11609" fmla="*/ 114 w 10000"/>
                <a:gd name="connsiteY93-11610" fmla="*/ 6510 h 10000"/>
                <a:gd name="connsiteX94-11611" fmla="*/ 96 w 10000"/>
                <a:gd name="connsiteY94-11612" fmla="*/ 6338 h 10000"/>
                <a:gd name="connsiteX95-11613" fmla="*/ 96 w 10000"/>
                <a:gd name="connsiteY95-11614" fmla="*/ 6338 h 10000"/>
                <a:gd name="connsiteX96-11615" fmla="*/ 70 w 10000"/>
                <a:gd name="connsiteY96-11616" fmla="*/ 6091 h 10000"/>
                <a:gd name="connsiteX97-11617" fmla="*/ 61 w 10000"/>
                <a:gd name="connsiteY97-11618" fmla="*/ 5972 h 10000"/>
                <a:gd name="connsiteX98-11619" fmla="*/ 70 w 10000"/>
                <a:gd name="connsiteY98-11620" fmla="*/ 5845 h 10000"/>
                <a:gd name="connsiteX99-11621" fmla="*/ 70 w 10000"/>
                <a:gd name="connsiteY99-11622" fmla="*/ 5845 h 10000"/>
                <a:gd name="connsiteX100-11623" fmla="*/ 79 w 10000"/>
                <a:gd name="connsiteY100-11624" fmla="*/ 5583 h 10000"/>
                <a:gd name="connsiteX101-11625" fmla="*/ 79 w 10000"/>
                <a:gd name="connsiteY101-11626" fmla="*/ 5314 h 10000"/>
                <a:gd name="connsiteX102-11627" fmla="*/ 61 w 10000"/>
                <a:gd name="connsiteY102-11628" fmla="*/ 5045 h 10000"/>
                <a:gd name="connsiteX103-11629" fmla="*/ 44 w 10000"/>
                <a:gd name="connsiteY103-11630" fmla="*/ 4776 h 10000"/>
                <a:gd name="connsiteX104-11631" fmla="*/ 44 w 10000"/>
                <a:gd name="connsiteY104-11632" fmla="*/ 4776 h 10000"/>
                <a:gd name="connsiteX105-11633" fmla="*/ 17 w 10000"/>
                <a:gd name="connsiteY105-11634" fmla="*/ 4402 h 10000"/>
                <a:gd name="connsiteX106-11635" fmla="*/ 9 w 10000"/>
                <a:gd name="connsiteY106-11636" fmla="*/ 4215 h 10000"/>
                <a:gd name="connsiteX107-11637" fmla="*/ 0 w 10000"/>
                <a:gd name="connsiteY107-11638" fmla="*/ 4028 h 10000"/>
                <a:gd name="connsiteX108-11639" fmla="*/ 0 w 10000"/>
                <a:gd name="connsiteY108-11640" fmla="*/ 2093 h 10000"/>
                <a:gd name="connsiteX109-11641" fmla="*/ 0 w 10000"/>
                <a:gd name="connsiteY109-11642" fmla="*/ 2093 h 10000"/>
                <a:gd name="connsiteX110-11643" fmla="*/ 0 w 10000"/>
                <a:gd name="connsiteY110-11644" fmla="*/ 2033 h 10000"/>
                <a:gd name="connsiteX111-11645" fmla="*/ 0 w 10000"/>
                <a:gd name="connsiteY111-11646" fmla="*/ 1958 h 10000"/>
                <a:gd name="connsiteX112-11647" fmla="*/ 26 w 10000"/>
                <a:gd name="connsiteY112-11648" fmla="*/ 1816 h 10000"/>
                <a:gd name="connsiteX113-11649" fmla="*/ 26 w 10000"/>
                <a:gd name="connsiteY113-11650" fmla="*/ 1816 h 10000"/>
                <a:gd name="connsiteX114-11651" fmla="*/ 35 w 10000"/>
                <a:gd name="connsiteY114-11652" fmla="*/ 1719 h 10000"/>
                <a:gd name="connsiteX115-11653" fmla="*/ 44 w 10000"/>
                <a:gd name="connsiteY115-11654" fmla="*/ 1637 h 10000"/>
                <a:gd name="connsiteX116-11655" fmla="*/ 35 w 10000"/>
                <a:gd name="connsiteY116-11656" fmla="*/ 1465 h 10000"/>
                <a:gd name="connsiteX117-11657" fmla="*/ 35 w 10000"/>
                <a:gd name="connsiteY117-11658" fmla="*/ 1465 h 10000"/>
                <a:gd name="connsiteX118-11659" fmla="*/ 35 w 10000"/>
                <a:gd name="connsiteY118-11660" fmla="*/ 1368 h 10000"/>
                <a:gd name="connsiteX119-11661" fmla="*/ 35 w 10000"/>
                <a:gd name="connsiteY119-11662" fmla="*/ 1263 h 10000"/>
                <a:gd name="connsiteX120-11663" fmla="*/ 44 w 10000"/>
                <a:gd name="connsiteY120-11664" fmla="*/ 1173 h 10000"/>
                <a:gd name="connsiteX121-11665" fmla="*/ 61 w 10000"/>
                <a:gd name="connsiteY121-11666" fmla="*/ 1084 h 10000"/>
                <a:gd name="connsiteX122-11667" fmla="*/ 61 w 10000"/>
                <a:gd name="connsiteY122-11668" fmla="*/ 1084 h 10000"/>
                <a:gd name="connsiteX123-11669" fmla="*/ 105 w 10000"/>
                <a:gd name="connsiteY123-11670" fmla="*/ 942 h 10000"/>
                <a:gd name="connsiteX124-11671" fmla="*/ 157 w 10000"/>
                <a:gd name="connsiteY124-11672" fmla="*/ 815 h 10000"/>
                <a:gd name="connsiteX125-11673" fmla="*/ 227 w 10000"/>
                <a:gd name="connsiteY125-11674" fmla="*/ 695 h 10000"/>
                <a:gd name="connsiteX126-11675" fmla="*/ 297 w 10000"/>
                <a:gd name="connsiteY126-11676" fmla="*/ 598 h 10000"/>
                <a:gd name="connsiteX127-11677" fmla="*/ 376 w 10000"/>
                <a:gd name="connsiteY127-11678" fmla="*/ 508 h 10000"/>
                <a:gd name="connsiteX128-11679" fmla="*/ 472 w 10000"/>
                <a:gd name="connsiteY128-11680" fmla="*/ 433 h 10000"/>
                <a:gd name="connsiteX129-11681" fmla="*/ 594 w 10000"/>
                <a:gd name="connsiteY129-11682" fmla="*/ 359 h 10000"/>
                <a:gd name="connsiteX130-11683" fmla="*/ 734 w 10000"/>
                <a:gd name="connsiteY130-11684" fmla="*/ 291 h 10000"/>
                <a:gd name="connsiteX131-11685" fmla="*/ 734 w 10000"/>
                <a:gd name="connsiteY131-11686" fmla="*/ 291 h 10000"/>
                <a:gd name="connsiteX132-11687" fmla="*/ 873 w 10000"/>
                <a:gd name="connsiteY132-11688" fmla="*/ 247 h 10000"/>
                <a:gd name="connsiteX133-11689" fmla="*/ 996 w 10000"/>
                <a:gd name="connsiteY133-11690" fmla="*/ 209 h 10000"/>
                <a:gd name="connsiteX134-11691" fmla="*/ 1258 w 10000"/>
                <a:gd name="connsiteY134-11692" fmla="*/ 142 h 10000"/>
                <a:gd name="connsiteX135-11693" fmla="*/ 1520 w 10000"/>
                <a:gd name="connsiteY135-11694" fmla="*/ 82 h 10000"/>
                <a:gd name="connsiteX136-11695" fmla="*/ 1782 w 10000"/>
                <a:gd name="connsiteY136-11696" fmla="*/ 45 h 10000"/>
                <a:gd name="connsiteX137-11697" fmla="*/ 2035 w 10000"/>
                <a:gd name="connsiteY137-11698" fmla="*/ 22 h 10000"/>
                <a:gd name="connsiteX138-11699" fmla="*/ 2288 w 10000"/>
                <a:gd name="connsiteY138-11700" fmla="*/ 7 h 10000"/>
                <a:gd name="connsiteX139-11701" fmla="*/ 2533 w 10000"/>
                <a:gd name="connsiteY139-11702" fmla="*/ 0 h 10000"/>
                <a:gd name="connsiteX140-11703" fmla="*/ 2769 w 10000"/>
                <a:gd name="connsiteY140-11704" fmla="*/ 0 h 10000"/>
                <a:gd name="connsiteX141-11705" fmla="*/ 2769 w 10000"/>
                <a:gd name="connsiteY141-11706" fmla="*/ 0 h 10000"/>
                <a:gd name="connsiteX142-11707" fmla="*/ 3127 w 10000"/>
                <a:gd name="connsiteY142-11708" fmla="*/ 0 h 10000"/>
                <a:gd name="connsiteX143-11709" fmla="*/ 3476 w 10000"/>
                <a:gd name="connsiteY143-11710" fmla="*/ 15 h 10000"/>
                <a:gd name="connsiteX144-11711" fmla="*/ 3476 w 10000"/>
                <a:gd name="connsiteY144-11712" fmla="*/ 15 h 10000"/>
                <a:gd name="connsiteX145-11713" fmla="*/ 3852 w 10000"/>
                <a:gd name="connsiteY145-11714" fmla="*/ 22 h 10000"/>
                <a:gd name="connsiteX146-11715" fmla="*/ 4218 w 10000"/>
                <a:gd name="connsiteY146-11716" fmla="*/ 22 h 10000"/>
                <a:gd name="connsiteX147-11717" fmla="*/ 4218 w 10000"/>
                <a:gd name="connsiteY147-11718" fmla="*/ 22 h 10000"/>
                <a:gd name="connsiteX148-11719" fmla="*/ 4428 w 10000"/>
                <a:gd name="connsiteY148-11720" fmla="*/ 30 h 10000"/>
                <a:gd name="connsiteX149-11721" fmla="*/ 4646 w 10000"/>
                <a:gd name="connsiteY149-11722" fmla="*/ 37 h 10000"/>
                <a:gd name="connsiteX150-11723" fmla="*/ 5066 w 10000"/>
                <a:gd name="connsiteY150-11724" fmla="*/ 60 h 10000"/>
                <a:gd name="connsiteX151-11725" fmla="*/ 5066 w 10000"/>
                <a:gd name="connsiteY151-11726" fmla="*/ 60 h 10000"/>
                <a:gd name="connsiteX152-11727" fmla="*/ 5493 w 10000"/>
                <a:gd name="connsiteY152-11728" fmla="*/ 82 h 10000"/>
                <a:gd name="connsiteX153-11729" fmla="*/ 5712 w 10000"/>
                <a:gd name="connsiteY153-11730" fmla="*/ 90 h 10000"/>
                <a:gd name="connsiteX154-11731" fmla="*/ 5921 w 10000"/>
                <a:gd name="connsiteY154-11732" fmla="*/ 90 h 10000"/>
                <a:gd name="connsiteX155-11733" fmla="*/ 5921 w 10000"/>
                <a:gd name="connsiteY155-11734" fmla="*/ 90 h 10000"/>
                <a:gd name="connsiteX156-11735" fmla="*/ 6376 w 10000"/>
                <a:gd name="connsiteY156-11736" fmla="*/ 105 h 10000"/>
                <a:gd name="connsiteX157-11737" fmla="*/ 6838 w 10000"/>
                <a:gd name="connsiteY157-11738" fmla="*/ 112 h 10000"/>
                <a:gd name="connsiteX158-11739" fmla="*/ 7694 w 10000"/>
                <a:gd name="connsiteY158-11740" fmla="*/ 127 h 10000"/>
                <a:gd name="connsiteX159-11741" fmla="*/ 7799 w 10000"/>
                <a:gd name="connsiteY159-11742" fmla="*/ 135 h 10000"/>
                <a:gd name="connsiteX160-11743" fmla="*/ 7799 w 10000"/>
                <a:gd name="connsiteY160-11744" fmla="*/ 135 h 10000"/>
                <a:gd name="connsiteX161-11745" fmla="*/ 8122 w 10000"/>
                <a:gd name="connsiteY161-11746" fmla="*/ 142 h 10000"/>
                <a:gd name="connsiteX162-11747" fmla="*/ 8454 w 10000"/>
                <a:gd name="connsiteY162-11748" fmla="*/ 164 h 10000"/>
                <a:gd name="connsiteX163-11749" fmla="*/ 8603 w 10000"/>
                <a:gd name="connsiteY163-11750" fmla="*/ 179 h 10000"/>
                <a:gd name="connsiteX164-11751" fmla="*/ 8760 w 10000"/>
                <a:gd name="connsiteY164-11752" fmla="*/ 202 h 10000"/>
                <a:gd name="connsiteX165-11753" fmla="*/ 8900 w 10000"/>
                <a:gd name="connsiteY165-11754" fmla="*/ 232 h 10000"/>
                <a:gd name="connsiteX166-11755" fmla="*/ 9039 w 10000"/>
                <a:gd name="connsiteY166-11756" fmla="*/ 277 h 10000"/>
                <a:gd name="connsiteX167-11757" fmla="*/ 9170 w 10000"/>
                <a:gd name="connsiteY167-11758" fmla="*/ 321 h 10000"/>
                <a:gd name="connsiteX168-11759" fmla="*/ 9293 w 10000"/>
                <a:gd name="connsiteY168-11760" fmla="*/ 389 h 10000"/>
                <a:gd name="connsiteX169-11761" fmla="*/ 9389 w 10000"/>
                <a:gd name="connsiteY169-11762" fmla="*/ 463 h 10000"/>
                <a:gd name="connsiteX170-11763" fmla="*/ 9441 w 10000"/>
                <a:gd name="connsiteY170-11764" fmla="*/ 508 h 10000"/>
                <a:gd name="connsiteX171-11765" fmla="*/ 9476 w 10000"/>
                <a:gd name="connsiteY171-11766" fmla="*/ 553 h 10000"/>
                <a:gd name="connsiteX172-11767" fmla="*/ 9520 w 10000"/>
                <a:gd name="connsiteY172-11768" fmla="*/ 605 h 10000"/>
                <a:gd name="connsiteX173-11769" fmla="*/ 9563 w 10000"/>
                <a:gd name="connsiteY173-11770" fmla="*/ 665 h 10000"/>
                <a:gd name="connsiteX174-11771" fmla="*/ 9590 w 10000"/>
                <a:gd name="connsiteY174-11772" fmla="*/ 717 h 10000"/>
                <a:gd name="connsiteX175-11773" fmla="*/ 9616 w 10000"/>
                <a:gd name="connsiteY175-11774" fmla="*/ 777 h 10000"/>
                <a:gd name="connsiteX176-11775" fmla="*/ 9642 w 10000"/>
                <a:gd name="connsiteY176-11776" fmla="*/ 852 h 10000"/>
                <a:gd name="connsiteX177-11777" fmla="*/ 9659 w 10000"/>
                <a:gd name="connsiteY177-11778" fmla="*/ 927 h 10000"/>
                <a:gd name="connsiteX178-11779" fmla="*/ 9668 w 10000"/>
                <a:gd name="connsiteY178-11780" fmla="*/ 1001 h 10000"/>
                <a:gd name="connsiteX179-11781" fmla="*/ 9677 w 10000"/>
                <a:gd name="connsiteY179-11782" fmla="*/ 1084 h 10000"/>
                <a:gd name="connsiteX180-11783" fmla="*/ 9677 w 10000"/>
                <a:gd name="connsiteY180-11784" fmla="*/ 1084 h 10000"/>
                <a:gd name="connsiteX181-11785" fmla="*/ 9668 w 10000"/>
                <a:gd name="connsiteY181-11786" fmla="*/ 1136 h 10000"/>
                <a:gd name="connsiteX182-11787" fmla="*/ 9659 w 10000"/>
                <a:gd name="connsiteY182-11788" fmla="*/ 1151 h 10000"/>
                <a:gd name="connsiteX183-11789" fmla="*/ 9642 w 10000"/>
                <a:gd name="connsiteY183-11790" fmla="*/ 1173 h 10000"/>
                <a:gd name="connsiteX184-11791" fmla="*/ 9642 w 10000"/>
                <a:gd name="connsiteY184-11792" fmla="*/ 1173 h 10000"/>
                <a:gd name="connsiteX185-11793" fmla="*/ 9616 w 10000"/>
                <a:gd name="connsiteY185-11794" fmla="*/ 1188 h 10000"/>
                <a:gd name="connsiteX186-11795" fmla="*/ 9590 w 10000"/>
                <a:gd name="connsiteY186-11796" fmla="*/ 1196 h 10000"/>
                <a:gd name="connsiteX187-11797" fmla="*/ 9563 w 10000"/>
                <a:gd name="connsiteY187-11798" fmla="*/ 1203 h 10000"/>
                <a:gd name="connsiteX188-11799" fmla="*/ 9520 w 10000"/>
                <a:gd name="connsiteY188-11800" fmla="*/ 1211 h 10000"/>
                <a:gd name="connsiteX189-11801" fmla="*/ 9520 w 10000"/>
                <a:gd name="connsiteY189-11802" fmla="*/ 1211 h 10000"/>
                <a:gd name="connsiteX190-11803" fmla="*/ 9467 w 10000"/>
                <a:gd name="connsiteY190-11804" fmla="*/ 1203 h 10000"/>
                <a:gd name="connsiteX191-11805" fmla="*/ 9441 w 10000"/>
                <a:gd name="connsiteY191-11806" fmla="*/ 1188 h 10000"/>
                <a:gd name="connsiteX192-11807" fmla="*/ 9415 w 10000"/>
                <a:gd name="connsiteY192-11808" fmla="*/ 1173 h 10000"/>
                <a:gd name="connsiteX193-11809" fmla="*/ 9397 w 10000"/>
                <a:gd name="connsiteY193-11810" fmla="*/ 1158 h 10000"/>
                <a:gd name="connsiteX194-11811" fmla="*/ 9380 w 10000"/>
                <a:gd name="connsiteY194-11812" fmla="*/ 1136 h 10000"/>
                <a:gd name="connsiteX195-11813" fmla="*/ 9362 w 10000"/>
                <a:gd name="connsiteY195-11814" fmla="*/ 1114 h 10000"/>
                <a:gd name="connsiteX196-11815" fmla="*/ 9362 w 10000"/>
                <a:gd name="connsiteY196-11816" fmla="*/ 1084 h 10000"/>
                <a:gd name="connsiteX197-11817" fmla="*/ 9362 w 10000"/>
                <a:gd name="connsiteY197-11818" fmla="*/ 1084 h 10000"/>
                <a:gd name="connsiteX198-11819" fmla="*/ 9354 w 10000"/>
                <a:gd name="connsiteY198-11820" fmla="*/ 994 h 10000"/>
                <a:gd name="connsiteX199-11821" fmla="*/ 9336 w 10000"/>
                <a:gd name="connsiteY199-11822" fmla="*/ 919 h 10000"/>
                <a:gd name="connsiteX200-11823" fmla="*/ 9310 w 10000"/>
                <a:gd name="connsiteY200-11824" fmla="*/ 852 h 10000"/>
                <a:gd name="connsiteX201-11825" fmla="*/ 9275 w 10000"/>
                <a:gd name="connsiteY201-11826" fmla="*/ 777 h 10000"/>
                <a:gd name="connsiteX202-11827" fmla="*/ 9223 w 10000"/>
                <a:gd name="connsiteY202-11828" fmla="*/ 717 h 10000"/>
                <a:gd name="connsiteX203-11829" fmla="*/ 9170 w 10000"/>
                <a:gd name="connsiteY203-11830" fmla="*/ 665 h 10000"/>
                <a:gd name="connsiteX204-11831" fmla="*/ 9118 w 10000"/>
                <a:gd name="connsiteY204-11832" fmla="*/ 620 h 10000"/>
                <a:gd name="connsiteX205-11833" fmla="*/ 9048 w 10000"/>
                <a:gd name="connsiteY205-11834" fmla="*/ 575 h 10000"/>
                <a:gd name="connsiteX206-11835" fmla="*/ 8961 w 10000"/>
                <a:gd name="connsiteY206-11836" fmla="*/ 531 h 10000"/>
                <a:gd name="connsiteX207-11837" fmla="*/ 8882 w 10000"/>
                <a:gd name="connsiteY207-11838" fmla="*/ 493 h 10000"/>
                <a:gd name="connsiteX208-11839" fmla="*/ 8786 w 10000"/>
                <a:gd name="connsiteY208-11840" fmla="*/ 463 h 10000"/>
                <a:gd name="connsiteX209-11841" fmla="*/ 8681 w 10000"/>
                <a:gd name="connsiteY209-11842" fmla="*/ 441 h 10000"/>
                <a:gd name="connsiteX210-11843" fmla="*/ 8568 w 10000"/>
                <a:gd name="connsiteY210-11844" fmla="*/ 426 h 10000"/>
                <a:gd name="connsiteX211-11845" fmla="*/ 8454 w 10000"/>
                <a:gd name="connsiteY211-11846" fmla="*/ 411 h 10000"/>
                <a:gd name="connsiteX212-11847" fmla="*/ 8314 w 10000"/>
                <a:gd name="connsiteY212-11848" fmla="*/ 404 h 10000"/>
                <a:gd name="connsiteX213-11849" fmla="*/ 8183 w 10000"/>
                <a:gd name="connsiteY213-11850" fmla="*/ 404 h 10000"/>
                <a:gd name="connsiteX214-11851" fmla="*/ 8166 w 10000"/>
                <a:gd name="connsiteY214-11852" fmla="*/ 404 h 10000"/>
                <a:gd name="connsiteX215-11853" fmla="*/ 8166 w 10000"/>
                <a:gd name="connsiteY215-11854" fmla="*/ 404 h 10000"/>
                <a:gd name="connsiteX216-11855" fmla="*/ 7834 w 10000"/>
                <a:gd name="connsiteY216-11856" fmla="*/ 396 h 10000"/>
                <a:gd name="connsiteX217-11857" fmla="*/ 7520 w 10000"/>
                <a:gd name="connsiteY217-11858" fmla="*/ 381 h 10000"/>
                <a:gd name="connsiteX218-11859" fmla="*/ 7520 w 10000"/>
                <a:gd name="connsiteY218-11860" fmla="*/ 381 h 10000"/>
                <a:gd name="connsiteX219-11861" fmla="*/ 7205 w 10000"/>
                <a:gd name="connsiteY219-11862" fmla="*/ 374 h 10000"/>
                <a:gd name="connsiteX220-11863" fmla="*/ 6882 w 10000"/>
                <a:gd name="connsiteY220-11864" fmla="*/ 366 h 10000"/>
                <a:gd name="connsiteX221-11865" fmla="*/ 5502 w 10000"/>
                <a:gd name="connsiteY221-11866" fmla="*/ 366 h 10000"/>
                <a:gd name="connsiteX222-11867" fmla="*/ 5502 w 10000"/>
                <a:gd name="connsiteY222-11868" fmla="*/ 366 h 10000"/>
                <a:gd name="connsiteX223-11869" fmla="*/ 5354 w 10000"/>
                <a:gd name="connsiteY223-11870" fmla="*/ 366 h 10000"/>
                <a:gd name="connsiteX224-11871" fmla="*/ 5214 w 10000"/>
                <a:gd name="connsiteY224-11872" fmla="*/ 359 h 10000"/>
                <a:gd name="connsiteX225-11873" fmla="*/ 4926 w 10000"/>
                <a:gd name="connsiteY225-11874" fmla="*/ 336 h 10000"/>
                <a:gd name="connsiteX226-11875" fmla="*/ 4926 w 10000"/>
                <a:gd name="connsiteY226-11876" fmla="*/ 336 h 10000"/>
                <a:gd name="connsiteX227-11877" fmla="*/ 4638 w 10000"/>
                <a:gd name="connsiteY227-11878" fmla="*/ 299 h 10000"/>
                <a:gd name="connsiteX228-11879" fmla="*/ 4489 w 10000"/>
                <a:gd name="connsiteY228-11880" fmla="*/ 291 h 10000"/>
                <a:gd name="connsiteX229-11881" fmla="*/ 4341 w 10000"/>
                <a:gd name="connsiteY229-11882" fmla="*/ 291 h 10000"/>
                <a:gd name="connsiteX230-11883" fmla="*/ 4341 w 10000"/>
                <a:gd name="connsiteY230-11884" fmla="*/ 291 h 10000"/>
                <a:gd name="connsiteX231-11885" fmla="*/ 3886 w 10000"/>
                <a:gd name="connsiteY231-11886" fmla="*/ 284 h 10000"/>
                <a:gd name="connsiteX232-11887" fmla="*/ 3424 w 10000"/>
                <a:gd name="connsiteY232-11888" fmla="*/ 262 h 10000"/>
                <a:gd name="connsiteX233-11889" fmla="*/ 3424 w 10000"/>
                <a:gd name="connsiteY233-11890" fmla="*/ 262 h 10000"/>
                <a:gd name="connsiteX234-11891" fmla="*/ 3004 w 10000"/>
                <a:gd name="connsiteY234-11892" fmla="*/ 247 h 10000"/>
                <a:gd name="connsiteX235-11893" fmla="*/ 3004 w 10000"/>
                <a:gd name="connsiteY235-11894" fmla="*/ 247 h 10000"/>
                <a:gd name="connsiteX236-11895" fmla="*/ 2716 w 10000"/>
                <a:gd name="connsiteY236-11896" fmla="*/ 239 h 10000"/>
                <a:gd name="connsiteX237-11897" fmla="*/ 2716 w 10000"/>
                <a:gd name="connsiteY237-11898" fmla="*/ 239 h 10000"/>
                <a:gd name="connsiteX238-11899" fmla="*/ 2472 w 10000"/>
                <a:gd name="connsiteY238-11900" fmla="*/ 247 h 10000"/>
                <a:gd name="connsiteX239-11901" fmla="*/ 2157 w 10000"/>
                <a:gd name="connsiteY239-11902" fmla="*/ 262 h 10000"/>
                <a:gd name="connsiteX240-11903" fmla="*/ 1983 w 10000"/>
                <a:gd name="connsiteY240-11904" fmla="*/ 277 h 10000"/>
                <a:gd name="connsiteX241-11905" fmla="*/ 1808 w 10000"/>
                <a:gd name="connsiteY241-11906" fmla="*/ 299 h 10000"/>
                <a:gd name="connsiteX242-11907" fmla="*/ 1642 w 10000"/>
                <a:gd name="connsiteY242-11908" fmla="*/ 321 h 10000"/>
                <a:gd name="connsiteX243-11909" fmla="*/ 1476 w 10000"/>
                <a:gd name="connsiteY243-11910" fmla="*/ 366 h 10000"/>
                <a:gd name="connsiteX244-11911" fmla="*/ 1467 w 10000"/>
                <a:gd name="connsiteY244-11912" fmla="*/ 366 h 10000"/>
                <a:gd name="connsiteX245-11913" fmla="*/ 1467 w 10000"/>
                <a:gd name="connsiteY245-11914" fmla="*/ 366 h 10000"/>
                <a:gd name="connsiteX246-11915" fmla="*/ 1284 w 10000"/>
                <a:gd name="connsiteY246-11916" fmla="*/ 411 h 10000"/>
                <a:gd name="connsiteX247-11917" fmla="*/ 1118 w 10000"/>
                <a:gd name="connsiteY247-11918" fmla="*/ 456 h 10000"/>
                <a:gd name="connsiteX248-11919" fmla="*/ 952 w 10000"/>
                <a:gd name="connsiteY248-11920" fmla="*/ 508 h 10000"/>
                <a:gd name="connsiteX249-11921" fmla="*/ 882 w 10000"/>
                <a:gd name="connsiteY249-11922" fmla="*/ 538 h 10000"/>
                <a:gd name="connsiteX250-11923" fmla="*/ 812 w 10000"/>
                <a:gd name="connsiteY250-11924" fmla="*/ 583 h 10000"/>
                <a:gd name="connsiteX251-11925" fmla="*/ 734 w 10000"/>
                <a:gd name="connsiteY251-11926" fmla="*/ 620 h 10000"/>
                <a:gd name="connsiteX252-11927" fmla="*/ 672 w 10000"/>
                <a:gd name="connsiteY252-11928" fmla="*/ 665 h 10000"/>
                <a:gd name="connsiteX253-11929" fmla="*/ 611 w 10000"/>
                <a:gd name="connsiteY253-11930" fmla="*/ 710 h 10000"/>
                <a:gd name="connsiteX254-11931" fmla="*/ 559 w 10000"/>
                <a:gd name="connsiteY254-11932" fmla="*/ 762 h 10000"/>
                <a:gd name="connsiteX255-11933" fmla="*/ 515 w 10000"/>
                <a:gd name="connsiteY255-11934" fmla="*/ 830 h 10000"/>
                <a:gd name="connsiteX256-11935" fmla="*/ 463 w 10000"/>
                <a:gd name="connsiteY256-11936" fmla="*/ 897 h 10000"/>
                <a:gd name="connsiteX257-11937" fmla="*/ 428 w 10000"/>
                <a:gd name="connsiteY257-11938" fmla="*/ 972 h 10000"/>
                <a:gd name="connsiteX258-11939" fmla="*/ 393 w 10000"/>
                <a:gd name="connsiteY258-11940" fmla="*/ 1061 h 10000"/>
                <a:gd name="connsiteX259-11941" fmla="*/ 393 w 10000"/>
                <a:gd name="connsiteY259-11942" fmla="*/ 1061 h 10000"/>
                <a:gd name="connsiteX260-11943" fmla="*/ 367 w 10000"/>
                <a:gd name="connsiteY260-11944" fmla="*/ 1158 h 10000"/>
                <a:gd name="connsiteX261-11945" fmla="*/ 358 w 10000"/>
                <a:gd name="connsiteY261-11946" fmla="*/ 1248 h 10000"/>
                <a:gd name="connsiteX262-11947" fmla="*/ 358 w 10000"/>
                <a:gd name="connsiteY262-11948" fmla="*/ 1353 h 10000"/>
                <a:gd name="connsiteX263-11949" fmla="*/ 358 w 10000"/>
                <a:gd name="connsiteY263-11950" fmla="*/ 1442 h 10000"/>
                <a:gd name="connsiteX264-11951" fmla="*/ 358 w 10000"/>
                <a:gd name="connsiteY264-11952" fmla="*/ 1442 h 10000"/>
                <a:gd name="connsiteX265-11953" fmla="*/ 367 w 10000"/>
                <a:gd name="connsiteY265-11954" fmla="*/ 1562 h 10000"/>
                <a:gd name="connsiteX266-11955" fmla="*/ 358 w 10000"/>
                <a:gd name="connsiteY266-11956" fmla="*/ 1674 h 10000"/>
                <a:gd name="connsiteX267-11957" fmla="*/ 358 w 10000"/>
                <a:gd name="connsiteY267-11958" fmla="*/ 1674 h 10000"/>
                <a:gd name="connsiteX268-11959" fmla="*/ 332 w 10000"/>
                <a:gd name="connsiteY268-11960" fmla="*/ 1794 h 10000"/>
                <a:gd name="connsiteX269-11961" fmla="*/ 332 w 10000"/>
                <a:gd name="connsiteY269-11962" fmla="*/ 1794 h 10000"/>
                <a:gd name="connsiteX270-11963" fmla="*/ 314 w 10000"/>
                <a:gd name="connsiteY270-11964" fmla="*/ 1876 h 10000"/>
                <a:gd name="connsiteX271-11965" fmla="*/ 306 w 10000"/>
                <a:gd name="connsiteY271-11966" fmla="*/ 1958 h 10000"/>
                <a:gd name="connsiteX272-11967" fmla="*/ 306 w 10000"/>
                <a:gd name="connsiteY272-11968" fmla="*/ 2003 h 10000"/>
                <a:gd name="connsiteX273-11969" fmla="*/ 306 w 10000"/>
                <a:gd name="connsiteY273-11970" fmla="*/ 2040 h 10000"/>
                <a:gd name="connsiteX274-11971" fmla="*/ 323 w 10000"/>
                <a:gd name="connsiteY274-11972" fmla="*/ 2078 h 10000"/>
                <a:gd name="connsiteX275-11973" fmla="*/ 341 w 10000"/>
                <a:gd name="connsiteY275-11974" fmla="*/ 2108 h 10000"/>
                <a:gd name="connsiteX276-11975" fmla="*/ 341 w 10000"/>
                <a:gd name="connsiteY276-11976" fmla="*/ 2108 h 10000"/>
                <a:gd name="connsiteX277-11977" fmla="*/ 358 w 10000"/>
                <a:gd name="connsiteY277-11978" fmla="*/ 2152 h 10000"/>
                <a:gd name="connsiteX278-11979" fmla="*/ 358 w 10000"/>
                <a:gd name="connsiteY278-11980" fmla="*/ 2197 h 10000"/>
                <a:gd name="connsiteX279-11981" fmla="*/ 341 w 10000"/>
                <a:gd name="connsiteY279-11982" fmla="*/ 2235 h 10000"/>
                <a:gd name="connsiteX280-11983" fmla="*/ 332 w 10000"/>
                <a:gd name="connsiteY280-11984" fmla="*/ 2257 h 10000"/>
                <a:gd name="connsiteX281-11985" fmla="*/ 314 w 10000"/>
                <a:gd name="connsiteY281-11986" fmla="*/ 2265 h 10000"/>
                <a:gd name="connsiteX282-11987" fmla="*/ 314 w 10000"/>
                <a:gd name="connsiteY282-11988" fmla="*/ 2280 h 10000"/>
                <a:gd name="connsiteX283-11989" fmla="*/ 314 w 10000"/>
                <a:gd name="connsiteY283-11990" fmla="*/ 2280 h 10000"/>
                <a:gd name="connsiteX284-11991" fmla="*/ 323 w 10000"/>
                <a:gd name="connsiteY284-11992" fmla="*/ 3019 h 10000"/>
                <a:gd name="connsiteX285-11993" fmla="*/ 332 w 10000"/>
                <a:gd name="connsiteY285-11994" fmla="*/ 3804 h 10000"/>
                <a:gd name="connsiteX286-11995" fmla="*/ 349 w 10000"/>
                <a:gd name="connsiteY286-11996" fmla="*/ 4634 h 10000"/>
                <a:gd name="connsiteX287-11997" fmla="*/ 393 w 10000"/>
                <a:gd name="connsiteY287-11998" fmla="*/ 5471 h 10000"/>
                <a:gd name="connsiteX288-11999" fmla="*/ 393 w 10000"/>
                <a:gd name="connsiteY288-12000" fmla="*/ 5471 h 10000"/>
                <a:gd name="connsiteX289-12001" fmla="*/ 410 w 10000"/>
                <a:gd name="connsiteY289-12002" fmla="*/ 5889 h 10000"/>
                <a:gd name="connsiteX290-12003" fmla="*/ 428 w 10000"/>
                <a:gd name="connsiteY290-12004" fmla="*/ 6315 h 10000"/>
                <a:gd name="connsiteX291-12005" fmla="*/ 437 w 10000"/>
                <a:gd name="connsiteY291-12006" fmla="*/ 6764 h 10000"/>
                <a:gd name="connsiteX292-12007" fmla="*/ 437 w 10000"/>
                <a:gd name="connsiteY292-12008" fmla="*/ 7212 h 10000"/>
                <a:gd name="connsiteX293-12009" fmla="*/ 437 w 10000"/>
                <a:gd name="connsiteY293-12010" fmla="*/ 7212 h 10000"/>
                <a:gd name="connsiteX294-12011" fmla="*/ 437 w 10000"/>
                <a:gd name="connsiteY294-12012" fmla="*/ 7444 h 10000"/>
                <a:gd name="connsiteX295-12013" fmla="*/ 437 w 10000"/>
                <a:gd name="connsiteY295-12014" fmla="*/ 7444 h 10000"/>
                <a:gd name="connsiteX296-12015" fmla="*/ 437 w 10000"/>
                <a:gd name="connsiteY296-12016" fmla="*/ 7720 h 10000"/>
                <a:gd name="connsiteX297-12017" fmla="*/ 437 w 10000"/>
                <a:gd name="connsiteY297-12018" fmla="*/ 7997 h 10000"/>
                <a:gd name="connsiteX298-12019" fmla="*/ 437 w 10000"/>
                <a:gd name="connsiteY298-12020" fmla="*/ 8034 h 10000"/>
                <a:gd name="connsiteX299-12021" fmla="*/ 437 w 10000"/>
                <a:gd name="connsiteY299-12022" fmla="*/ 8034 h 10000"/>
                <a:gd name="connsiteX300-12023" fmla="*/ 428 w 10000"/>
                <a:gd name="connsiteY300-12024" fmla="*/ 8214 h 10000"/>
                <a:gd name="connsiteX301-12025" fmla="*/ 428 w 10000"/>
                <a:gd name="connsiteY301-12026" fmla="*/ 8214 h 10000"/>
                <a:gd name="connsiteX302-12027" fmla="*/ 437 w 10000"/>
                <a:gd name="connsiteY302-12028" fmla="*/ 8266 h 10000"/>
                <a:gd name="connsiteX303-12029" fmla="*/ 428 w 10000"/>
                <a:gd name="connsiteY303-12030" fmla="*/ 8266 h 10000"/>
                <a:gd name="connsiteX304-12031" fmla="*/ 437 w 10000"/>
                <a:gd name="connsiteY304-12032" fmla="*/ 8341 h 10000"/>
                <a:gd name="connsiteX305-12033" fmla="*/ 437 w 10000"/>
                <a:gd name="connsiteY305-12034" fmla="*/ 8363 h 10000"/>
                <a:gd name="connsiteX306-12035" fmla="*/ 445 w 10000"/>
                <a:gd name="connsiteY306-12036" fmla="*/ 8378 h 10000"/>
                <a:gd name="connsiteX307-12037" fmla="*/ 445 w 10000"/>
                <a:gd name="connsiteY307-12038" fmla="*/ 8378 h 10000"/>
                <a:gd name="connsiteX308-12039" fmla="*/ 454 w 10000"/>
                <a:gd name="connsiteY308-12040" fmla="*/ 8401 h 10000"/>
                <a:gd name="connsiteX309-12041" fmla="*/ 463 w 10000"/>
                <a:gd name="connsiteY309-12042" fmla="*/ 8430 h 10000"/>
                <a:gd name="connsiteX310-12043" fmla="*/ 463 w 10000"/>
                <a:gd name="connsiteY310-12044" fmla="*/ 8460 h 10000"/>
                <a:gd name="connsiteX311-12045" fmla="*/ 454 w 10000"/>
                <a:gd name="connsiteY311-12046" fmla="*/ 8490 h 10000"/>
                <a:gd name="connsiteX312-12047" fmla="*/ 454 w 10000"/>
                <a:gd name="connsiteY312-12048" fmla="*/ 8498 h 10000"/>
                <a:gd name="connsiteX313-12049" fmla="*/ 454 w 10000"/>
                <a:gd name="connsiteY313-12050" fmla="*/ 8505 h 10000"/>
                <a:gd name="connsiteX314-12051" fmla="*/ 454 w 10000"/>
                <a:gd name="connsiteY314-12052" fmla="*/ 8505 h 10000"/>
                <a:gd name="connsiteX315-12053" fmla="*/ 498 w 10000"/>
                <a:gd name="connsiteY315-12054" fmla="*/ 8617 h 10000"/>
                <a:gd name="connsiteX316-12055" fmla="*/ 541 w 10000"/>
                <a:gd name="connsiteY316-12056" fmla="*/ 8722 h 10000"/>
                <a:gd name="connsiteX317-12057" fmla="*/ 603 w 10000"/>
                <a:gd name="connsiteY317-12058" fmla="*/ 8827 h 10000"/>
                <a:gd name="connsiteX318-12059" fmla="*/ 664 w 10000"/>
                <a:gd name="connsiteY318-12060" fmla="*/ 8924 h 10000"/>
                <a:gd name="connsiteX319-12061" fmla="*/ 742 w 10000"/>
                <a:gd name="connsiteY319-12062" fmla="*/ 9021 h 10000"/>
                <a:gd name="connsiteX320-12063" fmla="*/ 838 w 10000"/>
                <a:gd name="connsiteY320-12064" fmla="*/ 9111 h 10000"/>
                <a:gd name="connsiteX321-12065" fmla="*/ 934 w 10000"/>
                <a:gd name="connsiteY321-12066" fmla="*/ 9193 h 10000"/>
                <a:gd name="connsiteX322-12067" fmla="*/ 1048 w 10000"/>
                <a:gd name="connsiteY322-12068" fmla="*/ 9283 h 10000"/>
                <a:gd name="connsiteX323-12069" fmla="*/ 1162 w 10000"/>
                <a:gd name="connsiteY323-12070" fmla="*/ 9357 h 10000"/>
                <a:gd name="connsiteX324-12071" fmla="*/ 1275 w 10000"/>
                <a:gd name="connsiteY324-12072" fmla="*/ 9417 h 10000"/>
                <a:gd name="connsiteX325-12073" fmla="*/ 1397 w 10000"/>
                <a:gd name="connsiteY325-12074" fmla="*/ 9484 h 10000"/>
                <a:gd name="connsiteX326-12075" fmla="*/ 1520 w 10000"/>
                <a:gd name="connsiteY326-12076" fmla="*/ 9529 h 10000"/>
                <a:gd name="connsiteX327-12077" fmla="*/ 1651 w 10000"/>
                <a:gd name="connsiteY327-12078" fmla="*/ 9574 h 10000"/>
                <a:gd name="connsiteX328-12079" fmla="*/ 1764 w 10000"/>
                <a:gd name="connsiteY328-12080" fmla="*/ 9604 h 10000"/>
                <a:gd name="connsiteX329-12081" fmla="*/ 1895 w 10000"/>
                <a:gd name="connsiteY329-12082" fmla="*/ 9619 h 10000"/>
                <a:gd name="connsiteX330-12083" fmla="*/ 2017 w 10000"/>
                <a:gd name="connsiteY330-12084" fmla="*/ 9626 h 10000"/>
                <a:gd name="connsiteX331-12085" fmla="*/ 2017 w 10000"/>
                <a:gd name="connsiteY331-12086" fmla="*/ 9626 h 10000"/>
                <a:gd name="connsiteX332-12087" fmla="*/ 2096 w 10000"/>
                <a:gd name="connsiteY332-12088" fmla="*/ 9619 h 10000"/>
                <a:gd name="connsiteX333-12089" fmla="*/ 2096 w 10000"/>
                <a:gd name="connsiteY333-12090" fmla="*/ 9619 h 10000"/>
                <a:gd name="connsiteX334-12091" fmla="*/ 2262 w 10000"/>
                <a:gd name="connsiteY334-12092" fmla="*/ 9619 h 10000"/>
                <a:gd name="connsiteX335-12093" fmla="*/ 2262 w 10000"/>
                <a:gd name="connsiteY335-12094" fmla="*/ 9619 h 10000"/>
                <a:gd name="connsiteX336-12095" fmla="*/ 2428 w 10000"/>
                <a:gd name="connsiteY336-12096" fmla="*/ 9619 h 10000"/>
                <a:gd name="connsiteX337-12097" fmla="*/ 2585 w 10000"/>
                <a:gd name="connsiteY337-12098" fmla="*/ 9634 h 10000"/>
                <a:gd name="connsiteX338-12099" fmla="*/ 2900 w 10000"/>
                <a:gd name="connsiteY338-12100" fmla="*/ 9664 h 10000"/>
                <a:gd name="connsiteX339-12101" fmla="*/ 2900 w 10000"/>
                <a:gd name="connsiteY339-12102" fmla="*/ 9664 h 10000"/>
                <a:gd name="connsiteX340-12103" fmla="*/ 3048 w 10000"/>
                <a:gd name="connsiteY340-12104" fmla="*/ 9686 h 10000"/>
                <a:gd name="connsiteX341-12105" fmla="*/ 3048 w 10000"/>
                <a:gd name="connsiteY341-12106" fmla="*/ 9686 h 10000"/>
                <a:gd name="connsiteX342-12107" fmla="*/ 3197 w 10000"/>
                <a:gd name="connsiteY342-12108" fmla="*/ 9694 h 10000"/>
                <a:gd name="connsiteX343-12109" fmla="*/ 3354 w 10000"/>
                <a:gd name="connsiteY343-12110" fmla="*/ 9701 h 10000"/>
                <a:gd name="connsiteX344-12111" fmla="*/ 3354 w 10000"/>
                <a:gd name="connsiteY344-12112" fmla="*/ 9701 h 10000"/>
                <a:gd name="connsiteX345-12113" fmla="*/ 3590 w 10000"/>
                <a:gd name="connsiteY345-12114" fmla="*/ 9694 h 10000"/>
                <a:gd name="connsiteX346-12115" fmla="*/ 3817 w 10000"/>
                <a:gd name="connsiteY346-12116" fmla="*/ 9679 h 10000"/>
                <a:gd name="connsiteX347-12117" fmla="*/ 3817 w 10000"/>
                <a:gd name="connsiteY347-12118" fmla="*/ 9679 h 10000"/>
                <a:gd name="connsiteX348-12119" fmla="*/ 4035 w 10000"/>
                <a:gd name="connsiteY348-12120" fmla="*/ 9664 h 10000"/>
                <a:gd name="connsiteX349-12121" fmla="*/ 4061 w 10000"/>
                <a:gd name="connsiteY349-12122" fmla="*/ 9664 h 10000"/>
                <a:gd name="connsiteX350-12123" fmla="*/ 4070 w 10000"/>
                <a:gd name="connsiteY350-12124" fmla="*/ 9656 h 10000"/>
                <a:gd name="connsiteX351-12125" fmla="*/ 4070 w 10000"/>
                <a:gd name="connsiteY351-12126" fmla="*/ 9656 h 10000"/>
                <a:gd name="connsiteX352-12127" fmla="*/ 4114 w 10000"/>
                <a:gd name="connsiteY352-12128" fmla="*/ 9634 h 10000"/>
                <a:gd name="connsiteX353-12129" fmla="*/ 4157 w 10000"/>
                <a:gd name="connsiteY353-12130" fmla="*/ 9626 h 10000"/>
                <a:gd name="connsiteX354-12131" fmla="*/ 4175 w 10000"/>
                <a:gd name="connsiteY354-12132" fmla="*/ 9626 h 10000"/>
                <a:gd name="connsiteX355-12133" fmla="*/ 4175 w 10000"/>
                <a:gd name="connsiteY355-12134" fmla="*/ 9626 h 10000"/>
                <a:gd name="connsiteX356-12135" fmla="*/ 4611 w 10000"/>
                <a:gd name="connsiteY356-12136" fmla="*/ 9656 h 10000"/>
                <a:gd name="connsiteX357-12137" fmla="*/ 4611 w 10000"/>
                <a:gd name="connsiteY357-12138" fmla="*/ 9656 h 10000"/>
                <a:gd name="connsiteX358-12139" fmla="*/ 5039 w 10000"/>
                <a:gd name="connsiteY358-12140" fmla="*/ 9679 h 10000"/>
                <a:gd name="connsiteX359-12141" fmla="*/ 5258 w 10000"/>
                <a:gd name="connsiteY359-12142" fmla="*/ 9694 h 10000"/>
                <a:gd name="connsiteX360-12143" fmla="*/ 5476 w 10000"/>
                <a:gd name="connsiteY360-12144" fmla="*/ 9694 h 10000"/>
                <a:gd name="connsiteX361-12145" fmla="*/ 5476 w 10000"/>
                <a:gd name="connsiteY361-12146" fmla="*/ 9694 h 10000"/>
                <a:gd name="connsiteX362-12147" fmla="*/ 5633 w 10000"/>
                <a:gd name="connsiteY362-12148" fmla="*/ 9686 h 10000"/>
                <a:gd name="connsiteX363-12149" fmla="*/ 5633 w 10000"/>
                <a:gd name="connsiteY363-12150" fmla="*/ 9686 h 10000"/>
                <a:gd name="connsiteX364-12151" fmla="*/ 5808 w 10000"/>
                <a:gd name="connsiteY364-12152" fmla="*/ 9686 h 10000"/>
                <a:gd name="connsiteX365-12153" fmla="*/ 5808 w 10000"/>
                <a:gd name="connsiteY365-12154" fmla="*/ 9686 h 10000"/>
                <a:gd name="connsiteX366-12155" fmla="*/ 5886 w 10000"/>
                <a:gd name="connsiteY366-12156" fmla="*/ 9686 h 10000"/>
                <a:gd name="connsiteX367-12157" fmla="*/ 5956 w 10000"/>
                <a:gd name="connsiteY367-12158" fmla="*/ 9694 h 10000"/>
                <a:gd name="connsiteX368-12159" fmla="*/ 6026 w 10000"/>
                <a:gd name="connsiteY368-12160" fmla="*/ 9716 h 10000"/>
                <a:gd name="connsiteX369-12161" fmla="*/ 6087 w 10000"/>
                <a:gd name="connsiteY369-12162" fmla="*/ 9738 h 10000"/>
                <a:gd name="connsiteX370-12163" fmla="*/ 6105 w 10000"/>
                <a:gd name="connsiteY370-12164" fmla="*/ 9746 h 10000"/>
                <a:gd name="connsiteX371-12165" fmla="*/ 6140 w 10000"/>
                <a:gd name="connsiteY371-12166" fmla="*/ 9738 h 10000"/>
                <a:gd name="connsiteX372-12167" fmla="*/ 6148 w 10000"/>
                <a:gd name="connsiteY372-12168" fmla="*/ 9731 h 10000"/>
                <a:gd name="connsiteX373-12169" fmla="*/ 6148 w 10000"/>
                <a:gd name="connsiteY373-12170" fmla="*/ 9731 h 10000"/>
                <a:gd name="connsiteX374-12171" fmla="*/ 6183 w 10000"/>
                <a:gd name="connsiteY374-12172" fmla="*/ 9694 h 10000"/>
                <a:gd name="connsiteX375-12173" fmla="*/ 6227 w 10000"/>
                <a:gd name="connsiteY375-12174" fmla="*/ 9671 h 10000"/>
                <a:gd name="connsiteX376-12175" fmla="*/ 6332 w 10000"/>
                <a:gd name="connsiteY376-12176" fmla="*/ 9634 h 10000"/>
                <a:gd name="connsiteX377-12177" fmla="*/ 6428 w 10000"/>
                <a:gd name="connsiteY377-12178" fmla="*/ 9604 h 10000"/>
                <a:gd name="connsiteX378-12179" fmla="*/ 6541 w 10000"/>
                <a:gd name="connsiteY378-12180" fmla="*/ 9574 h 10000"/>
                <a:gd name="connsiteX379-12181" fmla="*/ 6541 w 10000"/>
                <a:gd name="connsiteY379-12182" fmla="*/ 9574 h 10000"/>
                <a:gd name="connsiteX380-12183" fmla="*/ 6681 w 10000"/>
                <a:gd name="connsiteY380-12184" fmla="*/ 9544 h 10000"/>
                <a:gd name="connsiteX381-12185" fmla="*/ 6742 w 10000"/>
                <a:gd name="connsiteY381-12186" fmla="*/ 9522 h 10000"/>
                <a:gd name="connsiteX382-12187" fmla="*/ 6821 w 10000"/>
                <a:gd name="connsiteY382-12188" fmla="*/ 9499 h 10000"/>
                <a:gd name="connsiteX383-12189" fmla="*/ 6821 w 10000"/>
                <a:gd name="connsiteY383-12190" fmla="*/ 9499 h 10000"/>
                <a:gd name="connsiteX384-12191" fmla="*/ 7092 w 10000"/>
                <a:gd name="connsiteY384-12192" fmla="*/ 9372 h 10000"/>
                <a:gd name="connsiteX385-12193" fmla="*/ 7362 w 10000"/>
                <a:gd name="connsiteY385-12194" fmla="*/ 9215 h 10000"/>
                <a:gd name="connsiteX386-12195" fmla="*/ 7642 w 10000"/>
                <a:gd name="connsiteY386-12196" fmla="*/ 9051 h 10000"/>
                <a:gd name="connsiteX387-12197" fmla="*/ 7930 w 10000"/>
                <a:gd name="connsiteY387-12198" fmla="*/ 8857 h 10000"/>
                <a:gd name="connsiteX388-12199" fmla="*/ 7930 w 10000"/>
                <a:gd name="connsiteY388-12200" fmla="*/ 8857 h 10000"/>
                <a:gd name="connsiteX389-12201" fmla="*/ 8052 w 10000"/>
                <a:gd name="connsiteY389-12202" fmla="*/ 8774 h 10000"/>
                <a:gd name="connsiteX390-12203" fmla="*/ 8192 w 10000"/>
                <a:gd name="connsiteY390-12204" fmla="*/ 8685 h 10000"/>
                <a:gd name="connsiteX391-12205" fmla="*/ 8463 w 10000"/>
                <a:gd name="connsiteY391-12206" fmla="*/ 8543 h 10000"/>
                <a:gd name="connsiteX392-12207" fmla="*/ 8463 w 10000"/>
                <a:gd name="connsiteY392-12208" fmla="*/ 8543 h 10000"/>
                <a:gd name="connsiteX393-12209" fmla="*/ 8664 w 10000"/>
                <a:gd name="connsiteY393-12210" fmla="*/ 8423 h 10000"/>
                <a:gd name="connsiteX394-12211" fmla="*/ 8873 w 10000"/>
                <a:gd name="connsiteY394-12212" fmla="*/ 8303 h 10000"/>
                <a:gd name="connsiteX395-12213" fmla="*/ 8873 w 10000"/>
                <a:gd name="connsiteY395-12214" fmla="*/ 8303 h 10000"/>
                <a:gd name="connsiteX396-12215" fmla="*/ 8987 w 10000"/>
                <a:gd name="connsiteY396-12216" fmla="*/ 8229 h 10000"/>
                <a:gd name="connsiteX397-12217" fmla="*/ 8987 w 10000"/>
                <a:gd name="connsiteY397-12218" fmla="*/ 8229 h 10000"/>
                <a:gd name="connsiteX398-12219" fmla="*/ 9345 w 10000"/>
                <a:gd name="connsiteY398-12220" fmla="*/ 8019 h 10000"/>
                <a:gd name="connsiteX399-12221" fmla="*/ 9546 w 10000"/>
                <a:gd name="connsiteY399-12222" fmla="*/ 7892 h 10000"/>
                <a:gd name="connsiteX400-12223" fmla="*/ 9598 w 10000"/>
                <a:gd name="connsiteY400-12224" fmla="*/ 7855 h 10000"/>
                <a:gd name="connsiteX401-12225" fmla="*/ 9633 w 10000"/>
                <a:gd name="connsiteY401-12226" fmla="*/ 7818 h 10000"/>
                <a:gd name="connsiteX402-12227" fmla="*/ 9642 w 10000"/>
                <a:gd name="connsiteY402-12228" fmla="*/ 7795 h 10000"/>
                <a:gd name="connsiteX403-12229" fmla="*/ 9651 w 10000"/>
                <a:gd name="connsiteY403-12230" fmla="*/ 7780 h 10000"/>
                <a:gd name="connsiteX404-12231" fmla="*/ 9651 w 10000"/>
                <a:gd name="connsiteY404-12232" fmla="*/ 7780 h 10000"/>
                <a:gd name="connsiteX405-12233" fmla="*/ 9659 w 10000"/>
                <a:gd name="connsiteY405-12234" fmla="*/ 7743 h 10000"/>
                <a:gd name="connsiteX406-12235" fmla="*/ 9668 w 10000"/>
                <a:gd name="connsiteY406-12236" fmla="*/ 7713 h 10000"/>
                <a:gd name="connsiteX407-12237" fmla="*/ 9677 w 10000"/>
                <a:gd name="connsiteY407-12238" fmla="*/ 7706 h 10000"/>
                <a:gd name="connsiteX408-12239" fmla="*/ 9677 w 10000"/>
                <a:gd name="connsiteY408-12240" fmla="*/ 7691 h 10000"/>
                <a:gd name="connsiteX409-12241" fmla="*/ 9677 w 10000"/>
                <a:gd name="connsiteY409-12242" fmla="*/ 7691 h 10000"/>
                <a:gd name="connsiteX410-12243" fmla="*/ 9659 w 10000"/>
                <a:gd name="connsiteY410-12244" fmla="*/ 7070 h 10000"/>
                <a:gd name="connsiteX411-12245" fmla="*/ 9642 w 10000"/>
                <a:gd name="connsiteY411-12246" fmla="*/ 6420 h 10000"/>
                <a:gd name="connsiteX412-12247" fmla="*/ 9607 w 10000"/>
                <a:gd name="connsiteY412-12248" fmla="*/ 5755 h 10000"/>
                <a:gd name="connsiteX413-12249" fmla="*/ 9572 w 10000"/>
                <a:gd name="connsiteY413-12250" fmla="*/ 5052 h 10000"/>
                <a:gd name="connsiteX414-12251" fmla="*/ 9572 w 10000"/>
                <a:gd name="connsiteY414-12252" fmla="*/ 5052 h 10000"/>
                <a:gd name="connsiteX415-12253" fmla="*/ 9572 w 10000"/>
                <a:gd name="connsiteY415-12254" fmla="*/ 4993 h 10000"/>
                <a:gd name="connsiteX416-12255" fmla="*/ 9590 w 10000"/>
                <a:gd name="connsiteY416-12256" fmla="*/ 5282 h 10000"/>
                <a:gd name="connsiteX417-12257" fmla="*/ 9598 w 10000"/>
                <a:gd name="connsiteY417-12258" fmla="*/ 4955 h 10000"/>
                <a:gd name="connsiteX418-12259" fmla="*/ 9598 w 10000"/>
                <a:gd name="connsiteY418-12260" fmla="*/ 4955 h 10000"/>
                <a:gd name="connsiteX419-12261" fmla="*/ 9808 w 10000"/>
                <a:gd name="connsiteY419-12262" fmla="*/ 4940 h 10000"/>
                <a:gd name="connsiteX420-12263" fmla="*/ 9825 w 10000"/>
                <a:gd name="connsiteY420-12264" fmla="*/ 4948 h 10000"/>
                <a:gd name="connsiteX421-12265" fmla="*/ 9852 w 10000"/>
                <a:gd name="connsiteY421-12266" fmla="*/ 4970 h 10000"/>
                <a:gd name="connsiteX422-12267" fmla="*/ 9869 w 10000"/>
                <a:gd name="connsiteY422-12268" fmla="*/ 4993 h 10000"/>
                <a:gd name="connsiteX423-12269" fmla="*/ 9911 w 10000"/>
                <a:gd name="connsiteY423-12270" fmla="*/ 5399 h 10000"/>
                <a:gd name="connsiteX424-12271" fmla="*/ 9930 w 10000"/>
                <a:gd name="connsiteY424-12272" fmla="*/ 5830 h 10000"/>
                <a:gd name="connsiteX425-12273" fmla="*/ 9956 w 10000"/>
                <a:gd name="connsiteY425-12274" fmla="*/ 6555 h 10000"/>
                <a:gd name="connsiteX426-12275" fmla="*/ 9983 w 10000"/>
                <a:gd name="connsiteY426-12276" fmla="*/ 7227 h 10000"/>
                <a:gd name="connsiteX427-12277" fmla="*/ 10000 w 10000"/>
                <a:gd name="connsiteY427-12278" fmla="*/ 7870 h 10000"/>
                <a:gd name="connsiteX428-12279" fmla="*/ 9948 w 10000"/>
                <a:gd name="connsiteY428-12280" fmla="*/ 7870 h 10000"/>
                <a:gd name="connsiteX429-12281" fmla="*/ 9930 w 10000"/>
                <a:gd name="connsiteY429-12282" fmla="*/ 7900 h 10000"/>
                <a:gd name="connsiteX430-12283" fmla="*/ 9930 w 10000"/>
                <a:gd name="connsiteY430-12284" fmla="*/ 7900 h 10000"/>
                <a:gd name="connsiteX431-12285" fmla="*/ 9913 w 10000"/>
                <a:gd name="connsiteY431-12286" fmla="*/ 7937 h 10000"/>
                <a:gd name="connsiteX432-12287" fmla="*/ 9878 w 10000"/>
                <a:gd name="connsiteY432-12288" fmla="*/ 7975 h 10000"/>
                <a:gd name="connsiteX433-12289" fmla="*/ 9843 w 10000"/>
                <a:gd name="connsiteY433-12290" fmla="*/ 8012 h 10000"/>
                <a:gd name="connsiteX434-12291" fmla="*/ 9790 w 10000"/>
                <a:gd name="connsiteY434-12292" fmla="*/ 8042 h 10000"/>
                <a:gd name="connsiteX435-12293" fmla="*/ 9694 w 10000"/>
                <a:gd name="connsiteY435-12294" fmla="*/ 8109 h 10000"/>
                <a:gd name="connsiteX436-12295" fmla="*/ 9590 w 10000"/>
                <a:gd name="connsiteY436-12296" fmla="*/ 8169 h 10000"/>
                <a:gd name="connsiteX437-12297" fmla="*/ 9590 w 10000"/>
                <a:gd name="connsiteY437-12298" fmla="*/ 8169 h 10000"/>
                <a:gd name="connsiteX438-12299" fmla="*/ 9476 w 10000"/>
                <a:gd name="connsiteY438-12300" fmla="*/ 8229 h 10000"/>
                <a:gd name="connsiteX439-12301" fmla="*/ 9380 w 10000"/>
                <a:gd name="connsiteY439-12302" fmla="*/ 8303 h 10000"/>
                <a:gd name="connsiteX440-12303" fmla="*/ 9380 w 10000"/>
                <a:gd name="connsiteY440-12304" fmla="*/ 8303 h 10000"/>
                <a:gd name="connsiteX441-12305" fmla="*/ 9205 w 10000"/>
                <a:gd name="connsiteY441-12306" fmla="*/ 8408 h 10000"/>
                <a:gd name="connsiteX442-12307" fmla="*/ 9039 w 10000"/>
                <a:gd name="connsiteY442-12308" fmla="*/ 8513 h 10000"/>
                <a:gd name="connsiteX443-12309" fmla="*/ 8690 w 10000"/>
                <a:gd name="connsiteY443-12310" fmla="*/ 8714 h 10000"/>
                <a:gd name="connsiteX444-12311" fmla="*/ 8690 w 10000"/>
                <a:gd name="connsiteY444-12312" fmla="*/ 8714 h 10000"/>
                <a:gd name="connsiteX445-12313" fmla="*/ 8332 w 10000"/>
                <a:gd name="connsiteY445-12314" fmla="*/ 8924 h 10000"/>
                <a:gd name="connsiteX446-12315" fmla="*/ 8332 w 10000"/>
                <a:gd name="connsiteY446-12316" fmla="*/ 8924 h 10000"/>
                <a:gd name="connsiteX447-12317" fmla="*/ 8131 w 10000"/>
                <a:gd name="connsiteY447-12318" fmla="*/ 9058 h 10000"/>
                <a:gd name="connsiteX448-12319" fmla="*/ 7930 w 10000"/>
                <a:gd name="connsiteY448-12320" fmla="*/ 9185 h 10000"/>
                <a:gd name="connsiteX449-12321" fmla="*/ 7930 w 10000"/>
                <a:gd name="connsiteY449-12322" fmla="*/ 9185 h 10000"/>
                <a:gd name="connsiteX450-12323" fmla="*/ 7555 w 10000"/>
                <a:gd name="connsiteY450-12324" fmla="*/ 9432 h 10000"/>
                <a:gd name="connsiteX451-12325" fmla="*/ 7371 w 10000"/>
                <a:gd name="connsiteY451-12326" fmla="*/ 9544 h 10000"/>
                <a:gd name="connsiteX452-12327" fmla="*/ 7179 w 10000"/>
                <a:gd name="connsiteY452-12328" fmla="*/ 9649 h 10000"/>
                <a:gd name="connsiteX453-12329" fmla="*/ 6978 w 10000"/>
                <a:gd name="connsiteY453-12330" fmla="*/ 9746 h 10000"/>
                <a:gd name="connsiteX454-12331" fmla="*/ 6777 w 10000"/>
                <a:gd name="connsiteY454-12332" fmla="*/ 9828 h 10000"/>
                <a:gd name="connsiteX455-12333" fmla="*/ 6681 w 10000"/>
                <a:gd name="connsiteY455-12334" fmla="*/ 9858 h 10000"/>
                <a:gd name="connsiteX456-12335" fmla="*/ 6576 w 10000"/>
                <a:gd name="connsiteY456-12336" fmla="*/ 9880 h 10000"/>
                <a:gd name="connsiteX457-12337" fmla="*/ 6463 w 10000"/>
                <a:gd name="connsiteY457-12338" fmla="*/ 9903 h 10000"/>
                <a:gd name="connsiteX458-12339" fmla="*/ 6367 w 10000"/>
                <a:gd name="connsiteY458-12340" fmla="*/ 9925 h 10000"/>
                <a:gd name="connsiteX459-12341" fmla="*/ 6349 w 10000"/>
                <a:gd name="connsiteY459-12342" fmla="*/ 9925 h 10000"/>
                <a:gd name="connsiteX460-12343" fmla="*/ 6341 w 10000"/>
                <a:gd name="connsiteY460-12344" fmla="*/ 9933 h 10000"/>
                <a:gd name="connsiteX461-12345" fmla="*/ 6341 w 10000"/>
                <a:gd name="connsiteY461-12346" fmla="*/ 9933 h 10000"/>
                <a:gd name="connsiteX462-12347" fmla="*/ 6314 w 10000"/>
                <a:gd name="connsiteY462-12348" fmla="*/ 9948 h 10000"/>
                <a:gd name="connsiteX463-12349" fmla="*/ 6279 w 10000"/>
                <a:gd name="connsiteY463-12350" fmla="*/ 9955 h 10000"/>
                <a:gd name="connsiteX464-12351" fmla="*/ 6218 w 10000"/>
                <a:gd name="connsiteY464-12352" fmla="*/ 9970 h 10000"/>
                <a:gd name="connsiteX465-12353" fmla="*/ 6227 w 10000"/>
                <a:gd name="connsiteY465-12354" fmla="*/ 9993 h 10000"/>
                <a:gd name="connsiteX466-12355" fmla="*/ 6227 w 10000"/>
                <a:gd name="connsiteY466-12356" fmla="*/ 9993 h 10000"/>
                <a:gd name="connsiteX467-12357" fmla="*/ 6201 w 10000"/>
                <a:gd name="connsiteY467-12358" fmla="*/ 10000 h 10000"/>
                <a:gd name="connsiteX468-12359" fmla="*/ 6201 w 10000"/>
                <a:gd name="connsiteY468-12360" fmla="*/ 10000 h 10000"/>
                <a:gd name="connsiteX469-12361" fmla="*/ 6175 w 10000"/>
                <a:gd name="connsiteY469-12362" fmla="*/ 10000 h 10000"/>
                <a:gd name="connsiteX470-12363" fmla="*/ 6175 w 10000"/>
                <a:gd name="connsiteY470-12364" fmla="*/ 10000 h 10000"/>
                <a:gd name="connsiteX0-12365" fmla="*/ 6175 w 10000"/>
                <a:gd name="connsiteY0-12366" fmla="*/ 10000 h 10000"/>
                <a:gd name="connsiteX1-12367" fmla="*/ 6175 w 10000"/>
                <a:gd name="connsiteY1-12368" fmla="*/ 10000 h 10000"/>
                <a:gd name="connsiteX2-12369" fmla="*/ 6140 w 10000"/>
                <a:gd name="connsiteY2-12370" fmla="*/ 10000 h 10000"/>
                <a:gd name="connsiteX3-12371" fmla="*/ 6114 w 10000"/>
                <a:gd name="connsiteY3-12372" fmla="*/ 9993 h 10000"/>
                <a:gd name="connsiteX4-12373" fmla="*/ 6096 w 10000"/>
                <a:gd name="connsiteY4-12374" fmla="*/ 9985 h 10000"/>
                <a:gd name="connsiteX5-12375" fmla="*/ 6079 w 10000"/>
                <a:gd name="connsiteY5-12376" fmla="*/ 9993 h 10000"/>
                <a:gd name="connsiteX6-12377" fmla="*/ 6079 w 10000"/>
                <a:gd name="connsiteY6-12378" fmla="*/ 9993 h 10000"/>
                <a:gd name="connsiteX7-12379" fmla="*/ 6035 w 10000"/>
                <a:gd name="connsiteY7-12380" fmla="*/ 10000 h 10000"/>
                <a:gd name="connsiteX8-12381" fmla="*/ 6035 w 10000"/>
                <a:gd name="connsiteY8-12382" fmla="*/ 10000 h 10000"/>
                <a:gd name="connsiteX9-12383" fmla="*/ 5983 w 10000"/>
                <a:gd name="connsiteY9-12384" fmla="*/ 9993 h 10000"/>
                <a:gd name="connsiteX10-12385" fmla="*/ 5921 w 10000"/>
                <a:gd name="connsiteY10-12386" fmla="*/ 9963 h 10000"/>
                <a:gd name="connsiteX11-12387" fmla="*/ 5921 w 10000"/>
                <a:gd name="connsiteY11-12388" fmla="*/ 9963 h 10000"/>
                <a:gd name="connsiteX12-12389" fmla="*/ 5895 w 10000"/>
                <a:gd name="connsiteY12-12390" fmla="*/ 9955 h 10000"/>
                <a:gd name="connsiteX13-12391" fmla="*/ 5860 w 10000"/>
                <a:gd name="connsiteY13-12392" fmla="*/ 9955 h 10000"/>
                <a:gd name="connsiteX14-12393" fmla="*/ 5860 w 10000"/>
                <a:gd name="connsiteY14-12394" fmla="*/ 9955 h 10000"/>
                <a:gd name="connsiteX15-12395" fmla="*/ 5773 w 10000"/>
                <a:gd name="connsiteY15-12396" fmla="*/ 9955 h 10000"/>
                <a:gd name="connsiteX16-12397" fmla="*/ 5659 w 10000"/>
                <a:gd name="connsiteY16-12398" fmla="*/ 9963 h 10000"/>
                <a:gd name="connsiteX17-12399" fmla="*/ 5659 w 10000"/>
                <a:gd name="connsiteY17-12400" fmla="*/ 9963 h 10000"/>
                <a:gd name="connsiteX18-12401" fmla="*/ 5572 w 10000"/>
                <a:gd name="connsiteY18-12402" fmla="*/ 9970 h 10000"/>
                <a:gd name="connsiteX19-12403" fmla="*/ 5572 w 10000"/>
                <a:gd name="connsiteY19-12404" fmla="*/ 9970 h 10000"/>
                <a:gd name="connsiteX20-12405" fmla="*/ 5371 w 10000"/>
                <a:gd name="connsiteY20-12406" fmla="*/ 9970 h 10000"/>
                <a:gd name="connsiteX21-12407" fmla="*/ 5371 w 10000"/>
                <a:gd name="connsiteY21-12408" fmla="*/ 9970 h 10000"/>
                <a:gd name="connsiteX22-12409" fmla="*/ 5240 w 10000"/>
                <a:gd name="connsiteY22-12410" fmla="*/ 9970 h 10000"/>
                <a:gd name="connsiteX23-12411" fmla="*/ 5074 w 10000"/>
                <a:gd name="connsiteY23-12412" fmla="*/ 9955 h 10000"/>
                <a:gd name="connsiteX24-12413" fmla="*/ 5074 w 10000"/>
                <a:gd name="connsiteY24-12414" fmla="*/ 9955 h 10000"/>
                <a:gd name="connsiteX25-12415" fmla="*/ 4969 w 10000"/>
                <a:gd name="connsiteY25-12416" fmla="*/ 9948 h 10000"/>
                <a:gd name="connsiteX26-12417" fmla="*/ 4838 w 10000"/>
                <a:gd name="connsiteY26-12418" fmla="*/ 9933 h 10000"/>
                <a:gd name="connsiteX27-12419" fmla="*/ 4838 w 10000"/>
                <a:gd name="connsiteY27-12420" fmla="*/ 9933 h 10000"/>
                <a:gd name="connsiteX28-12421" fmla="*/ 4664 w 10000"/>
                <a:gd name="connsiteY28-12422" fmla="*/ 9948 h 10000"/>
                <a:gd name="connsiteX29-12423" fmla="*/ 4664 w 10000"/>
                <a:gd name="connsiteY29-12424" fmla="*/ 9948 h 10000"/>
                <a:gd name="connsiteX30-12425" fmla="*/ 4480 w 10000"/>
                <a:gd name="connsiteY30-12426" fmla="*/ 9948 h 10000"/>
                <a:gd name="connsiteX31-12427" fmla="*/ 4445 w 10000"/>
                <a:gd name="connsiteY31-12428" fmla="*/ 9948 h 10000"/>
                <a:gd name="connsiteX32-12429" fmla="*/ 4445 w 10000"/>
                <a:gd name="connsiteY32-12430" fmla="*/ 9948 h 10000"/>
                <a:gd name="connsiteX33-12431" fmla="*/ 4393 w 10000"/>
                <a:gd name="connsiteY33-12432" fmla="*/ 9933 h 10000"/>
                <a:gd name="connsiteX34-12433" fmla="*/ 4332 w 10000"/>
                <a:gd name="connsiteY34-12434" fmla="*/ 9925 h 10000"/>
                <a:gd name="connsiteX35-12435" fmla="*/ 4323 w 10000"/>
                <a:gd name="connsiteY35-12436" fmla="*/ 9918 h 10000"/>
                <a:gd name="connsiteX36-12437" fmla="*/ 4297 w 10000"/>
                <a:gd name="connsiteY36-12438" fmla="*/ 9925 h 10000"/>
                <a:gd name="connsiteX37-12439" fmla="*/ 4297 w 10000"/>
                <a:gd name="connsiteY37-12440" fmla="*/ 9925 h 10000"/>
                <a:gd name="connsiteX38-12441" fmla="*/ 4253 w 10000"/>
                <a:gd name="connsiteY38-12442" fmla="*/ 9933 h 10000"/>
                <a:gd name="connsiteX39-12443" fmla="*/ 4253 w 10000"/>
                <a:gd name="connsiteY39-12444" fmla="*/ 9933 h 10000"/>
                <a:gd name="connsiteX40-12445" fmla="*/ 4026 w 10000"/>
                <a:gd name="connsiteY40-12446" fmla="*/ 9933 h 10000"/>
                <a:gd name="connsiteX41-12447" fmla="*/ 3808 w 10000"/>
                <a:gd name="connsiteY41-12448" fmla="*/ 9955 h 10000"/>
                <a:gd name="connsiteX42-12449" fmla="*/ 3808 w 10000"/>
                <a:gd name="connsiteY42-12450" fmla="*/ 9955 h 10000"/>
                <a:gd name="connsiteX43-12451" fmla="*/ 3581 w 10000"/>
                <a:gd name="connsiteY43-12452" fmla="*/ 9963 h 10000"/>
                <a:gd name="connsiteX44-12453" fmla="*/ 3354 w 10000"/>
                <a:gd name="connsiteY44-12454" fmla="*/ 9970 h 10000"/>
                <a:gd name="connsiteX45-12455" fmla="*/ 3354 w 10000"/>
                <a:gd name="connsiteY45-12456" fmla="*/ 9970 h 10000"/>
                <a:gd name="connsiteX46-12457" fmla="*/ 3179 w 10000"/>
                <a:gd name="connsiteY46-12458" fmla="*/ 9963 h 10000"/>
                <a:gd name="connsiteX47-12459" fmla="*/ 3022 w 10000"/>
                <a:gd name="connsiteY47-12460" fmla="*/ 9955 h 10000"/>
                <a:gd name="connsiteX48-12461" fmla="*/ 3022 w 10000"/>
                <a:gd name="connsiteY48-12462" fmla="*/ 9955 h 10000"/>
                <a:gd name="connsiteX49-12463" fmla="*/ 2856 w 10000"/>
                <a:gd name="connsiteY49-12464" fmla="*/ 9933 h 10000"/>
                <a:gd name="connsiteX50-12465" fmla="*/ 2690 w 10000"/>
                <a:gd name="connsiteY50-12466" fmla="*/ 9933 h 10000"/>
                <a:gd name="connsiteX51-12467" fmla="*/ 2690 w 10000"/>
                <a:gd name="connsiteY51-12468" fmla="*/ 9933 h 10000"/>
                <a:gd name="connsiteX52-12469" fmla="*/ 2393 w 10000"/>
                <a:gd name="connsiteY52-12470" fmla="*/ 9918 h 10000"/>
                <a:gd name="connsiteX53-12471" fmla="*/ 2096 w 10000"/>
                <a:gd name="connsiteY53-12472" fmla="*/ 9903 h 10000"/>
                <a:gd name="connsiteX54-12473" fmla="*/ 1983 w 10000"/>
                <a:gd name="connsiteY54-12474" fmla="*/ 9895 h 10000"/>
                <a:gd name="connsiteX55-12475" fmla="*/ 1983 w 10000"/>
                <a:gd name="connsiteY55-12476" fmla="*/ 9895 h 10000"/>
                <a:gd name="connsiteX56-12477" fmla="*/ 1817 w 10000"/>
                <a:gd name="connsiteY56-12478" fmla="*/ 9880 h 10000"/>
                <a:gd name="connsiteX57-12479" fmla="*/ 1668 w 10000"/>
                <a:gd name="connsiteY57-12480" fmla="*/ 9851 h 10000"/>
                <a:gd name="connsiteX58-12481" fmla="*/ 1520 w 10000"/>
                <a:gd name="connsiteY58-12482" fmla="*/ 9813 h 10000"/>
                <a:gd name="connsiteX59-12483" fmla="*/ 1389 w 10000"/>
                <a:gd name="connsiteY59-12484" fmla="*/ 9768 h 10000"/>
                <a:gd name="connsiteX60-12485" fmla="*/ 1389 w 10000"/>
                <a:gd name="connsiteY60-12486" fmla="*/ 9768 h 10000"/>
                <a:gd name="connsiteX61-12487" fmla="*/ 1223 w 10000"/>
                <a:gd name="connsiteY61-12488" fmla="*/ 9694 h 10000"/>
                <a:gd name="connsiteX62-12489" fmla="*/ 1083 w 10000"/>
                <a:gd name="connsiteY62-12490" fmla="*/ 9619 h 10000"/>
                <a:gd name="connsiteX63-12491" fmla="*/ 934 w 10000"/>
                <a:gd name="connsiteY63-12492" fmla="*/ 9537 h 10000"/>
                <a:gd name="connsiteX64-12493" fmla="*/ 812 w 10000"/>
                <a:gd name="connsiteY64-12494" fmla="*/ 9439 h 10000"/>
                <a:gd name="connsiteX65-12495" fmla="*/ 681 w 10000"/>
                <a:gd name="connsiteY65-12496" fmla="*/ 9335 h 10000"/>
                <a:gd name="connsiteX66-12497" fmla="*/ 568 w 10000"/>
                <a:gd name="connsiteY66-12498" fmla="*/ 9223 h 10000"/>
                <a:gd name="connsiteX67-12499" fmla="*/ 454 w 10000"/>
                <a:gd name="connsiteY67-12500" fmla="*/ 9111 h 10000"/>
                <a:gd name="connsiteX68-12501" fmla="*/ 349 w 10000"/>
                <a:gd name="connsiteY68-12502" fmla="*/ 8976 h 10000"/>
                <a:gd name="connsiteX69-12503" fmla="*/ 349 w 10000"/>
                <a:gd name="connsiteY69-12504" fmla="*/ 8976 h 10000"/>
                <a:gd name="connsiteX70-12505" fmla="*/ 262 w 10000"/>
                <a:gd name="connsiteY70-12506" fmla="*/ 8842 h 10000"/>
                <a:gd name="connsiteX71-12507" fmla="*/ 227 w 10000"/>
                <a:gd name="connsiteY71-12508" fmla="*/ 8774 h 10000"/>
                <a:gd name="connsiteX72-12509" fmla="*/ 192 w 10000"/>
                <a:gd name="connsiteY72-12510" fmla="*/ 8700 h 10000"/>
                <a:gd name="connsiteX73-12511" fmla="*/ 166 w 10000"/>
                <a:gd name="connsiteY73-12512" fmla="*/ 8632 h 10000"/>
                <a:gd name="connsiteX74-12513" fmla="*/ 148 w 10000"/>
                <a:gd name="connsiteY74-12514" fmla="*/ 8565 h 10000"/>
                <a:gd name="connsiteX75-12515" fmla="*/ 131 w 10000"/>
                <a:gd name="connsiteY75-12516" fmla="*/ 8490 h 10000"/>
                <a:gd name="connsiteX76-12517" fmla="*/ 122 w 10000"/>
                <a:gd name="connsiteY76-12518" fmla="*/ 8416 h 10000"/>
                <a:gd name="connsiteX77-12519" fmla="*/ 122 w 10000"/>
                <a:gd name="connsiteY77-12520" fmla="*/ 8408 h 10000"/>
                <a:gd name="connsiteX78-12521" fmla="*/ 122 w 10000"/>
                <a:gd name="connsiteY78-12522" fmla="*/ 8408 h 10000"/>
                <a:gd name="connsiteX79-12523" fmla="*/ 122 w 10000"/>
                <a:gd name="connsiteY79-12524" fmla="*/ 8408 h 10000"/>
                <a:gd name="connsiteX80-12525" fmla="*/ 114 w 10000"/>
                <a:gd name="connsiteY80-12526" fmla="*/ 8356 h 10000"/>
                <a:gd name="connsiteX81-12527" fmla="*/ 105 w 10000"/>
                <a:gd name="connsiteY81-12528" fmla="*/ 8303 h 10000"/>
                <a:gd name="connsiteX82-12529" fmla="*/ 96 w 10000"/>
                <a:gd name="connsiteY82-12530" fmla="*/ 8191 h 10000"/>
                <a:gd name="connsiteX83-12531" fmla="*/ 105 w 10000"/>
                <a:gd name="connsiteY83-12532" fmla="*/ 8079 h 10000"/>
                <a:gd name="connsiteX84-12533" fmla="*/ 114 w 10000"/>
                <a:gd name="connsiteY84-12534" fmla="*/ 7960 h 10000"/>
                <a:gd name="connsiteX85-12535" fmla="*/ 114 w 10000"/>
                <a:gd name="connsiteY85-12536" fmla="*/ 7960 h 10000"/>
                <a:gd name="connsiteX86-12537" fmla="*/ 122 w 10000"/>
                <a:gd name="connsiteY86-12538" fmla="*/ 7773 h 10000"/>
                <a:gd name="connsiteX87-12539" fmla="*/ 122 w 10000"/>
                <a:gd name="connsiteY87-12540" fmla="*/ 7773 h 10000"/>
                <a:gd name="connsiteX88-12541" fmla="*/ 122 w 10000"/>
                <a:gd name="connsiteY88-12542" fmla="*/ 7451 h 10000"/>
                <a:gd name="connsiteX89-12543" fmla="*/ 122 w 10000"/>
                <a:gd name="connsiteY89-12544" fmla="*/ 7451 h 10000"/>
                <a:gd name="connsiteX90-12545" fmla="*/ 122 w 10000"/>
                <a:gd name="connsiteY90-12546" fmla="*/ 7063 h 10000"/>
                <a:gd name="connsiteX91-12547" fmla="*/ 122 w 10000"/>
                <a:gd name="connsiteY91-12548" fmla="*/ 6689 h 10000"/>
                <a:gd name="connsiteX92-12549" fmla="*/ 122 w 10000"/>
                <a:gd name="connsiteY92-12550" fmla="*/ 6689 h 10000"/>
                <a:gd name="connsiteX93-12551" fmla="*/ 114 w 10000"/>
                <a:gd name="connsiteY93-12552" fmla="*/ 6510 h 10000"/>
                <a:gd name="connsiteX94-12553" fmla="*/ 96 w 10000"/>
                <a:gd name="connsiteY94-12554" fmla="*/ 6338 h 10000"/>
                <a:gd name="connsiteX95-12555" fmla="*/ 96 w 10000"/>
                <a:gd name="connsiteY95-12556" fmla="*/ 6338 h 10000"/>
                <a:gd name="connsiteX96-12557" fmla="*/ 70 w 10000"/>
                <a:gd name="connsiteY96-12558" fmla="*/ 6091 h 10000"/>
                <a:gd name="connsiteX97-12559" fmla="*/ 61 w 10000"/>
                <a:gd name="connsiteY97-12560" fmla="*/ 5972 h 10000"/>
                <a:gd name="connsiteX98-12561" fmla="*/ 70 w 10000"/>
                <a:gd name="connsiteY98-12562" fmla="*/ 5845 h 10000"/>
                <a:gd name="connsiteX99-12563" fmla="*/ 70 w 10000"/>
                <a:gd name="connsiteY99-12564" fmla="*/ 5845 h 10000"/>
                <a:gd name="connsiteX100-12565" fmla="*/ 79 w 10000"/>
                <a:gd name="connsiteY100-12566" fmla="*/ 5583 h 10000"/>
                <a:gd name="connsiteX101-12567" fmla="*/ 79 w 10000"/>
                <a:gd name="connsiteY101-12568" fmla="*/ 5314 h 10000"/>
                <a:gd name="connsiteX102-12569" fmla="*/ 61 w 10000"/>
                <a:gd name="connsiteY102-12570" fmla="*/ 5045 h 10000"/>
                <a:gd name="connsiteX103-12571" fmla="*/ 44 w 10000"/>
                <a:gd name="connsiteY103-12572" fmla="*/ 4776 h 10000"/>
                <a:gd name="connsiteX104-12573" fmla="*/ 44 w 10000"/>
                <a:gd name="connsiteY104-12574" fmla="*/ 4776 h 10000"/>
                <a:gd name="connsiteX105-12575" fmla="*/ 17 w 10000"/>
                <a:gd name="connsiteY105-12576" fmla="*/ 4402 h 10000"/>
                <a:gd name="connsiteX106-12577" fmla="*/ 9 w 10000"/>
                <a:gd name="connsiteY106-12578" fmla="*/ 4215 h 10000"/>
                <a:gd name="connsiteX107-12579" fmla="*/ 0 w 10000"/>
                <a:gd name="connsiteY107-12580" fmla="*/ 4028 h 10000"/>
                <a:gd name="connsiteX108-12581" fmla="*/ 0 w 10000"/>
                <a:gd name="connsiteY108-12582" fmla="*/ 2093 h 10000"/>
                <a:gd name="connsiteX109-12583" fmla="*/ 0 w 10000"/>
                <a:gd name="connsiteY109-12584" fmla="*/ 2093 h 10000"/>
                <a:gd name="connsiteX110-12585" fmla="*/ 0 w 10000"/>
                <a:gd name="connsiteY110-12586" fmla="*/ 2033 h 10000"/>
                <a:gd name="connsiteX111-12587" fmla="*/ 0 w 10000"/>
                <a:gd name="connsiteY111-12588" fmla="*/ 1958 h 10000"/>
                <a:gd name="connsiteX112-12589" fmla="*/ 26 w 10000"/>
                <a:gd name="connsiteY112-12590" fmla="*/ 1816 h 10000"/>
                <a:gd name="connsiteX113-12591" fmla="*/ 26 w 10000"/>
                <a:gd name="connsiteY113-12592" fmla="*/ 1816 h 10000"/>
                <a:gd name="connsiteX114-12593" fmla="*/ 35 w 10000"/>
                <a:gd name="connsiteY114-12594" fmla="*/ 1719 h 10000"/>
                <a:gd name="connsiteX115-12595" fmla="*/ 44 w 10000"/>
                <a:gd name="connsiteY115-12596" fmla="*/ 1637 h 10000"/>
                <a:gd name="connsiteX116-12597" fmla="*/ 35 w 10000"/>
                <a:gd name="connsiteY116-12598" fmla="*/ 1465 h 10000"/>
                <a:gd name="connsiteX117-12599" fmla="*/ 35 w 10000"/>
                <a:gd name="connsiteY117-12600" fmla="*/ 1465 h 10000"/>
                <a:gd name="connsiteX118-12601" fmla="*/ 35 w 10000"/>
                <a:gd name="connsiteY118-12602" fmla="*/ 1368 h 10000"/>
                <a:gd name="connsiteX119-12603" fmla="*/ 35 w 10000"/>
                <a:gd name="connsiteY119-12604" fmla="*/ 1263 h 10000"/>
                <a:gd name="connsiteX120-12605" fmla="*/ 44 w 10000"/>
                <a:gd name="connsiteY120-12606" fmla="*/ 1173 h 10000"/>
                <a:gd name="connsiteX121-12607" fmla="*/ 61 w 10000"/>
                <a:gd name="connsiteY121-12608" fmla="*/ 1084 h 10000"/>
                <a:gd name="connsiteX122-12609" fmla="*/ 61 w 10000"/>
                <a:gd name="connsiteY122-12610" fmla="*/ 1084 h 10000"/>
                <a:gd name="connsiteX123-12611" fmla="*/ 105 w 10000"/>
                <a:gd name="connsiteY123-12612" fmla="*/ 942 h 10000"/>
                <a:gd name="connsiteX124-12613" fmla="*/ 157 w 10000"/>
                <a:gd name="connsiteY124-12614" fmla="*/ 815 h 10000"/>
                <a:gd name="connsiteX125-12615" fmla="*/ 227 w 10000"/>
                <a:gd name="connsiteY125-12616" fmla="*/ 695 h 10000"/>
                <a:gd name="connsiteX126-12617" fmla="*/ 297 w 10000"/>
                <a:gd name="connsiteY126-12618" fmla="*/ 598 h 10000"/>
                <a:gd name="connsiteX127-12619" fmla="*/ 376 w 10000"/>
                <a:gd name="connsiteY127-12620" fmla="*/ 508 h 10000"/>
                <a:gd name="connsiteX128-12621" fmla="*/ 472 w 10000"/>
                <a:gd name="connsiteY128-12622" fmla="*/ 433 h 10000"/>
                <a:gd name="connsiteX129-12623" fmla="*/ 594 w 10000"/>
                <a:gd name="connsiteY129-12624" fmla="*/ 359 h 10000"/>
                <a:gd name="connsiteX130-12625" fmla="*/ 734 w 10000"/>
                <a:gd name="connsiteY130-12626" fmla="*/ 291 h 10000"/>
                <a:gd name="connsiteX131-12627" fmla="*/ 734 w 10000"/>
                <a:gd name="connsiteY131-12628" fmla="*/ 291 h 10000"/>
                <a:gd name="connsiteX132-12629" fmla="*/ 873 w 10000"/>
                <a:gd name="connsiteY132-12630" fmla="*/ 247 h 10000"/>
                <a:gd name="connsiteX133-12631" fmla="*/ 996 w 10000"/>
                <a:gd name="connsiteY133-12632" fmla="*/ 209 h 10000"/>
                <a:gd name="connsiteX134-12633" fmla="*/ 1258 w 10000"/>
                <a:gd name="connsiteY134-12634" fmla="*/ 142 h 10000"/>
                <a:gd name="connsiteX135-12635" fmla="*/ 1520 w 10000"/>
                <a:gd name="connsiteY135-12636" fmla="*/ 82 h 10000"/>
                <a:gd name="connsiteX136-12637" fmla="*/ 1782 w 10000"/>
                <a:gd name="connsiteY136-12638" fmla="*/ 45 h 10000"/>
                <a:gd name="connsiteX137-12639" fmla="*/ 2035 w 10000"/>
                <a:gd name="connsiteY137-12640" fmla="*/ 22 h 10000"/>
                <a:gd name="connsiteX138-12641" fmla="*/ 2288 w 10000"/>
                <a:gd name="connsiteY138-12642" fmla="*/ 7 h 10000"/>
                <a:gd name="connsiteX139-12643" fmla="*/ 2533 w 10000"/>
                <a:gd name="connsiteY139-12644" fmla="*/ 0 h 10000"/>
                <a:gd name="connsiteX140-12645" fmla="*/ 2769 w 10000"/>
                <a:gd name="connsiteY140-12646" fmla="*/ 0 h 10000"/>
                <a:gd name="connsiteX141-12647" fmla="*/ 2769 w 10000"/>
                <a:gd name="connsiteY141-12648" fmla="*/ 0 h 10000"/>
                <a:gd name="connsiteX142-12649" fmla="*/ 3127 w 10000"/>
                <a:gd name="connsiteY142-12650" fmla="*/ 0 h 10000"/>
                <a:gd name="connsiteX143-12651" fmla="*/ 3476 w 10000"/>
                <a:gd name="connsiteY143-12652" fmla="*/ 15 h 10000"/>
                <a:gd name="connsiteX144-12653" fmla="*/ 3476 w 10000"/>
                <a:gd name="connsiteY144-12654" fmla="*/ 15 h 10000"/>
                <a:gd name="connsiteX145-12655" fmla="*/ 3852 w 10000"/>
                <a:gd name="connsiteY145-12656" fmla="*/ 22 h 10000"/>
                <a:gd name="connsiteX146-12657" fmla="*/ 4218 w 10000"/>
                <a:gd name="connsiteY146-12658" fmla="*/ 22 h 10000"/>
                <a:gd name="connsiteX147-12659" fmla="*/ 4218 w 10000"/>
                <a:gd name="connsiteY147-12660" fmla="*/ 22 h 10000"/>
                <a:gd name="connsiteX148-12661" fmla="*/ 4428 w 10000"/>
                <a:gd name="connsiteY148-12662" fmla="*/ 30 h 10000"/>
                <a:gd name="connsiteX149-12663" fmla="*/ 4646 w 10000"/>
                <a:gd name="connsiteY149-12664" fmla="*/ 37 h 10000"/>
                <a:gd name="connsiteX150-12665" fmla="*/ 5066 w 10000"/>
                <a:gd name="connsiteY150-12666" fmla="*/ 60 h 10000"/>
                <a:gd name="connsiteX151-12667" fmla="*/ 5066 w 10000"/>
                <a:gd name="connsiteY151-12668" fmla="*/ 60 h 10000"/>
                <a:gd name="connsiteX152-12669" fmla="*/ 5493 w 10000"/>
                <a:gd name="connsiteY152-12670" fmla="*/ 82 h 10000"/>
                <a:gd name="connsiteX153-12671" fmla="*/ 5712 w 10000"/>
                <a:gd name="connsiteY153-12672" fmla="*/ 90 h 10000"/>
                <a:gd name="connsiteX154-12673" fmla="*/ 5921 w 10000"/>
                <a:gd name="connsiteY154-12674" fmla="*/ 90 h 10000"/>
                <a:gd name="connsiteX155-12675" fmla="*/ 5921 w 10000"/>
                <a:gd name="connsiteY155-12676" fmla="*/ 90 h 10000"/>
                <a:gd name="connsiteX156-12677" fmla="*/ 6376 w 10000"/>
                <a:gd name="connsiteY156-12678" fmla="*/ 105 h 10000"/>
                <a:gd name="connsiteX157-12679" fmla="*/ 6838 w 10000"/>
                <a:gd name="connsiteY157-12680" fmla="*/ 112 h 10000"/>
                <a:gd name="connsiteX158-12681" fmla="*/ 7694 w 10000"/>
                <a:gd name="connsiteY158-12682" fmla="*/ 127 h 10000"/>
                <a:gd name="connsiteX159-12683" fmla="*/ 7799 w 10000"/>
                <a:gd name="connsiteY159-12684" fmla="*/ 135 h 10000"/>
                <a:gd name="connsiteX160-12685" fmla="*/ 7799 w 10000"/>
                <a:gd name="connsiteY160-12686" fmla="*/ 135 h 10000"/>
                <a:gd name="connsiteX161-12687" fmla="*/ 8122 w 10000"/>
                <a:gd name="connsiteY161-12688" fmla="*/ 142 h 10000"/>
                <a:gd name="connsiteX162-12689" fmla="*/ 8454 w 10000"/>
                <a:gd name="connsiteY162-12690" fmla="*/ 164 h 10000"/>
                <a:gd name="connsiteX163-12691" fmla="*/ 8603 w 10000"/>
                <a:gd name="connsiteY163-12692" fmla="*/ 179 h 10000"/>
                <a:gd name="connsiteX164-12693" fmla="*/ 8760 w 10000"/>
                <a:gd name="connsiteY164-12694" fmla="*/ 202 h 10000"/>
                <a:gd name="connsiteX165-12695" fmla="*/ 8900 w 10000"/>
                <a:gd name="connsiteY165-12696" fmla="*/ 232 h 10000"/>
                <a:gd name="connsiteX166-12697" fmla="*/ 9039 w 10000"/>
                <a:gd name="connsiteY166-12698" fmla="*/ 277 h 10000"/>
                <a:gd name="connsiteX167-12699" fmla="*/ 9170 w 10000"/>
                <a:gd name="connsiteY167-12700" fmla="*/ 321 h 10000"/>
                <a:gd name="connsiteX168-12701" fmla="*/ 9293 w 10000"/>
                <a:gd name="connsiteY168-12702" fmla="*/ 389 h 10000"/>
                <a:gd name="connsiteX169-12703" fmla="*/ 9389 w 10000"/>
                <a:gd name="connsiteY169-12704" fmla="*/ 463 h 10000"/>
                <a:gd name="connsiteX170-12705" fmla="*/ 9441 w 10000"/>
                <a:gd name="connsiteY170-12706" fmla="*/ 508 h 10000"/>
                <a:gd name="connsiteX171-12707" fmla="*/ 9476 w 10000"/>
                <a:gd name="connsiteY171-12708" fmla="*/ 553 h 10000"/>
                <a:gd name="connsiteX172-12709" fmla="*/ 9520 w 10000"/>
                <a:gd name="connsiteY172-12710" fmla="*/ 605 h 10000"/>
                <a:gd name="connsiteX173-12711" fmla="*/ 9563 w 10000"/>
                <a:gd name="connsiteY173-12712" fmla="*/ 665 h 10000"/>
                <a:gd name="connsiteX174-12713" fmla="*/ 9590 w 10000"/>
                <a:gd name="connsiteY174-12714" fmla="*/ 717 h 10000"/>
                <a:gd name="connsiteX175-12715" fmla="*/ 9616 w 10000"/>
                <a:gd name="connsiteY175-12716" fmla="*/ 777 h 10000"/>
                <a:gd name="connsiteX176-12717" fmla="*/ 9642 w 10000"/>
                <a:gd name="connsiteY176-12718" fmla="*/ 852 h 10000"/>
                <a:gd name="connsiteX177-12719" fmla="*/ 9659 w 10000"/>
                <a:gd name="connsiteY177-12720" fmla="*/ 927 h 10000"/>
                <a:gd name="connsiteX178-12721" fmla="*/ 9668 w 10000"/>
                <a:gd name="connsiteY178-12722" fmla="*/ 1001 h 10000"/>
                <a:gd name="connsiteX179-12723" fmla="*/ 9677 w 10000"/>
                <a:gd name="connsiteY179-12724" fmla="*/ 1084 h 10000"/>
                <a:gd name="connsiteX180-12725" fmla="*/ 9677 w 10000"/>
                <a:gd name="connsiteY180-12726" fmla="*/ 1084 h 10000"/>
                <a:gd name="connsiteX181-12727" fmla="*/ 9668 w 10000"/>
                <a:gd name="connsiteY181-12728" fmla="*/ 1136 h 10000"/>
                <a:gd name="connsiteX182-12729" fmla="*/ 9659 w 10000"/>
                <a:gd name="connsiteY182-12730" fmla="*/ 1151 h 10000"/>
                <a:gd name="connsiteX183-12731" fmla="*/ 9642 w 10000"/>
                <a:gd name="connsiteY183-12732" fmla="*/ 1173 h 10000"/>
                <a:gd name="connsiteX184-12733" fmla="*/ 9642 w 10000"/>
                <a:gd name="connsiteY184-12734" fmla="*/ 1173 h 10000"/>
                <a:gd name="connsiteX185-12735" fmla="*/ 9616 w 10000"/>
                <a:gd name="connsiteY185-12736" fmla="*/ 1188 h 10000"/>
                <a:gd name="connsiteX186-12737" fmla="*/ 9590 w 10000"/>
                <a:gd name="connsiteY186-12738" fmla="*/ 1196 h 10000"/>
                <a:gd name="connsiteX187-12739" fmla="*/ 9563 w 10000"/>
                <a:gd name="connsiteY187-12740" fmla="*/ 1203 h 10000"/>
                <a:gd name="connsiteX188-12741" fmla="*/ 9520 w 10000"/>
                <a:gd name="connsiteY188-12742" fmla="*/ 1211 h 10000"/>
                <a:gd name="connsiteX189-12743" fmla="*/ 9520 w 10000"/>
                <a:gd name="connsiteY189-12744" fmla="*/ 1211 h 10000"/>
                <a:gd name="connsiteX190-12745" fmla="*/ 9467 w 10000"/>
                <a:gd name="connsiteY190-12746" fmla="*/ 1203 h 10000"/>
                <a:gd name="connsiteX191-12747" fmla="*/ 9441 w 10000"/>
                <a:gd name="connsiteY191-12748" fmla="*/ 1188 h 10000"/>
                <a:gd name="connsiteX192-12749" fmla="*/ 9415 w 10000"/>
                <a:gd name="connsiteY192-12750" fmla="*/ 1173 h 10000"/>
                <a:gd name="connsiteX193-12751" fmla="*/ 9397 w 10000"/>
                <a:gd name="connsiteY193-12752" fmla="*/ 1158 h 10000"/>
                <a:gd name="connsiteX194-12753" fmla="*/ 9380 w 10000"/>
                <a:gd name="connsiteY194-12754" fmla="*/ 1136 h 10000"/>
                <a:gd name="connsiteX195-12755" fmla="*/ 9362 w 10000"/>
                <a:gd name="connsiteY195-12756" fmla="*/ 1114 h 10000"/>
                <a:gd name="connsiteX196-12757" fmla="*/ 9362 w 10000"/>
                <a:gd name="connsiteY196-12758" fmla="*/ 1084 h 10000"/>
                <a:gd name="connsiteX197-12759" fmla="*/ 9362 w 10000"/>
                <a:gd name="connsiteY197-12760" fmla="*/ 1084 h 10000"/>
                <a:gd name="connsiteX198-12761" fmla="*/ 9354 w 10000"/>
                <a:gd name="connsiteY198-12762" fmla="*/ 994 h 10000"/>
                <a:gd name="connsiteX199-12763" fmla="*/ 9336 w 10000"/>
                <a:gd name="connsiteY199-12764" fmla="*/ 919 h 10000"/>
                <a:gd name="connsiteX200-12765" fmla="*/ 9310 w 10000"/>
                <a:gd name="connsiteY200-12766" fmla="*/ 852 h 10000"/>
                <a:gd name="connsiteX201-12767" fmla="*/ 9275 w 10000"/>
                <a:gd name="connsiteY201-12768" fmla="*/ 777 h 10000"/>
                <a:gd name="connsiteX202-12769" fmla="*/ 9223 w 10000"/>
                <a:gd name="connsiteY202-12770" fmla="*/ 717 h 10000"/>
                <a:gd name="connsiteX203-12771" fmla="*/ 9170 w 10000"/>
                <a:gd name="connsiteY203-12772" fmla="*/ 665 h 10000"/>
                <a:gd name="connsiteX204-12773" fmla="*/ 9118 w 10000"/>
                <a:gd name="connsiteY204-12774" fmla="*/ 620 h 10000"/>
                <a:gd name="connsiteX205-12775" fmla="*/ 9048 w 10000"/>
                <a:gd name="connsiteY205-12776" fmla="*/ 575 h 10000"/>
                <a:gd name="connsiteX206-12777" fmla="*/ 8961 w 10000"/>
                <a:gd name="connsiteY206-12778" fmla="*/ 531 h 10000"/>
                <a:gd name="connsiteX207-12779" fmla="*/ 8882 w 10000"/>
                <a:gd name="connsiteY207-12780" fmla="*/ 493 h 10000"/>
                <a:gd name="connsiteX208-12781" fmla="*/ 8786 w 10000"/>
                <a:gd name="connsiteY208-12782" fmla="*/ 463 h 10000"/>
                <a:gd name="connsiteX209-12783" fmla="*/ 8681 w 10000"/>
                <a:gd name="connsiteY209-12784" fmla="*/ 441 h 10000"/>
                <a:gd name="connsiteX210-12785" fmla="*/ 8568 w 10000"/>
                <a:gd name="connsiteY210-12786" fmla="*/ 426 h 10000"/>
                <a:gd name="connsiteX211-12787" fmla="*/ 8454 w 10000"/>
                <a:gd name="connsiteY211-12788" fmla="*/ 411 h 10000"/>
                <a:gd name="connsiteX212-12789" fmla="*/ 8314 w 10000"/>
                <a:gd name="connsiteY212-12790" fmla="*/ 404 h 10000"/>
                <a:gd name="connsiteX213-12791" fmla="*/ 8183 w 10000"/>
                <a:gd name="connsiteY213-12792" fmla="*/ 404 h 10000"/>
                <a:gd name="connsiteX214-12793" fmla="*/ 8166 w 10000"/>
                <a:gd name="connsiteY214-12794" fmla="*/ 404 h 10000"/>
                <a:gd name="connsiteX215-12795" fmla="*/ 8166 w 10000"/>
                <a:gd name="connsiteY215-12796" fmla="*/ 404 h 10000"/>
                <a:gd name="connsiteX216-12797" fmla="*/ 7834 w 10000"/>
                <a:gd name="connsiteY216-12798" fmla="*/ 396 h 10000"/>
                <a:gd name="connsiteX217-12799" fmla="*/ 7520 w 10000"/>
                <a:gd name="connsiteY217-12800" fmla="*/ 381 h 10000"/>
                <a:gd name="connsiteX218-12801" fmla="*/ 7520 w 10000"/>
                <a:gd name="connsiteY218-12802" fmla="*/ 381 h 10000"/>
                <a:gd name="connsiteX219-12803" fmla="*/ 7205 w 10000"/>
                <a:gd name="connsiteY219-12804" fmla="*/ 374 h 10000"/>
                <a:gd name="connsiteX220-12805" fmla="*/ 6882 w 10000"/>
                <a:gd name="connsiteY220-12806" fmla="*/ 366 h 10000"/>
                <a:gd name="connsiteX221-12807" fmla="*/ 5502 w 10000"/>
                <a:gd name="connsiteY221-12808" fmla="*/ 366 h 10000"/>
                <a:gd name="connsiteX222-12809" fmla="*/ 5502 w 10000"/>
                <a:gd name="connsiteY222-12810" fmla="*/ 366 h 10000"/>
                <a:gd name="connsiteX223-12811" fmla="*/ 5354 w 10000"/>
                <a:gd name="connsiteY223-12812" fmla="*/ 366 h 10000"/>
                <a:gd name="connsiteX224-12813" fmla="*/ 5214 w 10000"/>
                <a:gd name="connsiteY224-12814" fmla="*/ 359 h 10000"/>
                <a:gd name="connsiteX225-12815" fmla="*/ 4926 w 10000"/>
                <a:gd name="connsiteY225-12816" fmla="*/ 336 h 10000"/>
                <a:gd name="connsiteX226-12817" fmla="*/ 4926 w 10000"/>
                <a:gd name="connsiteY226-12818" fmla="*/ 336 h 10000"/>
                <a:gd name="connsiteX227-12819" fmla="*/ 4638 w 10000"/>
                <a:gd name="connsiteY227-12820" fmla="*/ 299 h 10000"/>
                <a:gd name="connsiteX228-12821" fmla="*/ 4489 w 10000"/>
                <a:gd name="connsiteY228-12822" fmla="*/ 291 h 10000"/>
                <a:gd name="connsiteX229-12823" fmla="*/ 4341 w 10000"/>
                <a:gd name="connsiteY229-12824" fmla="*/ 291 h 10000"/>
                <a:gd name="connsiteX230-12825" fmla="*/ 4341 w 10000"/>
                <a:gd name="connsiteY230-12826" fmla="*/ 291 h 10000"/>
                <a:gd name="connsiteX231-12827" fmla="*/ 3886 w 10000"/>
                <a:gd name="connsiteY231-12828" fmla="*/ 284 h 10000"/>
                <a:gd name="connsiteX232-12829" fmla="*/ 3424 w 10000"/>
                <a:gd name="connsiteY232-12830" fmla="*/ 262 h 10000"/>
                <a:gd name="connsiteX233-12831" fmla="*/ 3424 w 10000"/>
                <a:gd name="connsiteY233-12832" fmla="*/ 262 h 10000"/>
                <a:gd name="connsiteX234-12833" fmla="*/ 3004 w 10000"/>
                <a:gd name="connsiteY234-12834" fmla="*/ 247 h 10000"/>
                <a:gd name="connsiteX235-12835" fmla="*/ 3004 w 10000"/>
                <a:gd name="connsiteY235-12836" fmla="*/ 247 h 10000"/>
                <a:gd name="connsiteX236-12837" fmla="*/ 2716 w 10000"/>
                <a:gd name="connsiteY236-12838" fmla="*/ 239 h 10000"/>
                <a:gd name="connsiteX237-12839" fmla="*/ 2716 w 10000"/>
                <a:gd name="connsiteY237-12840" fmla="*/ 239 h 10000"/>
                <a:gd name="connsiteX238-12841" fmla="*/ 2472 w 10000"/>
                <a:gd name="connsiteY238-12842" fmla="*/ 247 h 10000"/>
                <a:gd name="connsiteX239-12843" fmla="*/ 2157 w 10000"/>
                <a:gd name="connsiteY239-12844" fmla="*/ 262 h 10000"/>
                <a:gd name="connsiteX240-12845" fmla="*/ 1983 w 10000"/>
                <a:gd name="connsiteY240-12846" fmla="*/ 277 h 10000"/>
                <a:gd name="connsiteX241-12847" fmla="*/ 1808 w 10000"/>
                <a:gd name="connsiteY241-12848" fmla="*/ 299 h 10000"/>
                <a:gd name="connsiteX242-12849" fmla="*/ 1642 w 10000"/>
                <a:gd name="connsiteY242-12850" fmla="*/ 321 h 10000"/>
                <a:gd name="connsiteX243-12851" fmla="*/ 1476 w 10000"/>
                <a:gd name="connsiteY243-12852" fmla="*/ 366 h 10000"/>
                <a:gd name="connsiteX244-12853" fmla="*/ 1467 w 10000"/>
                <a:gd name="connsiteY244-12854" fmla="*/ 366 h 10000"/>
                <a:gd name="connsiteX245-12855" fmla="*/ 1467 w 10000"/>
                <a:gd name="connsiteY245-12856" fmla="*/ 366 h 10000"/>
                <a:gd name="connsiteX246-12857" fmla="*/ 1284 w 10000"/>
                <a:gd name="connsiteY246-12858" fmla="*/ 411 h 10000"/>
                <a:gd name="connsiteX247-12859" fmla="*/ 1118 w 10000"/>
                <a:gd name="connsiteY247-12860" fmla="*/ 456 h 10000"/>
                <a:gd name="connsiteX248-12861" fmla="*/ 952 w 10000"/>
                <a:gd name="connsiteY248-12862" fmla="*/ 508 h 10000"/>
                <a:gd name="connsiteX249-12863" fmla="*/ 882 w 10000"/>
                <a:gd name="connsiteY249-12864" fmla="*/ 538 h 10000"/>
                <a:gd name="connsiteX250-12865" fmla="*/ 812 w 10000"/>
                <a:gd name="connsiteY250-12866" fmla="*/ 583 h 10000"/>
                <a:gd name="connsiteX251-12867" fmla="*/ 734 w 10000"/>
                <a:gd name="connsiteY251-12868" fmla="*/ 620 h 10000"/>
                <a:gd name="connsiteX252-12869" fmla="*/ 672 w 10000"/>
                <a:gd name="connsiteY252-12870" fmla="*/ 665 h 10000"/>
                <a:gd name="connsiteX253-12871" fmla="*/ 611 w 10000"/>
                <a:gd name="connsiteY253-12872" fmla="*/ 710 h 10000"/>
                <a:gd name="connsiteX254-12873" fmla="*/ 559 w 10000"/>
                <a:gd name="connsiteY254-12874" fmla="*/ 762 h 10000"/>
                <a:gd name="connsiteX255-12875" fmla="*/ 515 w 10000"/>
                <a:gd name="connsiteY255-12876" fmla="*/ 830 h 10000"/>
                <a:gd name="connsiteX256-12877" fmla="*/ 463 w 10000"/>
                <a:gd name="connsiteY256-12878" fmla="*/ 897 h 10000"/>
                <a:gd name="connsiteX257-12879" fmla="*/ 428 w 10000"/>
                <a:gd name="connsiteY257-12880" fmla="*/ 972 h 10000"/>
                <a:gd name="connsiteX258-12881" fmla="*/ 393 w 10000"/>
                <a:gd name="connsiteY258-12882" fmla="*/ 1061 h 10000"/>
                <a:gd name="connsiteX259-12883" fmla="*/ 393 w 10000"/>
                <a:gd name="connsiteY259-12884" fmla="*/ 1061 h 10000"/>
                <a:gd name="connsiteX260-12885" fmla="*/ 367 w 10000"/>
                <a:gd name="connsiteY260-12886" fmla="*/ 1158 h 10000"/>
                <a:gd name="connsiteX261-12887" fmla="*/ 358 w 10000"/>
                <a:gd name="connsiteY261-12888" fmla="*/ 1248 h 10000"/>
                <a:gd name="connsiteX262-12889" fmla="*/ 358 w 10000"/>
                <a:gd name="connsiteY262-12890" fmla="*/ 1353 h 10000"/>
                <a:gd name="connsiteX263-12891" fmla="*/ 358 w 10000"/>
                <a:gd name="connsiteY263-12892" fmla="*/ 1442 h 10000"/>
                <a:gd name="connsiteX264-12893" fmla="*/ 358 w 10000"/>
                <a:gd name="connsiteY264-12894" fmla="*/ 1442 h 10000"/>
                <a:gd name="connsiteX265-12895" fmla="*/ 367 w 10000"/>
                <a:gd name="connsiteY265-12896" fmla="*/ 1562 h 10000"/>
                <a:gd name="connsiteX266-12897" fmla="*/ 358 w 10000"/>
                <a:gd name="connsiteY266-12898" fmla="*/ 1674 h 10000"/>
                <a:gd name="connsiteX267-12899" fmla="*/ 358 w 10000"/>
                <a:gd name="connsiteY267-12900" fmla="*/ 1674 h 10000"/>
                <a:gd name="connsiteX268-12901" fmla="*/ 332 w 10000"/>
                <a:gd name="connsiteY268-12902" fmla="*/ 1794 h 10000"/>
                <a:gd name="connsiteX269-12903" fmla="*/ 332 w 10000"/>
                <a:gd name="connsiteY269-12904" fmla="*/ 1794 h 10000"/>
                <a:gd name="connsiteX270-12905" fmla="*/ 314 w 10000"/>
                <a:gd name="connsiteY270-12906" fmla="*/ 1876 h 10000"/>
                <a:gd name="connsiteX271-12907" fmla="*/ 306 w 10000"/>
                <a:gd name="connsiteY271-12908" fmla="*/ 1958 h 10000"/>
                <a:gd name="connsiteX272-12909" fmla="*/ 306 w 10000"/>
                <a:gd name="connsiteY272-12910" fmla="*/ 2003 h 10000"/>
                <a:gd name="connsiteX273-12911" fmla="*/ 306 w 10000"/>
                <a:gd name="connsiteY273-12912" fmla="*/ 2040 h 10000"/>
                <a:gd name="connsiteX274-12913" fmla="*/ 323 w 10000"/>
                <a:gd name="connsiteY274-12914" fmla="*/ 2078 h 10000"/>
                <a:gd name="connsiteX275-12915" fmla="*/ 341 w 10000"/>
                <a:gd name="connsiteY275-12916" fmla="*/ 2108 h 10000"/>
                <a:gd name="connsiteX276-12917" fmla="*/ 341 w 10000"/>
                <a:gd name="connsiteY276-12918" fmla="*/ 2108 h 10000"/>
                <a:gd name="connsiteX277-12919" fmla="*/ 358 w 10000"/>
                <a:gd name="connsiteY277-12920" fmla="*/ 2152 h 10000"/>
                <a:gd name="connsiteX278-12921" fmla="*/ 358 w 10000"/>
                <a:gd name="connsiteY278-12922" fmla="*/ 2197 h 10000"/>
                <a:gd name="connsiteX279-12923" fmla="*/ 341 w 10000"/>
                <a:gd name="connsiteY279-12924" fmla="*/ 2235 h 10000"/>
                <a:gd name="connsiteX280-12925" fmla="*/ 332 w 10000"/>
                <a:gd name="connsiteY280-12926" fmla="*/ 2257 h 10000"/>
                <a:gd name="connsiteX281-12927" fmla="*/ 314 w 10000"/>
                <a:gd name="connsiteY281-12928" fmla="*/ 2265 h 10000"/>
                <a:gd name="connsiteX282-12929" fmla="*/ 314 w 10000"/>
                <a:gd name="connsiteY282-12930" fmla="*/ 2280 h 10000"/>
                <a:gd name="connsiteX283-12931" fmla="*/ 314 w 10000"/>
                <a:gd name="connsiteY283-12932" fmla="*/ 2280 h 10000"/>
                <a:gd name="connsiteX284-12933" fmla="*/ 323 w 10000"/>
                <a:gd name="connsiteY284-12934" fmla="*/ 3019 h 10000"/>
                <a:gd name="connsiteX285-12935" fmla="*/ 332 w 10000"/>
                <a:gd name="connsiteY285-12936" fmla="*/ 3804 h 10000"/>
                <a:gd name="connsiteX286-12937" fmla="*/ 349 w 10000"/>
                <a:gd name="connsiteY286-12938" fmla="*/ 4634 h 10000"/>
                <a:gd name="connsiteX287-12939" fmla="*/ 393 w 10000"/>
                <a:gd name="connsiteY287-12940" fmla="*/ 5471 h 10000"/>
                <a:gd name="connsiteX288-12941" fmla="*/ 393 w 10000"/>
                <a:gd name="connsiteY288-12942" fmla="*/ 5471 h 10000"/>
                <a:gd name="connsiteX289-12943" fmla="*/ 410 w 10000"/>
                <a:gd name="connsiteY289-12944" fmla="*/ 5889 h 10000"/>
                <a:gd name="connsiteX290-12945" fmla="*/ 428 w 10000"/>
                <a:gd name="connsiteY290-12946" fmla="*/ 6315 h 10000"/>
                <a:gd name="connsiteX291-12947" fmla="*/ 437 w 10000"/>
                <a:gd name="connsiteY291-12948" fmla="*/ 6764 h 10000"/>
                <a:gd name="connsiteX292-12949" fmla="*/ 437 w 10000"/>
                <a:gd name="connsiteY292-12950" fmla="*/ 7212 h 10000"/>
                <a:gd name="connsiteX293-12951" fmla="*/ 437 w 10000"/>
                <a:gd name="connsiteY293-12952" fmla="*/ 7212 h 10000"/>
                <a:gd name="connsiteX294-12953" fmla="*/ 437 w 10000"/>
                <a:gd name="connsiteY294-12954" fmla="*/ 7444 h 10000"/>
                <a:gd name="connsiteX295-12955" fmla="*/ 437 w 10000"/>
                <a:gd name="connsiteY295-12956" fmla="*/ 7444 h 10000"/>
                <a:gd name="connsiteX296-12957" fmla="*/ 437 w 10000"/>
                <a:gd name="connsiteY296-12958" fmla="*/ 7720 h 10000"/>
                <a:gd name="connsiteX297-12959" fmla="*/ 437 w 10000"/>
                <a:gd name="connsiteY297-12960" fmla="*/ 7997 h 10000"/>
                <a:gd name="connsiteX298-12961" fmla="*/ 437 w 10000"/>
                <a:gd name="connsiteY298-12962" fmla="*/ 8034 h 10000"/>
                <a:gd name="connsiteX299-12963" fmla="*/ 437 w 10000"/>
                <a:gd name="connsiteY299-12964" fmla="*/ 8034 h 10000"/>
                <a:gd name="connsiteX300-12965" fmla="*/ 428 w 10000"/>
                <a:gd name="connsiteY300-12966" fmla="*/ 8214 h 10000"/>
                <a:gd name="connsiteX301-12967" fmla="*/ 428 w 10000"/>
                <a:gd name="connsiteY301-12968" fmla="*/ 8214 h 10000"/>
                <a:gd name="connsiteX302-12969" fmla="*/ 437 w 10000"/>
                <a:gd name="connsiteY302-12970" fmla="*/ 8266 h 10000"/>
                <a:gd name="connsiteX303-12971" fmla="*/ 428 w 10000"/>
                <a:gd name="connsiteY303-12972" fmla="*/ 8266 h 10000"/>
                <a:gd name="connsiteX304-12973" fmla="*/ 437 w 10000"/>
                <a:gd name="connsiteY304-12974" fmla="*/ 8341 h 10000"/>
                <a:gd name="connsiteX305-12975" fmla="*/ 437 w 10000"/>
                <a:gd name="connsiteY305-12976" fmla="*/ 8363 h 10000"/>
                <a:gd name="connsiteX306-12977" fmla="*/ 445 w 10000"/>
                <a:gd name="connsiteY306-12978" fmla="*/ 8378 h 10000"/>
                <a:gd name="connsiteX307-12979" fmla="*/ 445 w 10000"/>
                <a:gd name="connsiteY307-12980" fmla="*/ 8378 h 10000"/>
                <a:gd name="connsiteX308-12981" fmla="*/ 454 w 10000"/>
                <a:gd name="connsiteY308-12982" fmla="*/ 8401 h 10000"/>
                <a:gd name="connsiteX309-12983" fmla="*/ 463 w 10000"/>
                <a:gd name="connsiteY309-12984" fmla="*/ 8430 h 10000"/>
                <a:gd name="connsiteX310-12985" fmla="*/ 463 w 10000"/>
                <a:gd name="connsiteY310-12986" fmla="*/ 8460 h 10000"/>
                <a:gd name="connsiteX311-12987" fmla="*/ 454 w 10000"/>
                <a:gd name="connsiteY311-12988" fmla="*/ 8490 h 10000"/>
                <a:gd name="connsiteX312-12989" fmla="*/ 454 w 10000"/>
                <a:gd name="connsiteY312-12990" fmla="*/ 8498 h 10000"/>
                <a:gd name="connsiteX313-12991" fmla="*/ 454 w 10000"/>
                <a:gd name="connsiteY313-12992" fmla="*/ 8505 h 10000"/>
                <a:gd name="connsiteX314-12993" fmla="*/ 454 w 10000"/>
                <a:gd name="connsiteY314-12994" fmla="*/ 8505 h 10000"/>
                <a:gd name="connsiteX315-12995" fmla="*/ 498 w 10000"/>
                <a:gd name="connsiteY315-12996" fmla="*/ 8617 h 10000"/>
                <a:gd name="connsiteX316-12997" fmla="*/ 541 w 10000"/>
                <a:gd name="connsiteY316-12998" fmla="*/ 8722 h 10000"/>
                <a:gd name="connsiteX317-12999" fmla="*/ 603 w 10000"/>
                <a:gd name="connsiteY317-13000" fmla="*/ 8827 h 10000"/>
                <a:gd name="connsiteX318-13001" fmla="*/ 664 w 10000"/>
                <a:gd name="connsiteY318-13002" fmla="*/ 8924 h 10000"/>
                <a:gd name="connsiteX319-13003" fmla="*/ 742 w 10000"/>
                <a:gd name="connsiteY319-13004" fmla="*/ 9021 h 10000"/>
                <a:gd name="connsiteX320-13005" fmla="*/ 838 w 10000"/>
                <a:gd name="connsiteY320-13006" fmla="*/ 9111 h 10000"/>
                <a:gd name="connsiteX321-13007" fmla="*/ 934 w 10000"/>
                <a:gd name="connsiteY321-13008" fmla="*/ 9193 h 10000"/>
                <a:gd name="connsiteX322-13009" fmla="*/ 1048 w 10000"/>
                <a:gd name="connsiteY322-13010" fmla="*/ 9283 h 10000"/>
                <a:gd name="connsiteX323-13011" fmla="*/ 1162 w 10000"/>
                <a:gd name="connsiteY323-13012" fmla="*/ 9357 h 10000"/>
                <a:gd name="connsiteX324-13013" fmla="*/ 1275 w 10000"/>
                <a:gd name="connsiteY324-13014" fmla="*/ 9417 h 10000"/>
                <a:gd name="connsiteX325-13015" fmla="*/ 1397 w 10000"/>
                <a:gd name="connsiteY325-13016" fmla="*/ 9484 h 10000"/>
                <a:gd name="connsiteX326-13017" fmla="*/ 1520 w 10000"/>
                <a:gd name="connsiteY326-13018" fmla="*/ 9529 h 10000"/>
                <a:gd name="connsiteX327-13019" fmla="*/ 1651 w 10000"/>
                <a:gd name="connsiteY327-13020" fmla="*/ 9574 h 10000"/>
                <a:gd name="connsiteX328-13021" fmla="*/ 1764 w 10000"/>
                <a:gd name="connsiteY328-13022" fmla="*/ 9604 h 10000"/>
                <a:gd name="connsiteX329-13023" fmla="*/ 1895 w 10000"/>
                <a:gd name="connsiteY329-13024" fmla="*/ 9619 h 10000"/>
                <a:gd name="connsiteX330-13025" fmla="*/ 2017 w 10000"/>
                <a:gd name="connsiteY330-13026" fmla="*/ 9626 h 10000"/>
                <a:gd name="connsiteX331-13027" fmla="*/ 2017 w 10000"/>
                <a:gd name="connsiteY331-13028" fmla="*/ 9626 h 10000"/>
                <a:gd name="connsiteX332-13029" fmla="*/ 2096 w 10000"/>
                <a:gd name="connsiteY332-13030" fmla="*/ 9619 h 10000"/>
                <a:gd name="connsiteX333-13031" fmla="*/ 2096 w 10000"/>
                <a:gd name="connsiteY333-13032" fmla="*/ 9619 h 10000"/>
                <a:gd name="connsiteX334-13033" fmla="*/ 2262 w 10000"/>
                <a:gd name="connsiteY334-13034" fmla="*/ 9619 h 10000"/>
                <a:gd name="connsiteX335-13035" fmla="*/ 2262 w 10000"/>
                <a:gd name="connsiteY335-13036" fmla="*/ 9619 h 10000"/>
                <a:gd name="connsiteX336-13037" fmla="*/ 2428 w 10000"/>
                <a:gd name="connsiteY336-13038" fmla="*/ 9619 h 10000"/>
                <a:gd name="connsiteX337-13039" fmla="*/ 2585 w 10000"/>
                <a:gd name="connsiteY337-13040" fmla="*/ 9634 h 10000"/>
                <a:gd name="connsiteX338-13041" fmla="*/ 2900 w 10000"/>
                <a:gd name="connsiteY338-13042" fmla="*/ 9664 h 10000"/>
                <a:gd name="connsiteX339-13043" fmla="*/ 2900 w 10000"/>
                <a:gd name="connsiteY339-13044" fmla="*/ 9664 h 10000"/>
                <a:gd name="connsiteX340-13045" fmla="*/ 3048 w 10000"/>
                <a:gd name="connsiteY340-13046" fmla="*/ 9686 h 10000"/>
                <a:gd name="connsiteX341-13047" fmla="*/ 3048 w 10000"/>
                <a:gd name="connsiteY341-13048" fmla="*/ 9686 h 10000"/>
                <a:gd name="connsiteX342-13049" fmla="*/ 3197 w 10000"/>
                <a:gd name="connsiteY342-13050" fmla="*/ 9694 h 10000"/>
                <a:gd name="connsiteX343-13051" fmla="*/ 3354 w 10000"/>
                <a:gd name="connsiteY343-13052" fmla="*/ 9701 h 10000"/>
                <a:gd name="connsiteX344-13053" fmla="*/ 3354 w 10000"/>
                <a:gd name="connsiteY344-13054" fmla="*/ 9701 h 10000"/>
                <a:gd name="connsiteX345-13055" fmla="*/ 3590 w 10000"/>
                <a:gd name="connsiteY345-13056" fmla="*/ 9694 h 10000"/>
                <a:gd name="connsiteX346-13057" fmla="*/ 3817 w 10000"/>
                <a:gd name="connsiteY346-13058" fmla="*/ 9679 h 10000"/>
                <a:gd name="connsiteX347-13059" fmla="*/ 3817 w 10000"/>
                <a:gd name="connsiteY347-13060" fmla="*/ 9679 h 10000"/>
                <a:gd name="connsiteX348-13061" fmla="*/ 4035 w 10000"/>
                <a:gd name="connsiteY348-13062" fmla="*/ 9664 h 10000"/>
                <a:gd name="connsiteX349-13063" fmla="*/ 4061 w 10000"/>
                <a:gd name="connsiteY349-13064" fmla="*/ 9664 h 10000"/>
                <a:gd name="connsiteX350-13065" fmla="*/ 4070 w 10000"/>
                <a:gd name="connsiteY350-13066" fmla="*/ 9656 h 10000"/>
                <a:gd name="connsiteX351-13067" fmla="*/ 4070 w 10000"/>
                <a:gd name="connsiteY351-13068" fmla="*/ 9656 h 10000"/>
                <a:gd name="connsiteX352-13069" fmla="*/ 4114 w 10000"/>
                <a:gd name="connsiteY352-13070" fmla="*/ 9634 h 10000"/>
                <a:gd name="connsiteX353-13071" fmla="*/ 4157 w 10000"/>
                <a:gd name="connsiteY353-13072" fmla="*/ 9626 h 10000"/>
                <a:gd name="connsiteX354-13073" fmla="*/ 4175 w 10000"/>
                <a:gd name="connsiteY354-13074" fmla="*/ 9626 h 10000"/>
                <a:gd name="connsiteX355-13075" fmla="*/ 4175 w 10000"/>
                <a:gd name="connsiteY355-13076" fmla="*/ 9626 h 10000"/>
                <a:gd name="connsiteX356-13077" fmla="*/ 4611 w 10000"/>
                <a:gd name="connsiteY356-13078" fmla="*/ 9656 h 10000"/>
                <a:gd name="connsiteX357-13079" fmla="*/ 4611 w 10000"/>
                <a:gd name="connsiteY357-13080" fmla="*/ 9656 h 10000"/>
                <a:gd name="connsiteX358-13081" fmla="*/ 5039 w 10000"/>
                <a:gd name="connsiteY358-13082" fmla="*/ 9679 h 10000"/>
                <a:gd name="connsiteX359-13083" fmla="*/ 5258 w 10000"/>
                <a:gd name="connsiteY359-13084" fmla="*/ 9694 h 10000"/>
                <a:gd name="connsiteX360-13085" fmla="*/ 5476 w 10000"/>
                <a:gd name="connsiteY360-13086" fmla="*/ 9694 h 10000"/>
                <a:gd name="connsiteX361-13087" fmla="*/ 5476 w 10000"/>
                <a:gd name="connsiteY361-13088" fmla="*/ 9694 h 10000"/>
                <a:gd name="connsiteX362-13089" fmla="*/ 5633 w 10000"/>
                <a:gd name="connsiteY362-13090" fmla="*/ 9686 h 10000"/>
                <a:gd name="connsiteX363-13091" fmla="*/ 5633 w 10000"/>
                <a:gd name="connsiteY363-13092" fmla="*/ 9686 h 10000"/>
                <a:gd name="connsiteX364-13093" fmla="*/ 5808 w 10000"/>
                <a:gd name="connsiteY364-13094" fmla="*/ 9686 h 10000"/>
                <a:gd name="connsiteX365-13095" fmla="*/ 5808 w 10000"/>
                <a:gd name="connsiteY365-13096" fmla="*/ 9686 h 10000"/>
                <a:gd name="connsiteX366-13097" fmla="*/ 5886 w 10000"/>
                <a:gd name="connsiteY366-13098" fmla="*/ 9686 h 10000"/>
                <a:gd name="connsiteX367-13099" fmla="*/ 5956 w 10000"/>
                <a:gd name="connsiteY367-13100" fmla="*/ 9694 h 10000"/>
                <a:gd name="connsiteX368-13101" fmla="*/ 6026 w 10000"/>
                <a:gd name="connsiteY368-13102" fmla="*/ 9716 h 10000"/>
                <a:gd name="connsiteX369-13103" fmla="*/ 6087 w 10000"/>
                <a:gd name="connsiteY369-13104" fmla="*/ 9738 h 10000"/>
                <a:gd name="connsiteX370-13105" fmla="*/ 6105 w 10000"/>
                <a:gd name="connsiteY370-13106" fmla="*/ 9746 h 10000"/>
                <a:gd name="connsiteX371-13107" fmla="*/ 6140 w 10000"/>
                <a:gd name="connsiteY371-13108" fmla="*/ 9738 h 10000"/>
                <a:gd name="connsiteX372-13109" fmla="*/ 6148 w 10000"/>
                <a:gd name="connsiteY372-13110" fmla="*/ 9731 h 10000"/>
                <a:gd name="connsiteX373-13111" fmla="*/ 6148 w 10000"/>
                <a:gd name="connsiteY373-13112" fmla="*/ 9731 h 10000"/>
                <a:gd name="connsiteX374-13113" fmla="*/ 6183 w 10000"/>
                <a:gd name="connsiteY374-13114" fmla="*/ 9694 h 10000"/>
                <a:gd name="connsiteX375-13115" fmla="*/ 6227 w 10000"/>
                <a:gd name="connsiteY375-13116" fmla="*/ 9671 h 10000"/>
                <a:gd name="connsiteX376-13117" fmla="*/ 6332 w 10000"/>
                <a:gd name="connsiteY376-13118" fmla="*/ 9634 h 10000"/>
                <a:gd name="connsiteX377-13119" fmla="*/ 6428 w 10000"/>
                <a:gd name="connsiteY377-13120" fmla="*/ 9604 h 10000"/>
                <a:gd name="connsiteX378-13121" fmla="*/ 6541 w 10000"/>
                <a:gd name="connsiteY378-13122" fmla="*/ 9574 h 10000"/>
                <a:gd name="connsiteX379-13123" fmla="*/ 6541 w 10000"/>
                <a:gd name="connsiteY379-13124" fmla="*/ 9574 h 10000"/>
                <a:gd name="connsiteX380-13125" fmla="*/ 6681 w 10000"/>
                <a:gd name="connsiteY380-13126" fmla="*/ 9544 h 10000"/>
                <a:gd name="connsiteX381-13127" fmla="*/ 6742 w 10000"/>
                <a:gd name="connsiteY381-13128" fmla="*/ 9522 h 10000"/>
                <a:gd name="connsiteX382-13129" fmla="*/ 6821 w 10000"/>
                <a:gd name="connsiteY382-13130" fmla="*/ 9499 h 10000"/>
                <a:gd name="connsiteX383-13131" fmla="*/ 6821 w 10000"/>
                <a:gd name="connsiteY383-13132" fmla="*/ 9499 h 10000"/>
                <a:gd name="connsiteX384-13133" fmla="*/ 7092 w 10000"/>
                <a:gd name="connsiteY384-13134" fmla="*/ 9372 h 10000"/>
                <a:gd name="connsiteX385-13135" fmla="*/ 7362 w 10000"/>
                <a:gd name="connsiteY385-13136" fmla="*/ 9215 h 10000"/>
                <a:gd name="connsiteX386-13137" fmla="*/ 7642 w 10000"/>
                <a:gd name="connsiteY386-13138" fmla="*/ 9051 h 10000"/>
                <a:gd name="connsiteX387-13139" fmla="*/ 7930 w 10000"/>
                <a:gd name="connsiteY387-13140" fmla="*/ 8857 h 10000"/>
                <a:gd name="connsiteX388-13141" fmla="*/ 7930 w 10000"/>
                <a:gd name="connsiteY388-13142" fmla="*/ 8857 h 10000"/>
                <a:gd name="connsiteX389-13143" fmla="*/ 8052 w 10000"/>
                <a:gd name="connsiteY389-13144" fmla="*/ 8774 h 10000"/>
                <a:gd name="connsiteX390-13145" fmla="*/ 8192 w 10000"/>
                <a:gd name="connsiteY390-13146" fmla="*/ 8685 h 10000"/>
                <a:gd name="connsiteX391-13147" fmla="*/ 8463 w 10000"/>
                <a:gd name="connsiteY391-13148" fmla="*/ 8543 h 10000"/>
                <a:gd name="connsiteX392-13149" fmla="*/ 8463 w 10000"/>
                <a:gd name="connsiteY392-13150" fmla="*/ 8543 h 10000"/>
                <a:gd name="connsiteX393-13151" fmla="*/ 8664 w 10000"/>
                <a:gd name="connsiteY393-13152" fmla="*/ 8423 h 10000"/>
                <a:gd name="connsiteX394-13153" fmla="*/ 8873 w 10000"/>
                <a:gd name="connsiteY394-13154" fmla="*/ 8303 h 10000"/>
                <a:gd name="connsiteX395-13155" fmla="*/ 8873 w 10000"/>
                <a:gd name="connsiteY395-13156" fmla="*/ 8303 h 10000"/>
                <a:gd name="connsiteX396-13157" fmla="*/ 8987 w 10000"/>
                <a:gd name="connsiteY396-13158" fmla="*/ 8229 h 10000"/>
                <a:gd name="connsiteX397-13159" fmla="*/ 8987 w 10000"/>
                <a:gd name="connsiteY397-13160" fmla="*/ 8229 h 10000"/>
                <a:gd name="connsiteX398-13161" fmla="*/ 9345 w 10000"/>
                <a:gd name="connsiteY398-13162" fmla="*/ 8019 h 10000"/>
                <a:gd name="connsiteX399-13163" fmla="*/ 9546 w 10000"/>
                <a:gd name="connsiteY399-13164" fmla="*/ 7892 h 10000"/>
                <a:gd name="connsiteX400-13165" fmla="*/ 9598 w 10000"/>
                <a:gd name="connsiteY400-13166" fmla="*/ 7855 h 10000"/>
                <a:gd name="connsiteX401-13167" fmla="*/ 9633 w 10000"/>
                <a:gd name="connsiteY401-13168" fmla="*/ 7818 h 10000"/>
                <a:gd name="connsiteX402-13169" fmla="*/ 9642 w 10000"/>
                <a:gd name="connsiteY402-13170" fmla="*/ 7795 h 10000"/>
                <a:gd name="connsiteX403-13171" fmla="*/ 9651 w 10000"/>
                <a:gd name="connsiteY403-13172" fmla="*/ 7780 h 10000"/>
                <a:gd name="connsiteX404-13173" fmla="*/ 9651 w 10000"/>
                <a:gd name="connsiteY404-13174" fmla="*/ 7780 h 10000"/>
                <a:gd name="connsiteX405-13175" fmla="*/ 9659 w 10000"/>
                <a:gd name="connsiteY405-13176" fmla="*/ 7743 h 10000"/>
                <a:gd name="connsiteX406-13177" fmla="*/ 9668 w 10000"/>
                <a:gd name="connsiteY406-13178" fmla="*/ 7713 h 10000"/>
                <a:gd name="connsiteX407-13179" fmla="*/ 9677 w 10000"/>
                <a:gd name="connsiteY407-13180" fmla="*/ 7706 h 10000"/>
                <a:gd name="connsiteX408-13181" fmla="*/ 9677 w 10000"/>
                <a:gd name="connsiteY408-13182" fmla="*/ 7691 h 10000"/>
                <a:gd name="connsiteX409-13183" fmla="*/ 9677 w 10000"/>
                <a:gd name="connsiteY409-13184" fmla="*/ 7691 h 10000"/>
                <a:gd name="connsiteX410-13185" fmla="*/ 9659 w 10000"/>
                <a:gd name="connsiteY410-13186" fmla="*/ 7070 h 10000"/>
                <a:gd name="connsiteX411-13187" fmla="*/ 9642 w 10000"/>
                <a:gd name="connsiteY411-13188" fmla="*/ 6420 h 10000"/>
                <a:gd name="connsiteX412-13189" fmla="*/ 9607 w 10000"/>
                <a:gd name="connsiteY412-13190" fmla="*/ 5755 h 10000"/>
                <a:gd name="connsiteX413-13191" fmla="*/ 9572 w 10000"/>
                <a:gd name="connsiteY413-13192" fmla="*/ 5052 h 10000"/>
                <a:gd name="connsiteX414-13193" fmla="*/ 9572 w 10000"/>
                <a:gd name="connsiteY414-13194" fmla="*/ 5052 h 10000"/>
                <a:gd name="connsiteX415-13195" fmla="*/ 9572 w 10000"/>
                <a:gd name="connsiteY415-13196" fmla="*/ 4993 h 10000"/>
                <a:gd name="connsiteX416-13197" fmla="*/ 9590 w 10000"/>
                <a:gd name="connsiteY416-13198" fmla="*/ 5282 h 10000"/>
                <a:gd name="connsiteX417-13199" fmla="*/ 9598 w 10000"/>
                <a:gd name="connsiteY417-13200" fmla="*/ 4955 h 10000"/>
                <a:gd name="connsiteX418-13201" fmla="*/ 9598 w 10000"/>
                <a:gd name="connsiteY418-13202" fmla="*/ 4955 h 10000"/>
                <a:gd name="connsiteX419-13203" fmla="*/ 9825 w 10000"/>
                <a:gd name="connsiteY419-13204" fmla="*/ 4948 h 10000"/>
                <a:gd name="connsiteX420-13205" fmla="*/ 9852 w 10000"/>
                <a:gd name="connsiteY420-13206" fmla="*/ 4970 h 10000"/>
                <a:gd name="connsiteX421-13207" fmla="*/ 9869 w 10000"/>
                <a:gd name="connsiteY421-13208" fmla="*/ 4993 h 10000"/>
                <a:gd name="connsiteX422-13209" fmla="*/ 9911 w 10000"/>
                <a:gd name="connsiteY422-13210" fmla="*/ 5399 h 10000"/>
                <a:gd name="connsiteX423-13211" fmla="*/ 9930 w 10000"/>
                <a:gd name="connsiteY423-13212" fmla="*/ 5830 h 10000"/>
                <a:gd name="connsiteX424-13213" fmla="*/ 9956 w 10000"/>
                <a:gd name="connsiteY424-13214" fmla="*/ 6555 h 10000"/>
                <a:gd name="connsiteX425-13215" fmla="*/ 9983 w 10000"/>
                <a:gd name="connsiteY425-13216" fmla="*/ 7227 h 10000"/>
                <a:gd name="connsiteX426-13217" fmla="*/ 10000 w 10000"/>
                <a:gd name="connsiteY426-13218" fmla="*/ 7870 h 10000"/>
                <a:gd name="connsiteX427-13219" fmla="*/ 9948 w 10000"/>
                <a:gd name="connsiteY427-13220" fmla="*/ 7870 h 10000"/>
                <a:gd name="connsiteX428-13221" fmla="*/ 9930 w 10000"/>
                <a:gd name="connsiteY428-13222" fmla="*/ 7900 h 10000"/>
                <a:gd name="connsiteX429-13223" fmla="*/ 9930 w 10000"/>
                <a:gd name="connsiteY429-13224" fmla="*/ 7900 h 10000"/>
                <a:gd name="connsiteX430-13225" fmla="*/ 9913 w 10000"/>
                <a:gd name="connsiteY430-13226" fmla="*/ 7937 h 10000"/>
                <a:gd name="connsiteX431-13227" fmla="*/ 9878 w 10000"/>
                <a:gd name="connsiteY431-13228" fmla="*/ 7975 h 10000"/>
                <a:gd name="connsiteX432-13229" fmla="*/ 9843 w 10000"/>
                <a:gd name="connsiteY432-13230" fmla="*/ 8012 h 10000"/>
                <a:gd name="connsiteX433-13231" fmla="*/ 9790 w 10000"/>
                <a:gd name="connsiteY433-13232" fmla="*/ 8042 h 10000"/>
                <a:gd name="connsiteX434-13233" fmla="*/ 9694 w 10000"/>
                <a:gd name="connsiteY434-13234" fmla="*/ 8109 h 10000"/>
                <a:gd name="connsiteX435-13235" fmla="*/ 9590 w 10000"/>
                <a:gd name="connsiteY435-13236" fmla="*/ 8169 h 10000"/>
                <a:gd name="connsiteX436-13237" fmla="*/ 9590 w 10000"/>
                <a:gd name="connsiteY436-13238" fmla="*/ 8169 h 10000"/>
                <a:gd name="connsiteX437-13239" fmla="*/ 9476 w 10000"/>
                <a:gd name="connsiteY437-13240" fmla="*/ 8229 h 10000"/>
                <a:gd name="connsiteX438-13241" fmla="*/ 9380 w 10000"/>
                <a:gd name="connsiteY438-13242" fmla="*/ 8303 h 10000"/>
                <a:gd name="connsiteX439-13243" fmla="*/ 9380 w 10000"/>
                <a:gd name="connsiteY439-13244" fmla="*/ 8303 h 10000"/>
                <a:gd name="connsiteX440-13245" fmla="*/ 9205 w 10000"/>
                <a:gd name="connsiteY440-13246" fmla="*/ 8408 h 10000"/>
                <a:gd name="connsiteX441-13247" fmla="*/ 9039 w 10000"/>
                <a:gd name="connsiteY441-13248" fmla="*/ 8513 h 10000"/>
                <a:gd name="connsiteX442-13249" fmla="*/ 8690 w 10000"/>
                <a:gd name="connsiteY442-13250" fmla="*/ 8714 h 10000"/>
                <a:gd name="connsiteX443-13251" fmla="*/ 8690 w 10000"/>
                <a:gd name="connsiteY443-13252" fmla="*/ 8714 h 10000"/>
                <a:gd name="connsiteX444-13253" fmla="*/ 8332 w 10000"/>
                <a:gd name="connsiteY444-13254" fmla="*/ 8924 h 10000"/>
                <a:gd name="connsiteX445-13255" fmla="*/ 8332 w 10000"/>
                <a:gd name="connsiteY445-13256" fmla="*/ 8924 h 10000"/>
                <a:gd name="connsiteX446-13257" fmla="*/ 8131 w 10000"/>
                <a:gd name="connsiteY446-13258" fmla="*/ 9058 h 10000"/>
                <a:gd name="connsiteX447-13259" fmla="*/ 7930 w 10000"/>
                <a:gd name="connsiteY447-13260" fmla="*/ 9185 h 10000"/>
                <a:gd name="connsiteX448-13261" fmla="*/ 7930 w 10000"/>
                <a:gd name="connsiteY448-13262" fmla="*/ 9185 h 10000"/>
                <a:gd name="connsiteX449-13263" fmla="*/ 7555 w 10000"/>
                <a:gd name="connsiteY449-13264" fmla="*/ 9432 h 10000"/>
                <a:gd name="connsiteX450-13265" fmla="*/ 7371 w 10000"/>
                <a:gd name="connsiteY450-13266" fmla="*/ 9544 h 10000"/>
                <a:gd name="connsiteX451-13267" fmla="*/ 7179 w 10000"/>
                <a:gd name="connsiteY451-13268" fmla="*/ 9649 h 10000"/>
                <a:gd name="connsiteX452-13269" fmla="*/ 6978 w 10000"/>
                <a:gd name="connsiteY452-13270" fmla="*/ 9746 h 10000"/>
                <a:gd name="connsiteX453-13271" fmla="*/ 6777 w 10000"/>
                <a:gd name="connsiteY453-13272" fmla="*/ 9828 h 10000"/>
                <a:gd name="connsiteX454-13273" fmla="*/ 6681 w 10000"/>
                <a:gd name="connsiteY454-13274" fmla="*/ 9858 h 10000"/>
                <a:gd name="connsiteX455-13275" fmla="*/ 6576 w 10000"/>
                <a:gd name="connsiteY455-13276" fmla="*/ 9880 h 10000"/>
                <a:gd name="connsiteX456-13277" fmla="*/ 6463 w 10000"/>
                <a:gd name="connsiteY456-13278" fmla="*/ 9903 h 10000"/>
                <a:gd name="connsiteX457-13279" fmla="*/ 6367 w 10000"/>
                <a:gd name="connsiteY457-13280" fmla="*/ 9925 h 10000"/>
                <a:gd name="connsiteX458-13281" fmla="*/ 6349 w 10000"/>
                <a:gd name="connsiteY458-13282" fmla="*/ 9925 h 10000"/>
                <a:gd name="connsiteX459-13283" fmla="*/ 6341 w 10000"/>
                <a:gd name="connsiteY459-13284" fmla="*/ 9933 h 10000"/>
                <a:gd name="connsiteX460-13285" fmla="*/ 6341 w 10000"/>
                <a:gd name="connsiteY460-13286" fmla="*/ 9933 h 10000"/>
                <a:gd name="connsiteX461-13287" fmla="*/ 6314 w 10000"/>
                <a:gd name="connsiteY461-13288" fmla="*/ 9948 h 10000"/>
                <a:gd name="connsiteX462-13289" fmla="*/ 6279 w 10000"/>
                <a:gd name="connsiteY462-13290" fmla="*/ 9955 h 10000"/>
                <a:gd name="connsiteX463-13291" fmla="*/ 6218 w 10000"/>
                <a:gd name="connsiteY463-13292" fmla="*/ 9970 h 10000"/>
                <a:gd name="connsiteX464-13293" fmla="*/ 6227 w 10000"/>
                <a:gd name="connsiteY464-13294" fmla="*/ 9993 h 10000"/>
                <a:gd name="connsiteX465-13295" fmla="*/ 6227 w 10000"/>
                <a:gd name="connsiteY465-13296" fmla="*/ 9993 h 10000"/>
                <a:gd name="connsiteX466-13297" fmla="*/ 6201 w 10000"/>
                <a:gd name="connsiteY466-13298" fmla="*/ 10000 h 10000"/>
                <a:gd name="connsiteX467-13299" fmla="*/ 6201 w 10000"/>
                <a:gd name="connsiteY467-13300" fmla="*/ 10000 h 10000"/>
                <a:gd name="connsiteX468-13301" fmla="*/ 6175 w 10000"/>
                <a:gd name="connsiteY468-13302" fmla="*/ 10000 h 10000"/>
                <a:gd name="connsiteX469-13303" fmla="*/ 6175 w 10000"/>
                <a:gd name="connsiteY469-13304" fmla="*/ 10000 h 10000"/>
                <a:gd name="connsiteX0-13305" fmla="*/ 6175 w 10000"/>
                <a:gd name="connsiteY0-13306" fmla="*/ 10000 h 10000"/>
                <a:gd name="connsiteX1-13307" fmla="*/ 6175 w 10000"/>
                <a:gd name="connsiteY1-13308" fmla="*/ 10000 h 10000"/>
                <a:gd name="connsiteX2-13309" fmla="*/ 6140 w 10000"/>
                <a:gd name="connsiteY2-13310" fmla="*/ 10000 h 10000"/>
                <a:gd name="connsiteX3-13311" fmla="*/ 6114 w 10000"/>
                <a:gd name="connsiteY3-13312" fmla="*/ 9993 h 10000"/>
                <a:gd name="connsiteX4-13313" fmla="*/ 6096 w 10000"/>
                <a:gd name="connsiteY4-13314" fmla="*/ 9985 h 10000"/>
                <a:gd name="connsiteX5-13315" fmla="*/ 6079 w 10000"/>
                <a:gd name="connsiteY5-13316" fmla="*/ 9993 h 10000"/>
                <a:gd name="connsiteX6-13317" fmla="*/ 6079 w 10000"/>
                <a:gd name="connsiteY6-13318" fmla="*/ 9993 h 10000"/>
                <a:gd name="connsiteX7-13319" fmla="*/ 6035 w 10000"/>
                <a:gd name="connsiteY7-13320" fmla="*/ 10000 h 10000"/>
                <a:gd name="connsiteX8-13321" fmla="*/ 6035 w 10000"/>
                <a:gd name="connsiteY8-13322" fmla="*/ 10000 h 10000"/>
                <a:gd name="connsiteX9-13323" fmla="*/ 5983 w 10000"/>
                <a:gd name="connsiteY9-13324" fmla="*/ 9993 h 10000"/>
                <a:gd name="connsiteX10-13325" fmla="*/ 5921 w 10000"/>
                <a:gd name="connsiteY10-13326" fmla="*/ 9963 h 10000"/>
                <a:gd name="connsiteX11-13327" fmla="*/ 5921 w 10000"/>
                <a:gd name="connsiteY11-13328" fmla="*/ 9963 h 10000"/>
                <a:gd name="connsiteX12-13329" fmla="*/ 5895 w 10000"/>
                <a:gd name="connsiteY12-13330" fmla="*/ 9955 h 10000"/>
                <a:gd name="connsiteX13-13331" fmla="*/ 5860 w 10000"/>
                <a:gd name="connsiteY13-13332" fmla="*/ 9955 h 10000"/>
                <a:gd name="connsiteX14-13333" fmla="*/ 5860 w 10000"/>
                <a:gd name="connsiteY14-13334" fmla="*/ 9955 h 10000"/>
                <a:gd name="connsiteX15-13335" fmla="*/ 5773 w 10000"/>
                <a:gd name="connsiteY15-13336" fmla="*/ 9955 h 10000"/>
                <a:gd name="connsiteX16-13337" fmla="*/ 5659 w 10000"/>
                <a:gd name="connsiteY16-13338" fmla="*/ 9963 h 10000"/>
                <a:gd name="connsiteX17-13339" fmla="*/ 5659 w 10000"/>
                <a:gd name="connsiteY17-13340" fmla="*/ 9963 h 10000"/>
                <a:gd name="connsiteX18-13341" fmla="*/ 5572 w 10000"/>
                <a:gd name="connsiteY18-13342" fmla="*/ 9970 h 10000"/>
                <a:gd name="connsiteX19-13343" fmla="*/ 5572 w 10000"/>
                <a:gd name="connsiteY19-13344" fmla="*/ 9970 h 10000"/>
                <a:gd name="connsiteX20-13345" fmla="*/ 5371 w 10000"/>
                <a:gd name="connsiteY20-13346" fmla="*/ 9970 h 10000"/>
                <a:gd name="connsiteX21-13347" fmla="*/ 5371 w 10000"/>
                <a:gd name="connsiteY21-13348" fmla="*/ 9970 h 10000"/>
                <a:gd name="connsiteX22-13349" fmla="*/ 5240 w 10000"/>
                <a:gd name="connsiteY22-13350" fmla="*/ 9970 h 10000"/>
                <a:gd name="connsiteX23-13351" fmla="*/ 5074 w 10000"/>
                <a:gd name="connsiteY23-13352" fmla="*/ 9955 h 10000"/>
                <a:gd name="connsiteX24-13353" fmla="*/ 5074 w 10000"/>
                <a:gd name="connsiteY24-13354" fmla="*/ 9955 h 10000"/>
                <a:gd name="connsiteX25-13355" fmla="*/ 4969 w 10000"/>
                <a:gd name="connsiteY25-13356" fmla="*/ 9948 h 10000"/>
                <a:gd name="connsiteX26-13357" fmla="*/ 4838 w 10000"/>
                <a:gd name="connsiteY26-13358" fmla="*/ 9933 h 10000"/>
                <a:gd name="connsiteX27-13359" fmla="*/ 4838 w 10000"/>
                <a:gd name="connsiteY27-13360" fmla="*/ 9933 h 10000"/>
                <a:gd name="connsiteX28-13361" fmla="*/ 4664 w 10000"/>
                <a:gd name="connsiteY28-13362" fmla="*/ 9948 h 10000"/>
                <a:gd name="connsiteX29-13363" fmla="*/ 4664 w 10000"/>
                <a:gd name="connsiteY29-13364" fmla="*/ 9948 h 10000"/>
                <a:gd name="connsiteX30-13365" fmla="*/ 4480 w 10000"/>
                <a:gd name="connsiteY30-13366" fmla="*/ 9948 h 10000"/>
                <a:gd name="connsiteX31-13367" fmla="*/ 4445 w 10000"/>
                <a:gd name="connsiteY31-13368" fmla="*/ 9948 h 10000"/>
                <a:gd name="connsiteX32-13369" fmla="*/ 4445 w 10000"/>
                <a:gd name="connsiteY32-13370" fmla="*/ 9948 h 10000"/>
                <a:gd name="connsiteX33-13371" fmla="*/ 4393 w 10000"/>
                <a:gd name="connsiteY33-13372" fmla="*/ 9933 h 10000"/>
                <a:gd name="connsiteX34-13373" fmla="*/ 4332 w 10000"/>
                <a:gd name="connsiteY34-13374" fmla="*/ 9925 h 10000"/>
                <a:gd name="connsiteX35-13375" fmla="*/ 4323 w 10000"/>
                <a:gd name="connsiteY35-13376" fmla="*/ 9918 h 10000"/>
                <a:gd name="connsiteX36-13377" fmla="*/ 4297 w 10000"/>
                <a:gd name="connsiteY36-13378" fmla="*/ 9925 h 10000"/>
                <a:gd name="connsiteX37-13379" fmla="*/ 4297 w 10000"/>
                <a:gd name="connsiteY37-13380" fmla="*/ 9925 h 10000"/>
                <a:gd name="connsiteX38-13381" fmla="*/ 4253 w 10000"/>
                <a:gd name="connsiteY38-13382" fmla="*/ 9933 h 10000"/>
                <a:gd name="connsiteX39-13383" fmla="*/ 4253 w 10000"/>
                <a:gd name="connsiteY39-13384" fmla="*/ 9933 h 10000"/>
                <a:gd name="connsiteX40-13385" fmla="*/ 4026 w 10000"/>
                <a:gd name="connsiteY40-13386" fmla="*/ 9933 h 10000"/>
                <a:gd name="connsiteX41-13387" fmla="*/ 3808 w 10000"/>
                <a:gd name="connsiteY41-13388" fmla="*/ 9955 h 10000"/>
                <a:gd name="connsiteX42-13389" fmla="*/ 3808 w 10000"/>
                <a:gd name="connsiteY42-13390" fmla="*/ 9955 h 10000"/>
                <a:gd name="connsiteX43-13391" fmla="*/ 3581 w 10000"/>
                <a:gd name="connsiteY43-13392" fmla="*/ 9963 h 10000"/>
                <a:gd name="connsiteX44-13393" fmla="*/ 3354 w 10000"/>
                <a:gd name="connsiteY44-13394" fmla="*/ 9970 h 10000"/>
                <a:gd name="connsiteX45-13395" fmla="*/ 3354 w 10000"/>
                <a:gd name="connsiteY45-13396" fmla="*/ 9970 h 10000"/>
                <a:gd name="connsiteX46-13397" fmla="*/ 3179 w 10000"/>
                <a:gd name="connsiteY46-13398" fmla="*/ 9963 h 10000"/>
                <a:gd name="connsiteX47-13399" fmla="*/ 3022 w 10000"/>
                <a:gd name="connsiteY47-13400" fmla="*/ 9955 h 10000"/>
                <a:gd name="connsiteX48-13401" fmla="*/ 3022 w 10000"/>
                <a:gd name="connsiteY48-13402" fmla="*/ 9955 h 10000"/>
                <a:gd name="connsiteX49-13403" fmla="*/ 2856 w 10000"/>
                <a:gd name="connsiteY49-13404" fmla="*/ 9933 h 10000"/>
                <a:gd name="connsiteX50-13405" fmla="*/ 2690 w 10000"/>
                <a:gd name="connsiteY50-13406" fmla="*/ 9933 h 10000"/>
                <a:gd name="connsiteX51-13407" fmla="*/ 2690 w 10000"/>
                <a:gd name="connsiteY51-13408" fmla="*/ 9933 h 10000"/>
                <a:gd name="connsiteX52-13409" fmla="*/ 2393 w 10000"/>
                <a:gd name="connsiteY52-13410" fmla="*/ 9918 h 10000"/>
                <a:gd name="connsiteX53-13411" fmla="*/ 2096 w 10000"/>
                <a:gd name="connsiteY53-13412" fmla="*/ 9903 h 10000"/>
                <a:gd name="connsiteX54-13413" fmla="*/ 1983 w 10000"/>
                <a:gd name="connsiteY54-13414" fmla="*/ 9895 h 10000"/>
                <a:gd name="connsiteX55-13415" fmla="*/ 1983 w 10000"/>
                <a:gd name="connsiteY55-13416" fmla="*/ 9895 h 10000"/>
                <a:gd name="connsiteX56-13417" fmla="*/ 1817 w 10000"/>
                <a:gd name="connsiteY56-13418" fmla="*/ 9880 h 10000"/>
                <a:gd name="connsiteX57-13419" fmla="*/ 1668 w 10000"/>
                <a:gd name="connsiteY57-13420" fmla="*/ 9851 h 10000"/>
                <a:gd name="connsiteX58-13421" fmla="*/ 1520 w 10000"/>
                <a:gd name="connsiteY58-13422" fmla="*/ 9813 h 10000"/>
                <a:gd name="connsiteX59-13423" fmla="*/ 1389 w 10000"/>
                <a:gd name="connsiteY59-13424" fmla="*/ 9768 h 10000"/>
                <a:gd name="connsiteX60-13425" fmla="*/ 1389 w 10000"/>
                <a:gd name="connsiteY60-13426" fmla="*/ 9768 h 10000"/>
                <a:gd name="connsiteX61-13427" fmla="*/ 1223 w 10000"/>
                <a:gd name="connsiteY61-13428" fmla="*/ 9694 h 10000"/>
                <a:gd name="connsiteX62-13429" fmla="*/ 1083 w 10000"/>
                <a:gd name="connsiteY62-13430" fmla="*/ 9619 h 10000"/>
                <a:gd name="connsiteX63-13431" fmla="*/ 934 w 10000"/>
                <a:gd name="connsiteY63-13432" fmla="*/ 9537 h 10000"/>
                <a:gd name="connsiteX64-13433" fmla="*/ 812 w 10000"/>
                <a:gd name="connsiteY64-13434" fmla="*/ 9439 h 10000"/>
                <a:gd name="connsiteX65-13435" fmla="*/ 681 w 10000"/>
                <a:gd name="connsiteY65-13436" fmla="*/ 9335 h 10000"/>
                <a:gd name="connsiteX66-13437" fmla="*/ 568 w 10000"/>
                <a:gd name="connsiteY66-13438" fmla="*/ 9223 h 10000"/>
                <a:gd name="connsiteX67-13439" fmla="*/ 454 w 10000"/>
                <a:gd name="connsiteY67-13440" fmla="*/ 9111 h 10000"/>
                <a:gd name="connsiteX68-13441" fmla="*/ 349 w 10000"/>
                <a:gd name="connsiteY68-13442" fmla="*/ 8976 h 10000"/>
                <a:gd name="connsiteX69-13443" fmla="*/ 349 w 10000"/>
                <a:gd name="connsiteY69-13444" fmla="*/ 8976 h 10000"/>
                <a:gd name="connsiteX70-13445" fmla="*/ 262 w 10000"/>
                <a:gd name="connsiteY70-13446" fmla="*/ 8842 h 10000"/>
                <a:gd name="connsiteX71-13447" fmla="*/ 227 w 10000"/>
                <a:gd name="connsiteY71-13448" fmla="*/ 8774 h 10000"/>
                <a:gd name="connsiteX72-13449" fmla="*/ 192 w 10000"/>
                <a:gd name="connsiteY72-13450" fmla="*/ 8700 h 10000"/>
                <a:gd name="connsiteX73-13451" fmla="*/ 166 w 10000"/>
                <a:gd name="connsiteY73-13452" fmla="*/ 8632 h 10000"/>
                <a:gd name="connsiteX74-13453" fmla="*/ 148 w 10000"/>
                <a:gd name="connsiteY74-13454" fmla="*/ 8565 h 10000"/>
                <a:gd name="connsiteX75-13455" fmla="*/ 131 w 10000"/>
                <a:gd name="connsiteY75-13456" fmla="*/ 8490 h 10000"/>
                <a:gd name="connsiteX76-13457" fmla="*/ 122 w 10000"/>
                <a:gd name="connsiteY76-13458" fmla="*/ 8416 h 10000"/>
                <a:gd name="connsiteX77-13459" fmla="*/ 122 w 10000"/>
                <a:gd name="connsiteY77-13460" fmla="*/ 8408 h 10000"/>
                <a:gd name="connsiteX78-13461" fmla="*/ 122 w 10000"/>
                <a:gd name="connsiteY78-13462" fmla="*/ 8408 h 10000"/>
                <a:gd name="connsiteX79-13463" fmla="*/ 122 w 10000"/>
                <a:gd name="connsiteY79-13464" fmla="*/ 8408 h 10000"/>
                <a:gd name="connsiteX80-13465" fmla="*/ 114 w 10000"/>
                <a:gd name="connsiteY80-13466" fmla="*/ 8356 h 10000"/>
                <a:gd name="connsiteX81-13467" fmla="*/ 105 w 10000"/>
                <a:gd name="connsiteY81-13468" fmla="*/ 8303 h 10000"/>
                <a:gd name="connsiteX82-13469" fmla="*/ 96 w 10000"/>
                <a:gd name="connsiteY82-13470" fmla="*/ 8191 h 10000"/>
                <a:gd name="connsiteX83-13471" fmla="*/ 105 w 10000"/>
                <a:gd name="connsiteY83-13472" fmla="*/ 8079 h 10000"/>
                <a:gd name="connsiteX84-13473" fmla="*/ 114 w 10000"/>
                <a:gd name="connsiteY84-13474" fmla="*/ 7960 h 10000"/>
                <a:gd name="connsiteX85-13475" fmla="*/ 114 w 10000"/>
                <a:gd name="connsiteY85-13476" fmla="*/ 7960 h 10000"/>
                <a:gd name="connsiteX86-13477" fmla="*/ 122 w 10000"/>
                <a:gd name="connsiteY86-13478" fmla="*/ 7773 h 10000"/>
                <a:gd name="connsiteX87-13479" fmla="*/ 122 w 10000"/>
                <a:gd name="connsiteY87-13480" fmla="*/ 7773 h 10000"/>
                <a:gd name="connsiteX88-13481" fmla="*/ 122 w 10000"/>
                <a:gd name="connsiteY88-13482" fmla="*/ 7451 h 10000"/>
                <a:gd name="connsiteX89-13483" fmla="*/ 122 w 10000"/>
                <a:gd name="connsiteY89-13484" fmla="*/ 7451 h 10000"/>
                <a:gd name="connsiteX90-13485" fmla="*/ 122 w 10000"/>
                <a:gd name="connsiteY90-13486" fmla="*/ 7063 h 10000"/>
                <a:gd name="connsiteX91-13487" fmla="*/ 122 w 10000"/>
                <a:gd name="connsiteY91-13488" fmla="*/ 6689 h 10000"/>
                <a:gd name="connsiteX92-13489" fmla="*/ 122 w 10000"/>
                <a:gd name="connsiteY92-13490" fmla="*/ 6689 h 10000"/>
                <a:gd name="connsiteX93-13491" fmla="*/ 114 w 10000"/>
                <a:gd name="connsiteY93-13492" fmla="*/ 6510 h 10000"/>
                <a:gd name="connsiteX94-13493" fmla="*/ 96 w 10000"/>
                <a:gd name="connsiteY94-13494" fmla="*/ 6338 h 10000"/>
                <a:gd name="connsiteX95-13495" fmla="*/ 96 w 10000"/>
                <a:gd name="connsiteY95-13496" fmla="*/ 6338 h 10000"/>
                <a:gd name="connsiteX96-13497" fmla="*/ 70 w 10000"/>
                <a:gd name="connsiteY96-13498" fmla="*/ 6091 h 10000"/>
                <a:gd name="connsiteX97-13499" fmla="*/ 61 w 10000"/>
                <a:gd name="connsiteY97-13500" fmla="*/ 5972 h 10000"/>
                <a:gd name="connsiteX98-13501" fmla="*/ 70 w 10000"/>
                <a:gd name="connsiteY98-13502" fmla="*/ 5845 h 10000"/>
                <a:gd name="connsiteX99-13503" fmla="*/ 70 w 10000"/>
                <a:gd name="connsiteY99-13504" fmla="*/ 5845 h 10000"/>
                <a:gd name="connsiteX100-13505" fmla="*/ 79 w 10000"/>
                <a:gd name="connsiteY100-13506" fmla="*/ 5583 h 10000"/>
                <a:gd name="connsiteX101-13507" fmla="*/ 79 w 10000"/>
                <a:gd name="connsiteY101-13508" fmla="*/ 5314 h 10000"/>
                <a:gd name="connsiteX102-13509" fmla="*/ 61 w 10000"/>
                <a:gd name="connsiteY102-13510" fmla="*/ 5045 h 10000"/>
                <a:gd name="connsiteX103-13511" fmla="*/ 44 w 10000"/>
                <a:gd name="connsiteY103-13512" fmla="*/ 4776 h 10000"/>
                <a:gd name="connsiteX104-13513" fmla="*/ 44 w 10000"/>
                <a:gd name="connsiteY104-13514" fmla="*/ 4776 h 10000"/>
                <a:gd name="connsiteX105-13515" fmla="*/ 17 w 10000"/>
                <a:gd name="connsiteY105-13516" fmla="*/ 4402 h 10000"/>
                <a:gd name="connsiteX106-13517" fmla="*/ 9 w 10000"/>
                <a:gd name="connsiteY106-13518" fmla="*/ 4215 h 10000"/>
                <a:gd name="connsiteX107-13519" fmla="*/ 0 w 10000"/>
                <a:gd name="connsiteY107-13520" fmla="*/ 4028 h 10000"/>
                <a:gd name="connsiteX108-13521" fmla="*/ 0 w 10000"/>
                <a:gd name="connsiteY108-13522" fmla="*/ 2093 h 10000"/>
                <a:gd name="connsiteX109-13523" fmla="*/ 0 w 10000"/>
                <a:gd name="connsiteY109-13524" fmla="*/ 2093 h 10000"/>
                <a:gd name="connsiteX110-13525" fmla="*/ 0 w 10000"/>
                <a:gd name="connsiteY110-13526" fmla="*/ 2033 h 10000"/>
                <a:gd name="connsiteX111-13527" fmla="*/ 0 w 10000"/>
                <a:gd name="connsiteY111-13528" fmla="*/ 1958 h 10000"/>
                <a:gd name="connsiteX112-13529" fmla="*/ 26 w 10000"/>
                <a:gd name="connsiteY112-13530" fmla="*/ 1816 h 10000"/>
                <a:gd name="connsiteX113-13531" fmla="*/ 26 w 10000"/>
                <a:gd name="connsiteY113-13532" fmla="*/ 1816 h 10000"/>
                <a:gd name="connsiteX114-13533" fmla="*/ 35 w 10000"/>
                <a:gd name="connsiteY114-13534" fmla="*/ 1719 h 10000"/>
                <a:gd name="connsiteX115-13535" fmla="*/ 44 w 10000"/>
                <a:gd name="connsiteY115-13536" fmla="*/ 1637 h 10000"/>
                <a:gd name="connsiteX116-13537" fmla="*/ 35 w 10000"/>
                <a:gd name="connsiteY116-13538" fmla="*/ 1465 h 10000"/>
                <a:gd name="connsiteX117-13539" fmla="*/ 35 w 10000"/>
                <a:gd name="connsiteY117-13540" fmla="*/ 1465 h 10000"/>
                <a:gd name="connsiteX118-13541" fmla="*/ 35 w 10000"/>
                <a:gd name="connsiteY118-13542" fmla="*/ 1368 h 10000"/>
                <a:gd name="connsiteX119-13543" fmla="*/ 35 w 10000"/>
                <a:gd name="connsiteY119-13544" fmla="*/ 1263 h 10000"/>
                <a:gd name="connsiteX120-13545" fmla="*/ 44 w 10000"/>
                <a:gd name="connsiteY120-13546" fmla="*/ 1173 h 10000"/>
                <a:gd name="connsiteX121-13547" fmla="*/ 61 w 10000"/>
                <a:gd name="connsiteY121-13548" fmla="*/ 1084 h 10000"/>
                <a:gd name="connsiteX122-13549" fmla="*/ 61 w 10000"/>
                <a:gd name="connsiteY122-13550" fmla="*/ 1084 h 10000"/>
                <a:gd name="connsiteX123-13551" fmla="*/ 105 w 10000"/>
                <a:gd name="connsiteY123-13552" fmla="*/ 942 h 10000"/>
                <a:gd name="connsiteX124-13553" fmla="*/ 157 w 10000"/>
                <a:gd name="connsiteY124-13554" fmla="*/ 815 h 10000"/>
                <a:gd name="connsiteX125-13555" fmla="*/ 227 w 10000"/>
                <a:gd name="connsiteY125-13556" fmla="*/ 695 h 10000"/>
                <a:gd name="connsiteX126-13557" fmla="*/ 297 w 10000"/>
                <a:gd name="connsiteY126-13558" fmla="*/ 598 h 10000"/>
                <a:gd name="connsiteX127-13559" fmla="*/ 376 w 10000"/>
                <a:gd name="connsiteY127-13560" fmla="*/ 508 h 10000"/>
                <a:gd name="connsiteX128-13561" fmla="*/ 472 w 10000"/>
                <a:gd name="connsiteY128-13562" fmla="*/ 433 h 10000"/>
                <a:gd name="connsiteX129-13563" fmla="*/ 594 w 10000"/>
                <a:gd name="connsiteY129-13564" fmla="*/ 359 h 10000"/>
                <a:gd name="connsiteX130-13565" fmla="*/ 734 w 10000"/>
                <a:gd name="connsiteY130-13566" fmla="*/ 291 h 10000"/>
                <a:gd name="connsiteX131-13567" fmla="*/ 734 w 10000"/>
                <a:gd name="connsiteY131-13568" fmla="*/ 291 h 10000"/>
                <a:gd name="connsiteX132-13569" fmla="*/ 873 w 10000"/>
                <a:gd name="connsiteY132-13570" fmla="*/ 247 h 10000"/>
                <a:gd name="connsiteX133-13571" fmla="*/ 996 w 10000"/>
                <a:gd name="connsiteY133-13572" fmla="*/ 209 h 10000"/>
                <a:gd name="connsiteX134-13573" fmla="*/ 1258 w 10000"/>
                <a:gd name="connsiteY134-13574" fmla="*/ 142 h 10000"/>
                <a:gd name="connsiteX135-13575" fmla="*/ 1520 w 10000"/>
                <a:gd name="connsiteY135-13576" fmla="*/ 82 h 10000"/>
                <a:gd name="connsiteX136-13577" fmla="*/ 1782 w 10000"/>
                <a:gd name="connsiteY136-13578" fmla="*/ 45 h 10000"/>
                <a:gd name="connsiteX137-13579" fmla="*/ 2035 w 10000"/>
                <a:gd name="connsiteY137-13580" fmla="*/ 22 h 10000"/>
                <a:gd name="connsiteX138-13581" fmla="*/ 2288 w 10000"/>
                <a:gd name="connsiteY138-13582" fmla="*/ 7 h 10000"/>
                <a:gd name="connsiteX139-13583" fmla="*/ 2533 w 10000"/>
                <a:gd name="connsiteY139-13584" fmla="*/ 0 h 10000"/>
                <a:gd name="connsiteX140-13585" fmla="*/ 2769 w 10000"/>
                <a:gd name="connsiteY140-13586" fmla="*/ 0 h 10000"/>
                <a:gd name="connsiteX141-13587" fmla="*/ 2769 w 10000"/>
                <a:gd name="connsiteY141-13588" fmla="*/ 0 h 10000"/>
                <a:gd name="connsiteX142-13589" fmla="*/ 3127 w 10000"/>
                <a:gd name="connsiteY142-13590" fmla="*/ 0 h 10000"/>
                <a:gd name="connsiteX143-13591" fmla="*/ 3476 w 10000"/>
                <a:gd name="connsiteY143-13592" fmla="*/ 15 h 10000"/>
                <a:gd name="connsiteX144-13593" fmla="*/ 3476 w 10000"/>
                <a:gd name="connsiteY144-13594" fmla="*/ 15 h 10000"/>
                <a:gd name="connsiteX145-13595" fmla="*/ 3852 w 10000"/>
                <a:gd name="connsiteY145-13596" fmla="*/ 22 h 10000"/>
                <a:gd name="connsiteX146-13597" fmla="*/ 4218 w 10000"/>
                <a:gd name="connsiteY146-13598" fmla="*/ 22 h 10000"/>
                <a:gd name="connsiteX147-13599" fmla="*/ 4218 w 10000"/>
                <a:gd name="connsiteY147-13600" fmla="*/ 22 h 10000"/>
                <a:gd name="connsiteX148-13601" fmla="*/ 4428 w 10000"/>
                <a:gd name="connsiteY148-13602" fmla="*/ 30 h 10000"/>
                <a:gd name="connsiteX149-13603" fmla="*/ 4646 w 10000"/>
                <a:gd name="connsiteY149-13604" fmla="*/ 37 h 10000"/>
                <a:gd name="connsiteX150-13605" fmla="*/ 5066 w 10000"/>
                <a:gd name="connsiteY150-13606" fmla="*/ 60 h 10000"/>
                <a:gd name="connsiteX151-13607" fmla="*/ 5066 w 10000"/>
                <a:gd name="connsiteY151-13608" fmla="*/ 60 h 10000"/>
                <a:gd name="connsiteX152-13609" fmla="*/ 5493 w 10000"/>
                <a:gd name="connsiteY152-13610" fmla="*/ 82 h 10000"/>
                <a:gd name="connsiteX153-13611" fmla="*/ 5712 w 10000"/>
                <a:gd name="connsiteY153-13612" fmla="*/ 90 h 10000"/>
                <a:gd name="connsiteX154-13613" fmla="*/ 5921 w 10000"/>
                <a:gd name="connsiteY154-13614" fmla="*/ 90 h 10000"/>
                <a:gd name="connsiteX155-13615" fmla="*/ 5921 w 10000"/>
                <a:gd name="connsiteY155-13616" fmla="*/ 90 h 10000"/>
                <a:gd name="connsiteX156-13617" fmla="*/ 6376 w 10000"/>
                <a:gd name="connsiteY156-13618" fmla="*/ 105 h 10000"/>
                <a:gd name="connsiteX157-13619" fmla="*/ 6838 w 10000"/>
                <a:gd name="connsiteY157-13620" fmla="*/ 112 h 10000"/>
                <a:gd name="connsiteX158-13621" fmla="*/ 7694 w 10000"/>
                <a:gd name="connsiteY158-13622" fmla="*/ 127 h 10000"/>
                <a:gd name="connsiteX159-13623" fmla="*/ 7799 w 10000"/>
                <a:gd name="connsiteY159-13624" fmla="*/ 135 h 10000"/>
                <a:gd name="connsiteX160-13625" fmla="*/ 7799 w 10000"/>
                <a:gd name="connsiteY160-13626" fmla="*/ 135 h 10000"/>
                <a:gd name="connsiteX161-13627" fmla="*/ 8122 w 10000"/>
                <a:gd name="connsiteY161-13628" fmla="*/ 142 h 10000"/>
                <a:gd name="connsiteX162-13629" fmla="*/ 8454 w 10000"/>
                <a:gd name="connsiteY162-13630" fmla="*/ 164 h 10000"/>
                <a:gd name="connsiteX163-13631" fmla="*/ 8603 w 10000"/>
                <a:gd name="connsiteY163-13632" fmla="*/ 179 h 10000"/>
                <a:gd name="connsiteX164-13633" fmla="*/ 8760 w 10000"/>
                <a:gd name="connsiteY164-13634" fmla="*/ 202 h 10000"/>
                <a:gd name="connsiteX165-13635" fmla="*/ 8900 w 10000"/>
                <a:gd name="connsiteY165-13636" fmla="*/ 232 h 10000"/>
                <a:gd name="connsiteX166-13637" fmla="*/ 9039 w 10000"/>
                <a:gd name="connsiteY166-13638" fmla="*/ 277 h 10000"/>
                <a:gd name="connsiteX167-13639" fmla="*/ 9170 w 10000"/>
                <a:gd name="connsiteY167-13640" fmla="*/ 321 h 10000"/>
                <a:gd name="connsiteX168-13641" fmla="*/ 9293 w 10000"/>
                <a:gd name="connsiteY168-13642" fmla="*/ 389 h 10000"/>
                <a:gd name="connsiteX169-13643" fmla="*/ 9389 w 10000"/>
                <a:gd name="connsiteY169-13644" fmla="*/ 463 h 10000"/>
                <a:gd name="connsiteX170-13645" fmla="*/ 9441 w 10000"/>
                <a:gd name="connsiteY170-13646" fmla="*/ 508 h 10000"/>
                <a:gd name="connsiteX171-13647" fmla="*/ 9476 w 10000"/>
                <a:gd name="connsiteY171-13648" fmla="*/ 553 h 10000"/>
                <a:gd name="connsiteX172-13649" fmla="*/ 9520 w 10000"/>
                <a:gd name="connsiteY172-13650" fmla="*/ 605 h 10000"/>
                <a:gd name="connsiteX173-13651" fmla="*/ 9563 w 10000"/>
                <a:gd name="connsiteY173-13652" fmla="*/ 665 h 10000"/>
                <a:gd name="connsiteX174-13653" fmla="*/ 9590 w 10000"/>
                <a:gd name="connsiteY174-13654" fmla="*/ 717 h 10000"/>
                <a:gd name="connsiteX175-13655" fmla="*/ 9616 w 10000"/>
                <a:gd name="connsiteY175-13656" fmla="*/ 777 h 10000"/>
                <a:gd name="connsiteX176-13657" fmla="*/ 9642 w 10000"/>
                <a:gd name="connsiteY176-13658" fmla="*/ 852 h 10000"/>
                <a:gd name="connsiteX177-13659" fmla="*/ 9659 w 10000"/>
                <a:gd name="connsiteY177-13660" fmla="*/ 927 h 10000"/>
                <a:gd name="connsiteX178-13661" fmla="*/ 9668 w 10000"/>
                <a:gd name="connsiteY178-13662" fmla="*/ 1001 h 10000"/>
                <a:gd name="connsiteX179-13663" fmla="*/ 9677 w 10000"/>
                <a:gd name="connsiteY179-13664" fmla="*/ 1084 h 10000"/>
                <a:gd name="connsiteX180-13665" fmla="*/ 9677 w 10000"/>
                <a:gd name="connsiteY180-13666" fmla="*/ 1084 h 10000"/>
                <a:gd name="connsiteX181-13667" fmla="*/ 9668 w 10000"/>
                <a:gd name="connsiteY181-13668" fmla="*/ 1136 h 10000"/>
                <a:gd name="connsiteX182-13669" fmla="*/ 9659 w 10000"/>
                <a:gd name="connsiteY182-13670" fmla="*/ 1151 h 10000"/>
                <a:gd name="connsiteX183-13671" fmla="*/ 9642 w 10000"/>
                <a:gd name="connsiteY183-13672" fmla="*/ 1173 h 10000"/>
                <a:gd name="connsiteX184-13673" fmla="*/ 9642 w 10000"/>
                <a:gd name="connsiteY184-13674" fmla="*/ 1173 h 10000"/>
                <a:gd name="connsiteX185-13675" fmla="*/ 9616 w 10000"/>
                <a:gd name="connsiteY185-13676" fmla="*/ 1188 h 10000"/>
                <a:gd name="connsiteX186-13677" fmla="*/ 9590 w 10000"/>
                <a:gd name="connsiteY186-13678" fmla="*/ 1196 h 10000"/>
                <a:gd name="connsiteX187-13679" fmla="*/ 9563 w 10000"/>
                <a:gd name="connsiteY187-13680" fmla="*/ 1203 h 10000"/>
                <a:gd name="connsiteX188-13681" fmla="*/ 9520 w 10000"/>
                <a:gd name="connsiteY188-13682" fmla="*/ 1211 h 10000"/>
                <a:gd name="connsiteX189-13683" fmla="*/ 9520 w 10000"/>
                <a:gd name="connsiteY189-13684" fmla="*/ 1211 h 10000"/>
                <a:gd name="connsiteX190-13685" fmla="*/ 9467 w 10000"/>
                <a:gd name="connsiteY190-13686" fmla="*/ 1203 h 10000"/>
                <a:gd name="connsiteX191-13687" fmla="*/ 9441 w 10000"/>
                <a:gd name="connsiteY191-13688" fmla="*/ 1188 h 10000"/>
                <a:gd name="connsiteX192-13689" fmla="*/ 9415 w 10000"/>
                <a:gd name="connsiteY192-13690" fmla="*/ 1173 h 10000"/>
                <a:gd name="connsiteX193-13691" fmla="*/ 9397 w 10000"/>
                <a:gd name="connsiteY193-13692" fmla="*/ 1158 h 10000"/>
                <a:gd name="connsiteX194-13693" fmla="*/ 9380 w 10000"/>
                <a:gd name="connsiteY194-13694" fmla="*/ 1136 h 10000"/>
                <a:gd name="connsiteX195-13695" fmla="*/ 9362 w 10000"/>
                <a:gd name="connsiteY195-13696" fmla="*/ 1114 h 10000"/>
                <a:gd name="connsiteX196-13697" fmla="*/ 9362 w 10000"/>
                <a:gd name="connsiteY196-13698" fmla="*/ 1084 h 10000"/>
                <a:gd name="connsiteX197-13699" fmla="*/ 9362 w 10000"/>
                <a:gd name="connsiteY197-13700" fmla="*/ 1084 h 10000"/>
                <a:gd name="connsiteX198-13701" fmla="*/ 9354 w 10000"/>
                <a:gd name="connsiteY198-13702" fmla="*/ 994 h 10000"/>
                <a:gd name="connsiteX199-13703" fmla="*/ 9336 w 10000"/>
                <a:gd name="connsiteY199-13704" fmla="*/ 919 h 10000"/>
                <a:gd name="connsiteX200-13705" fmla="*/ 9310 w 10000"/>
                <a:gd name="connsiteY200-13706" fmla="*/ 852 h 10000"/>
                <a:gd name="connsiteX201-13707" fmla="*/ 9275 w 10000"/>
                <a:gd name="connsiteY201-13708" fmla="*/ 777 h 10000"/>
                <a:gd name="connsiteX202-13709" fmla="*/ 9223 w 10000"/>
                <a:gd name="connsiteY202-13710" fmla="*/ 717 h 10000"/>
                <a:gd name="connsiteX203-13711" fmla="*/ 9170 w 10000"/>
                <a:gd name="connsiteY203-13712" fmla="*/ 665 h 10000"/>
                <a:gd name="connsiteX204-13713" fmla="*/ 9118 w 10000"/>
                <a:gd name="connsiteY204-13714" fmla="*/ 620 h 10000"/>
                <a:gd name="connsiteX205-13715" fmla="*/ 9048 w 10000"/>
                <a:gd name="connsiteY205-13716" fmla="*/ 575 h 10000"/>
                <a:gd name="connsiteX206-13717" fmla="*/ 8961 w 10000"/>
                <a:gd name="connsiteY206-13718" fmla="*/ 531 h 10000"/>
                <a:gd name="connsiteX207-13719" fmla="*/ 8882 w 10000"/>
                <a:gd name="connsiteY207-13720" fmla="*/ 493 h 10000"/>
                <a:gd name="connsiteX208-13721" fmla="*/ 8786 w 10000"/>
                <a:gd name="connsiteY208-13722" fmla="*/ 463 h 10000"/>
                <a:gd name="connsiteX209-13723" fmla="*/ 8681 w 10000"/>
                <a:gd name="connsiteY209-13724" fmla="*/ 441 h 10000"/>
                <a:gd name="connsiteX210-13725" fmla="*/ 8568 w 10000"/>
                <a:gd name="connsiteY210-13726" fmla="*/ 426 h 10000"/>
                <a:gd name="connsiteX211-13727" fmla="*/ 8454 w 10000"/>
                <a:gd name="connsiteY211-13728" fmla="*/ 411 h 10000"/>
                <a:gd name="connsiteX212-13729" fmla="*/ 8314 w 10000"/>
                <a:gd name="connsiteY212-13730" fmla="*/ 404 h 10000"/>
                <a:gd name="connsiteX213-13731" fmla="*/ 8183 w 10000"/>
                <a:gd name="connsiteY213-13732" fmla="*/ 404 h 10000"/>
                <a:gd name="connsiteX214-13733" fmla="*/ 8166 w 10000"/>
                <a:gd name="connsiteY214-13734" fmla="*/ 404 h 10000"/>
                <a:gd name="connsiteX215-13735" fmla="*/ 8166 w 10000"/>
                <a:gd name="connsiteY215-13736" fmla="*/ 404 h 10000"/>
                <a:gd name="connsiteX216-13737" fmla="*/ 7834 w 10000"/>
                <a:gd name="connsiteY216-13738" fmla="*/ 396 h 10000"/>
                <a:gd name="connsiteX217-13739" fmla="*/ 7520 w 10000"/>
                <a:gd name="connsiteY217-13740" fmla="*/ 381 h 10000"/>
                <a:gd name="connsiteX218-13741" fmla="*/ 7520 w 10000"/>
                <a:gd name="connsiteY218-13742" fmla="*/ 381 h 10000"/>
                <a:gd name="connsiteX219-13743" fmla="*/ 7205 w 10000"/>
                <a:gd name="connsiteY219-13744" fmla="*/ 374 h 10000"/>
                <a:gd name="connsiteX220-13745" fmla="*/ 6882 w 10000"/>
                <a:gd name="connsiteY220-13746" fmla="*/ 366 h 10000"/>
                <a:gd name="connsiteX221-13747" fmla="*/ 5502 w 10000"/>
                <a:gd name="connsiteY221-13748" fmla="*/ 366 h 10000"/>
                <a:gd name="connsiteX222-13749" fmla="*/ 5502 w 10000"/>
                <a:gd name="connsiteY222-13750" fmla="*/ 366 h 10000"/>
                <a:gd name="connsiteX223-13751" fmla="*/ 5354 w 10000"/>
                <a:gd name="connsiteY223-13752" fmla="*/ 366 h 10000"/>
                <a:gd name="connsiteX224-13753" fmla="*/ 5214 w 10000"/>
                <a:gd name="connsiteY224-13754" fmla="*/ 359 h 10000"/>
                <a:gd name="connsiteX225-13755" fmla="*/ 4926 w 10000"/>
                <a:gd name="connsiteY225-13756" fmla="*/ 336 h 10000"/>
                <a:gd name="connsiteX226-13757" fmla="*/ 4926 w 10000"/>
                <a:gd name="connsiteY226-13758" fmla="*/ 336 h 10000"/>
                <a:gd name="connsiteX227-13759" fmla="*/ 4638 w 10000"/>
                <a:gd name="connsiteY227-13760" fmla="*/ 299 h 10000"/>
                <a:gd name="connsiteX228-13761" fmla="*/ 4489 w 10000"/>
                <a:gd name="connsiteY228-13762" fmla="*/ 291 h 10000"/>
                <a:gd name="connsiteX229-13763" fmla="*/ 4341 w 10000"/>
                <a:gd name="connsiteY229-13764" fmla="*/ 291 h 10000"/>
                <a:gd name="connsiteX230-13765" fmla="*/ 4341 w 10000"/>
                <a:gd name="connsiteY230-13766" fmla="*/ 291 h 10000"/>
                <a:gd name="connsiteX231-13767" fmla="*/ 3886 w 10000"/>
                <a:gd name="connsiteY231-13768" fmla="*/ 284 h 10000"/>
                <a:gd name="connsiteX232-13769" fmla="*/ 3424 w 10000"/>
                <a:gd name="connsiteY232-13770" fmla="*/ 262 h 10000"/>
                <a:gd name="connsiteX233-13771" fmla="*/ 3424 w 10000"/>
                <a:gd name="connsiteY233-13772" fmla="*/ 262 h 10000"/>
                <a:gd name="connsiteX234-13773" fmla="*/ 3004 w 10000"/>
                <a:gd name="connsiteY234-13774" fmla="*/ 247 h 10000"/>
                <a:gd name="connsiteX235-13775" fmla="*/ 3004 w 10000"/>
                <a:gd name="connsiteY235-13776" fmla="*/ 247 h 10000"/>
                <a:gd name="connsiteX236-13777" fmla="*/ 2716 w 10000"/>
                <a:gd name="connsiteY236-13778" fmla="*/ 239 h 10000"/>
                <a:gd name="connsiteX237-13779" fmla="*/ 2716 w 10000"/>
                <a:gd name="connsiteY237-13780" fmla="*/ 239 h 10000"/>
                <a:gd name="connsiteX238-13781" fmla="*/ 2472 w 10000"/>
                <a:gd name="connsiteY238-13782" fmla="*/ 247 h 10000"/>
                <a:gd name="connsiteX239-13783" fmla="*/ 2157 w 10000"/>
                <a:gd name="connsiteY239-13784" fmla="*/ 262 h 10000"/>
                <a:gd name="connsiteX240-13785" fmla="*/ 1983 w 10000"/>
                <a:gd name="connsiteY240-13786" fmla="*/ 277 h 10000"/>
                <a:gd name="connsiteX241-13787" fmla="*/ 1808 w 10000"/>
                <a:gd name="connsiteY241-13788" fmla="*/ 299 h 10000"/>
                <a:gd name="connsiteX242-13789" fmla="*/ 1642 w 10000"/>
                <a:gd name="connsiteY242-13790" fmla="*/ 321 h 10000"/>
                <a:gd name="connsiteX243-13791" fmla="*/ 1476 w 10000"/>
                <a:gd name="connsiteY243-13792" fmla="*/ 366 h 10000"/>
                <a:gd name="connsiteX244-13793" fmla="*/ 1467 w 10000"/>
                <a:gd name="connsiteY244-13794" fmla="*/ 366 h 10000"/>
                <a:gd name="connsiteX245-13795" fmla="*/ 1467 w 10000"/>
                <a:gd name="connsiteY245-13796" fmla="*/ 366 h 10000"/>
                <a:gd name="connsiteX246-13797" fmla="*/ 1284 w 10000"/>
                <a:gd name="connsiteY246-13798" fmla="*/ 411 h 10000"/>
                <a:gd name="connsiteX247-13799" fmla="*/ 1118 w 10000"/>
                <a:gd name="connsiteY247-13800" fmla="*/ 456 h 10000"/>
                <a:gd name="connsiteX248-13801" fmla="*/ 952 w 10000"/>
                <a:gd name="connsiteY248-13802" fmla="*/ 508 h 10000"/>
                <a:gd name="connsiteX249-13803" fmla="*/ 882 w 10000"/>
                <a:gd name="connsiteY249-13804" fmla="*/ 538 h 10000"/>
                <a:gd name="connsiteX250-13805" fmla="*/ 812 w 10000"/>
                <a:gd name="connsiteY250-13806" fmla="*/ 583 h 10000"/>
                <a:gd name="connsiteX251-13807" fmla="*/ 734 w 10000"/>
                <a:gd name="connsiteY251-13808" fmla="*/ 620 h 10000"/>
                <a:gd name="connsiteX252-13809" fmla="*/ 672 w 10000"/>
                <a:gd name="connsiteY252-13810" fmla="*/ 665 h 10000"/>
                <a:gd name="connsiteX253-13811" fmla="*/ 611 w 10000"/>
                <a:gd name="connsiteY253-13812" fmla="*/ 710 h 10000"/>
                <a:gd name="connsiteX254-13813" fmla="*/ 559 w 10000"/>
                <a:gd name="connsiteY254-13814" fmla="*/ 762 h 10000"/>
                <a:gd name="connsiteX255-13815" fmla="*/ 515 w 10000"/>
                <a:gd name="connsiteY255-13816" fmla="*/ 830 h 10000"/>
                <a:gd name="connsiteX256-13817" fmla="*/ 463 w 10000"/>
                <a:gd name="connsiteY256-13818" fmla="*/ 897 h 10000"/>
                <a:gd name="connsiteX257-13819" fmla="*/ 428 w 10000"/>
                <a:gd name="connsiteY257-13820" fmla="*/ 972 h 10000"/>
                <a:gd name="connsiteX258-13821" fmla="*/ 393 w 10000"/>
                <a:gd name="connsiteY258-13822" fmla="*/ 1061 h 10000"/>
                <a:gd name="connsiteX259-13823" fmla="*/ 393 w 10000"/>
                <a:gd name="connsiteY259-13824" fmla="*/ 1061 h 10000"/>
                <a:gd name="connsiteX260-13825" fmla="*/ 367 w 10000"/>
                <a:gd name="connsiteY260-13826" fmla="*/ 1158 h 10000"/>
                <a:gd name="connsiteX261-13827" fmla="*/ 358 w 10000"/>
                <a:gd name="connsiteY261-13828" fmla="*/ 1248 h 10000"/>
                <a:gd name="connsiteX262-13829" fmla="*/ 358 w 10000"/>
                <a:gd name="connsiteY262-13830" fmla="*/ 1353 h 10000"/>
                <a:gd name="connsiteX263-13831" fmla="*/ 358 w 10000"/>
                <a:gd name="connsiteY263-13832" fmla="*/ 1442 h 10000"/>
                <a:gd name="connsiteX264-13833" fmla="*/ 358 w 10000"/>
                <a:gd name="connsiteY264-13834" fmla="*/ 1442 h 10000"/>
                <a:gd name="connsiteX265-13835" fmla="*/ 367 w 10000"/>
                <a:gd name="connsiteY265-13836" fmla="*/ 1562 h 10000"/>
                <a:gd name="connsiteX266-13837" fmla="*/ 358 w 10000"/>
                <a:gd name="connsiteY266-13838" fmla="*/ 1674 h 10000"/>
                <a:gd name="connsiteX267-13839" fmla="*/ 358 w 10000"/>
                <a:gd name="connsiteY267-13840" fmla="*/ 1674 h 10000"/>
                <a:gd name="connsiteX268-13841" fmla="*/ 332 w 10000"/>
                <a:gd name="connsiteY268-13842" fmla="*/ 1794 h 10000"/>
                <a:gd name="connsiteX269-13843" fmla="*/ 332 w 10000"/>
                <a:gd name="connsiteY269-13844" fmla="*/ 1794 h 10000"/>
                <a:gd name="connsiteX270-13845" fmla="*/ 314 w 10000"/>
                <a:gd name="connsiteY270-13846" fmla="*/ 1876 h 10000"/>
                <a:gd name="connsiteX271-13847" fmla="*/ 306 w 10000"/>
                <a:gd name="connsiteY271-13848" fmla="*/ 1958 h 10000"/>
                <a:gd name="connsiteX272-13849" fmla="*/ 306 w 10000"/>
                <a:gd name="connsiteY272-13850" fmla="*/ 2003 h 10000"/>
                <a:gd name="connsiteX273-13851" fmla="*/ 306 w 10000"/>
                <a:gd name="connsiteY273-13852" fmla="*/ 2040 h 10000"/>
                <a:gd name="connsiteX274-13853" fmla="*/ 323 w 10000"/>
                <a:gd name="connsiteY274-13854" fmla="*/ 2078 h 10000"/>
                <a:gd name="connsiteX275-13855" fmla="*/ 341 w 10000"/>
                <a:gd name="connsiteY275-13856" fmla="*/ 2108 h 10000"/>
                <a:gd name="connsiteX276-13857" fmla="*/ 341 w 10000"/>
                <a:gd name="connsiteY276-13858" fmla="*/ 2108 h 10000"/>
                <a:gd name="connsiteX277-13859" fmla="*/ 358 w 10000"/>
                <a:gd name="connsiteY277-13860" fmla="*/ 2152 h 10000"/>
                <a:gd name="connsiteX278-13861" fmla="*/ 358 w 10000"/>
                <a:gd name="connsiteY278-13862" fmla="*/ 2197 h 10000"/>
                <a:gd name="connsiteX279-13863" fmla="*/ 341 w 10000"/>
                <a:gd name="connsiteY279-13864" fmla="*/ 2235 h 10000"/>
                <a:gd name="connsiteX280-13865" fmla="*/ 332 w 10000"/>
                <a:gd name="connsiteY280-13866" fmla="*/ 2257 h 10000"/>
                <a:gd name="connsiteX281-13867" fmla="*/ 314 w 10000"/>
                <a:gd name="connsiteY281-13868" fmla="*/ 2265 h 10000"/>
                <a:gd name="connsiteX282-13869" fmla="*/ 314 w 10000"/>
                <a:gd name="connsiteY282-13870" fmla="*/ 2280 h 10000"/>
                <a:gd name="connsiteX283-13871" fmla="*/ 314 w 10000"/>
                <a:gd name="connsiteY283-13872" fmla="*/ 2280 h 10000"/>
                <a:gd name="connsiteX284-13873" fmla="*/ 323 w 10000"/>
                <a:gd name="connsiteY284-13874" fmla="*/ 3019 h 10000"/>
                <a:gd name="connsiteX285-13875" fmla="*/ 332 w 10000"/>
                <a:gd name="connsiteY285-13876" fmla="*/ 3804 h 10000"/>
                <a:gd name="connsiteX286-13877" fmla="*/ 349 w 10000"/>
                <a:gd name="connsiteY286-13878" fmla="*/ 4634 h 10000"/>
                <a:gd name="connsiteX287-13879" fmla="*/ 393 w 10000"/>
                <a:gd name="connsiteY287-13880" fmla="*/ 5471 h 10000"/>
                <a:gd name="connsiteX288-13881" fmla="*/ 393 w 10000"/>
                <a:gd name="connsiteY288-13882" fmla="*/ 5471 h 10000"/>
                <a:gd name="connsiteX289-13883" fmla="*/ 410 w 10000"/>
                <a:gd name="connsiteY289-13884" fmla="*/ 5889 h 10000"/>
                <a:gd name="connsiteX290-13885" fmla="*/ 428 w 10000"/>
                <a:gd name="connsiteY290-13886" fmla="*/ 6315 h 10000"/>
                <a:gd name="connsiteX291-13887" fmla="*/ 437 w 10000"/>
                <a:gd name="connsiteY291-13888" fmla="*/ 6764 h 10000"/>
                <a:gd name="connsiteX292-13889" fmla="*/ 437 w 10000"/>
                <a:gd name="connsiteY292-13890" fmla="*/ 7212 h 10000"/>
                <a:gd name="connsiteX293-13891" fmla="*/ 437 w 10000"/>
                <a:gd name="connsiteY293-13892" fmla="*/ 7212 h 10000"/>
                <a:gd name="connsiteX294-13893" fmla="*/ 437 w 10000"/>
                <a:gd name="connsiteY294-13894" fmla="*/ 7444 h 10000"/>
                <a:gd name="connsiteX295-13895" fmla="*/ 437 w 10000"/>
                <a:gd name="connsiteY295-13896" fmla="*/ 7444 h 10000"/>
                <a:gd name="connsiteX296-13897" fmla="*/ 437 w 10000"/>
                <a:gd name="connsiteY296-13898" fmla="*/ 7720 h 10000"/>
                <a:gd name="connsiteX297-13899" fmla="*/ 437 w 10000"/>
                <a:gd name="connsiteY297-13900" fmla="*/ 7997 h 10000"/>
                <a:gd name="connsiteX298-13901" fmla="*/ 437 w 10000"/>
                <a:gd name="connsiteY298-13902" fmla="*/ 8034 h 10000"/>
                <a:gd name="connsiteX299-13903" fmla="*/ 437 w 10000"/>
                <a:gd name="connsiteY299-13904" fmla="*/ 8034 h 10000"/>
                <a:gd name="connsiteX300-13905" fmla="*/ 428 w 10000"/>
                <a:gd name="connsiteY300-13906" fmla="*/ 8214 h 10000"/>
                <a:gd name="connsiteX301-13907" fmla="*/ 428 w 10000"/>
                <a:gd name="connsiteY301-13908" fmla="*/ 8214 h 10000"/>
                <a:gd name="connsiteX302-13909" fmla="*/ 437 w 10000"/>
                <a:gd name="connsiteY302-13910" fmla="*/ 8266 h 10000"/>
                <a:gd name="connsiteX303-13911" fmla="*/ 428 w 10000"/>
                <a:gd name="connsiteY303-13912" fmla="*/ 8266 h 10000"/>
                <a:gd name="connsiteX304-13913" fmla="*/ 437 w 10000"/>
                <a:gd name="connsiteY304-13914" fmla="*/ 8341 h 10000"/>
                <a:gd name="connsiteX305-13915" fmla="*/ 437 w 10000"/>
                <a:gd name="connsiteY305-13916" fmla="*/ 8363 h 10000"/>
                <a:gd name="connsiteX306-13917" fmla="*/ 445 w 10000"/>
                <a:gd name="connsiteY306-13918" fmla="*/ 8378 h 10000"/>
                <a:gd name="connsiteX307-13919" fmla="*/ 445 w 10000"/>
                <a:gd name="connsiteY307-13920" fmla="*/ 8378 h 10000"/>
                <a:gd name="connsiteX308-13921" fmla="*/ 454 w 10000"/>
                <a:gd name="connsiteY308-13922" fmla="*/ 8401 h 10000"/>
                <a:gd name="connsiteX309-13923" fmla="*/ 463 w 10000"/>
                <a:gd name="connsiteY309-13924" fmla="*/ 8430 h 10000"/>
                <a:gd name="connsiteX310-13925" fmla="*/ 463 w 10000"/>
                <a:gd name="connsiteY310-13926" fmla="*/ 8460 h 10000"/>
                <a:gd name="connsiteX311-13927" fmla="*/ 454 w 10000"/>
                <a:gd name="connsiteY311-13928" fmla="*/ 8490 h 10000"/>
                <a:gd name="connsiteX312-13929" fmla="*/ 454 w 10000"/>
                <a:gd name="connsiteY312-13930" fmla="*/ 8498 h 10000"/>
                <a:gd name="connsiteX313-13931" fmla="*/ 454 w 10000"/>
                <a:gd name="connsiteY313-13932" fmla="*/ 8505 h 10000"/>
                <a:gd name="connsiteX314-13933" fmla="*/ 454 w 10000"/>
                <a:gd name="connsiteY314-13934" fmla="*/ 8505 h 10000"/>
                <a:gd name="connsiteX315-13935" fmla="*/ 498 w 10000"/>
                <a:gd name="connsiteY315-13936" fmla="*/ 8617 h 10000"/>
                <a:gd name="connsiteX316-13937" fmla="*/ 541 w 10000"/>
                <a:gd name="connsiteY316-13938" fmla="*/ 8722 h 10000"/>
                <a:gd name="connsiteX317-13939" fmla="*/ 603 w 10000"/>
                <a:gd name="connsiteY317-13940" fmla="*/ 8827 h 10000"/>
                <a:gd name="connsiteX318-13941" fmla="*/ 664 w 10000"/>
                <a:gd name="connsiteY318-13942" fmla="*/ 8924 h 10000"/>
                <a:gd name="connsiteX319-13943" fmla="*/ 742 w 10000"/>
                <a:gd name="connsiteY319-13944" fmla="*/ 9021 h 10000"/>
                <a:gd name="connsiteX320-13945" fmla="*/ 838 w 10000"/>
                <a:gd name="connsiteY320-13946" fmla="*/ 9111 h 10000"/>
                <a:gd name="connsiteX321-13947" fmla="*/ 934 w 10000"/>
                <a:gd name="connsiteY321-13948" fmla="*/ 9193 h 10000"/>
                <a:gd name="connsiteX322-13949" fmla="*/ 1048 w 10000"/>
                <a:gd name="connsiteY322-13950" fmla="*/ 9283 h 10000"/>
                <a:gd name="connsiteX323-13951" fmla="*/ 1162 w 10000"/>
                <a:gd name="connsiteY323-13952" fmla="*/ 9357 h 10000"/>
                <a:gd name="connsiteX324-13953" fmla="*/ 1275 w 10000"/>
                <a:gd name="connsiteY324-13954" fmla="*/ 9417 h 10000"/>
                <a:gd name="connsiteX325-13955" fmla="*/ 1397 w 10000"/>
                <a:gd name="connsiteY325-13956" fmla="*/ 9484 h 10000"/>
                <a:gd name="connsiteX326-13957" fmla="*/ 1520 w 10000"/>
                <a:gd name="connsiteY326-13958" fmla="*/ 9529 h 10000"/>
                <a:gd name="connsiteX327-13959" fmla="*/ 1651 w 10000"/>
                <a:gd name="connsiteY327-13960" fmla="*/ 9574 h 10000"/>
                <a:gd name="connsiteX328-13961" fmla="*/ 1764 w 10000"/>
                <a:gd name="connsiteY328-13962" fmla="*/ 9604 h 10000"/>
                <a:gd name="connsiteX329-13963" fmla="*/ 1895 w 10000"/>
                <a:gd name="connsiteY329-13964" fmla="*/ 9619 h 10000"/>
                <a:gd name="connsiteX330-13965" fmla="*/ 2017 w 10000"/>
                <a:gd name="connsiteY330-13966" fmla="*/ 9626 h 10000"/>
                <a:gd name="connsiteX331-13967" fmla="*/ 2017 w 10000"/>
                <a:gd name="connsiteY331-13968" fmla="*/ 9626 h 10000"/>
                <a:gd name="connsiteX332-13969" fmla="*/ 2096 w 10000"/>
                <a:gd name="connsiteY332-13970" fmla="*/ 9619 h 10000"/>
                <a:gd name="connsiteX333-13971" fmla="*/ 2096 w 10000"/>
                <a:gd name="connsiteY333-13972" fmla="*/ 9619 h 10000"/>
                <a:gd name="connsiteX334-13973" fmla="*/ 2262 w 10000"/>
                <a:gd name="connsiteY334-13974" fmla="*/ 9619 h 10000"/>
                <a:gd name="connsiteX335-13975" fmla="*/ 2262 w 10000"/>
                <a:gd name="connsiteY335-13976" fmla="*/ 9619 h 10000"/>
                <a:gd name="connsiteX336-13977" fmla="*/ 2428 w 10000"/>
                <a:gd name="connsiteY336-13978" fmla="*/ 9619 h 10000"/>
                <a:gd name="connsiteX337-13979" fmla="*/ 2585 w 10000"/>
                <a:gd name="connsiteY337-13980" fmla="*/ 9634 h 10000"/>
                <a:gd name="connsiteX338-13981" fmla="*/ 2900 w 10000"/>
                <a:gd name="connsiteY338-13982" fmla="*/ 9664 h 10000"/>
                <a:gd name="connsiteX339-13983" fmla="*/ 2900 w 10000"/>
                <a:gd name="connsiteY339-13984" fmla="*/ 9664 h 10000"/>
                <a:gd name="connsiteX340-13985" fmla="*/ 3048 w 10000"/>
                <a:gd name="connsiteY340-13986" fmla="*/ 9686 h 10000"/>
                <a:gd name="connsiteX341-13987" fmla="*/ 3048 w 10000"/>
                <a:gd name="connsiteY341-13988" fmla="*/ 9686 h 10000"/>
                <a:gd name="connsiteX342-13989" fmla="*/ 3197 w 10000"/>
                <a:gd name="connsiteY342-13990" fmla="*/ 9694 h 10000"/>
                <a:gd name="connsiteX343-13991" fmla="*/ 3354 w 10000"/>
                <a:gd name="connsiteY343-13992" fmla="*/ 9701 h 10000"/>
                <a:gd name="connsiteX344-13993" fmla="*/ 3354 w 10000"/>
                <a:gd name="connsiteY344-13994" fmla="*/ 9701 h 10000"/>
                <a:gd name="connsiteX345-13995" fmla="*/ 3590 w 10000"/>
                <a:gd name="connsiteY345-13996" fmla="*/ 9694 h 10000"/>
                <a:gd name="connsiteX346-13997" fmla="*/ 3817 w 10000"/>
                <a:gd name="connsiteY346-13998" fmla="*/ 9679 h 10000"/>
                <a:gd name="connsiteX347-13999" fmla="*/ 3817 w 10000"/>
                <a:gd name="connsiteY347-14000" fmla="*/ 9679 h 10000"/>
                <a:gd name="connsiteX348-14001" fmla="*/ 4035 w 10000"/>
                <a:gd name="connsiteY348-14002" fmla="*/ 9664 h 10000"/>
                <a:gd name="connsiteX349-14003" fmla="*/ 4061 w 10000"/>
                <a:gd name="connsiteY349-14004" fmla="*/ 9664 h 10000"/>
                <a:gd name="connsiteX350-14005" fmla="*/ 4070 w 10000"/>
                <a:gd name="connsiteY350-14006" fmla="*/ 9656 h 10000"/>
                <a:gd name="connsiteX351-14007" fmla="*/ 4070 w 10000"/>
                <a:gd name="connsiteY351-14008" fmla="*/ 9656 h 10000"/>
                <a:gd name="connsiteX352-14009" fmla="*/ 4114 w 10000"/>
                <a:gd name="connsiteY352-14010" fmla="*/ 9634 h 10000"/>
                <a:gd name="connsiteX353-14011" fmla="*/ 4157 w 10000"/>
                <a:gd name="connsiteY353-14012" fmla="*/ 9626 h 10000"/>
                <a:gd name="connsiteX354-14013" fmla="*/ 4175 w 10000"/>
                <a:gd name="connsiteY354-14014" fmla="*/ 9626 h 10000"/>
                <a:gd name="connsiteX355-14015" fmla="*/ 4175 w 10000"/>
                <a:gd name="connsiteY355-14016" fmla="*/ 9626 h 10000"/>
                <a:gd name="connsiteX356-14017" fmla="*/ 4611 w 10000"/>
                <a:gd name="connsiteY356-14018" fmla="*/ 9656 h 10000"/>
                <a:gd name="connsiteX357-14019" fmla="*/ 4611 w 10000"/>
                <a:gd name="connsiteY357-14020" fmla="*/ 9656 h 10000"/>
                <a:gd name="connsiteX358-14021" fmla="*/ 5039 w 10000"/>
                <a:gd name="connsiteY358-14022" fmla="*/ 9679 h 10000"/>
                <a:gd name="connsiteX359-14023" fmla="*/ 5258 w 10000"/>
                <a:gd name="connsiteY359-14024" fmla="*/ 9694 h 10000"/>
                <a:gd name="connsiteX360-14025" fmla="*/ 5476 w 10000"/>
                <a:gd name="connsiteY360-14026" fmla="*/ 9694 h 10000"/>
                <a:gd name="connsiteX361-14027" fmla="*/ 5476 w 10000"/>
                <a:gd name="connsiteY361-14028" fmla="*/ 9694 h 10000"/>
                <a:gd name="connsiteX362-14029" fmla="*/ 5633 w 10000"/>
                <a:gd name="connsiteY362-14030" fmla="*/ 9686 h 10000"/>
                <a:gd name="connsiteX363-14031" fmla="*/ 5633 w 10000"/>
                <a:gd name="connsiteY363-14032" fmla="*/ 9686 h 10000"/>
                <a:gd name="connsiteX364-14033" fmla="*/ 5808 w 10000"/>
                <a:gd name="connsiteY364-14034" fmla="*/ 9686 h 10000"/>
                <a:gd name="connsiteX365-14035" fmla="*/ 5808 w 10000"/>
                <a:gd name="connsiteY365-14036" fmla="*/ 9686 h 10000"/>
                <a:gd name="connsiteX366-14037" fmla="*/ 5886 w 10000"/>
                <a:gd name="connsiteY366-14038" fmla="*/ 9686 h 10000"/>
                <a:gd name="connsiteX367-14039" fmla="*/ 5956 w 10000"/>
                <a:gd name="connsiteY367-14040" fmla="*/ 9694 h 10000"/>
                <a:gd name="connsiteX368-14041" fmla="*/ 6026 w 10000"/>
                <a:gd name="connsiteY368-14042" fmla="*/ 9716 h 10000"/>
                <a:gd name="connsiteX369-14043" fmla="*/ 6087 w 10000"/>
                <a:gd name="connsiteY369-14044" fmla="*/ 9738 h 10000"/>
                <a:gd name="connsiteX370-14045" fmla="*/ 6105 w 10000"/>
                <a:gd name="connsiteY370-14046" fmla="*/ 9746 h 10000"/>
                <a:gd name="connsiteX371-14047" fmla="*/ 6140 w 10000"/>
                <a:gd name="connsiteY371-14048" fmla="*/ 9738 h 10000"/>
                <a:gd name="connsiteX372-14049" fmla="*/ 6148 w 10000"/>
                <a:gd name="connsiteY372-14050" fmla="*/ 9731 h 10000"/>
                <a:gd name="connsiteX373-14051" fmla="*/ 6148 w 10000"/>
                <a:gd name="connsiteY373-14052" fmla="*/ 9731 h 10000"/>
                <a:gd name="connsiteX374-14053" fmla="*/ 6183 w 10000"/>
                <a:gd name="connsiteY374-14054" fmla="*/ 9694 h 10000"/>
                <a:gd name="connsiteX375-14055" fmla="*/ 6227 w 10000"/>
                <a:gd name="connsiteY375-14056" fmla="*/ 9671 h 10000"/>
                <a:gd name="connsiteX376-14057" fmla="*/ 6332 w 10000"/>
                <a:gd name="connsiteY376-14058" fmla="*/ 9634 h 10000"/>
                <a:gd name="connsiteX377-14059" fmla="*/ 6428 w 10000"/>
                <a:gd name="connsiteY377-14060" fmla="*/ 9604 h 10000"/>
                <a:gd name="connsiteX378-14061" fmla="*/ 6541 w 10000"/>
                <a:gd name="connsiteY378-14062" fmla="*/ 9574 h 10000"/>
                <a:gd name="connsiteX379-14063" fmla="*/ 6541 w 10000"/>
                <a:gd name="connsiteY379-14064" fmla="*/ 9574 h 10000"/>
                <a:gd name="connsiteX380-14065" fmla="*/ 6681 w 10000"/>
                <a:gd name="connsiteY380-14066" fmla="*/ 9544 h 10000"/>
                <a:gd name="connsiteX381-14067" fmla="*/ 6742 w 10000"/>
                <a:gd name="connsiteY381-14068" fmla="*/ 9522 h 10000"/>
                <a:gd name="connsiteX382-14069" fmla="*/ 6821 w 10000"/>
                <a:gd name="connsiteY382-14070" fmla="*/ 9499 h 10000"/>
                <a:gd name="connsiteX383-14071" fmla="*/ 6821 w 10000"/>
                <a:gd name="connsiteY383-14072" fmla="*/ 9499 h 10000"/>
                <a:gd name="connsiteX384-14073" fmla="*/ 7092 w 10000"/>
                <a:gd name="connsiteY384-14074" fmla="*/ 9372 h 10000"/>
                <a:gd name="connsiteX385-14075" fmla="*/ 7362 w 10000"/>
                <a:gd name="connsiteY385-14076" fmla="*/ 9215 h 10000"/>
                <a:gd name="connsiteX386-14077" fmla="*/ 7642 w 10000"/>
                <a:gd name="connsiteY386-14078" fmla="*/ 9051 h 10000"/>
                <a:gd name="connsiteX387-14079" fmla="*/ 7930 w 10000"/>
                <a:gd name="connsiteY387-14080" fmla="*/ 8857 h 10000"/>
                <a:gd name="connsiteX388-14081" fmla="*/ 7930 w 10000"/>
                <a:gd name="connsiteY388-14082" fmla="*/ 8857 h 10000"/>
                <a:gd name="connsiteX389-14083" fmla="*/ 8052 w 10000"/>
                <a:gd name="connsiteY389-14084" fmla="*/ 8774 h 10000"/>
                <a:gd name="connsiteX390-14085" fmla="*/ 8192 w 10000"/>
                <a:gd name="connsiteY390-14086" fmla="*/ 8685 h 10000"/>
                <a:gd name="connsiteX391-14087" fmla="*/ 8463 w 10000"/>
                <a:gd name="connsiteY391-14088" fmla="*/ 8543 h 10000"/>
                <a:gd name="connsiteX392-14089" fmla="*/ 8463 w 10000"/>
                <a:gd name="connsiteY392-14090" fmla="*/ 8543 h 10000"/>
                <a:gd name="connsiteX393-14091" fmla="*/ 8664 w 10000"/>
                <a:gd name="connsiteY393-14092" fmla="*/ 8423 h 10000"/>
                <a:gd name="connsiteX394-14093" fmla="*/ 8873 w 10000"/>
                <a:gd name="connsiteY394-14094" fmla="*/ 8303 h 10000"/>
                <a:gd name="connsiteX395-14095" fmla="*/ 8873 w 10000"/>
                <a:gd name="connsiteY395-14096" fmla="*/ 8303 h 10000"/>
                <a:gd name="connsiteX396-14097" fmla="*/ 8987 w 10000"/>
                <a:gd name="connsiteY396-14098" fmla="*/ 8229 h 10000"/>
                <a:gd name="connsiteX397-14099" fmla="*/ 8987 w 10000"/>
                <a:gd name="connsiteY397-14100" fmla="*/ 8229 h 10000"/>
                <a:gd name="connsiteX398-14101" fmla="*/ 9345 w 10000"/>
                <a:gd name="connsiteY398-14102" fmla="*/ 8019 h 10000"/>
                <a:gd name="connsiteX399-14103" fmla="*/ 9546 w 10000"/>
                <a:gd name="connsiteY399-14104" fmla="*/ 7892 h 10000"/>
                <a:gd name="connsiteX400-14105" fmla="*/ 9598 w 10000"/>
                <a:gd name="connsiteY400-14106" fmla="*/ 7855 h 10000"/>
                <a:gd name="connsiteX401-14107" fmla="*/ 9633 w 10000"/>
                <a:gd name="connsiteY401-14108" fmla="*/ 7818 h 10000"/>
                <a:gd name="connsiteX402-14109" fmla="*/ 9642 w 10000"/>
                <a:gd name="connsiteY402-14110" fmla="*/ 7795 h 10000"/>
                <a:gd name="connsiteX403-14111" fmla="*/ 9651 w 10000"/>
                <a:gd name="connsiteY403-14112" fmla="*/ 7780 h 10000"/>
                <a:gd name="connsiteX404-14113" fmla="*/ 9651 w 10000"/>
                <a:gd name="connsiteY404-14114" fmla="*/ 7780 h 10000"/>
                <a:gd name="connsiteX405-14115" fmla="*/ 9659 w 10000"/>
                <a:gd name="connsiteY405-14116" fmla="*/ 7743 h 10000"/>
                <a:gd name="connsiteX406-14117" fmla="*/ 9668 w 10000"/>
                <a:gd name="connsiteY406-14118" fmla="*/ 7713 h 10000"/>
                <a:gd name="connsiteX407-14119" fmla="*/ 9677 w 10000"/>
                <a:gd name="connsiteY407-14120" fmla="*/ 7706 h 10000"/>
                <a:gd name="connsiteX408-14121" fmla="*/ 9677 w 10000"/>
                <a:gd name="connsiteY408-14122" fmla="*/ 7691 h 10000"/>
                <a:gd name="connsiteX409-14123" fmla="*/ 9677 w 10000"/>
                <a:gd name="connsiteY409-14124" fmla="*/ 7691 h 10000"/>
                <a:gd name="connsiteX410-14125" fmla="*/ 9659 w 10000"/>
                <a:gd name="connsiteY410-14126" fmla="*/ 7070 h 10000"/>
                <a:gd name="connsiteX411-14127" fmla="*/ 9642 w 10000"/>
                <a:gd name="connsiteY411-14128" fmla="*/ 6420 h 10000"/>
                <a:gd name="connsiteX412-14129" fmla="*/ 9607 w 10000"/>
                <a:gd name="connsiteY412-14130" fmla="*/ 5755 h 10000"/>
                <a:gd name="connsiteX413-14131" fmla="*/ 9572 w 10000"/>
                <a:gd name="connsiteY413-14132" fmla="*/ 5052 h 10000"/>
                <a:gd name="connsiteX414-14133" fmla="*/ 9572 w 10000"/>
                <a:gd name="connsiteY414-14134" fmla="*/ 5052 h 10000"/>
                <a:gd name="connsiteX415-14135" fmla="*/ 9572 w 10000"/>
                <a:gd name="connsiteY415-14136" fmla="*/ 4993 h 10000"/>
                <a:gd name="connsiteX416-14137" fmla="*/ 9590 w 10000"/>
                <a:gd name="connsiteY416-14138" fmla="*/ 5282 h 10000"/>
                <a:gd name="connsiteX417-14139" fmla="*/ 9598 w 10000"/>
                <a:gd name="connsiteY417-14140" fmla="*/ 4955 h 10000"/>
                <a:gd name="connsiteX418-14141" fmla="*/ 9598 w 10000"/>
                <a:gd name="connsiteY418-14142" fmla="*/ 4955 h 10000"/>
                <a:gd name="connsiteX419-14143" fmla="*/ 9825 w 10000"/>
                <a:gd name="connsiteY419-14144" fmla="*/ 4948 h 10000"/>
                <a:gd name="connsiteX420-14145" fmla="*/ 9852 w 10000"/>
                <a:gd name="connsiteY420-14146" fmla="*/ 4970 h 10000"/>
                <a:gd name="connsiteX421-14147" fmla="*/ 9869 w 10000"/>
                <a:gd name="connsiteY421-14148" fmla="*/ 4993 h 10000"/>
                <a:gd name="connsiteX422-14149" fmla="*/ 9911 w 10000"/>
                <a:gd name="connsiteY422-14150" fmla="*/ 5399 h 10000"/>
                <a:gd name="connsiteX423-14151" fmla="*/ 9930 w 10000"/>
                <a:gd name="connsiteY423-14152" fmla="*/ 5830 h 10000"/>
                <a:gd name="connsiteX424-14153" fmla="*/ 9956 w 10000"/>
                <a:gd name="connsiteY424-14154" fmla="*/ 6555 h 10000"/>
                <a:gd name="connsiteX425-14155" fmla="*/ 9983 w 10000"/>
                <a:gd name="connsiteY425-14156" fmla="*/ 7227 h 10000"/>
                <a:gd name="connsiteX426-14157" fmla="*/ 10000 w 10000"/>
                <a:gd name="connsiteY426-14158" fmla="*/ 7870 h 10000"/>
                <a:gd name="connsiteX427-14159" fmla="*/ 9948 w 10000"/>
                <a:gd name="connsiteY427-14160" fmla="*/ 7870 h 10000"/>
                <a:gd name="connsiteX428-14161" fmla="*/ 9930 w 10000"/>
                <a:gd name="connsiteY428-14162" fmla="*/ 7900 h 10000"/>
                <a:gd name="connsiteX429-14163" fmla="*/ 9930 w 10000"/>
                <a:gd name="connsiteY429-14164" fmla="*/ 7900 h 10000"/>
                <a:gd name="connsiteX430-14165" fmla="*/ 9913 w 10000"/>
                <a:gd name="connsiteY430-14166" fmla="*/ 7937 h 10000"/>
                <a:gd name="connsiteX431-14167" fmla="*/ 9878 w 10000"/>
                <a:gd name="connsiteY431-14168" fmla="*/ 7975 h 10000"/>
                <a:gd name="connsiteX432-14169" fmla="*/ 9843 w 10000"/>
                <a:gd name="connsiteY432-14170" fmla="*/ 8012 h 10000"/>
                <a:gd name="connsiteX433-14171" fmla="*/ 9790 w 10000"/>
                <a:gd name="connsiteY433-14172" fmla="*/ 8042 h 10000"/>
                <a:gd name="connsiteX434-14173" fmla="*/ 9694 w 10000"/>
                <a:gd name="connsiteY434-14174" fmla="*/ 8109 h 10000"/>
                <a:gd name="connsiteX435-14175" fmla="*/ 9590 w 10000"/>
                <a:gd name="connsiteY435-14176" fmla="*/ 8169 h 10000"/>
                <a:gd name="connsiteX436-14177" fmla="*/ 9590 w 10000"/>
                <a:gd name="connsiteY436-14178" fmla="*/ 8169 h 10000"/>
                <a:gd name="connsiteX437-14179" fmla="*/ 9476 w 10000"/>
                <a:gd name="connsiteY437-14180" fmla="*/ 8229 h 10000"/>
                <a:gd name="connsiteX438-14181" fmla="*/ 9380 w 10000"/>
                <a:gd name="connsiteY438-14182" fmla="*/ 8303 h 10000"/>
                <a:gd name="connsiteX439-14183" fmla="*/ 9380 w 10000"/>
                <a:gd name="connsiteY439-14184" fmla="*/ 8303 h 10000"/>
                <a:gd name="connsiteX440-14185" fmla="*/ 9205 w 10000"/>
                <a:gd name="connsiteY440-14186" fmla="*/ 8408 h 10000"/>
                <a:gd name="connsiteX441-14187" fmla="*/ 9039 w 10000"/>
                <a:gd name="connsiteY441-14188" fmla="*/ 8513 h 10000"/>
                <a:gd name="connsiteX442-14189" fmla="*/ 8690 w 10000"/>
                <a:gd name="connsiteY442-14190" fmla="*/ 8714 h 10000"/>
                <a:gd name="connsiteX443-14191" fmla="*/ 8690 w 10000"/>
                <a:gd name="connsiteY443-14192" fmla="*/ 8714 h 10000"/>
                <a:gd name="connsiteX444-14193" fmla="*/ 8332 w 10000"/>
                <a:gd name="connsiteY444-14194" fmla="*/ 8924 h 10000"/>
                <a:gd name="connsiteX445-14195" fmla="*/ 8332 w 10000"/>
                <a:gd name="connsiteY445-14196" fmla="*/ 8924 h 10000"/>
                <a:gd name="connsiteX446-14197" fmla="*/ 8131 w 10000"/>
                <a:gd name="connsiteY446-14198" fmla="*/ 9058 h 10000"/>
                <a:gd name="connsiteX447-14199" fmla="*/ 7930 w 10000"/>
                <a:gd name="connsiteY447-14200" fmla="*/ 9185 h 10000"/>
                <a:gd name="connsiteX448-14201" fmla="*/ 7930 w 10000"/>
                <a:gd name="connsiteY448-14202" fmla="*/ 9185 h 10000"/>
                <a:gd name="connsiteX449-14203" fmla="*/ 7555 w 10000"/>
                <a:gd name="connsiteY449-14204" fmla="*/ 9432 h 10000"/>
                <a:gd name="connsiteX450-14205" fmla="*/ 7371 w 10000"/>
                <a:gd name="connsiteY450-14206" fmla="*/ 9544 h 10000"/>
                <a:gd name="connsiteX451-14207" fmla="*/ 7179 w 10000"/>
                <a:gd name="connsiteY451-14208" fmla="*/ 9649 h 10000"/>
                <a:gd name="connsiteX452-14209" fmla="*/ 6978 w 10000"/>
                <a:gd name="connsiteY452-14210" fmla="*/ 9746 h 10000"/>
                <a:gd name="connsiteX453-14211" fmla="*/ 6777 w 10000"/>
                <a:gd name="connsiteY453-14212" fmla="*/ 9828 h 10000"/>
                <a:gd name="connsiteX454-14213" fmla="*/ 6681 w 10000"/>
                <a:gd name="connsiteY454-14214" fmla="*/ 9858 h 10000"/>
                <a:gd name="connsiteX455-14215" fmla="*/ 6576 w 10000"/>
                <a:gd name="connsiteY455-14216" fmla="*/ 9880 h 10000"/>
                <a:gd name="connsiteX456-14217" fmla="*/ 6463 w 10000"/>
                <a:gd name="connsiteY456-14218" fmla="*/ 9903 h 10000"/>
                <a:gd name="connsiteX457-14219" fmla="*/ 6367 w 10000"/>
                <a:gd name="connsiteY457-14220" fmla="*/ 9925 h 10000"/>
                <a:gd name="connsiteX458-14221" fmla="*/ 6349 w 10000"/>
                <a:gd name="connsiteY458-14222" fmla="*/ 9925 h 10000"/>
                <a:gd name="connsiteX459-14223" fmla="*/ 6341 w 10000"/>
                <a:gd name="connsiteY459-14224" fmla="*/ 9933 h 10000"/>
                <a:gd name="connsiteX460-14225" fmla="*/ 6341 w 10000"/>
                <a:gd name="connsiteY460-14226" fmla="*/ 9933 h 10000"/>
                <a:gd name="connsiteX461-14227" fmla="*/ 6314 w 10000"/>
                <a:gd name="connsiteY461-14228" fmla="*/ 9948 h 10000"/>
                <a:gd name="connsiteX462-14229" fmla="*/ 6279 w 10000"/>
                <a:gd name="connsiteY462-14230" fmla="*/ 9955 h 10000"/>
                <a:gd name="connsiteX463-14231" fmla="*/ 6218 w 10000"/>
                <a:gd name="connsiteY463-14232" fmla="*/ 9970 h 10000"/>
                <a:gd name="connsiteX464-14233" fmla="*/ 6227 w 10000"/>
                <a:gd name="connsiteY464-14234" fmla="*/ 9993 h 10000"/>
                <a:gd name="connsiteX465-14235" fmla="*/ 6227 w 10000"/>
                <a:gd name="connsiteY465-14236" fmla="*/ 9993 h 10000"/>
                <a:gd name="connsiteX466-14237" fmla="*/ 6201 w 10000"/>
                <a:gd name="connsiteY466-14238" fmla="*/ 10000 h 10000"/>
                <a:gd name="connsiteX467-14239" fmla="*/ 6201 w 10000"/>
                <a:gd name="connsiteY467-14240" fmla="*/ 10000 h 10000"/>
                <a:gd name="connsiteX468-14241" fmla="*/ 6175 w 10000"/>
                <a:gd name="connsiteY468-14242" fmla="*/ 10000 h 10000"/>
                <a:gd name="connsiteX469-14243" fmla="*/ 6175 w 10000"/>
                <a:gd name="connsiteY469-14244" fmla="*/ 10000 h 10000"/>
                <a:gd name="connsiteX0-14245" fmla="*/ 6175 w 10000"/>
                <a:gd name="connsiteY0-14246" fmla="*/ 10000 h 10000"/>
                <a:gd name="connsiteX1-14247" fmla="*/ 6175 w 10000"/>
                <a:gd name="connsiteY1-14248" fmla="*/ 10000 h 10000"/>
                <a:gd name="connsiteX2-14249" fmla="*/ 6140 w 10000"/>
                <a:gd name="connsiteY2-14250" fmla="*/ 10000 h 10000"/>
                <a:gd name="connsiteX3-14251" fmla="*/ 6114 w 10000"/>
                <a:gd name="connsiteY3-14252" fmla="*/ 9993 h 10000"/>
                <a:gd name="connsiteX4-14253" fmla="*/ 6096 w 10000"/>
                <a:gd name="connsiteY4-14254" fmla="*/ 9985 h 10000"/>
                <a:gd name="connsiteX5-14255" fmla="*/ 6079 w 10000"/>
                <a:gd name="connsiteY5-14256" fmla="*/ 9993 h 10000"/>
                <a:gd name="connsiteX6-14257" fmla="*/ 6079 w 10000"/>
                <a:gd name="connsiteY6-14258" fmla="*/ 9993 h 10000"/>
                <a:gd name="connsiteX7-14259" fmla="*/ 6035 w 10000"/>
                <a:gd name="connsiteY7-14260" fmla="*/ 10000 h 10000"/>
                <a:gd name="connsiteX8-14261" fmla="*/ 6035 w 10000"/>
                <a:gd name="connsiteY8-14262" fmla="*/ 10000 h 10000"/>
                <a:gd name="connsiteX9-14263" fmla="*/ 5983 w 10000"/>
                <a:gd name="connsiteY9-14264" fmla="*/ 9993 h 10000"/>
                <a:gd name="connsiteX10-14265" fmla="*/ 5921 w 10000"/>
                <a:gd name="connsiteY10-14266" fmla="*/ 9963 h 10000"/>
                <a:gd name="connsiteX11-14267" fmla="*/ 5921 w 10000"/>
                <a:gd name="connsiteY11-14268" fmla="*/ 9963 h 10000"/>
                <a:gd name="connsiteX12-14269" fmla="*/ 5895 w 10000"/>
                <a:gd name="connsiteY12-14270" fmla="*/ 9955 h 10000"/>
                <a:gd name="connsiteX13-14271" fmla="*/ 5860 w 10000"/>
                <a:gd name="connsiteY13-14272" fmla="*/ 9955 h 10000"/>
                <a:gd name="connsiteX14-14273" fmla="*/ 5860 w 10000"/>
                <a:gd name="connsiteY14-14274" fmla="*/ 9955 h 10000"/>
                <a:gd name="connsiteX15-14275" fmla="*/ 5773 w 10000"/>
                <a:gd name="connsiteY15-14276" fmla="*/ 9955 h 10000"/>
                <a:gd name="connsiteX16-14277" fmla="*/ 5659 w 10000"/>
                <a:gd name="connsiteY16-14278" fmla="*/ 9963 h 10000"/>
                <a:gd name="connsiteX17-14279" fmla="*/ 5659 w 10000"/>
                <a:gd name="connsiteY17-14280" fmla="*/ 9963 h 10000"/>
                <a:gd name="connsiteX18-14281" fmla="*/ 5572 w 10000"/>
                <a:gd name="connsiteY18-14282" fmla="*/ 9970 h 10000"/>
                <a:gd name="connsiteX19-14283" fmla="*/ 5572 w 10000"/>
                <a:gd name="connsiteY19-14284" fmla="*/ 9970 h 10000"/>
                <a:gd name="connsiteX20-14285" fmla="*/ 5371 w 10000"/>
                <a:gd name="connsiteY20-14286" fmla="*/ 9970 h 10000"/>
                <a:gd name="connsiteX21-14287" fmla="*/ 5371 w 10000"/>
                <a:gd name="connsiteY21-14288" fmla="*/ 9970 h 10000"/>
                <a:gd name="connsiteX22-14289" fmla="*/ 5240 w 10000"/>
                <a:gd name="connsiteY22-14290" fmla="*/ 9970 h 10000"/>
                <a:gd name="connsiteX23-14291" fmla="*/ 5074 w 10000"/>
                <a:gd name="connsiteY23-14292" fmla="*/ 9955 h 10000"/>
                <a:gd name="connsiteX24-14293" fmla="*/ 5074 w 10000"/>
                <a:gd name="connsiteY24-14294" fmla="*/ 9955 h 10000"/>
                <a:gd name="connsiteX25-14295" fmla="*/ 4969 w 10000"/>
                <a:gd name="connsiteY25-14296" fmla="*/ 9948 h 10000"/>
                <a:gd name="connsiteX26-14297" fmla="*/ 4838 w 10000"/>
                <a:gd name="connsiteY26-14298" fmla="*/ 9933 h 10000"/>
                <a:gd name="connsiteX27-14299" fmla="*/ 4838 w 10000"/>
                <a:gd name="connsiteY27-14300" fmla="*/ 9933 h 10000"/>
                <a:gd name="connsiteX28-14301" fmla="*/ 4664 w 10000"/>
                <a:gd name="connsiteY28-14302" fmla="*/ 9948 h 10000"/>
                <a:gd name="connsiteX29-14303" fmla="*/ 4664 w 10000"/>
                <a:gd name="connsiteY29-14304" fmla="*/ 9948 h 10000"/>
                <a:gd name="connsiteX30-14305" fmla="*/ 4480 w 10000"/>
                <a:gd name="connsiteY30-14306" fmla="*/ 9948 h 10000"/>
                <a:gd name="connsiteX31-14307" fmla="*/ 4445 w 10000"/>
                <a:gd name="connsiteY31-14308" fmla="*/ 9948 h 10000"/>
                <a:gd name="connsiteX32-14309" fmla="*/ 4445 w 10000"/>
                <a:gd name="connsiteY32-14310" fmla="*/ 9948 h 10000"/>
                <a:gd name="connsiteX33-14311" fmla="*/ 4393 w 10000"/>
                <a:gd name="connsiteY33-14312" fmla="*/ 9933 h 10000"/>
                <a:gd name="connsiteX34-14313" fmla="*/ 4332 w 10000"/>
                <a:gd name="connsiteY34-14314" fmla="*/ 9925 h 10000"/>
                <a:gd name="connsiteX35-14315" fmla="*/ 4323 w 10000"/>
                <a:gd name="connsiteY35-14316" fmla="*/ 9918 h 10000"/>
                <a:gd name="connsiteX36-14317" fmla="*/ 4297 w 10000"/>
                <a:gd name="connsiteY36-14318" fmla="*/ 9925 h 10000"/>
                <a:gd name="connsiteX37-14319" fmla="*/ 4297 w 10000"/>
                <a:gd name="connsiteY37-14320" fmla="*/ 9925 h 10000"/>
                <a:gd name="connsiteX38-14321" fmla="*/ 4253 w 10000"/>
                <a:gd name="connsiteY38-14322" fmla="*/ 9933 h 10000"/>
                <a:gd name="connsiteX39-14323" fmla="*/ 4253 w 10000"/>
                <a:gd name="connsiteY39-14324" fmla="*/ 9933 h 10000"/>
                <a:gd name="connsiteX40-14325" fmla="*/ 4026 w 10000"/>
                <a:gd name="connsiteY40-14326" fmla="*/ 9933 h 10000"/>
                <a:gd name="connsiteX41-14327" fmla="*/ 3808 w 10000"/>
                <a:gd name="connsiteY41-14328" fmla="*/ 9955 h 10000"/>
                <a:gd name="connsiteX42-14329" fmla="*/ 3808 w 10000"/>
                <a:gd name="connsiteY42-14330" fmla="*/ 9955 h 10000"/>
                <a:gd name="connsiteX43-14331" fmla="*/ 3581 w 10000"/>
                <a:gd name="connsiteY43-14332" fmla="*/ 9963 h 10000"/>
                <a:gd name="connsiteX44-14333" fmla="*/ 3354 w 10000"/>
                <a:gd name="connsiteY44-14334" fmla="*/ 9970 h 10000"/>
                <a:gd name="connsiteX45-14335" fmla="*/ 3354 w 10000"/>
                <a:gd name="connsiteY45-14336" fmla="*/ 9970 h 10000"/>
                <a:gd name="connsiteX46-14337" fmla="*/ 3179 w 10000"/>
                <a:gd name="connsiteY46-14338" fmla="*/ 9963 h 10000"/>
                <a:gd name="connsiteX47-14339" fmla="*/ 3022 w 10000"/>
                <a:gd name="connsiteY47-14340" fmla="*/ 9955 h 10000"/>
                <a:gd name="connsiteX48-14341" fmla="*/ 3022 w 10000"/>
                <a:gd name="connsiteY48-14342" fmla="*/ 9955 h 10000"/>
                <a:gd name="connsiteX49-14343" fmla="*/ 2856 w 10000"/>
                <a:gd name="connsiteY49-14344" fmla="*/ 9933 h 10000"/>
                <a:gd name="connsiteX50-14345" fmla="*/ 2690 w 10000"/>
                <a:gd name="connsiteY50-14346" fmla="*/ 9933 h 10000"/>
                <a:gd name="connsiteX51-14347" fmla="*/ 2690 w 10000"/>
                <a:gd name="connsiteY51-14348" fmla="*/ 9933 h 10000"/>
                <a:gd name="connsiteX52-14349" fmla="*/ 2393 w 10000"/>
                <a:gd name="connsiteY52-14350" fmla="*/ 9918 h 10000"/>
                <a:gd name="connsiteX53-14351" fmla="*/ 2096 w 10000"/>
                <a:gd name="connsiteY53-14352" fmla="*/ 9903 h 10000"/>
                <a:gd name="connsiteX54-14353" fmla="*/ 1983 w 10000"/>
                <a:gd name="connsiteY54-14354" fmla="*/ 9895 h 10000"/>
                <a:gd name="connsiteX55-14355" fmla="*/ 1983 w 10000"/>
                <a:gd name="connsiteY55-14356" fmla="*/ 9895 h 10000"/>
                <a:gd name="connsiteX56-14357" fmla="*/ 1817 w 10000"/>
                <a:gd name="connsiteY56-14358" fmla="*/ 9880 h 10000"/>
                <a:gd name="connsiteX57-14359" fmla="*/ 1668 w 10000"/>
                <a:gd name="connsiteY57-14360" fmla="*/ 9851 h 10000"/>
                <a:gd name="connsiteX58-14361" fmla="*/ 1520 w 10000"/>
                <a:gd name="connsiteY58-14362" fmla="*/ 9813 h 10000"/>
                <a:gd name="connsiteX59-14363" fmla="*/ 1389 w 10000"/>
                <a:gd name="connsiteY59-14364" fmla="*/ 9768 h 10000"/>
                <a:gd name="connsiteX60-14365" fmla="*/ 1389 w 10000"/>
                <a:gd name="connsiteY60-14366" fmla="*/ 9768 h 10000"/>
                <a:gd name="connsiteX61-14367" fmla="*/ 1223 w 10000"/>
                <a:gd name="connsiteY61-14368" fmla="*/ 9694 h 10000"/>
                <a:gd name="connsiteX62-14369" fmla="*/ 1083 w 10000"/>
                <a:gd name="connsiteY62-14370" fmla="*/ 9619 h 10000"/>
                <a:gd name="connsiteX63-14371" fmla="*/ 934 w 10000"/>
                <a:gd name="connsiteY63-14372" fmla="*/ 9537 h 10000"/>
                <a:gd name="connsiteX64-14373" fmla="*/ 812 w 10000"/>
                <a:gd name="connsiteY64-14374" fmla="*/ 9439 h 10000"/>
                <a:gd name="connsiteX65-14375" fmla="*/ 681 w 10000"/>
                <a:gd name="connsiteY65-14376" fmla="*/ 9335 h 10000"/>
                <a:gd name="connsiteX66-14377" fmla="*/ 568 w 10000"/>
                <a:gd name="connsiteY66-14378" fmla="*/ 9223 h 10000"/>
                <a:gd name="connsiteX67-14379" fmla="*/ 454 w 10000"/>
                <a:gd name="connsiteY67-14380" fmla="*/ 9111 h 10000"/>
                <a:gd name="connsiteX68-14381" fmla="*/ 349 w 10000"/>
                <a:gd name="connsiteY68-14382" fmla="*/ 8976 h 10000"/>
                <a:gd name="connsiteX69-14383" fmla="*/ 349 w 10000"/>
                <a:gd name="connsiteY69-14384" fmla="*/ 8976 h 10000"/>
                <a:gd name="connsiteX70-14385" fmla="*/ 262 w 10000"/>
                <a:gd name="connsiteY70-14386" fmla="*/ 8842 h 10000"/>
                <a:gd name="connsiteX71-14387" fmla="*/ 227 w 10000"/>
                <a:gd name="connsiteY71-14388" fmla="*/ 8774 h 10000"/>
                <a:gd name="connsiteX72-14389" fmla="*/ 192 w 10000"/>
                <a:gd name="connsiteY72-14390" fmla="*/ 8700 h 10000"/>
                <a:gd name="connsiteX73-14391" fmla="*/ 166 w 10000"/>
                <a:gd name="connsiteY73-14392" fmla="*/ 8632 h 10000"/>
                <a:gd name="connsiteX74-14393" fmla="*/ 148 w 10000"/>
                <a:gd name="connsiteY74-14394" fmla="*/ 8565 h 10000"/>
                <a:gd name="connsiteX75-14395" fmla="*/ 131 w 10000"/>
                <a:gd name="connsiteY75-14396" fmla="*/ 8490 h 10000"/>
                <a:gd name="connsiteX76-14397" fmla="*/ 122 w 10000"/>
                <a:gd name="connsiteY76-14398" fmla="*/ 8416 h 10000"/>
                <a:gd name="connsiteX77-14399" fmla="*/ 122 w 10000"/>
                <a:gd name="connsiteY77-14400" fmla="*/ 8408 h 10000"/>
                <a:gd name="connsiteX78-14401" fmla="*/ 122 w 10000"/>
                <a:gd name="connsiteY78-14402" fmla="*/ 8408 h 10000"/>
                <a:gd name="connsiteX79-14403" fmla="*/ 122 w 10000"/>
                <a:gd name="connsiteY79-14404" fmla="*/ 8408 h 10000"/>
                <a:gd name="connsiteX80-14405" fmla="*/ 114 w 10000"/>
                <a:gd name="connsiteY80-14406" fmla="*/ 8356 h 10000"/>
                <a:gd name="connsiteX81-14407" fmla="*/ 105 w 10000"/>
                <a:gd name="connsiteY81-14408" fmla="*/ 8303 h 10000"/>
                <a:gd name="connsiteX82-14409" fmla="*/ 96 w 10000"/>
                <a:gd name="connsiteY82-14410" fmla="*/ 8191 h 10000"/>
                <a:gd name="connsiteX83-14411" fmla="*/ 105 w 10000"/>
                <a:gd name="connsiteY83-14412" fmla="*/ 8079 h 10000"/>
                <a:gd name="connsiteX84-14413" fmla="*/ 114 w 10000"/>
                <a:gd name="connsiteY84-14414" fmla="*/ 7960 h 10000"/>
                <a:gd name="connsiteX85-14415" fmla="*/ 114 w 10000"/>
                <a:gd name="connsiteY85-14416" fmla="*/ 7960 h 10000"/>
                <a:gd name="connsiteX86-14417" fmla="*/ 122 w 10000"/>
                <a:gd name="connsiteY86-14418" fmla="*/ 7773 h 10000"/>
                <a:gd name="connsiteX87-14419" fmla="*/ 122 w 10000"/>
                <a:gd name="connsiteY87-14420" fmla="*/ 7773 h 10000"/>
                <a:gd name="connsiteX88-14421" fmla="*/ 122 w 10000"/>
                <a:gd name="connsiteY88-14422" fmla="*/ 7451 h 10000"/>
                <a:gd name="connsiteX89-14423" fmla="*/ 122 w 10000"/>
                <a:gd name="connsiteY89-14424" fmla="*/ 7451 h 10000"/>
                <a:gd name="connsiteX90-14425" fmla="*/ 122 w 10000"/>
                <a:gd name="connsiteY90-14426" fmla="*/ 7063 h 10000"/>
                <a:gd name="connsiteX91-14427" fmla="*/ 122 w 10000"/>
                <a:gd name="connsiteY91-14428" fmla="*/ 6689 h 10000"/>
                <a:gd name="connsiteX92-14429" fmla="*/ 122 w 10000"/>
                <a:gd name="connsiteY92-14430" fmla="*/ 6689 h 10000"/>
                <a:gd name="connsiteX93-14431" fmla="*/ 114 w 10000"/>
                <a:gd name="connsiteY93-14432" fmla="*/ 6510 h 10000"/>
                <a:gd name="connsiteX94-14433" fmla="*/ 96 w 10000"/>
                <a:gd name="connsiteY94-14434" fmla="*/ 6338 h 10000"/>
                <a:gd name="connsiteX95-14435" fmla="*/ 96 w 10000"/>
                <a:gd name="connsiteY95-14436" fmla="*/ 6338 h 10000"/>
                <a:gd name="connsiteX96-14437" fmla="*/ 70 w 10000"/>
                <a:gd name="connsiteY96-14438" fmla="*/ 6091 h 10000"/>
                <a:gd name="connsiteX97-14439" fmla="*/ 61 w 10000"/>
                <a:gd name="connsiteY97-14440" fmla="*/ 5972 h 10000"/>
                <a:gd name="connsiteX98-14441" fmla="*/ 70 w 10000"/>
                <a:gd name="connsiteY98-14442" fmla="*/ 5845 h 10000"/>
                <a:gd name="connsiteX99-14443" fmla="*/ 70 w 10000"/>
                <a:gd name="connsiteY99-14444" fmla="*/ 5845 h 10000"/>
                <a:gd name="connsiteX100-14445" fmla="*/ 79 w 10000"/>
                <a:gd name="connsiteY100-14446" fmla="*/ 5583 h 10000"/>
                <a:gd name="connsiteX101-14447" fmla="*/ 79 w 10000"/>
                <a:gd name="connsiteY101-14448" fmla="*/ 5314 h 10000"/>
                <a:gd name="connsiteX102-14449" fmla="*/ 61 w 10000"/>
                <a:gd name="connsiteY102-14450" fmla="*/ 5045 h 10000"/>
                <a:gd name="connsiteX103-14451" fmla="*/ 44 w 10000"/>
                <a:gd name="connsiteY103-14452" fmla="*/ 4776 h 10000"/>
                <a:gd name="connsiteX104-14453" fmla="*/ 44 w 10000"/>
                <a:gd name="connsiteY104-14454" fmla="*/ 4776 h 10000"/>
                <a:gd name="connsiteX105-14455" fmla="*/ 17 w 10000"/>
                <a:gd name="connsiteY105-14456" fmla="*/ 4402 h 10000"/>
                <a:gd name="connsiteX106-14457" fmla="*/ 9 w 10000"/>
                <a:gd name="connsiteY106-14458" fmla="*/ 4215 h 10000"/>
                <a:gd name="connsiteX107-14459" fmla="*/ 0 w 10000"/>
                <a:gd name="connsiteY107-14460" fmla="*/ 4028 h 10000"/>
                <a:gd name="connsiteX108-14461" fmla="*/ 0 w 10000"/>
                <a:gd name="connsiteY108-14462" fmla="*/ 2093 h 10000"/>
                <a:gd name="connsiteX109-14463" fmla="*/ 0 w 10000"/>
                <a:gd name="connsiteY109-14464" fmla="*/ 2093 h 10000"/>
                <a:gd name="connsiteX110-14465" fmla="*/ 0 w 10000"/>
                <a:gd name="connsiteY110-14466" fmla="*/ 2033 h 10000"/>
                <a:gd name="connsiteX111-14467" fmla="*/ 0 w 10000"/>
                <a:gd name="connsiteY111-14468" fmla="*/ 1958 h 10000"/>
                <a:gd name="connsiteX112-14469" fmla="*/ 26 w 10000"/>
                <a:gd name="connsiteY112-14470" fmla="*/ 1816 h 10000"/>
                <a:gd name="connsiteX113-14471" fmla="*/ 26 w 10000"/>
                <a:gd name="connsiteY113-14472" fmla="*/ 1816 h 10000"/>
                <a:gd name="connsiteX114-14473" fmla="*/ 35 w 10000"/>
                <a:gd name="connsiteY114-14474" fmla="*/ 1719 h 10000"/>
                <a:gd name="connsiteX115-14475" fmla="*/ 44 w 10000"/>
                <a:gd name="connsiteY115-14476" fmla="*/ 1637 h 10000"/>
                <a:gd name="connsiteX116-14477" fmla="*/ 35 w 10000"/>
                <a:gd name="connsiteY116-14478" fmla="*/ 1465 h 10000"/>
                <a:gd name="connsiteX117-14479" fmla="*/ 35 w 10000"/>
                <a:gd name="connsiteY117-14480" fmla="*/ 1465 h 10000"/>
                <a:gd name="connsiteX118-14481" fmla="*/ 35 w 10000"/>
                <a:gd name="connsiteY118-14482" fmla="*/ 1368 h 10000"/>
                <a:gd name="connsiteX119-14483" fmla="*/ 35 w 10000"/>
                <a:gd name="connsiteY119-14484" fmla="*/ 1263 h 10000"/>
                <a:gd name="connsiteX120-14485" fmla="*/ 44 w 10000"/>
                <a:gd name="connsiteY120-14486" fmla="*/ 1173 h 10000"/>
                <a:gd name="connsiteX121-14487" fmla="*/ 61 w 10000"/>
                <a:gd name="connsiteY121-14488" fmla="*/ 1084 h 10000"/>
                <a:gd name="connsiteX122-14489" fmla="*/ 61 w 10000"/>
                <a:gd name="connsiteY122-14490" fmla="*/ 1084 h 10000"/>
                <a:gd name="connsiteX123-14491" fmla="*/ 105 w 10000"/>
                <a:gd name="connsiteY123-14492" fmla="*/ 942 h 10000"/>
                <a:gd name="connsiteX124-14493" fmla="*/ 157 w 10000"/>
                <a:gd name="connsiteY124-14494" fmla="*/ 815 h 10000"/>
                <a:gd name="connsiteX125-14495" fmla="*/ 227 w 10000"/>
                <a:gd name="connsiteY125-14496" fmla="*/ 695 h 10000"/>
                <a:gd name="connsiteX126-14497" fmla="*/ 297 w 10000"/>
                <a:gd name="connsiteY126-14498" fmla="*/ 598 h 10000"/>
                <a:gd name="connsiteX127-14499" fmla="*/ 376 w 10000"/>
                <a:gd name="connsiteY127-14500" fmla="*/ 508 h 10000"/>
                <a:gd name="connsiteX128-14501" fmla="*/ 472 w 10000"/>
                <a:gd name="connsiteY128-14502" fmla="*/ 433 h 10000"/>
                <a:gd name="connsiteX129-14503" fmla="*/ 594 w 10000"/>
                <a:gd name="connsiteY129-14504" fmla="*/ 359 h 10000"/>
                <a:gd name="connsiteX130-14505" fmla="*/ 734 w 10000"/>
                <a:gd name="connsiteY130-14506" fmla="*/ 291 h 10000"/>
                <a:gd name="connsiteX131-14507" fmla="*/ 734 w 10000"/>
                <a:gd name="connsiteY131-14508" fmla="*/ 291 h 10000"/>
                <a:gd name="connsiteX132-14509" fmla="*/ 873 w 10000"/>
                <a:gd name="connsiteY132-14510" fmla="*/ 247 h 10000"/>
                <a:gd name="connsiteX133-14511" fmla="*/ 996 w 10000"/>
                <a:gd name="connsiteY133-14512" fmla="*/ 209 h 10000"/>
                <a:gd name="connsiteX134-14513" fmla="*/ 1258 w 10000"/>
                <a:gd name="connsiteY134-14514" fmla="*/ 142 h 10000"/>
                <a:gd name="connsiteX135-14515" fmla="*/ 1520 w 10000"/>
                <a:gd name="connsiteY135-14516" fmla="*/ 82 h 10000"/>
                <a:gd name="connsiteX136-14517" fmla="*/ 1782 w 10000"/>
                <a:gd name="connsiteY136-14518" fmla="*/ 45 h 10000"/>
                <a:gd name="connsiteX137-14519" fmla="*/ 2035 w 10000"/>
                <a:gd name="connsiteY137-14520" fmla="*/ 22 h 10000"/>
                <a:gd name="connsiteX138-14521" fmla="*/ 2288 w 10000"/>
                <a:gd name="connsiteY138-14522" fmla="*/ 7 h 10000"/>
                <a:gd name="connsiteX139-14523" fmla="*/ 2533 w 10000"/>
                <a:gd name="connsiteY139-14524" fmla="*/ 0 h 10000"/>
                <a:gd name="connsiteX140-14525" fmla="*/ 2769 w 10000"/>
                <a:gd name="connsiteY140-14526" fmla="*/ 0 h 10000"/>
                <a:gd name="connsiteX141-14527" fmla="*/ 2769 w 10000"/>
                <a:gd name="connsiteY141-14528" fmla="*/ 0 h 10000"/>
                <a:gd name="connsiteX142-14529" fmla="*/ 3127 w 10000"/>
                <a:gd name="connsiteY142-14530" fmla="*/ 0 h 10000"/>
                <a:gd name="connsiteX143-14531" fmla="*/ 3476 w 10000"/>
                <a:gd name="connsiteY143-14532" fmla="*/ 15 h 10000"/>
                <a:gd name="connsiteX144-14533" fmla="*/ 3476 w 10000"/>
                <a:gd name="connsiteY144-14534" fmla="*/ 15 h 10000"/>
                <a:gd name="connsiteX145-14535" fmla="*/ 3852 w 10000"/>
                <a:gd name="connsiteY145-14536" fmla="*/ 22 h 10000"/>
                <a:gd name="connsiteX146-14537" fmla="*/ 4218 w 10000"/>
                <a:gd name="connsiteY146-14538" fmla="*/ 22 h 10000"/>
                <a:gd name="connsiteX147-14539" fmla="*/ 4218 w 10000"/>
                <a:gd name="connsiteY147-14540" fmla="*/ 22 h 10000"/>
                <a:gd name="connsiteX148-14541" fmla="*/ 4428 w 10000"/>
                <a:gd name="connsiteY148-14542" fmla="*/ 30 h 10000"/>
                <a:gd name="connsiteX149-14543" fmla="*/ 4646 w 10000"/>
                <a:gd name="connsiteY149-14544" fmla="*/ 37 h 10000"/>
                <a:gd name="connsiteX150-14545" fmla="*/ 5066 w 10000"/>
                <a:gd name="connsiteY150-14546" fmla="*/ 60 h 10000"/>
                <a:gd name="connsiteX151-14547" fmla="*/ 5066 w 10000"/>
                <a:gd name="connsiteY151-14548" fmla="*/ 60 h 10000"/>
                <a:gd name="connsiteX152-14549" fmla="*/ 5493 w 10000"/>
                <a:gd name="connsiteY152-14550" fmla="*/ 82 h 10000"/>
                <a:gd name="connsiteX153-14551" fmla="*/ 5712 w 10000"/>
                <a:gd name="connsiteY153-14552" fmla="*/ 90 h 10000"/>
                <a:gd name="connsiteX154-14553" fmla="*/ 5921 w 10000"/>
                <a:gd name="connsiteY154-14554" fmla="*/ 90 h 10000"/>
                <a:gd name="connsiteX155-14555" fmla="*/ 5921 w 10000"/>
                <a:gd name="connsiteY155-14556" fmla="*/ 90 h 10000"/>
                <a:gd name="connsiteX156-14557" fmla="*/ 6376 w 10000"/>
                <a:gd name="connsiteY156-14558" fmla="*/ 105 h 10000"/>
                <a:gd name="connsiteX157-14559" fmla="*/ 6838 w 10000"/>
                <a:gd name="connsiteY157-14560" fmla="*/ 112 h 10000"/>
                <a:gd name="connsiteX158-14561" fmla="*/ 7694 w 10000"/>
                <a:gd name="connsiteY158-14562" fmla="*/ 127 h 10000"/>
                <a:gd name="connsiteX159-14563" fmla="*/ 7799 w 10000"/>
                <a:gd name="connsiteY159-14564" fmla="*/ 135 h 10000"/>
                <a:gd name="connsiteX160-14565" fmla="*/ 7799 w 10000"/>
                <a:gd name="connsiteY160-14566" fmla="*/ 135 h 10000"/>
                <a:gd name="connsiteX161-14567" fmla="*/ 8122 w 10000"/>
                <a:gd name="connsiteY161-14568" fmla="*/ 142 h 10000"/>
                <a:gd name="connsiteX162-14569" fmla="*/ 8454 w 10000"/>
                <a:gd name="connsiteY162-14570" fmla="*/ 164 h 10000"/>
                <a:gd name="connsiteX163-14571" fmla="*/ 8603 w 10000"/>
                <a:gd name="connsiteY163-14572" fmla="*/ 179 h 10000"/>
                <a:gd name="connsiteX164-14573" fmla="*/ 8760 w 10000"/>
                <a:gd name="connsiteY164-14574" fmla="*/ 202 h 10000"/>
                <a:gd name="connsiteX165-14575" fmla="*/ 8900 w 10000"/>
                <a:gd name="connsiteY165-14576" fmla="*/ 232 h 10000"/>
                <a:gd name="connsiteX166-14577" fmla="*/ 9039 w 10000"/>
                <a:gd name="connsiteY166-14578" fmla="*/ 277 h 10000"/>
                <a:gd name="connsiteX167-14579" fmla="*/ 9170 w 10000"/>
                <a:gd name="connsiteY167-14580" fmla="*/ 321 h 10000"/>
                <a:gd name="connsiteX168-14581" fmla="*/ 9293 w 10000"/>
                <a:gd name="connsiteY168-14582" fmla="*/ 389 h 10000"/>
                <a:gd name="connsiteX169-14583" fmla="*/ 9389 w 10000"/>
                <a:gd name="connsiteY169-14584" fmla="*/ 463 h 10000"/>
                <a:gd name="connsiteX170-14585" fmla="*/ 9441 w 10000"/>
                <a:gd name="connsiteY170-14586" fmla="*/ 508 h 10000"/>
                <a:gd name="connsiteX171-14587" fmla="*/ 9476 w 10000"/>
                <a:gd name="connsiteY171-14588" fmla="*/ 553 h 10000"/>
                <a:gd name="connsiteX172-14589" fmla="*/ 9520 w 10000"/>
                <a:gd name="connsiteY172-14590" fmla="*/ 605 h 10000"/>
                <a:gd name="connsiteX173-14591" fmla="*/ 9563 w 10000"/>
                <a:gd name="connsiteY173-14592" fmla="*/ 665 h 10000"/>
                <a:gd name="connsiteX174-14593" fmla="*/ 9590 w 10000"/>
                <a:gd name="connsiteY174-14594" fmla="*/ 717 h 10000"/>
                <a:gd name="connsiteX175-14595" fmla="*/ 9616 w 10000"/>
                <a:gd name="connsiteY175-14596" fmla="*/ 777 h 10000"/>
                <a:gd name="connsiteX176-14597" fmla="*/ 9642 w 10000"/>
                <a:gd name="connsiteY176-14598" fmla="*/ 852 h 10000"/>
                <a:gd name="connsiteX177-14599" fmla="*/ 9659 w 10000"/>
                <a:gd name="connsiteY177-14600" fmla="*/ 927 h 10000"/>
                <a:gd name="connsiteX178-14601" fmla="*/ 9668 w 10000"/>
                <a:gd name="connsiteY178-14602" fmla="*/ 1001 h 10000"/>
                <a:gd name="connsiteX179-14603" fmla="*/ 9677 w 10000"/>
                <a:gd name="connsiteY179-14604" fmla="*/ 1084 h 10000"/>
                <a:gd name="connsiteX180-14605" fmla="*/ 9677 w 10000"/>
                <a:gd name="connsiteY180-14606" fmla="*/ 1084 h 10000"/>
                <a:gd name="connsiteX181-14607" fmla="*/ 9668 w 10000"/>
                <a:gd name="connsiteY181-14608" fmla="*/ 1136 h 10000"/>
                <a:gd name="connsiteX182-14609" fmla="*/ 9659 w 10000"/>
                <a:gd name="connsiteY182-14610" fmla="*/ 1151 h 10000"/>
                <a:gd name="connsiteX183-14611" fmla="*/ 9642 w 10000"/>
                <a:gd name="connsiteY183-14612" fmla="*/ 1173 h 10000"/>
                <a:gd name="connsiteX184-14613" fmla="*/ 9642 w 10000"/>
                <a:gd name="connsiteY184-14614" fmla="*/ 1173 h 10000"/>
                <a:gd name="connsiteX185-14615" fmla="*/ 9616 w 10000"/>
                <a:gd name="connsiteY185-14616" fmla="*/ 1188 h 10000"/>
                <a:gd name="connsiteX186-14617" fmla="*/ 9590 w 10000"/>
                <a:gd name="connsiteY186-14618" fmla="*/ 1196 h 10000"/>
                <a:gd name="connsiteX187-14619" fmla="*/ 9563 w 10000"/>
                <a:gd name="connsiteY187-14620" fmla="*/ 1203 h 10000"/>
                <a:gd name="connsiteX188-14621" fmla="*/ 9520 w 10000"/>
                <a:gd name="connsiteY188-14622" fmla="*/ 1211 h 10000"/>
                <a:gd name="connsiteX189-14623" fmla="*/ 9520 w 10000"/>
                <a:gd name="connsiteY189-14624" fmla="*/ 1211 h 10000"/>
                <a:gd name="connsiteX190-14625" fmla="*/ 9467 w 10000"/>
                <a:gd name="connsiteY190-14626" fmla="*/ 1203 h 10000"/>
                <a:gd name="connsiteX191-14627" fmla="*/ 9441 w 10000"/>
                <a:gd name="connsiteY191-14628" fmla="*/ 1188 h 10000"/>
                <a:gd name="connsiteX192-14629" fmla="*/ 9415 w 10000"/>
                <a:gd name="connsiteY192-14630" fmla="*/ 1173 h 10000"/>
                <a:gd name="connsiteX193-14631" fmla="*/ 9397 w 10000"/>
                <a:gd name="connsiteY193-14632" fmla="*/ 1158 h 10000"/>
                <a:gd name="connsiteX194-14633" fmla="*/ 9380 w 10000"/>
                <a:gd name="connsiteY194-14634" fmla="*/ 1136 h 10000"/>
                <a:gd name="connsiteX195-14635" fmla="*/ 9362 w 10000"/>
                <a:gd name="connsiteY195-14636" fmla="*/ 1114 h 10000"/>
                <a:gd name="connsiteX196-14637" fmla="*/ 9362 w 10000"/>
                <a:gd name="connsiteY196-14638" fmla="*/ 1084 h 10000"/>
                <a:gd name="connsiteX197-14639" fmla="*/ 9362 w 10000"/>
                <a:gd name="connsiteY197-14640" fmla="*/ 1084 h 10000"/>
                <a:gd name="connsiteX198-14641" fmla="*/ 9354 w 10000"/>
                <a:gd name="connsiteY198-14642" fmla="*/ 994 h 10000"/>
                <a:gd name="connsiteX199-14643" fmla="*/ 9336 w 10000"/>
                <a:gd name="connsiteY199-14644" fmla="*/ 919 h 10000"/>
                <a:gd name="connsiteX200-14645" fmla="*/ 9310 w 10000"/>
                <a:gd name="connsiteY200-14646" fmla="*/ 852 h 10000"/>
                <a:gd name="connsiteX201-14647" fmla="*/ 9275 w 10000"/>
                <a:gd name="connsiteY201-14648" fmla="*/ 777 h 10000"/>
                <a:gd name="connsiteX202-14649" fmla="*/ 9223 w 10000"/>
                <a:gd name="connsiteY202-14650" fmla="*/ 717 h 10000"/>
                <a:gd name="connsiteX203-14651" fmla="*/ 9170 w 10000"/>
                <a:gd name="connsiteY203-14652" fmla="*/ 665 h 10000"/>
                <a:gd name="connsiteX204-14653" fmla="*/ 9118 w 10000"/>
                <a:gd name="connsiteY204-14654" fmla="*/ 620 h 10000"/>
                <a:gd name="connsiteX205-14655" fmla="*/ 9048 w 10000"/>
                <a:gd name="connsiteY205-14656" fmla="*/ 575 h 10000"/>
                <a:gd name="connsiteX206-14657" fmla="*/ 8961 w 10000"/>
                <a:gd name="connsiteY206-14658" fmla="*/ 531 h 10000"/>
                <a:gd name="connsiteX207-14659" fmla="*/ 8882 w 10000"/>
                <a:gd name="connsiteY207-14660" fmla="*/ 493 h 10000"/>
                <a:gd name="connsiteX208-14661" fmla="*/ 8786 w 10000"/>
                <a:gd name="connsiteY208-14662" fmla="*/ 463 h 10000"/>
                <a:gd name="connsiteX209-14663" fmla="*/ 8681 w 10000"/>
                <a:gd name="connsiteY209-14664" fmla="*/ 441 h 10000"/>
                <a:gd name="connsiteX210-14665" fmla="*/ 8568 w 10000"/>
                <a:gd name="connsiteY210-14666" fmla="*/ 426 h 10000"/>
                <a:gd name="connsiteX211-14667" fmla="*/ 8454 w 10000"/>
                <a:gd name="connsiteY211-14668" fmla="*/ 411 h 10000"/>
                <a:gd name="connsiteX212-14669" fmla="*/ 8314 w 10000"/>
                <a:gd name="connsiteY212-14670" fmla="*/ 404 h 10000"/>
                <a:gd name="connsiteX213-14671" fmla="*/ 8183 w 10000"/>
                <a:gd name="connsiteY213-14672" fmla="*/ 404 h 10000"/>
                <a:gd name="connsiteX214-14673" fmla="*/ 8166 w 10000"/>
                <a:gd name="connsiteY214-14674" fmla="*/ 404 h 10000"/>
                <a:gd name="connsiteX215-14675" fmla="*/ 8166 w 10000"/>
                <a:gd name="connsiteY215-14676" fmla="*/ 404 h 10000"/>
                <a:gd name="connsiteX216-14677" fmla="*/ 7834 w 10000"/>
                <a:gd name="connsiteY216-14678" fmla="*/ 396 h 10000"/>
                <a:gd name="connsiteX217-14679" fmla="*/ 7520 w 10000"/>
                <a:gd name="connsiteY217-14680" fmla="*/ 381 h 10000"/>
                <a:gd name="connsiteX218-14681" fmla="*/ 7520 w 10000"/>
                <a:gd name="connsiteY218-14682" fmla="*/ 381 h 10000"/>
                <a:gd name="connsiteX219-14683" fmla="*/ 7205 w 10000"/>
                <a:gd name="connsiteY219-14684" fmla="*/ 374 h 10000"/>
                <a:gd name="connsiteX220-14685" fmla="*/ 6882 w 10000"/>
                <a:gd name="connsiteY220-14686" fmla="*/ 366 h 10000"/>
                <a:gd name="connsiteX221-14687" fmla="*/ 5502 w 10000"/>
                <a:gd name="connsiteY221-14688" fmla="*/ 366 h 10000"/>
                <a:gd name="connsiteX222-14689" fmla="*/ 5502 w 10000"/>
                <a:gd name="connsiteY222-14690" fmla="*/ 366 h 10000"/>
                <a:gd name="connsiteX223-14691" fmla="*/ 5354 w 10000"/>
                <a:gd name="connsiteY223-14692" fmla="*/ 366 h 10000"/>
                <a:gd name="connsiteX224-14693" fmla="*/ 5214 w 10000"/>
                <a:gd name="connsiteY224-14694" fmla="*/ 359 h 10000"/>
                <a:gd name="connsiteX225-14695" fmla="*/ 4926 w 10000"/>
                <a:gd name="connsiteY225-14696" fmla="*/ 336 h 10000"/>
                <a:gd name="connsiteX226-14697" fmla="*/ 4926 w 10000"/>
                <a:gd name="connsiteY226-14698" fmla="*/ 336 h 10000"/>
                <a:gd name="connsiteX227-14699" fmla="*/ 4638 w 10000"/>
                <a:gd name="connsiteY227-14700" fmla="*/ 299 h 10000"/>
                <a:gd name="connsiteX228-14701" fmla="*/ 4489 w 10000"/>
                <a:gd name="connsiteY228-14702" fmla="*/ 291 h 10000"/>
                <a:gd name="connsiteX229-14703" fmla="*/ 4341 w 10000"/>
                <a:gd name="connsiteY229-14704" fmla="*/ 291 h 10000"/>
                <a:gd name="connsiteX230-14705" fmla="*/ 4341 w 10000"/>
                <a:gd name="connsiteY230-14706" fmla="*/ 291 h 10000"/>
                <a:gd name="connsiteX231-14707" fmla="*/ 3886 w 10000"/>
                <a:gd name="connsiteY231-14708" fmla="*/ 284 h 10000"/>
                <a:gd name="connsiteX232-14709" fmla="*/ 3424 w 10000"/>
                <a:gd name="connsiteY232-14710" fmla="*/ 262 h 10000"/>
                <a:gd name="connsiteX233-14711" fmla="*/ 3424 w 10000"/>
                <a:gd name="connsiteY233-14712" fmla="*/ 262 h 10000"/>
                <a:gd name="connsiteX234-14713" fmla="*/ 3004 w 10000"/>
                <a:gd name="connsiteY234-14714" fmla="*/ 247 h 10000"/>
                <a:gd name="connsiteX235-14715" fmla="*/ 3004 w 10000"/>
                <a:gd name="connsiteY235-14716" fmla="*/ 247 h 10000"/>
                <a:gd name="connsiteX236-14717" fmla="*/ 2716 w 10000"/>
                <a:gd name="connsiteY236-14718" fmla="*/ 239 h 10000"/>
                <a:gd name="connsiteX237-14719" fmla="*/ 2716 w 10000"/>
                <a:gd name="connsiteY237-14720" fmla="*/ 239 h 10000"/>
                <a:gd name="connsiteX238-14721" fmla="*/ 2472 w 10000"/>
                <a:gd name="connsiteY238-14722" fmla="*/ 247 h 10000"/>
                <a:gd name="connsiteX239-14723" fmla="*/ 2157 w 10000"/>
                <a:gd name="connsiteY239-14724" fmla="*/ 262 h 10000"/>
                <a:gd name="connsiteX240-14725" fmla="*/ 1983 w 10000"/>
                <a:gd name="connsiteY240-14726" fmla="*/ 277 h 10000"/>
                <a:gd name="connsiteX241-14727" fmla="*/ 1808 w 10000"/>
                <a:gd name="connsiteY241-14728" fmla="*/ 299 h 10000"/>
                <a:gd name="connsiteX242-14729" fmla="*/ 1642 w 10000"/>
                <a:gd name="connsiteY242-14730" fmla="*/ 321 h 10000"/>
                <a:gd name="connsiteX243-14731" fmla="*/ 1476 w 10000"/>
                <a:gd name="connsiteY243-14732" fmla="*/ 366 h 10000"/>
                <a:gd name="connsiteX244-14733" fmla="*/ 1467 w 10000"/>
                <a:gd name="connsiteY244-14734" fmla="*/ 366 h 10000"/>
                <a:gd name="connsiteX245-14735" fmla="*/ 1467 w 10000"/>
                <a:gd name="connsiteY245-14736" fmla="*/ 366 h 10000"/>
                <a:gd name="connsiteX246-14737" fmla="*/ 1284 w 10000"/>
                <a:gd name="connsiteY246-14738" fmla="*/ 411 h 10000"/>
                <a:gd name="connsiteX247-14739" fmla="*/ 1118 w 10000"/>
                <a:gd name="connsiteY247-14740" fmla="*/ 456 h 10000"/>
                <a:gd name="connsiteX248-14741" fmla="*/ 952 w 10000"/>
                <a:gd name="connsiteY248-14742" fmla="*/ 508 h 10000"/>
                <a:gd name="connsiteX249-14743" fmla="*/ 882 w 10000"/>
                <a:gd name="connsiteY249-14744" fmla="*/ 538 h 10000"/>
                <a:gd name="connsiteX250-14745" fmla="*/ 812 w 10000"/>
                <a:gd name="connsiteY250-14746" fmla="*/ 583 h 10000"/>
                <a:gd name="connsiteX251-14747" fmla="*/ 734 w 10000"/>
                <a:gd name="connsiteY251-14748" fmla="*/ 620 h 10000"/>
                <a:gd name="connsiteX252-14749" fmla="*/ 672 w 10000"/>
                <a:gd name="connsiteY252-14750" fmla="*/ 665 h 10000"/>
                <a:gd name="connsiteX253-14751" fmla="*/ 611 w 10000"/>
                <a:gd name="connsiteY253-14752" fmla="*/ 710 h 10000"/>
                <a:gd name="connsiteX254-14753" fmla="*/ 559 w 10000"/>
                <a:gd name="connsiteY254-14754" fmla="*/ 762 h 10000"/>
                <a:gd name="connsiteX255-14755" fmla="*/ 515 w 10000"/>
                <a:gd name="connsiteY255-14756" fmla="*/ 830 h 10000"/>
                <a:gd name="connsiteX256-14757" fmla="*/ 463 w 10000"/>
                <a:gd name="connsiteY256-14758" fmla="*/ 897 h 10000"/>
                <a:gd name="connsiteX257-14759" fmla="*/ 428 w 10000"/>
                <a:gd name="connsiteY257-14760" fmla="*/ 972 h 10000"/>
                <a:gd name="connsiteX258-14761" fmla="*/ 393 w 10000"/>
                <a:gd name="connsiteY258-14762" fmla="*/ 1061 h 10000"/>
                <a:gd name="connsiteX259-14763" fmla="*/ 393 w 10000"/>
                <a:gd name="connsiteY259-14764" fmla="*/ 1061 h 10000"/>
                <a:gd name="connsiteX260-14765" fmla="*/ 367 w 10000"/>
                <a:gd name="connsiteY260-14766" fmla="*/ 1158 h 10000"/>
                <a:gd name="connsiteX261-14767" fmla="*/ 358 w 10000"/>
                <a:gd name="connsiteY261-14768" fmla="*/ 1248 h 10000"/>
                <a:gd name="connsiteX262-14769" fmla="*/ 358 w 10000"/>
                <a:gd name="connsiteY262-14770" fmla="*/ 1353 h 10000"/>
                <a:gd name="connsiteX263-14771" fmla="*/ 358 w 10000"/>
                <a:gd name="connsiteY263-14772" fmla="*/ 1442 h 10000"/>
                <a:gd name="connsiteX264-14773" fmla="*/ 358 w 10000"/>
                <a:gd name="connsiteY264-14774" fmla="*/ 1442 h 10000"/>
                <a:gd name="connsiteX265-14775" fmla="*/ 367 w 10000"/>
                <a:gd name="connsiteY265-14776" fmla="*/ 1562 h 10000"/>
                <a:gd name="connsiteX266-14777" fmla="*/ 358 w 10000"/>
                <a:gd name="connsiteY266-14778" fmla="*/ 1674 h 10000"/>
                <a:gd name="connsiteX267-14779" fmla="*/ 358 w 10000"/>
                <a:gd name="connsiteY267-14780" fmla="*/ 1674 h 10000"/>
                <a:gd name="connsiteX268-14781" fmla="*/ 332 w 10000"/>
                <a:gd name="connsiteY268-14782" fmla="*/ 1794 h 10000"/>
                <a:gd name="connsiteX269-14783" fmla="*/ 332 w 10000"/>
                <a:gd name="connsiteY269-14784" fmla="*/ 1794 h 10000"/>
                <a:gd name="connsiteX270-14785" fmla="*/ 314 w 10000"/>
                <a:gd name="connsiteY270-14786" fmla="*/ 1876 h 10000"/>
                <a:gd name="connsiteX271-14787" fmla="*/ 306 w 10000"/>
                <a:gd name="connsiteY271-14788" fmla="*/ 1958 h 10000"/>
                <a:gd name="connsiteX272-14789" fmla="*/ 306 w 10000"/>
                <a:gd name="connsiteY272-14790" fmla="*/ 2003 h 10000"/>
                <a:gd name="connsiteX273-14791" fmla="*/ 306 w 10000"/>
                <a:gd name="connsiteY273-14792" fmla="*/ 2040 h 10000"/>
                <a:gd name="connsiteX274-14793" fmla="*/ 323 w 10000"/>
                <a:gd name="connsiteY274-14794" fmla="*/ 2078 h 10000"/>
                <a:gd name="connsiteX275-14795" fmla="*/ 341 w 10000"/>
                <a:gd name="connsiteY275-14796" fmla="*/ 2108 h 10000"/>
                <a:gd name="connsiteX276-14797" fmla="*/ 341 w 10000"/>
                <a:gd name="connsiteY276-14798" fmla="*/ 2108 h 10000"/>
                <a:gd name="connsiteX277-14799" fmla="*/ 358 w 10000"/>
                <a:gd name="connsiteY277-14800" fmla="*/ 2152 h 10000"/>
                <a:gd name="connsiteX278-14801" fmla="*/ 358 w 10000"/>
                <a:gd name="connsiteY278-14802" fmla="*/ 2197 h 10000"/>
                <a:gd name="connsiteX279-14803" fmla="*/ 341 w 10000"/>
                <a:gd name="connsiteY279-14804" fmla="*/ 2235 h 10000"/>
                <a:gd name="connsiteX280-14805" fmla="*/ 332 w 10000"/>
                <a:gd name="connsiteY280-14806" fmla="*/ 2257 h 10000"/>
                <a:gd name="connsiteX281-14807" fmla="*/ 314 w 10000"/>
                <a:gd name="connsiteY281-14808" fmla="*/ 2265 h 10000"/>
                <a:gd name="connsiteX282-14809" fmla="*/ 314 w 10000"/>
                <a:gd name="connsiteY282-14810" fmla="*/ 2280 h 10000"/>
                <a:gd name="connsiteX283-14811" fmla="*/ 314 w 10000"/>
                <a:gd name="connsiteY283-14812" fmla="*/ 2280 h 10000"/>
                <a:gd name="connsiteX284-14813" fmla="*/ 323 w 10000"/>
                <a:gd name="connsiteY284-14814" fmla="*/ 3019 h 10000"/>
                <a:gd name="connsiteX285-14815" fmla="*/ 332 w 10000"/>
                <a:gd name="connsiteY285-14816" fmla="*/ 3804 h 10000"/>
                <a:gd name="connsiteX286-14817" fmla="*/ 349 w 10000"/>
                <a:gd name="connsiteY286-14818" fmla="*/ 4634 h 10000"/>
                <a:gd name="connsiteX287-14819" fmla="*/ 393 w 10000"/>
                <a:gd name="connsiteY287-14820" fmla="*/ 5471 h 10000"/>
                <a:gd name="connsiteX288-14821" fmla="*/ 393 w 10000"/>
                <a:gd name="connsiteY288-14822" fmla="*/ 5471 h 10000"/>
                <a:gd name="connsiteX289-14823" fmla="*/ 410 w 10000"/>
                <a:gd name="connsiteY289-14824" fmla="*/ 5889 h 10000"/>
                <a:gd name="connsiteX290-14825" fmla="*/ 428 w 10000"/>
                <a:gd name="connsiteY290-14826" fmla="*/ 6315 h 10000"/>
                <a:gd name="connsiteX291-14827" fmla="*/ 437 w 10000"/>
                <a:gd name="connsiteY291-14828" fmla="*/ 6764 h 10000"/>
                <a:gd name="connsiteX292-14829" fmla="*/ 437 w 10000"/>
                <a:gd name="connsiteY292-14830" fmla="*/ 7212 h 10000"/>
                <a:gd name="connsiteX293-14831" fmla="*/ 437 w 10000"/>
                <a:gd name="connsiteY293-14832" fmla="*/ 7212 h 10000"/>
                <a:gd name="connsiteX294-14833" fmla="*/ 437 w 10000"/>
                <a:gd name="connsiteY294-14834" fmla="*/ 7444 h 10000"/>
                <a:gd name="connsiteX295-14835" fmla="*/ 437 w 10000"/>
                <a:gd name="connsiteY295-14836" fmla="*/ 7444 h 10000"/>
                <a:gd name="connsiteX296-14837" fmla="*/ 437 w 10000"/>
                <a:gd name="connsiteY296-14838" fmla="*/ 7720 h 10000"/>
                <a:gd name="connsiteX297-14839" fmla="*/ 437 w 10000"/>
                <a:gd name="connsiteY297-14840" fmla="*/ 7997 h 10000"/>
                <a:gd name="connsiteX298-14841" fmla="*/ 437 w 10000"/>
                <a:gd name="connsiteY298-14842" fmla="*/ 8034 h 10000"/>
                <a:gd name="connsiteX299-14843" fmla="*/ 437 w 10000"/>
                <a:gd name="connsiteY299-14844" fmla="*/ 8034 h 10000"/>
                <a:gd name="connsiteX300-14845" fmla="*/ 428 w 10000"/>
                <a:gd name="connsiteY300-14846" fmla="*/ 8214 h 10000"/>
                <a:gd name="connsiteX301-14847" fmla="*/ 428 w 10000"/>
                <a:gd name="connsiteY301-14848" fmla="*/ 8214 h 10000"/>
                <a:gd name="connsiteX302-14849" fmla="*/ 437 w 10000"/>
                <a:gd name="connsiteY302-14850" fmla="*/ 8266 h 10000"/>
                <a:gd name="connsiteX303-14851" fmla="*/ 428 w 10000"/>
                <a:gd name="connsiteY303-14852" fmla="*/ 8266 h 10000"/>
                <a:gd name="connsiteX304-14853" fmla="*/ 437 w 10000"/>
                <a:gd name="connsiteY304-14854" fmla="*/ 8341 h 10000"/>
                <a:gd name="connsiteX305-14855" fmla="*/ 437 w 10000"/>
                <a:gd name="connsiteY305-14856" fmla="*/ 8363 h 10000"/>
                <a:gd name="connsiteX306-14857" fmla="*/ 445 w 10000"/>
                <a:gd name="connsiteY306-14858" fmla="*/ 8378 h 10000"/>
                <a:gd name="connsiteX307-14859" fmla="*/ 445 w 10000"/>
                <a:gd name="connsiteY307-14860" fmla="*/ 8378 h 10000"/>
                <a:gd name="connsiteX308-14861" fmla="*/ 454 w 10000"/>
                <a:gd name="connsiteY308-14862" fmla="*/ 8401 h 10000"/>
                <a:gd name="connsiteX309-14863" fmla="*/ 463 w 10000"/>
                <a:gd name="connsiteY309-14864" fmla="*/ 8430 h 10000"/>
                <a:gd name="connsiteX310-14865" fmla="*/ 463 w 10000"/>
                <a:gd name="connsiteY310-14866" fmla="*/ 8460 h 10000"/>
                <a:gd name="connsiteX311-14867" fmla="*/ 454 w 10000"/>
                <a:gd name="connsiteY311-14868" fmla="*/ 8490 h 10000"/>
                <a:gd name="connsiteX312-14869" fmla="*/ 454 w 10000"/>
                <a:gd name="connsiteY312-14870" fmla="*/ 8498 h 10000"/>
                <a:gd name="connsiteX313-14871" fmla="*/ 454 w 10000"/>
                <a:gd name="connsiteY313-14872" fmla="*/ 8505 h 10000"/>
                <a:gd name="connsiteX314-14873" fmla="*/ 454 w 10000"/>
                <a:gd name="connsiteY314-14874" fmla="*/ 8505 h 10000"/>
                <a:gd name="connsiteX315-14875" fmla="*/ 498 w 10000"/>
                <a:gd name="connsiteY315-14876" fmla="*/ 8617 h 10000"/>
                <a:gd name="connsiteX316-14877" fmla="*/ 541 w 10000"/>
                <a:gd name="connsiteY316-14878" fmla="*/ 8722 h 10000"/>
                <a:gd name="connsiteX317-14879" fmla="*/ 603 w 10000"/>
                <a:gd name="connsiteY317-14880" fmla="*/ 8827 h 10000"/>
                <a:gd name="connsiteX318-14881" fmla="*/ 664 w 10000"/>
                <a:gd name="connsiteY318-14882" fmla="*/ 8924 h 10000"/>
                <a:gd name="connsiteX319-14883" fmla="*/ 742 w 10000"/>
                <a:gd name="connsiteY319-14884" fmla="*/ 9021 h 10000"/>
                <a:gd name="connsiteX320-14885" fmla="*/ 838 w 10000"/>
                <a:gd name="connsiteY320-14886" fmla="*/ 9111 h 10000"/>
                <a:gd name="connsiteX321-14887" fmla="*/ 934 w 10000"/>
                <a:gd name="connsiteY321-14888" fmla="*/ 9193 h 10000"/>
                <a:gd name="connsiteX322-14889" fmla="*/ 1048 w 10000"/>
                <a:gd name="connsiteY322-14890" fmla="*/ 9283 h 10000"/>
                <a:gd name="connsiteX323-14891" fmla="*/ 1162 w 10000"/>
                <a:gd name="connsiteY323-14892" fmla="*/ 9357 h 10000"/>
                <a:gd name="connsiteX324-14893" fmla="*/ 1275 w 10000"/>
                <a:gd name="connsiteY324-14894" fmla="*/ 9417 h 10000"/>
                <a:gd name="connsiteX325-14895" fmla="*/ 1397 w 10000"/>
                <a:gd name="connsiteY325-14896" fmla="*/ 9484 h 10000"/>
                <a:gd name="connsiteX326-14897" fmla="*/ 1520 w 10000"/>
                <a:gd name="connsiteY326-14898" fmla="*/ 9529 h 10000"/>
                <a:gd name="connsiteX327-14899" fmla="*/ 1651 w 10000"/>
                <a:gd name="connsiteY327-14900" fmla="*/ 9574 h 10000"/>
                <a:gd name="connsiteX328-14901" fmla="*/ 1764 w 10000"/>
                <a:gd name="connsiteY328-14902" fmla="*/ 9604 h 10000"/>
                <a:gd name="connsiteX329-14903" fmla="*/ 1895 w 10000"/>
                <a:gd name="connsiteY329-14904" fmla="*/ 9619 h 10000"/>
                <a:gd name="connsiteX330-14905" fmla="*/ 2017 w 10000"/>
                <a:gd name="connsiteY330-14906" fmla="*/ 9626 h 10000"/>
                <a:gd name="connsiteX331-14907" fmla="*/ 2017 w 10000"/>
                <a:gd name="connsiteY331-14908" fmla="*/ 9626 h 10000"/>
                <a:gd name="connsiteX332-14909" fmla="*/ 2096 w 10000"/>
                <a:gd name="connsiteY332-14910" fmla="*/ 9619 h 10000"/>
                <a:gd name="connsiteX333-14911" fmla="*/ 2096 w 10000"/>
                <a:gd name="connsiteY333-14912" fmla="*/ 9619 h 10000"/>
                <a:gd name="connsiteX334-14913" fmla="*/ 2262 w 10000"/>
                <a:gd name="connsiteY334-14914" fmla="*/ 9619 h 10000"/>
                <a:gd name="connsiteX335-14915" fmla="*/ 2262 w 10000"/>
                <a:gd name="connsiteY335-14916" fmla="*/ 9619 h 10000"/>
                <a:gd name="connsiteX336-14917" fmla="*/ 2428 w 10000"/>
                <a:gd name="connsiteY336-14918" fmla="*/ 9619 h 10000"/>
                <a:gd name="connsiteX337-14919" fmla="*/ 2585 w 10000"/>
                <a:gd name="connsiteY337-14920" fmla="*/ 9634 h 10000"/>
                <a:gd name="connsiteX338-14921" fmla="*/ 2900 w 10000"/>
                <a:gd name="connsiteY338-14922" fmla="*/ 9664 h 10000"/>
                <a:gd name="connsiteX339-14923" fmla="*/ 2900 w 10000"/>
                <a:gd name="connsiteY339-14924" fmla="*/ 9664 h 10000"/>
                <a:gd name="connsiteX340-14925" fmla="*/ 3048 w 10000"/>
                <a:gd name="connsiteY340-14926" fmla="*/ 9686 h 10000"/>
                <a:gd name="connsiteX341-14927" fmla="*/ 3048 w 10000"/>
                <a:gd name="connsiteY341-14928" fmla="*/ 9686 h 10000"/>
                <a:gd name="connsiteX342-14929" fmla="*/ 3197 w 10000"/>
                <a:gd name="connsiteY342-14930" fmla="*/ 9694 h 10000"/>
                <a:gd name="connsiteX343-14931" fmla="*/ 3354 w 10000"/>
                <a:gd name="connsiteY343-14932" fmla="*/ 9701 h 10000"/>
                <a:gd name="connsiteX344-14933" fmla="*/ 3354 w 10000"/>
                <a:gd name="connsiteY344-14934" fmla="*/ 9701 h 10000"/>
                <a:gd name="connsiteX345-14935" fmla="*/ 3590 w 10000"/>
                <a:gd name="connsiteY345-14936" fmla="*/ 9694 h 10000"/>
                <a:gd name="connsiteX346-14937" fmla="*/ 3817 w 10000"/>
                <a:gd name="connsiteY346-14938" fmla="*/ 9679 h 10000"/>
                <a:gd name="connsiteX347-14939" fmla="*/ 3817 w 10000"/>
                <a:gd name="connsiteY347-14940" fmla="*/ 9679 h 10000"/>
                <a:gd name="connsiteX348-14941" fmla="*/ 4035 w 10000"/>
                <a:gd name="connsiteY348-14942" fmla="*/ 9664 h 10000"/>
                <a:gd name="connsiteX349-14943" fmla="*/ 4061 w 10000"/>
                <a:gd name="connsiteY349-14944" fmla="*/ 9664 h 10000"/>
                <a:gd name="connsiteX350-14945" fmla="*/ 4070 w 10000"/>
                <a:gd name="connsiteY350-14946" fmla="*/ 9656 h 10000"/>
                <a:gd name="connsiteX351-14947" fmla="*/ 4070 w 10000"/>
                <a:gd name="connsiteY351-14948" fmla="*/ 9656 h 10000"/>
                <a:gd name="connsiteX352-14949" fmla="*/ 4114 w 10000"/>
                <a:gd name="connsiteY352-14950" fmla="*/ 9634 h 10000"/>
                <a:gd name="connsiteX353-14951" fmla="*/ 4157 w 10000"/>
                <a:gd name="connsiteY353-14952" fmla="*/ 9626 h 10000"/>
                <a:gd name="connsiteX354-14953" fmla="*/ 4175 w 10000"/>
                <a:gd name="connsiteY354-14954" fmla="*/ 9626 h 10000"/>
                <a:gd name="connsiteX355-14955" fmla="*/ 4175 w 10000"/>
                <a:gd name="connsiteY355-14956" fmla="*/ 9626 h 10000"/>
                <a:gd name="connsiteX356-14957" fmla="*/ 4611 w 10000"/>
                <a:gd name="connsiteY356-14958" fmla="*/ 9656 h 10000"/>
                <a:gd name="connsiteX357-14959" fmla="*/ 4611 w 10000"/>
                <a:gd name="connsiteY357-14960" fmla="*/ 9656 h 10000"/>
                <a:gd name="connsiteX358-14961" fmla="*/ 5039 w 10000"/>
                <a:gd name="connsiteY358-14962" fmla="*/ 9679 h 10000"/>
                <a:gd name="connsiteX359-14963" fmla="*/ 5258 w 10000"/>
                <a:gd name="connsiteY359-14964" fmla="*/ 9694 h 10000"/>
                <a:gd name="connsiteX360-14965" fmla="*/ 5476 w 10000"/>
                <a:gd name="connsiteY360-14966" fmla="*/ 9694 h 10000"/>
                <a:gd name="connsiteX361-14967" fmla="*/ 5476 w 10000"/>
                <a:gd name="connsiteY361-14968" fmla="*/ 9694 h 10000"/>
                <a:gd name="connsiteX362-14969" fmla="*/ 5633 w 10000"/>
                <a:gd name="connsiteY362-14970" fmla="*/ 9686 h 10000"/>
                <a:gd name="connsiteX363-14971" fmla="*/ 5633 w 10000"/>
                <a:gd name="connsiteY363-14972" fmla="*/ 9686 h 10000"/>
                <a:gd name="connsiteX364-14973" fmla="*/ 5808 w 10000"/>
                <a:gd name="connsiteY364-14974" fmla="*/ 9686 h 10000"/>
                <a:gd name="connsiteX365-14975" fmla="*/ 5808 w 10000"/>
                <a:gd name="connsiteY365-14976" fmla="*/ 9686 h 10000"/>
                <a:gd name="connsiteX366-14977" fmla="*/ 5886 w 10000"/>
                <a:gd name="connsiteY366-14978" fmla="*/ 9686 h 10000"/>
                <a:gd name="connsiteX367-14979" fmla="*/ 5956 w 10000"/>
                <a:gd name="connsiteY367-14980" fmla="*/ 9694 h 10000"/>
                <a:gd name="connsiteX368-14981" fmla="*/ 6026 w 10000"/>
                <a:gd name="connsiteY368-14982" fmla="*/ 9716 h 10000"/>
                <a:gd name="connsiteX369-14983" fmla="*/ 6087 w 10000"/>
                <a:gd name="connsiteY369-14984" fmla="*/ 9738 h 10000"/>
                <a:gd name="connsiteX370-14985" fmla="*/ 6105 w 10000"/>
                <a:gd name="connsiteY370-14986" fmla="*/ 9746 h 10000"/>
                <a:gd name="connsiteX371-14987" fmla="*/ 6140 w 10000"/>
                <a:gd name="connsiteY371-14988" fmla="*/ 9738 h 10000"/>
                <a:gd name="connsiteX372-14989" fmla="*/ 6148 w 10000"/>
                <a:gd name="connsiteY372-14990" fmla="*/ 9731 h 10000"/>
                <a:gd name="connsiteX373-14991" fmla="*/ 6148 w 10000"/>
                <a:gd name="connsiteY373-14992" fmla="*/ 9731 h 10000"/>
                <a:gd name="connsiteX374-14993" fmla="*/ 6183 w 10000"/>
                <a:gd name="connsiteY374-14994" fmla="*/ 9694 h 10000"/>
                <a:gd name="connsiteX375-14995" fmla="*/ 6227 w 10000"/>
                <a:gd name="connsiteY375-14996" fmla="*/ 9671 h 10000"/>
                <a:gd name="connsiteX376-14997" fmla="*/ 6332 w 10000"/>
                <a:gd name="connsiteY376-14998" fmla="*/ 9634 h 10000"/>
                <a:gd name="connsiteX377-14999" fmla="*/ 6428 w 10000"/>
                <a:gd name="connsiteY377-15000" fmla="*/ 9604 h 10000"/>
                <a:gd name="connsiteX378-15001" fmla="*/ 6541 w 10000"/>
                <a:gd name="connsiteY378-15002" fmla="*/ 9574 h 10000"/>
                <a:gd name="connsiteX379-15003" fmla="*/ 6541 w 10000"/>
                <a:gd name="connsiteY379-15004" fmla="*/ 9574 h 10000"/>
                <a:gd name="connsiteX380-15005" fmla="*/ 6681 w 10000"/>
                <a:gd name="connsiteY380-15006" fmla="*/ 9544 h 10000"/>
                <a:gd name="connsiteX381-15007" fmla="*/ 6742 w 10000"/>
                <a:gd name="connsiteY381-15008" fmla="*/ 9522 h 10000"/>
                <a:gd name="connsiteX382-15009" fmla="*/ 6821 w 10000"/>
                <a:gd name="connsiteY382-15010" fmla="*/ 9499 h 10000"/>
                <a:gd name="connsiteX383-15011" fmla="*/ 6821 w 10000"/>
                <a:gd name="connsiteY383-15012" fmla="*/ 9499 h 10000"/>
                <a:gd name="connsiteX384-15013" fmla="*/ 7092 w 10000"/>
                <a:gd name="connsiteY384-15014" fmla="*/ 9372 h 10000"/>
                <a:gd name="connsiteX385-15015" fmla="*/ 7362 w 10000"/>
                <a:gd name="connsiteY385-15016" fmla="*/ 9215 h 10000"/>
                <a:gd name="connsiteX386-15017" fmla="*/ 7642 w 10000"/>
                <a:gd name="connsiteY386-15018" fmla="*/ 9051 h 10000"/>
                <a:gd name="connsiteX387-15019" fmla="*/ 7930 w 10000"/>
                <a:gd name="connsiteY387-15020" fmla="*/ 8857 h 10000"/>
                <a:gd name="connsiteX388-15021" fmla="*/ 7930 w 10000"/>
                <a:gd name="connsiteY388-15022" fmla="*/ 8857 h 10000"/>
                <a:gd name="connsiteX389-15023" fmla="*/ 8052 w 10000"/>
                <a:gd name="connsiteY389-15024" fmla="*/ 8774 h 10000"/>
                <a:gd name="connsiteX390-15025" fmla="*/ 8192 w 10000"/>
                <a:gd name="connsiteY390-15026" fmla="*/ 8685 h 10000"/>
                <a:gd name="connsiteX391-15027" fmla="*/ 8463 w 10000"/>
                <a:gd name="connsiteY391-15028" fmla="*/ 8543 h 10000"/>
                <a:gd name="connsiteX392-15029" fmla="*/ 8463 w 10000"/>
                <a:gd name="connsiteY392-15030" fmla="*/ 8543 h 10000"/>
                <a:gd name="connsiteX393-15031" fmla="*/ 8664 w 10000"/>
                <a:gd name="connsiteY393-15032" fmla="*/ 8423 h 10000"/>
                <a:gd name="connsiteX394-15033" fmla="*/ 8873 w 10000"/>
                <a:gd name="connsiteY394-15034" fmla="*/ 8303 h 10000"/>
                <a:gd name="connsiteX395-15035" fmla="*/ 8873 w 10000"/>
                <a:gd name="connsiteY395-15036" fmla="*/ 8303 h 10000"/>
                <a:gd name="connsiteX396-15037" fmla="*/ 8987 w 10000"/>
                <a:gd name="connsiteY396-15038" fmla="*/ 8229 h 10000"/>
                <a:gd name="connsiteX397-15039" fmla="*/ 8987 w 10000"/>
                <a:gd name="connsiteY397-15040" fmla="*/ 8229 h 10000"/>
                <a:gd name="connsiteX398-15041" fmla="*/ 9345 w 10000"/>
                <a:gd name="connsiteY398-15042" fmla="*/ 8019 h 10000"/>
                <a:gd name="connsiteX399-15043" fmla="*/ 9546 w 10000"/>
                <a:gd name="connsiteY399-15044" fmla="*/ 7892 h 10000"/>
                <a:gd name="connsiteX400-15045" fmla="*/ 9598 w 10000"/>
                <a:gd name="connsiteY400-15046" fmla="*/ 7855 h 10000"/>
                <a:gd name="connsiteX401-15047" fmla="*/ 9633 w 10000"/>
                <a:gd name="connsiteY401-15048" fmla="*/ 7818 h 10000"/>
                <a:gd name="connsiteX402-15049" fmla="*/ 9642 w 10000"/>
                <a:gd name="connsiteY402-15050" fmla="*/ 7795 h 10000"/>
                <a:gd name="connsiteX403-15051" fmla="*/ 9651 w 10000"/>
                <a:gd name="connsiteY403-15052" fmla="*/ 7780 h 10000"/>
                <a:gd name="connsiteX404-15053" fmla="*/ 9651 w 10000"/>
                <a:gd name="connsiteY404-15054" fmla="*/ 7780 h 10000"/>
                <a:gd name="connsiteX405-15055" fmla="*/ 9659 w 10000"/>
                <a:gd name="connsiteY405-15056" fmla="*/ 7743 h 10000"/>
                <a:gd name="connsiteX406-15057" fmla="*/ 9668 w 10000"/>
                <a:gd name="connsiteY406-15058" fmla="*/ 7713 h 10000"/>
                <a:gd name="connsiteX407-15059" fmla="*/ 9677 w 10000"/>
                <a:gd name="connsiteY407-15060" fmla="*/ 7706 h 10000"/>
                <a:gd name="connsiteX408-15061" fmla="*/ 9677 w 10000"/>
                <a:gd name="connsiteY408-15062" fmla="*/ 7691 h 10000"/>
                <a:gd name="connsiteX409-15063" fmla="*/ 9677 w 10000"/>
                <a:gd name="connsiteY409-15064" fmla="*/ 7691 h 10000"/>
                <a:gd name="connsiteX410-15065" fmla="*/ 9659 w 10000"/>
                <a:gd name="connsiteY410-15066" fmla="*/ 7070 h 10000"/>
                <a:gd name="connsiteX411-15067" fmla="*/ 9642 w 10000"/>
                <a:gd name="connsiteY411-15068" fmla="*/ 6420 h 10000"/>
                <a:gd name="connsiteX412-15069" fmla="*/ 9607 w 10000"/>
                <a:gd name="connsiteY412-15070" fmla="*/ 5755 h 10000"/>
                <a:gd name="connsiteX413-15071" fmla="*/ 9572 w 10000"/>
                <a:gd name="connsiteY413-15072" fmla="*/ 5052 h 10000"/>
                <a:gd name="connsiteX414-15073" fmla="*/ 9572 w 10000"/>
                <a:gd name="connsiteY414-15074" fmla="*/ 5052 h 10000"/>
                <a:gd name="connsiteX415-15075" fmla="*/ 9572 w 10000"/>
                <a:gd name="connsiteY415-15076" fmla="*/ 4993 h 10000"/>
                <a:gd name="connsiteX416-15077" fmla="*/ 9590 w 10000"/>
                <a:gd name="connsiteY416-15078" fmla="*/ 5282 h 10000"/>
                <a:gd name="connsiteX417-15079" fmla="*/ 9598 w 10000"/>
                <a:gd name="connsiteY417-15080" fmla="*/ 4955 h 10000"/>
                <a:gd name="connsiteX418-15081" fmla="*/ 9825 w 10000"/>
                <a:gd name="connsiteY418-15082" fmla="*/ 4948 h 10000"/>
                <a:gd name="connsiteX419-15083" fmla="*/ 9852 w 10000"/>
                <a:gd name="connsiteY419-15084" fmla="*/ 4970 h 10000"/>
                <a:gd name="connsiteX420-15085" fmla="*/ 9869 w 10000"/>
                <a:gd name="connsiteY420-15086" fmla="*/ 4993 h 10000"/>
                <a:gd name="connsiteX421-15087" fmla="*/ 9911 w 10000"/>
                <a:gd name="connsiteY421-15088" fmla="*/ 5399 h 10000"/>
                <a:gd name="connsiteX422-15089" fmla="*/ 9930 w 10000"/>
                <a:gd name="connsiteY422-15090" fmla="*/ 5830 h 10000"/>
                <a:gd name="connsiteX423-15091" fmla="*/ 9956 w 10000"/>
                <a:gd name="connsiteY423-15092" fmla="*/ 6555 h 10000"/>
                <a:gd name="connsiteX424-15093" fmla="*/ 9983 w 10000"/>
                <a:gd name="connsiteY424-15094" fmla="*/ 7227 h 10000"/>
                <a:gd name="connsiteX425-15095" fmla="*/ 10000 w 10000"/>
                <a:gd name="connsiteY425-15096" fmla="*/ 7870 h 10000"/>
                <a:gd name="connsiteX426-15097" fmla="*/ 9948 w 10000"/>
                <a:gd name="connsiteY426-15098" fmla="*/ 7870 h 10000"/>
                <a:gd name="connsiteX427-15099" fmla="*/ 9930 w 10000"/>
                <a:gd name="connsiteY427-15100" fmla="*/ 7900 h 10000"/>
                <a:gd name="connsiteX428-15101" fmla="*/ 9930 w 10000"/>
                <a:gd name="connsiteY428-15102" fmla="*/ 7900 h 10000"/>
                <a:gd name="connsiteX429-15103" fmla="*/ 9913 w 10000"/>
                <a:gd name="connsiteY429-15104" fmla="*/ 7937 h 10000"/>
                <a:gd name="connsiteX430-15105" fmla="*/ 9878 w 10000"/>
                <a:gd name="connsiteY430-15106" fmla="*/ 7975 h 10000"/>
                <a:gd name="connsiteX431-15107" fmla="*/ 9843 w 10000"/>
                <a:gd name="connsiteY431-15108" fmla="*/ 8012 h 10000"/>
                <a:gd name="connsiteX432-15109" fmla="*/ 9790 w 10000"/>
                <a:gd name="connsiteY432-15110" fmla="*/ 8042 h 10000"/>
                <a:gd name="connsiteX433-15111" fmla="*/ 9694 w 10000"/>
                <a:gd name="connsiteY433-15112" fmla="*/ 8109 h 10000"/>
                <a:gd name="connsiteX434-15113" fmla="*/ 9590 w 10000"/>
                <a:gd name="connsiteY434-15114" fmla="*/ 8169 h 10000"/>
                <a:gd name="connsiteX435-15115" fmla="*/ 9590 w 10000"/>
                <a:gd name="connsiteY435-15116" fmla="*/ 8169 h 10000"/>
                <a:gd name="connsiteX436-15117" fmla="*/ 9476 w 10000"/>
                <a:gd name="connsiteY436-15118" fmla="*/ 8229 h 10000"/>
                <a:gd name="connsiteX437-15119" fmla="*/ 9380 w 10000"/>
                <a:gd name="connsiteY437-15120" fmla="*/ 8303 h 10000"/>
                <a:gd name="connsiteX438-15121" fmla="*/ 9380 w 10000"/>
                <a:gd name="connsiteY438-15122" fmla="*/ 8303 h 10000"/>
                <a:gd name="connsiteX439-15123" fmla="*/ 9205 w 10000"/>
                <a:gd name="connsiteY439-15124" fmla="*/ 8408 h 10000"/>
                <a:gd name="connsiteX440-15125" fmla="*/ 9039 w 10000"/>
                <a:gd name="connsiteY440-15126" fmla="*/ 8513 h 10000"/>
                <a:gd name="connsiteX441-15127" fmla="*/ 8690 w 10000"/>
                <a:gd name="connsiteY441-15128" fmla="*/ 8714 h 10000"/>
                <a:gd name="connsiteX442-15129" fmla="*/ 8690 w 10000"/>
                <a:gd name="connsiteY442-15130" fmla="*/ 8714 h 10000"/>
                <a:gd name="connsiteX443-15131" fmla="*/ 8332 w 10000"/>
                <a:gd name="connsiteY443-15132" fmla="*/ 8924 h 10000"/>
                <a:gd name="connsiteX444-15133" fmla="*/ 8332 w 10000"/>
                <a:gd name="connsiteY444-15134" fmla="*/ 8924 h 10000"/>
                <a:gd name="connsiteX445-15135" fmla="*/ 8131 w 10000"/>
                <a:gd name="connsiteY445-15136" fmla="*/ 9058 h 10000"/>
                <a:gd name="connsiteX446-15137" fmla="*/ 7930 w 10000"/>
                <a:gd name="connsiteY446-15138" fmla="*/ 9185 h 10000"/>
                <a:gd name="connsiteX447-15139" fmla="*/ 7930 w 10000"/>
                <a:gd name="connsiteY447-15140" fmla="*/ 9185 h 10000"/>
                <a:gd name="connsiteX448-15141" fmla="*/ 7555 w 10000"/>
                <a:gd name="connsiteY448-15142" fmla="*/ 9432 h 10000"/>
                <a:gd name="connsiteX449-15143" fmla="*/ 7371 w 10000"/>
                <a:gd name="connsiteY449-15144" fmla="*/ 9544 h 10000"/>
                <a:gd name="connsiteX450-15145" fmla="*/ 7179 w 10000"/>
                <a:gd name="connsiteY450-15146" fmla="*/ 9649 h 10000"/>
                <a:gd name="connsiteX451-15147" fmla="*/ 6978 w 10000"/>
                <a:gd name="connsiteY451-15148" fmla="*/ 9746 h 10000"/>
                <a:gd name="connsiteX452-15149" fmla="*/ 6777 w 10000"/>
                <a:gd name="connsiteY452-15150" fmla="*/ 9828 h 10000"/>
                <a:gd name="connsiteX453-15151" fmla="*/ 6681 w 10000"/>
                <a:gd name="connsiteY453-15152" fmla="*/ 9858 h 10000"/>
                <a:gd name="connsiteX454-15153" fmla="*/ 6576 w 10000"/>
                <a:gd name="connsiteY454-15154" fmla="*/ 9880 h 10000"/>
                <a:gd name="connsiteX455-15155" fmla="*/ 6463 w 10000"/>
                <a:gd name="connsiteY455-15156" fmla="*/ 9903 h 10000"/>
                <a:gd name="connsiteX456-15157" fmla="*/ 6367 w 10000"/>
                <a:gd name="connsiteY456-15158" fmla="*/ 9925 h 10000"/>
                <a:gd name="connsiteX457-15159" fmla="*/ 6349 w 10000"/>
                <a:gd name="connsiteY457-15160" fmla="*/ 9925 h 10000"/>
                <a:gd name="connsiteX458-15161" fmla="*/ 6341 w 10000"/>
                <a:gd name="connsiteY458-15162" fmla="*/ 9933 h 10000"/>
                <a:gd name="connsiteX459-15163" fmla="*/ 6341 w 10000"/>
                <a:gd name="connsiteY459-15164" fmla="*/ 9933 h 10000"/>
                <a:gd name="connsiteX460-15165" fmla="*/ 6314 w 10000"/>
                <a:gd name="connsiteY460-15166" fmla="*/ 9948 h 10000"/>
                <a:gd name="connsiteX461-15167" fmla="*/ 6279 w 10000"/>
                <a:gd name="connsiteY461-15168" fmla="*/ 9955 h 10000"/>
                <a:gd name="connsiteX462-15169" fmla="*/ 6218 w 10000"/>
                <a:gd name="connsiteY462-15170" fmla="*/ 9970 h 10000"/>
                <a:gd name="connsiteX463-15171" fmla="*/ 6227 w 10000"/>
                <a:gd name="connsiteY463-15172" fmla="*/ 9993 h 10000"/>
                <a:gd name="connsiteX464-15173" fmla="*/ 6227 w 10000"/>
                <a:gd name="connsiteY464-15174" fmla="*/ 9993 h 10000"/>
                <a:gd name="connsiteX465-15175" fmla="*/ 6201 w 10000"/>
                <a:gd name="connsiteY465-15176" fmla="*/ 10000 h 10000"/>
                <a:gd name="connsiteX466-15177" fmla="*/ 6201 w 10000"/>
                <a:gd name="connsiteY466-15178" fmla="*/ 10000 h 10000"/>
                <a:gd name="connsiteX467-15179" fmla="*/ 6175 w 10000"/>
                <a:gd name="connsiteY467-15180" fmla="*/ 10000 h 10000"/>
                <a:gd name="connsiteX468-15181" fmla="*/ 6175 w 10000"/>
                <a:gd name="connsiteY468-15182" fmla="*/ 10000 h 10000"/>
                <a:gd name="connsiteX0-15183" fmla="*/ 6175 w 10000"/>
                <a:gd name="connsiteY0-15184" fmla="*/ 10000 h 10000"/>
                <a:gd name="connsiteX1-15185" fmla="*/ 6175 w 10000"/>
                <a:gd name="connsiteY1-15186" fmla="*/ 10000 h 10000"/>
                <a:gd name="connsiteX2-15187" fmla="*/ 6140 w 10000"/>
                <a:gd name="connsiteY2-15188" fmla="*/ 10000 h 10000"/>
                <a:gd name="connsiteX3-15189" fmla="*/ 6114 w 10000"/>
                <a:gd name="connsiteY3-15190" fmla="*/ 9993 h 10000"/>
                <a:gd name="connsiteX4-15191" fmla="*/ 6096 w 10000"/>
                <a:gd name="connsiteY4-15192" fmla="*/ 9985 h 10000"/>
                <a:gd name="connsiteX5-15193" fmla="*/ 6079 w 10000"/>
                <a:gd name="connsiteY5-15194" fmla="*/ 9993 h 10000"/>
                <a:gd name="connsiteX6-15195" fmla="*/ 6079 w 10000"/>
                <a:gd name="connsiteY6-15196" fmla="*/ 9993 h 10000"/>
                <a:gd name="connsiteX7-15197" fmla="*/ 6035 w 10000"/>
                <a:gd name="connsiteY7-15198" fmla="*/ 10000 h 10000"/>
                <a:gd name="connsiteX8-15199" fmla="*/ 6035 w 10000"/>
                <a:gd name="connsiteY8-15200" fmla="*/ 10000 h 10000"/>
                <a:gd name="connsiteX9-15201" fmla="*/ 5983 w 10000"/>
                <a:gd name="connsiteY9-15202" fmla="*/ 9993 h 10000"/>
                <a:gd name="connsiteX10-15203" fmla="*/ 5921 w 10000"/>
                <a:gd name="connsiteY10-15204" fmla="*/ 9963 h 10000"/>
                <a:gd name="connsiteX11-15205" fmla="*/ 5921 w 10000"/>
                <a:gd name="connsiteY11-15206" fmla="*/ 9963 h 10000"/>
                <a:gd name="connsiteX12-15207" fmla="*/ 5895 w 10000"/>
                <a:gd name="connsiteY12-15208" fmla="*/ 9955 h 10000"/>
                <a:gd name="connsiteX13-15209" fmla="*/ 5860 w 10000"/>
                <a:gd name="connsiteY13-15210" fmla="*/ 9955 h 10000"/>
                <a:gd name="connsiteX14-15211" fmla="*/ 5860 w 10000"/>
                <a:gd name="connsiteY14-15212" fmla="*/ 9955 h 10000"/>
                <a:gd name="connsiteX15-15213" fmla="*/ 5773 w 10000"/>
                <a:gd name="connsiteY15-15214" fmla="*/ 9955 h 10000"/>
                <a:gd name="connsiteX16-15215" fmla="*/ 5659 w 10000"/>
                <a:gd name="connsiteY16-15216" fmla="*/ 9963 h 10000"/>
                <a:gd name="connsiteX17-15217" fmla="*/ 5659 w 10000"/>
                <a:gd name="connsiteY17-15218" fmla="*/ 9963 h 10000"/>
                <a:gd name="connsiteX18-15219" fmla="*/ 5572 w 10000"/>
                <a:gd name="connsiteY18-15220" fmla="*/ 9970 h 10000"/>
                <a:gd name="connsiteX19-15221" fmla="*/ 5572 w 10000"/>
                <a:gd name="connsiteY19-15222" fmla="*/ 9970 h 10000"/>
                <a:gd name="connsiteX20-15223" fmla="*/ 5371 w 10000"/>
                <a:gd name="connsiteY20-15224" fmla="*/ 9970 h 10000"/>
                <a:gd name="connsiteX21-15225" fmla="*/ 5371 w 10000"/>
                <a:gd name="connsiteY21-15226" fmla="*/ 9970 h 10000"/>
                <a:gd name="connsiteX22-15227" fmla="*/ 5240 w 10000"/>
                <a:gd name="connsiteY22-15228" fmla="*/ 9970 h 10000"/>
                <a:gd name="connsiteX23-15229" fmla="*/ 5074 w 10000"/>
                <a:gd name="connsiteY23-15230" fmla="*/ 9955 h 10000"/>
                <a:gd name="connsiteX24-15231" fmla="*/ 5074 w 10000"/>
                <a:gd name="connsiteY24-15232" fmla="*/ 9955 h 10000"/>
                <a:gd name="connsiteX25-15233" fmla="*/ 4969 w 10000"/>
                <a:gd name="connsiteY25-15234" fmla="*/ 9948 h 10000"/>
                <a:gd name="connsiteX26-15235" fmla="*/ 4838 w 10000"/>
                <a:gd name="connsiteY26-15236" fmla="*/ 9933 h 10000"/>
                <a:gd name="connsiteX27-15237" fmla="*/ 4838 w 10000"/>
                <a:gd name="connsiteY27-15238" fmla="*/ 9933 h 10000"/>
                <a:gd name="connsiteX28-15239" fmla="*/ 4664 w 10000"/>
                <a:gd name="connsiteY28-15240" fmla="*/ 9948 h 10000"/>
                <a:gd name="connsiteX29-15241" fmla="*/ 4664 w 10000"/>
                <a:gd name="connsiteY29-15242" fmla="*/ 9948 h 10000"/>
                <a:gd name="connsiteX30-15243" fmla="*/ 4480 w 10000"/>
                <a:gd name="connsiteY30-15244" fmla="*/ 9948 h 10000"/>
                <a:gd name="connsiteX31-15245" fmla="*/ 4445 w 10000"/>
                <a:gd name="connsiteY31-15246" fmla="*/ 9948 h 10000"/>
                <a:gd name="connsiteX32-15247" fmla="*/ 4445 w 10000"/>
                <a:gd name="connsiteY32-15248" fmla="*/ 9948 h 10000"/>
                <a:gd name="connsiteX33-15249" fmla="*/ 4393 w 10000"/>
                <a:gd name="connsiteY33-15250" fmla="*/ 9933 h 10000"/>
                <a:gd name="connsiteX34-15251" fmla="*/ 4332 w 10000"/>
                <a:gd name="connsiteY34-15252" fmla="*/ 9925 h 10000"/>
                <a:gd name="connsiteX35-15253" fmla="*/ 4323 w 10000"/>
                <a:gd name="connsiteY35-15254" fmla="*/ 9918 h 10000"/>
                <a:gd name="connsiteX36-15255" fmla="*/ 4297 w 10000"/>
                <a:gd name="connsiteY36-15256" fmla="*/ 9925 h 10000"/>
                <a:gd name="connsiteX37-15257" fmla="*/ 4297 w 10000"/>
                <a:gd name="connsiteY37-15258" fmla="*/ 9925 h 10000"/>
                <a:gd name="connsiteX38-15259" fmla="*/ 4253 w 10000"/>
                <a:gd name="connsiteY38-15260" fmla="*/ 9933 h 10000"/>
                <a:gd name="connsiteX39-15261" fmla="*/ 4253 w 10000"/>
                <a:gd name="connsiteY39-15262" fmla="*/ 9933 h 10000"/>
                <a:gd name="connsiteX40-15263" fmla="*/ 4026 w 10000"/>
                <a:gd name="connsiteY40-15264" fmla="*/ 9933 h 10000"/>
                <a:gd name="connsiteX41-15265" fmla="*/ 3808 w 10000"/>
                <a:gd name="connsiteY41-15266" fmla="*/ 9955 h 10000"/>
                <a:gd name="connsiteX42-15267" fmla="*/ 3808 w 10000"/>
                <a:gd name="connsiteY42-15268" fmla="*/ 9955 h 10000"/>
                <a:gd name="connsiteX43-15269" fmla="*/ 3581 w 10000"/>
                <a:gd name="connsiteY43-15270" fmla="*/ 9963 h 10000"/>
                <a:gd name="connsiteX44-15271" fmla="*/ 3354 w 10000"/>
                <a:gd name="connsiteY44-15272" fmla="*/ 9970 h 10000"/>
                <a:gd name="connsiteX45-15273" fmla="*/ 3354 w 10000"/>
                <a:gd name="connsiteY45-15274" fmla="*/ 9970 h 10000"/>
                <a:gd name="connsiteX46-15275" fmla="*/ 3179 w 10000"/>
                <a:gd name="connsiteY46-15276" fmla="*/ 9963 h 10000"/>
                <a:gd name="connsiteX47-15277" fmla="*/ 3022 w 10000"/>
                <a:gd name="connsiteY47-15278" fmla="*/ 9955 h 10000"/>
                <a:gd name="connsiteX48-15279" fmla="*/ 3022 w 10000"/>
                <a:gd name="connsiteY48-15280" fmla="*/ 9955 h 10000"/>
                <a:gd name="connsiteX49-15281" fmla="*/ 2856 w 10000"/>
                <a:gd name="connsiteY49-15282" fmla="*/ 9933 h 10000"/>
                <a:gd name="connsiteX50-15283" fmla="*/ 2690 w 10000"/>
                <a:gd name="connsiteY50-15284" fmla="*/ 9933 h 10000"/>
                <a:gd name="connsiteX51-15285" fmla="*/ 2690 w 10000"/>
                <a:gd name="connsiteY51-15286" fmla="*/ 9933 h 10000"/>
                <a:gd name="connsiteX52-15287" fmla="*/ 2393 w 10000"/>
                <a:gd name="connsiteY52-15288" fmla="*/ 9918 h 10000"/>
                <a:gd name="connsiteX53-15289" fmla="*/ 2096 w 10000"/>
                <a:gd name="connsiteY53-15290" fmla="*/ 9903 h 10000"/>
                <a:gd name="connsiteX54-15291" fmla="*/ 1983 w 10000"/>
                <a:gd name="connsiteY54-15292" fmla="*/ 9895 h 10000"/>
                <a:gd name="connsiteX55-15293" fmla="*/ 1983 w 10000"/>
                <a:gd name="connsiteY55-15294" fmla="*/ 9895 h 10000"/>
                <a:gd name="connsiteX56-15295" fmla="*/ 1817 w 10000"/>
                <a:gd name="connsiteY56-15296" fmla="*/ 9880 h 10000"/>
                <a:gd name="connsiteX57-15297" fmla="*/ 1668 w 10000"/>
                <a:gd name="connsiteY57-15298" fmla="*/ 9851 h 10000"/>
                <a:gd name="connsiteX58-15299" fmla="*/ 1520 w 10000"/>
                <a:gd name="connsiteY58-15300" fmla="*/ 9813 h 10000"/>
                <a:gd name="connsiteX59-15301" fmla="*/ 1389 w 10000"/>
                <a:gd name="connsiteY59-15302" fmla="*/ 9768 h 10000"/>
                <a:gd name="connsiteX60-15303" fmla="*/ 1389 w 10000"/>
                <a:gd name="connsiteY60-15304" fmla="*/ 9768 h 10000"/>
                <a:gd name="connsiteX61-15305" fmla="*/ 1223 w 10000"/>
                <a:gd name="connsiteY61-15306" fmla="*/ 9694 h 10000"/>
                <a:gd name="connsiteX62-15307" fmla="*/ 1083 w 10000"/>
                <a:gd name="connsiteY62-15308" fmla="*/ 9619 h 10000"/>
                <a:gd name="connsiteX63-15309" fmla="*/ 934 w 10000"/>
                <a:gd name="connsiteY63-15310" fmla="*/ 9537 h 10000"/>
                <a:gd name="connsiteX64-15311" fmla="*/ 812 w 10000"/>
                <a:gd name="connsiteY64-15312" fmla="*/ 9439 h 10000"/>
                <a:gd name="connsiteX65-15313" fmla="*/ 681 w 10000"/>
                <a:gd name="connsiteY65-15314" fmla="*/ 9335 h 10000"/>
                <a:gd name="connsiteX66-15315" fmla="*/ 568 w 10000"/>
                <a:gd name="connsiteY66-15316" fmla="*/ 9223 h 10000"/>
                <a:gd name="connsiteX67-15317" fmla="*/ 454 w 10000"/>
                <a:gd name="connsiteY67-15318" fmla="*/ 9111 h 10000"/>
                <a:gd name="connsiteX68-15319" fmla="*/ 349 w 10000"/>
                <a:gd name="connsiteY68-15320" fmla="*/ 8976 h 10000"/>
                <a:gd name="connsiteX69-15321" fmla="*/ 349 w 10000"/>
                <a:gd name="connsiteY69-15322" fmla="*/ 8976 h 10000"/>
                <a:gd name="connsiteX70-15323" fmla="*/ 262 w 10000"/>
                <a:gd name="connsiteY70-15324" fmla="*/ 8842 h 10000"/>
                <a:gd name="connsiteX71-15325" fmla="*/ 227 w 10000"/>
                <a:gd name="connsiteY71-15326" fmla="*/ 8774 h 10000"/>
                <a:gd name="connsiteX72-15327" fmla="*/ 192 w 10000"/>
                <a:gd name="connsiteY72-15328" fmla="*/ 8700 h 10000"/>
                <a:gd name="connsiteX73-15329" fmla="*/ 166 w 10000"/>
                <a:gd name="connsiteY73-15330" fmla="*/ 8632 h 10000"/>
                <a:gd name="connsiteX74-15331" fmla="*/ 148 w 10000"/>
                <a:gd name="connsiteY74-15332" fmla="*/ 8565 h 10000"/>
                <a:gd name="connsiteX75-15333" fmla="*/ 131 w 10000"/>
                <a:gd name="connsiteY75-15334" fmla="*/ 8490 h 10000"/>
                <a:gd name="connsiteX76-15335" fmla="*/ 122 w 10000"/>
                <a:gd name="connsiteY76-15336" fmla="*/ 8416 h 10000"/>
                <a:gd name="connsiteX77-15337" fmla="*/ 122 w 10000"/>
                <a:gd name="connsiteY77-15338" fmla="*/ 8408 h 10000"/>
                <a:gd name="connsiteX78-15339" fmla="*/ 122 w 10000"/>
                <a:gd name="connsiteY78-15340" fmla="*/ 8408 h 10000"/>
                <a:gd name="connsiteX79-15341" fmla="*/ 122 w 10000"/>
                <a:gd name="connsiteY79-15342" fmla="*/ 8408 h 10000"/>
                <a:gd name="connsiteX80-15343" fmla="*/ 114 w 10000"/>
                <a:gd name="connsiteY80-15344" fmla="*/ 8356 h 10000"/>
                <a:gd name="connsiteX81-15345" fmla="*/ 105 w 10000"/>
                <a:gd name="connsiteY81-15346" fmla="*/ 8303 h 10000"/>
                <a:gd name="connsiteX82-15347" fmla="*/ 96 w 10000"/>
                <a:gd name="connsiteY82-15348" fmla="*/ 8191 h 10000"/>
                <a:gd name="connsiteX83-15349" fmla="*/ 105 w 10000"/>
                <a:gd name="connsiteY83-15350" fmla="*/ 8079 h 10000"/>
                <a:gd name="connsiteX84-15351" fmla="*/ 114 w 10000"/>
                <a:gd name="connsiteY84-15352" fmla="*/ 7960 h 10000"/>
                <a:gd name="connsiteX85-15353" fmla="*/ 114 w 10000"/>
                <a:gd name="connsiteY85-15354" fmla="*/ 7960 h 10000"/>
                <a:gd name="connsiteX86-15355" fmla="*/ 122 w 10000"/>
                <a:gd name="connsiteY86-15356" fmla="*/ 7773 h 10000"/>
                <a:gd name="connsiteX87-15357" fmla="*/ 122 w 10000"/>
                <a:gd name="connsiteY87-15358" fmla="*/ 7773 h 10000"/>
                <a:gd name="connsiteX88-15359" fmla="*/ 122 w 10000"/>
                <a:gd name="connsiteY88-15360" fmla="*/ 7451 h 10000"/>
                <a:gd name="connsiteX89-15361" fmla="*/ 122 w 10000"/>
                <a:gd name="connsiteY89-15362" fmla="*/ 7451 h 10000"/>
                <a:gd name="connsiteX90-15363" fmla="*/ 122 w 10000"/>
                <a:gd name="connsiteY90-15364" fmla="*/ 7063 h 10000"/>
                <a:gd name="connsiteX91-15365" fmla="*/ 122 w 10000"/>
                <a:gd name="connsiteY91-15366" fmla="*/ 6689 h 10000"/>
                <a:gd name="connsiteX92-15367" fmla="*/ 122 w 10000"/>
                <a:gd name="connsiteY92-15368" fmla="*/ 6689 h 10000"/>
                <a:gd name="connsiteX93-15369" fmla="*/ 114 w 10000"/>
                <a:gd name="connsiteY93-15370" fmla="*/ 6510 h 10000"/>
                <a:gd name="connsiteX94-15371" fmla="*/ 96 w 10000"/>
                <a:gd name="connsiteY94-15372" fmla="*/ 6338 h 10000"/>
                <a:gd name="connsiteX95-15373" fmla="*/ 96 w 10000"/>
                <a:gd name="connsiteY95-15374" fmla="*/ 6338 h 10000"/>
                <a:gd name="connsiteX96-15375" fmla="*/ 70 w 10000"/>
                <a:gd name="connsiteY96-15376" fmla="*/ 6091 h 10000"/>
                <a:gd name="connsiteX97-15377" fmla="*/ 61 w 10000"/>
                <a:gd name="connsiteY97-15378" fmla="*/ 5972 h 10000"/>
                <a:gd name="connsiteX98-15379" fmla="*/ 70 w 10000"/>
                <a:gd name="connsiteY98-15380" fmla="*/ 5845 h 10000"/>
                <a:gd name="connsiteX99-15381" fmla="*/ 70 w 10000"/>
                <a:gd name="connsiteY99-15382" fmla="*/ 5845 h 10000"/>
                <a:gd name="connsiteX100-15383" fmla="*/ 79 w 10000"/>
                <a:gd name="connsiteY100-15384" fmla="*/ 5583 h 10000"/>
                <a:gd name="connsiteX101-15385" fmla="*/ 79 w 10000"/>
                <a:gd name="connsiteY101-15386" fmla="*/ 5314 h 10000"/>
                <a:gd name="connsiteX102-15387" fmla="*/ 61 w 10000"/>
                <a:gd name="connsiteY102-15388" fmla="*/ 5045 h 10000"/>
                <a:gd name="connsiteX103-15389" fmla="*/ 44 w 10000"/>
                <a:gd name="connsiteY103-15390" fmla="*/ 4776 h 10000"/>
                <a:gd name="connsiteX104-15391" fmla="*/ 44 w 10000"/>
                <a:gd name="connsiteY104-15392" fmla="*/ 4776 h 10000"/>
                <a:gd name="connsiteX105-15393" fmla="*/ 17 w 10000"/>
                <a:gd name="connsiteY105-15394" fmla="*/ 4402 h 10000"/>
                <a:gd name="connsiteX106-15395" fmla="*/ 9 w 10000"/>
                <a:gd name="connsiteY106-15396" fmla="*/ 4215 h 10000"/>
                <a:gd name="connsiteX107-15397" fmla="*/ 0 w 10000"/>
                <a:gd name="connsiteY107-15398" fmla="*/ 4028 h 10000"/>
                <a:gd name="connsiteX108-15399" fmla="*/ 0 w 10000"/>
                <a:gd name="connsiteY108-15400" fmla="*/ 2093 h 10000"/>
                <a:gd name="connsiteX109-15401" fmla="*/ 0 w 10000"/>
                <a:gd name="connsiteY109-15402" fmla="*/ 2093 h 10000"/>
                <a:gd name="connsiteX110-15403" fmla="*/ 0 w 10000"/>
                <a:gd name="connsiteY110-15404" fmla="*/ 2033 h 10000"/>
                <a:gd name="connsiteX111-15405" fmla="*/ 0 w 10000"/>
                <a:gd name="connsiteY111-15406" fmla="*/ 1958 h 10000"/>
                <a:gd name="connsiteX112-15407" fmla="*/ 26 w 10000"/>
                <a:gd name="connsiteY112-15408" fmla="*/ 1816 h 10000"/>
                <a:gd name="connsiteX113-15409" fmla="*/ 26 w 10000"/>
                <a:gd name="connsiteY113-15410" fmla="*/ 1816 h 10000"/>
                <a:gd name="connsiteX114-15411" fmla="*/ 35 w 10000"/>
                <a:gd name="connsiteY114-15412" fmla="*/ 1719 h 10000"/>
                <a:gd name="connsiteX115-15413" fmla="*/ 44 w 10000"/>
                <a:gd name="connsiteY115-15414" fmla="*/ 1637 h 10000"/>
                <a:gd name="connsiteX116-15415" fmla="*/ 35 w 10000"/>
                <a:gd name="connsiteY116-15416" fmla="*/ 1465 h 10000"/>
                <a:gd name="connsiteX117-15417" fmla="*/ 35 w 10000"/>
                <a:gd name="connsiteY117-15418" fmla="*/ 1465 h 10000"/>
                <a:gd name="connsiteX118-15419" fmla="*/ 35 w 10000"/>
                <a:gd name="connsiteY118-15420" fmla="*/ 1368 h 10000"/>
                <a:gd name="connsiteX119-15421" fmla="*/ 35 w 10000"/>
                <a:gd name="connsiteY119-15422" fmla="*/ 1263 h 10000"/>
                <a:gd name="connsiteX120-15423" fmla="*/ 44 w 10000"/>
                <a:gd name="connsiteY120-15424" fmla="*/ 1173 h 10000"/>
                <a:gd name="connsiteX121-15425" fmla="*/ 61 w 10000"/>
                <a:gd name="connsiteY121-15426" fmla="*/ 1084 h 10000"/>
                <a:gd name="connsiteX122-15427" fmla="*/ 61 w 10000"/>
                <a:gd name="connsiteY122-15428" fmla="*/ 1084 h 10000"/>
                <a:gd name="connsiteX123-15429" fmla="*/ 105 w 10000"/>
                <a:gd name="connsiteY123-15430" fmla="*/ 942 h 10000"/>
                <a:gd name="connsiteX124-15431" fmla="*/ 157 w 10000"/>
                <a:gd name="connsiteY124-15432" fmla="*/ 815 h 10000"/>
                <a:gd name="connsiteX125-15433" fmla="*/ 227 w 10000"/>
                <a:gd name="connsiteY125-15434" fmla="*/ 695 h 10000"/>
                <a:gd name="connsiteX126-15435" fmla="*/ 297 w 10000"/>
                <a:gd name="connsiteY126-15436" fmla="*/ 598 h 10000"/>
                <a:gd name="connsiteX127-15437" fmla="*/ 376 w 10000"/>
                <a:gd name="connsiteY127-15438" fmla="*/ 508 h 10000"/>
                <a:gd name="connsiteX128-15439" fmla="*/ 472 w 10000"/>
                <a:gd name="connsiteY128-15440" fmla="*/ 433 h 10000"/>
                <a:gd name="connsiteX129-15441" fmla="*/ 594 w 10000"/>
                <a:gd name="connsiteY129-15442" fmla="*/ 359 h 10000"/>
                <a:gd name="connsiteX130-15443" fmla="*/ 734 w 10000"/>
                <a:gd name="connsiteY130-15444" fmla="*/ 291 h 10000"/>
                <a:gd name="connsiteX131-15445" fmla="*/ 734 w 10000"/>
                <a:gd name="connsiteY131-15446" fmla="*/ 291 h 10000"/>
                <a:gd name="connsiteX132-15447" fmla="*/ 873 w 10000"/>
                <a:gd name="connsiteY132-15448" fmla="*/ 247 h 10000"/>
                <a:gd name="connsiteX133-15449" fmla="*/ 996 w 10000"/>
                <a:gd name="connsiteY133-15450" fmla="*/ 209 h 10000"/>
                <a:gd name="connsiteX134-15451" fmla="*/ 1258 w 10000"/>
                <a:gd name="connsiteY134-15452" fmla="*/ 142 h 10000"/>
                <a:gd name="connsiteX135-15453" fmla="*/ 1520 w 10000"/>
                <a:gd name="connsiteY135-15454" fmla="*/ 82 h 10000"/>
                <a:gd name="connsiteX136-15455" fmla="*/ 1782 w 10000"/>
                <a:gd name="connsiteY136-15456" fmla="*/ 45 h 10000"/>
                <a:gd name="connsiteX137-15457" fmla="*/ 2035 w 10000"/>
                <a:gd name="connsiteY137-15458" fmla="*/ 22 h 10000"/>
                <a:gd name="connsiteX138-15459" fmla="*/ 2288 w 10000"/>
                <a:gd name="connsiteY138-15460" fmla="*/ 7 h 10000"/>
                <a:gd name="connsiteX139-15461" fmla="*/ 2533 w 10000"/>
                <a:gd name="connsiteY139-15462" fmla="*/ 0 h 10000"/>
                <a:gd name="connsiteX140-15463" fmla="*/ 2769 w 10000"/>
                <a:gd name="connsiteY140-15464" fmla="*/ 0 h 10000"/>
                <a:gd name="connsiteX141-15465" fmla="*/ 2769 w 10000"/>
                <a:gd name="connsiteY141-15466" fmla="*/ 0 h 10000"/>
                <a:gd name="connsiteX142-15467" fmla="*/ 3127 w 10000"/>
                <a:gd name="connsiteY142-15468" fmla="*/ 0 h 10000"/>
                <a:gd name="connsiteX143-15469" fmla="*/ 3476 w 10000"/>
                <a:gd name="connsiteY143-15470" fmla="*/ 15 h 10000"/>
                <a:gd name="connsiteX144-15471" fmla="*/ 3476 w 10000"/>
                <a:gd name="connsiteY144-15472" fmla="*/ 15 h 10000"/>
                <a:gd name="connsiteX145-15473" fmla="*/ 3852 w 10000"/>
                <a:gd name="connsiteY145-15474" fmla="*/ 22 h 10000"/>
                <a:gd name="connsiteX146-15475" fmla="*/ 4218 w 10000"/>
                <a:gd name="connsiteY146-15476" fmla="*/ 22 h 10000"/>
                <a:gd name="connsiteX147-15477" fmla="*/ 4218 w 10000"/>
                <a:gd name="connsiteY147-15478" fmla="*/ 22 h 10000"/>
                <a:gd name="connsiteX148-15479" fmla="*/ 4428 w 10000"/>
                <a:gd name="connsiteY148-15480" fmla="*/ 30 h 10000"/>
                <a:gd name="connsiteX149-15481" fmla="*/ 4646 w 10000"/>
                <a:gd name="connsiteY149-15482" fmla="*/ 37 h 10000"/>
                <a:gd name="connsiteX150-15483" fmla="*/ 5066 w 10000"/>
                <a:gd name="connsiteY150-15484" fmla="*/ 60 h 10000"/>
                <a:gd name="connsiteX151-15485" fmla="*/ 5066 w 10000"/>
                <a:gd name="connsiteY151-15486" fmla="*/ 60 h 10000"/>
                <a:gd name="connsiteX152-15487" fmla="*/ 5493 w 10000"/>
                <a:gd name="connsiteY152-15488" fmla="*/ 82 h 10000"/>
                <a:gd name="connsiteX153-15489" fmla="*/ 5712 w 10000"/>
                <a:gd name="connsiteY153-15490" fmla="*/ 90 h 10000"/>
                <a:gd name="connsiteX154-15491" fmla="*/ 5921 w 10000"/>
                <a:gd name="connsiteY154-15492" fmla="*/ 90 h 10000"/>
                <a:gd name="connsiteX155-15493" fmla="*/ 5921 w 10000"/>
                <a:gd name="connsiteY155-15494" fmla="*/ 90 h 10000"/>
                <a:gd name="connsiteX156-15495" fmla="*/ 6376 w 10000"/>
                <a:gd name="connsiteY156-15496" fmla="*/ 105 h 10000"/>
                <a:gd name="connsiteX157-15497" fmla="*/ 6838 w 10000"/>
                <a:gd name="connsiteY157-15498" fmla="*/ 112 h 10000"/>
                <a:gd name="connsiteX158-15499" fmla="*/ 7694 w 10000"/>
                <a:gd name="connsiteY158-15500" fmla="*/ 127 h 10000"/>
                <a:gd name="connsiteX159-15501" fmla="*/ 7799 w 10000"/>
                <a:gd name="connsiteY159-15502" fmla="*/ 135 h 10000"/>
                <a:gd name="connsiteX160-15503" fmla="*/ 7799 w 10000"/>
                <a:gd name="connsiteY160-15504" fmla="*/ 135 h 10000"/>
                <a:gd name="connsiteX161-15505" fmla="*/ 8122 w 10000"/>
                <a:gd name="connsiteY161-15506" fmla="*/ 142 h 10000"/>
                <a:gd name="connsiteX162-15507" fmla="*/ 8454 w 10000"/>
                <a:gd name="connsiteY162-15508" fmla="*/ 164 h 10000"/>
                <a:gd name="connsiteX163-15509" fmla="*/ 8603 w 10000"/>
                <a:gd name="connsiteY163-15510" fmla="*/ 179 h 10000"/>
                <a:gd name="connsiteX164-15511" fmla="*/ 8760 w 10000"/>
                <a:gd name="connsiteY164-15512" fmla="*/ 202 h 10000"/>
                <a:gd name="connsiteX165-15513" fmla="*/ 8900 w 10000"/>
                <a:gd name="connsiteY165-15514" fmla="*/ 232 h 10000"/>
                <a:gd name="connsiteX166-15515" fmla="*/ 9039 w 10000"/>
                <a:gd name="connsiteY166-15516" fmla="*/ 277 h 10000"/>
                <a:gd name="connsiteX167-15517" fmla="*/ 9170 w 10000"/>
                <a:gd name="connsiteY167-15518" fmla="*/ 321 h 10000"/>
                <a:gd name="connsiteX168-15519" fmla="*/ 9293 w 10000"/>
                <a:gd name="connsiteY168-15520" fmla="*/ 389 h 10000"/>
                <a:gd name="connsiteX169-15521" fmla="*/ 9389 w 10000"/>
                <a:gd name="connsiteY169-15522" fmla="*/ 463 h 10000"/>
                <a:gd name="connsiteX170-15523" fmla="*/ 9441 w 10000"/>
                <a:gd name="connsiteY170-15524" fmla="*/ 508 h 10000"/>
                <a:gd name="connsiteX171-15525" fmla="*/ 9476 w 10000"/>
                <a:gd name="connsiteY171-15526" fmla="*/ 553 h 10000"/>
                <a:gd name="connsiteX172-15527" fmla="*/ 9520 w 10000"/>
                <a:gd name="connsiteY172-15528" fmla="*/ 605 h 10000"/>
                <a:gd name="connsiteX173-15529" fmla="*/ 9563 w 10000"/>
                <a:gd name="connsiteY173-15530" fmla="*/ 665 h 10000"/>
                <a:gd name="connsiteX174-15531" fmla="*/ 9590 w 10000"/>
                <a:gd name="connsiteY174-15532" fmla="*/ 717 h 10000"/>
                <a:gd name="connsiteX175-15533" fmla="*/ 9616 w 10000"/>
                <a:gd name="connsiteY175-15534" fmla="*/ 777 h 10000"/>
                <a:gd name="connsiteX176-15535" fmla="*/ 9642 w 10000"/>
                <a:gd name="connsiteY176-15536" fmla="*/ 852 h 10000"/>
                <a:gd name="connsiteX177-15537" fmla="*/ 9659 w 10000"/>
                <a:gd name="connsiteY177-15538" fmla="*/ 927 h 10000"/>
                <a:gd name="connsiteX178-15539" fmla="*/ 9668 w 10000"/>
                <a:gd name="connsiteY178-15540" fmla="*/ 1001 h 10000"/>
                <a:gd name="connsiteX179-15541" fmla="*/ 9677 w 10000"/>
                <a:gd name="connsiteY179-15542" fmla="*/ 1084 h 10000"/>
                <a:gd name="connsiteX180-15543" fmla="*/ 9677 w 10000"/>
                <a:gd name="connsiteY180-15544" fmla="*/ 1084 h 10000"/>
                <a:gd name="connsiteX181-15545" fmla="*/ 9668 w 10000"/>
                <a:gd name="connsiteY181-15546" fmla="*/ 1136 h 10000"/>
                <a:gd name="connsiteX182-15547" fmla="*/ 9659 w 10000"/>
                <a:gd name="connsiteY182-15548" fmla="*/ 1151 h 10000"/>
                <a:gd name="connsiteX183-15549" fmla="*/ 9642 w 10000"/>
                <a:gd name="connsiteY183-15550" fmla="*/ 1173 h 10000"/>
                <a:gd name="connsiteX184-15551" fmla="*/ 9642 w 10000"/>
                <a:gd name="connsiteY184-15552" fmla="*/ 1173 h 10000"/>
                <a:gd name="connsiteX185-15553" fmla="*/ 9616 w 10000"/>
                <a:gd name="connsiteY185-15554" fmla="*/ 1188 h 10000"/>
                <a:gd name="connsiteX186-15555" fmla="*/ 9590 w 10000"/>
                <a:gd name="connsiteY186-15556" fmla="*/ 1196 h 10000"/>
                <a:gd name="connsiteX187-15557" fmla="*/ 9563 w 10000"/>
                <a:gd name="connsiteY187-15558" fmla="*/ 1203 h 10000"/>
                <a:gd name="connsiteX188-15559" fmla="*/ 9520 w 10000"/>
                <a:gd name="connsiteY188-15560" fmla="*/ 1211 h 10000"/>
                <a:gd name="connsiteX189-15561" fmla="*/ 9520 w 10000"/>
                <a:gd name="connsiteY189-15562" fmla="*/ 1211 h 10000"/>
                <a:gd name="connsiteX190-15563" fmla="*/ 9467 w 10000"/>
                <a:gd name="connsiteY190-15564" fmla="*/ 1203 h 10000"/>
                <a:gd name="connsiteX191-15565" fmla="*/ 9441 w 10000"/>
                <a:gd name="connsiteY191-15566" fmla="*/ 1188 h 10000"/>
                <a:gd name="connsiteX192-15567" fmla="*/ 9415 w 10000"/>
                <a:gd name="connsiteY192-15568" fmla="*/ 1173 h 10000"/>
                <a:gd name="connsiteX193-15569" fmla="*/ 9397 w 10000"/>
                <a:gd name="connsiteY193-15570" fmla="*/ 1158 h 10000"/>
                <a:gd name="connsiteX194-15571" fmla="*/ 9380 w 10000"/>
                <a:gd name="connsiteY194-15572" fmla="*/ 1136 h 10000"/>
                <a:gd name="connsiteX195-15573" fmla="*/ 9362 w 10000"/>
                <a:gd name="connsiteY195-15574" fmla="*/ 1114 h 10000"/>
                <a:gd name="connsiteX196-15575" fmla="*/ 9362 w 10000"/>
                <a:gd name="connsiteY196-15576" fmla="*/ 1084 h 10000"/>
                <a:gd name="connsiteX197-15577" fmla="*/ 9362 w 10000"/>
                <a:gd name="connsiteY197-15578" fmla="*/ 1084 h 10000"/>
                <a:gd name="connsiteX198-15579" fmla="*/ 9354 w 10000"/>
                <a:gd name="connsiteY198-15580" fmla="*/ 994 h 10000"/>
                <a:gd name="connsiteX199-15581" fmla="*/ 9336 w 10000"/>
                <a:gd name="connsiteY199-15582" fmla="*/ 919 h 10000"/>
                <a:gd name="connsiteX200-15583" fmla="*/ 9310 w 10000"/>
                <a:gd name="connsiteY200-15584" fmla="*/ 852 h 10000"/>
                <a:gd name="connsiteX201-15585" fmla="*/ 9275 w 10000"/>
                <a:gd name="connsiteY201-15586" fmla="*/ 777 h 10000"/>
                <a:gd name="connsiteX202-15587" fmla="*/ 9223 w 10000"/>
                <a:gd name="connsiteY202-15588" fmla="*/ 717 h 10000"/>
                <a:gd name="connsiteX203-15589" fmla="*/ 9170 w 10000"/>
                <a:gd name="connsiteY203-15590" fmla="*/ 665 h 10000"/>
                <a:gd name="connsiteX204-15591" fmla="*/ 9118 w 10000"/>
                <a:gd name="connsiteY204-15592" fmla="*/ 620 h 10000"/>
                <a:gd name="connsiteX205-15593" fmla="*/ 9048 w 10000"/>
                <a:gd name="connsiteY205-15594" fmla="*/ 575 h 10000"/>
                <a:gd name="connsiteX206-15595" fmla="*/ 8961 w 10000"/>
                <a:gd name="connsiteY206-15596" fmla="*/ 531 h 10000"/>
                <a:gd name="connsiteX207-15597" fmla="*/ 8882 w 10000"/>
                <a:gd name="connsiteY207-15598" fmla="*/ 493 h 10000"/>
                <a:gd name="connsiteX208-15599" fmla="*/ 8786 w 10000"/>
                <a:gd name="connsiteY208-15600" fmla="*/ 463 h 10000"/>
                <a:gd name="connsiteX209-15601" fmla="*/ 8681 w 10000"/>
                <a:gd name="connsiteY209-15602" fmla="*/ 441 h 10000"/>
                <a:gd name="connsiteX210-15603" fmla="*/ 8568 w 10000"/>
                <a:gd name="connsiteY210-15604" fmla="*/ 426 h 10000"/>
                <a:gd name="connsiteX211-15605" fmla="*/ 8454 w 10000"/>
                <a:gd name="connsiteY211-15606" fmla="*/ 411 h 10000"/>
                <a:gd name="connsiteX212-15607" fmla="*/ 8314 w 10000"/>
                <a:gd name="connsiteY212-15608" fmla="*/ 404 h 10000"/>
                <a:gd name="connsiteX213-15609" fmla="*/ 8183 w 10000"/>
                <a:gd name="connsiteY213-15610" fmla="*/ 404 h 10000"/>
                <a:gd name="connsiteX214-15611" fmla="*/ 8166 w 10000"/>
                <a:gd name="connsiteY214-15612" fmla="*/ 404 h 10000"/>
                <a:gd name="connsiteX215-15613" fmla="*/ 8166 w 10000"/>
                <a:gd name="connsiteY215-15614" fmla="*/ 404 h 10000"/>
                <a:gd name="connsiteX216-15615" fmla="*/ 7834 w 10000"/>
                <a:gd name="connsiteY216-15616" fmla="*/ 396 h 10000"/>
                <a:gd name="connsiteX217-15617" fmla="*/ 7520 w 10000"/>
                <a:gd name="connsiteY217-15618" fmla="*/ 381 h 10000"/>
                <a:gd name="connsiteX218-15619" fmla="*/ 7520 w 10000"/>
                <a:gd name="connsiteY218-15620" fmla="*/ 381 h 10000"/>
                <a:gd name="connsiteX219-15621" fmla="*/ 7205 w 10000"/>
                <a:gd name="connsiteY219-15622" fmla="*/ 374 h 10000"/>
                <a:gd name="connsiteX220-15623" fmla="*/ 6882 w 10000"/>
                <a:gd name="connsiteY220-15624" fmla="*/ 366 h 10000"/>
                <a:gd name="connsiteX221-15625" fmla="*/ 5502 w 10000"/>
                <a:gd name="connsiteY221-15626" fmla="*/ 366 h 10000"/>
                <a:gd name="connsiteX222-15627" fmla="*/ 5502 w 10000"/>
                <a:gd name="connsiteY222-15628" fmla="*/ 366 h 10000"/>
                <a:gd name="connsiteX223-15629" fmla="*/ 5354 w 10000"/>
                <a:gd name="connsiteY223-15630" fmla="*/ 366 h 10000"/>
                <a:gd name="connsiteX224-15631" fmla="*/ 5214 w 10000"/>
                <a:gd name="connsiteY224-15632" fmla="*/ 359 h 10000"/>
                <a:gd name="connsiteX225-15633" fmla="*/ 4926 w 10000"/>
                <a:gd name="connsiteY225-15634" fmla="*/ 336 h 10000"/>
                <a:gd name="connsiteX226-15635" fmla="*/ 4926 w 10000"/>
                <a:gd name="connsiteY226-15636" fmla="*/ 336 h 10000"/>
                <a:gd name="connsiteX227-15637" fmla="*/ 4638 w 10000"/>
                <a:gd name="connsiteY227-15638" fmla="*/ 299 h 10000"/>
                <a:gd name="connsiteX228-15639" fmla="*/ 4489 w 10000"/>
                <a:gd name="connsiteY228-15640" fmla="*/ 291 h 10000"/>
                <a:gd name="connsiteX229-15641" fmla="*/ 4341 w 10000"/>
                <a:gd name="connsiteY229-15642" fmla="*/ 291 h 10000"/>
                <a:gd name="connsiteX230-15643" fmla="*/ 4341 w 10000"/>
                <a:gd name="connsiteY230-15644" fmla="*/ 291 h 10000"/>
                <a:gd name="connsiteX231-15645" fmla="*/ 3886 w 10000"/>
                <a:gd name="connsiteY231-15646" fmla="*/ 284 h 10000"/>
                <a:gd name="connsiteX232-15647" fmla="*/ 3424 w 10000"/>
                <a:gd name="connsiteY232-15648" fmla="*/ 262 h 10000"/>
                <a:gd name="connsiteX233-15649" fmla="*/ 3424 w 10000"/>
                <a:gd name="connsiteY233-15650" fmla="*/ 262 h 10000"/>
                <a:gd name="connsiteX234-15651" fmla="*/ 3004 w 10000"/>
                <a:gd name="connsiteY234-15652" fmla="*/ 247 h 10000"/>
                <a:gd name="connsiteX235-15653" fmla="*/ 3004 w 10000"/>
                <a:gd name="connsiteY235-15654" fmla="*/ 247 h 10000"/>
                <a:gd name="connsiteX236-15655" fmla="*/ 2716 w 10000"/>
                <a:gd name="connsiteY236-15656" fmla="*/ 239 h 10000"/>
                <a:gd name="connsiteX237-15657" fmla="*/ 2716 w 10000"/>
                <a:gd name="connsiteY237-15658" fmla="*/ 239 h 10000"/>
                <a:gd name="connsiteX238-15659" fmla="*/ 2472 w 10000"/>
                <a:gd name="connsiteY238-15660" fmla="*/ 247 h 10000"/>
                <a:gd name="connsiteX239-15661" fmla="*/ 2157 w 10000"/>
                <a:gd name="connsiteY239-15662" fmla="*/ 262 h 10000"/>
                <a:gd name="connsiteX240-15663" fmla="*/ 1983 w 10000"/>
                <a:gd name="connsiteY240-15664" fmla="*/ 277 h 10000"/>
                <a:gd name="connsiteX241-15665" fmla="*/ 1808 w 10000"/>
                <a:gd name="connsiteY241-15666" fmla="*/ 299 h 10000"/>
                <a:gd name="connsiteX242-15667" fmla="*/ 1642 w 10000"/>
                <a:gd name="connsiteY242-15668" fmla="*/ 321 h 10000"/>
                <a:gd name="connsiteX243-15669" fmla="*/ 1476 w 10000"/>
                <a:gd name="connsiteY243-15670" fmla="*/ 366 h 10000"/>
                <a:gd name="connsiteX244-15671" fmla="*/ 1467 w 10000"/>
                <a:gd name="connsiteY244-15672" fmla="*/ 366 h 10000"/>
                <a:gd name="connsiteX245-15673" fmla="*/ 1467 w 10000"/>
                <a:gd name="connsiteY245-15674" fmla="*/ 366 h 10000"/>
                <a:gd name="connsiteX246-15675" fmla="*/ 1284 w 10000"/>
                <a:gd name="connsiteY246-15676" fmla="*/ 411 h 10000"/>
                <a:gd name="connsiteX247-15677" fmla="*/ 1118 w 10000"/>
                <a:gd name="connsiteY247-15678" fmla="*/ 456 h 10000"/>
                <a:gd name="connsiteX248-15679" fmla="*/ 952 w 10000"/>
                <a:gd name="connsiteY248-15680" fmla="*/ 508 h 10000"/>
                <a:gd name="connsiteX249-15681" fmla="*/ 882 w 10000"/>
                <a:gd name="connsiteY249-15682" fmla="*/ 538 h 10000"/>
                <a:gd name="connsiteX250-15683" fmla="*/ 812 w 10000"/>
                <a:gd name="connsiteY250-15684" fmla="*/ 583 h 10000"/>
                <a:gd name="connsiteX251-15685" fmla="*/ 734 w 10000"/>
                <a:gd name="connsiteY251-15686" fmla="*/ 620 h 10000"/>
                <a:gd name="connsiteX252-15687" fmla="*/ 672 w 10000"/>
                <a:gd name="connsiteY252-15688" fmla="*/ 665 h 10000"/>
                <a:gd name="connsiteX253-15689" fmla="*/ 611 w 10000"/>
                <a:gd name="connsiteY253-15690" fmla="*/ 710 h 10000"/>
                <a:gd name="connsiteX254-15691" fmla="*/ 559 w 10000"/>
                <a:gd name="connsiteY254-15692" fmla="*/ 762 h 10000"/>
                <a:gd name="connsiteX255-15693" fmla="*/ 515 w 10000"/>
                <a:gd name="connsiteY255-15694" fmla="*/ 830 h 10000"/>
                <a:gd name="connsiteX256-15695" fmla="*/ 463 w 10000"/>
                <a:gd name="connsiteY256-15696" fmla="*/ 897 h 10000"/>
                <a:gd name="connsiteX257-15697" fmla="*/ 428 w 10000"/>
                <a:gd name="connsiteY257-15698" fmla="*/ 972 h 10000"/>
                <a:gd name="connsiteX258-15699" fmla="*/ 393 w 10000"/>
                <a:gd name="connsiteY258-15700" fmla="*/ 1061 h 10000"/>
                <a:gd name="connsiteX259-15701" fmla="*/ 393 w 10000"/>
                <a:gd name="connsiteY259-15702" fmla="*/ 1061 h 10000"/>
                <a:gd name="connsiteX260-15703" fmla="*/ 367 w 10000"/>
                <a:gd name="connsiteY260-15704" fmla="*/ 1158 h 10000"/>
                <a:gd name="connsiteX261-15705" fmla="*/ 358 w 10000"/>
                <a:gd name="connsiteY261-15706" fmla="*/ 1248 h 10000"/>
                <a:gd name="connsiteX262-15707" fmla="*/ 358 w 10000"/>
                <a:gd name="connsiteY262-15708" fmla="*/ 1353 h 10000"/>
                <a:gd name="connsiteX263-15709" fmla="*/ 358 w 10000"/>
                <a:gd name="connsiteY263-15710" fmla="*/ 1442 h 10000"/>
                <a:gd name="connsiteX264-15711" fmla="*/ 358 w 10000"/>
                <a:gd name="connsiteY264-15712" fmla="*/ 1442 h 10000"/>
                <a:gd name="connsiteX265-15713" fmla="*/ 367 w 10000"/>
                <a:gd name="connsiteY265-15714" fmla="*/ 1562 h 10000"/>
                <a:gd name="connsiteX266-15715" fmla="*/ 358 w 10000"/>
                <a:gd name="connsiteY266-15716" fmla="*/ 1674 h 10000"/>
                <a:gd name="connsiteX267-15717" fmla="*/ 358 w 10000"/>
                <a:gd name="connsiteY267-15718" fmla="*/ 1674 h 10000"/>
                <a:gd name="connsiteX268-15719" fmla="*/ 332 w 10000"/>
                <a:gd name="connsiteY268-15720" fmla="*/ 1794 h 10000"/>
                <a:gd name="connsiteX269-15721" fmla="*/ 332 w 10000"/>
                <a:gd name="connsiteY269-15722" fmla="*/ 1794 h 10000"/>
                <a:gd name="connsiteX270-15723" fmla="*/ 314 w 10000"/>
                <a:gd name="connsiteY270-15724" fmla="*/ 1876 h 10000"/>
                <a:gd name="connsiteX271-15725" fmla="*/ 306 w 10000"/>
                <a:gd name="connsiteY271-15726" fmla="*/ 1958 h 10000"/>
                <a:gd name="connsiteX272-15727" fmla="*/ 306 w 10000"/>
                <a:gd name="connsiteY272-15728" fmla="*/ 2003 h 10000"/>
                <a:gd name="connsiteX273-15729" fmla="*/ 306 w 10000"/>
                <a:gd name="connsiteY273-15730" fmla="*/ 2040 h 10000"/>
                <a:gd name="connsiteX274-15731" fmla="*/ 323 w 10000"/>
                <a:gd name="connsiteY274-15732" fmla="*/ 2078 h 10000"/>
                <a:gd name="connsiteX275-15733" fmla="*/ 341 w 10000"/>
                <a:gd name="connsiteY275-15734" fmla="*/ 2108 h 10000"/>
                <a:gd name="connsiteX276-15735" fmla="*/ 341 w 10000"/>
                <a:gd name="connsiteY276-15736" fmla="*/ 2108 h 10000"/>
                <a:gd name="connsiteX277-15737" fmla="*/ 358 w 10000"/>
                <a:gd name="connsiteY277-15738" fmla="*/ 2152 h 10000"/>
                <a:gd name="connsiteX278-15739" fmla="*/ 358 w 10000"/>
                <a:gd name="connsiteY278-15740" fmla="*/ 2197 h 10000"/>
                <a:gd name="connsiteX279-15741" fmla="*/ 341 w 10000"/>
                <a:gd name="connsiteY279-15742" fmla="*/ 2235 h 10000"/>
                <a:gd name="connsiteX280-15743" fmla="*/ 332 w 10000"/>
                <a:gd name="connsiteY280-15744" fmla="*/ 2257 h 10000"/>
                <a:gd name="connsiteX281-15745" fmla="*/ 314 w 10000"/>
                <a:gd name="connsiteY281-15746" fmla="*/ 2265 h 10000"/>
                <a:gd name="connsiteX282-15747" fmla="*/ 314 w 10000"/>
                <a:gd name="connsiteY282-15748" fmla="*/ 2280 h 10000"/>
                <a:gd name="connsiteX283-15749" fmla="*/ 314 w 10000"/>
                <a:gd name="connsiteY283-15750" fmla="*/ 2280 h 10000"/>
                <a:gd name="connsiteX284-15751" fmla="*/ 323 w 10000"/>
                <a:gd name="connsiteY284-15752" fmla="*/ 3019 h 10000"/>
                <a:gd name="connsiteX285-15753" fmla="*/ 332 w 10000"/>
                <a:gd name="connsiteY285-15754" fmla="*/ 3804 h 10000"/>
                <a:gd name="connsiteX286-15755" fmla="*/ 349 w 10000"/>
                <a:gd name="connsiteY286-15756" fmla="*/ 4634 h 10000"/>
                <a:gd name="connsiteX287-15757" fmla="*/ 393 w 10000"/>
                <a:gd name="connsiteY287-15758" fmla="*/ 5471 h 10000"/>
                <a:gd name="connsiteX288-15759" fmla="*/ 393 w 10000"/>
                <a:gd name="connsiteY288-15760" fmla="*/ 5471 h 10000"/>
                <a:gd name="connsiteX289-15761" fmla="*/ 410 w 10000"/>
                <a:gd name="connsiteY289-15762" fmla="*/ 5889 h 10000"/>
                <a:gd name="connsiteX290-15763" fmla="*/ 428 w 10000"/>
                <a:gd name="connsiteY290-15764" fmla="*/ 6315 h 10000"/>
                <a:gd name="connsiteX291-15765" fmla="*/ 437 w 10000"/>
                <a:gd name="connsiteY291-15766" fmla="*/ 6764 h 10000"/>
                <a:gd name="connsiteX292-15767" fmla="*/ 437 w 10000"/>
                <a:gd name="connsiteY292-15768" fmla="*/ 7212 h 10000"/>
                <a:gd name="connsiteX293-15769" fmla="*/ 437 w 10000"/>
                <a:gd name="connsiteY293-15770" fmla="*/ 7212 h 10000"/>
                <a:gd name="connsiteX294-15771" fmla="*/ 437 w 10000"/>
                <a:gd name="connsiteY294-15772" fmla="*/ 7444 h 10000"/>
                <a:gd name="connsiteX295-15773" fmla="*/ 437 w 10000"/>
                <a:gd name="connsiteY295-15774" fmla="*/ 7444 h 10000"/>
                <a:gd name="connsiteX296-15775" fmla="*/ 437 w 10000"/>
                <a:gd name="connsiteY296-15776" fmla="*/ 7720 h 10000"/>
                <a:gd name="connsiteX297-15777" fmla="*/ 437 w 10000"/>
                <a:gd name="connsiteY297-15778" fmla="*/ 7997 h 10000"/>
                <a:gd name="connsiteX298-15779" fmla="*/ 437 w 10000"/>
                <a:gd name="connsiteY298-15780" fmla="*/ 8034 h 10000"/>
                <a:gd name="connsiteX299-15781" fmla="*/ 437 w 10000"/>
                <a:gd name="connsiteY299-15782" fmla="*/ 8034 h 10000"/>
                <a:gd name="connsiteX300-15783" fmla="*/ 428 w 10000"/>
                <a:gd name="connsiteY300-15784" fmla="*/ 8214 h 10000"/>
                <a:gd name="connsiteX301-15785" fmla="*/ 428 w 10000"/>
                <a:gd name="connsiteY301-15786" fmla="*/ 8214 h 10000"/>
                <a:gd name="connsiteX302-15787" fmla="*/ 437 w 10000"/>
                <a:gd name="connsiteY302-15788" fmla="*/ 8266 h 10000"/>
                <a:gd name="connsiteX303-15789" fmla="*/ 428 w 10000"/>
                <a:gd name="connsiteY303-15790" fmla="*/ 8266 h 10000"/>
                <a:gd name="connsiteX304-15791" fmla="*/ 437 w 10000"/>
                <a:gd name="connsiteY304-15792" fmla="*/ 8341 h 10000"/>
                <a:gd name="connsiteX305-15793" fmla="*/ 437 w 10000"/>
                <a:gd name="connsiteY305-15794" fmla="*/ 8363 h 10000"/>
                <a:gd name="connsiteX306-15795" fmla="*/ 445 w 10000"/>
                <a:gd name="connsiteY306-15796" fmla="*/ 8378 h 10000"/>
                <a:gd name="connsiteX307-15797" fmla="*/ 445 w 10000"/>
                <a:gd name="connsiteY307-15798" fmla="*/ 8378 h 10000"/>
                <a:gd name="connsiteX308-15799" fmla="*/ 454 w 10000"/>
                <a:gd name="connsiteY308-15800" fmla="*/ 8401 h 10000"/>
                <a:gd name="connsiteX309-15801" fmla="*/ 463 w 10000"/>
                <a:gd name="connsiteY309-15802" fmla="*/ 8430 h 10000"/>
                <a:gd name="connsiteX310-15803" fmla="*/ 463 w 10000"/>
                <a:gd name="connsiteY310-15804" fmla="*/ 8460 h 10000"/>
                <a:gd name="connsiteX311-15805" fmla="*/ 454 w 10000"/>
                <a:gd name="connsiteY311-15806" fmla="*/ 8490 h 10000"/>
                <a:gd name="connsiteX312-15807" fmla="*/ 454 w 10000"/>
                <a:gd name="connsiteY312-15808" fmla="*/ 8498 h 10000"/>
                <a:gd name="connsiteX313-15809" fmla="*/ 454 w 10000"/>
                <a:gd name="connsiteY313-15810" fmla="*/ 8505 h 10000"/>
                <a:gd name="connsiteX314-15811" fmla="*/ 454 w 10000"/>
                <a:gd name="connsiteY314-15812" fmla="*/ 8505 h 10000"/>
                <a:gd name="connsiteX315-15813" fmla="*/ 498 w 10000"/>
                <a:gd name="connsiteY315-15814" fmla="*/ 8617 h 10000"/>
                <a:gd name="connsiteX316-15815" fmla="*/ 541 w 10000"/>
                <a:gd name="connsiteY316-15816" fmla="*/ 8722 h 10000"/>
                <a:gd name="connsiteX317-15817" fmla="*/ 603 w 10000"/>
                <a:gd name="connsiteY317-15818" fmla="*/ 8827 h 10000"/>
                <a:gd name="connsiteX318-15819" fmla="*/ 664 w 10000"/>
                <a:gd name="connsiteY318-15820" fmla="*/ 8924 h 10000"/>
                <a:gd name="connsiteX319-15821" fmla="*/ 742 w 10000"/>
                <a:gd name="connsiteY319-15822" fmla="*/ 9021 h 10000"/>
                <a:gd name="connsiteX320-15823" fmla="*/ 838 w 10000"/>
                <a:gd name="connsiteY320-15824" fmla="*/ 9111 h 10000"/>
                <a:gd name="connsiteX321-15825" fmla="*/ 934 w 10000"/>
                <a:gd name="connsiteY321-15826" fmla="*/ 9193 h 10000"/>
                <a:gd name="connsiteX322-15827" fmla="*/ 1048 w 10000"/>
                <a:gd name="connsiteY322-15828" fmla="*/ 9283 h 10000"/>
                <a:gd name="connsiteX323-15829" fmla="*/ 1162 w 10000"/>
                <a:gd name="connsiteY323-15830" fmla="*/ 9357 h 10000"/>
                <a:gd name="connsiteX324-15831" fmla="*/ 1275 w 10000"/>
                <a:gd name="connsiteY324-15832" fmla="*/ 9417 h 10000"/>
                <a:gd name="connsiteX325-15833" fmla="*/ 1397 w 10000"/>
                <a:gd name="connsiteY325-15834" fmla="*/ 9484 h 10000"/>
                <a:gd name="connsiteX326-15835" fmla="*/ 1520 w 10000"/>
                <a:gd name="connsiteY326-15836" fmla="*/ 9529 h 10000"/>
                <a:gd name="connsiteX327-15837" fmla="*/ 1651 w 10000"/>
                <a:gd name="connsiteY327-15838" fmla="*/ 9574 h 10000"/>
                <a:gd name="connsiteX328-15839" fmla="*/ 1764 w 10000"/>
                <a:gd name="connsiteY328-15840" fmla="*/ 9604 h 10000"/>
                <a:gd name="connsiteX329-15841" fmla="*/ 1895 w 10000"/>
                <a:gd name="connsiteY329-15842" fmla="*/ 9619 h 10000"/>
                <a:gd name="connsiteX330-15843" fmla="*/ 2017 w 10000"/>
                <a:gd name="connsiteY330-15844" fmla="*/ 9626 h 10000"/>
                <a:gd name="connsiteX331-15845" fmla="*/ 2017 w 10000"/>
                <a:gd name="connsiteY331-15846" fmla="*/ 9626 h 10000"/>
                <a:gd name="connsiteX332-15847" fmla="*/ 2096 w 10000"/>
                <a:gd name="connsiteY332-15848" fmla="*/ 9619 h 10000"/>
                <a:gd name="connsiteX333-15849" fmla="*/ 2096 w 10000"/>
                <a:gd name="connsiteY333-15850" fmla="*/ 9619 h 10000"/>
                <a:gd name="connsiteX334-15851" fmla="*/ 2262 w 10000"/>
                <a:gd name="connsiteY334-15852" fmla="*/ 9619 h 10000"/>
                <a:gd name="connsiteX335-15853" fmla="*/ 2262 w 10000"/>
                <a:gd name="connsiteY335-15854" fmla="*/ 9619 h 10000"/>
                <a:gd name="connsiteX336-15855" fmla="*/ 2428 w 10000"/>
                <a:gd name="connsiteY336-15856" fmla="*/ 9619 h 10000"/>
                <a:gd name="connsiteX337-15857" fmla="*/ 2585 w 10000"/>
                <a:gd name="connsiteY337-15858" fmla="*/ 9634 h 10000"/>
                <a:gd name="connsiteX338-15859" fmla="*/ 2900 w 10000"/>
                <a:gd name="connsiteY338-15860" fmla="*/ 9664 h 10000"/>
                <a:gd name="connsiteX339-15861" fmla="*/ 2900 w 10000"/>
                <a:gd name="connsiteY339-15862" fmla="*/ 9664 h 10000"/>
                <a:gd name="connsiteX340-15863" fmla="*/ 3048 w 10000"/>
                <a:gd name="connsiteY340-15864" fmla="*/ 9686 h 10000"/>
                <a:gd name="connsiteX341-15865" fmla="*/ 3048 w 10000"/>
                <a:gd name="connsiteY341-15866" fmla="*/ 9686 h 10000"/>
                <a:gd name="connsiteX342-15867" fmla="*/ 3197 w 10000"/>
                <a:gd name="connsiteY342-15868" fmla="*/ 9694 h 10000"/>
                <a:gd name="connsiteX343-15869" fmla="*/ 3354 w 10000"/>
                <a:gd name="connsiteY343-15870" fmla="*/ 9701 h 10000"/>
                <a:gd name="connsiteX344-15871" fmla="*/ 3354 w 10000"/>
                <a:gd name="connsiteY344-15872" fmla="*/ 9701 h 10000"/>
                <a:gd name="connsiteX345-15873" fmla="*/ 3590 w 10000"/>
                <a:gd name="connsiteY345-15874" fmla="*/ 9694 h 10000"/>
                <a:gd name="connsiteX346-15875" fmla="*/ 3817 w 10000"/>
                <a:gd name="connsiteY346-15876" fmla="*/ 9679 h 10000"/>
                <a:gd name="connsiteX347-15877" fmla="*/ 3817 w 10000"/>
                <a:gd name="connsiteY347-15878" fmla="*/ 9679 h 10000"/>
                <a:gd name="connsiteX348-15879" fmla="*/ 4035 w 10000"/>
                <a:gd name="connsiteY348-15880" fmla="*/ 9664 h 10000"/>
                <a:gd name="connsiteX349-15881" fmla="*/ 4061 w 10000"/>
                <a:gd name="connsiteY349-15882" fmla="*/ 9664 h 10000"/>
                <a:gd name="connsiteX350-15883" fmla="*/ 4070 w 10000"/>
                <a:gd name="connsiteY350-15884" fmla="*/ 9656 h 10000"/>
                <a:gd name="connsiteX351-15885" fmla="*/ 4070 w 10000"/>
                <a:gd name="connsiteY351-15886" fmla="*/ 9656 h 10000"/>
                <a:gd name="connsiteX352-15887" fmla="*/ 4114 w 10000"/>
                <a:gd name="connsiteY352-15888" fmla="*/ 9634 h 10000"/>
                <a:gd name="connsiteX353-15889" fmla="*/ 4157 w 10000"/>
                <a:gd name="connsiteY353-15890" fmla="*/ 9626 h 10000"/>
                <a:gd name="connsiteX354-15891" fmla="*/ 4175 w 10000"/>
                <a:gd name="connsiteY354-15892" fmla="*/ 9626 h 10000"/>
                <a:gd name="connsiteX355-15893" fmla="*/ 4175 w 10000"/>
                <a:gd name="connsiteY355-15894" fmla="*/ 9626 h 10000"/>
                <a:gd name="connsiteX356-15895" fmla="*/ 4611 w 10000"/>
                <a:gd name="connsiteY356-15896" fmla="*/ 9656 h 10000"/>
                <a:gd name="connsiteX357-15897" fmla="*/ 4611 w 10000"/>
                <a:gd name="connsiteY357-15898" fmla="*/ 9656 h 10000"/>
                <a:gd name="connsiteX358-15899" fmla="*/ 5039 w 10000"/>
                <a:gd name="connsiteY358-15900" fmla="*/ 9679 h 10000"/>
                <a:gd name="connsiteX359-15901" fmla="*/ 5258 w 10000"/>
                <a:gd name="connsiteY359-15902" fmla="*/ 9694 h 10000"/>
                <a:gd name="connsiteX360-15903" fmla="*/ 5476 w 10000"/>
                <a:gd name="connsiteY360-15904" fmla="*/ 9694 h 10000"/>
                <a:gd name="connsiteX361-15905" fmla="*/ 5476 w 10000"/>
                <a:gd name="connsiteY361-15906" fmla="*/ 9694 h 10000"/>
                <a:gd name="connsiteX362-15907" fmla="*/ 5633 w 10000"/>
                <a:gd name="connsiteY362-15908" fmla="*/ 9686 h 10000"/>
                <a:gd name="connsiteX363-15909" fmla="*/ 5633 w 10000"/>
                <a:gd name="connsiteY363-15910" fmla="*/ 9686 h 10000"/>
                <a:gd name="connsiteX364-15911" fmla="*/ 5808 w 10000"/>
                <a:gd name="connsiteY364-15912" fmla="*/ 9686 h 10000"/>
                <a:gd name="connsiteX365-15913" fmla="*/ 5808 w 10000"/>
                <a:gd name="connsiteY365-15914" fmla="*/ 9686 h 10000"/>
                <a:gd name="connsiteX366-15915" fmla="*/ 5886 w 10000"/>
                <a:gd name="connsiteY366-15916" fmla="*/ 9686 h 10000"/>
                <a:gd name="connsiteX367-15917" fmla="*/ 5956 w 10000"/>
                <a:gd name="connsiteY367-15918" fmla="*/ 9694 h 10000"/>
                <a:gd name="connsiteX368-15919" fmla="*/ 6026 w 10000"/>
                <a:gd name="connsiteY368-15920" fmla="*/ 9716 h 10000"/>
                <a:gd name="connsiteX369-15921" fmla="*/ 6087 w 10000"/>
                <a:gd name="connsiteY369-15922" fmla="*/ 9738 h 10000"/>
                <a:gd name="connsiteX370-15923" fmla="*/ 6105 w 10000"/>
                <a:gd name="connsiteY370-15924" fmla="*/ 9746 h 10000"/>
                <a:gd name="connsiteX371-15925" fmla="*/ 6140 w 10000"/>
                <a:gd name="connsiteY371-15926" fmla="*/ 9738 h 10000"/>
                <a:gd name="connsiteX372-15927" fmla="*/ 6148 w 10000"/>
                <a:gd name="connsiteY372-15928" fmla="*/ 9731 h 10000"/>
                <a:gd name="connsiteX373-15929" fmla="*/ 6148 w 10000"/>
                <a:gd name="connsiteY373-15930" fmla="*/ 9731 h 10000"/>
                <a:gd name="connsiteX374-15931" fmla="*/ 6183 w 10000"/>
                <a:gd name="connsiteY374-15932" fmla="*/ 9694 h 10000"/>
                <a:gd name="connsiteX375-15933" fmla="*/ 6227 w 10000"/>
                <a:gd name="connsiteY375-15934" fmla="*/ 9671 h 10000"/>
                <a:gd name="connsiteX376-15935" fmla="*/ 6332 w 10000"/>
                <a:gd name="connsiteY376-15936" fmla="*/ 9634 h 10000"/>
                <a:gd name="connsiteX377-15937" fmla="*/ 6428 w 10000"/>
                <a:gd name="connsiteY377-15938" fmla="*/ 9604 h 10000"/>
                <a:gd name="connsiteX378-15939" fmla="*/ 6541 w 10000"/>
                <a:gd name="connsiteY378-15940" fmla="*/ 9574 h 10000"/>
                <a:gd name="connsiteX379-15941" fmla="*/ 6541 w 10000"/>
                <a:gd name="connsiteY379-15942" fmla="*/ 9574 h 10000"/>
                <a:gd name="connsiteX380-15943" fmla="*/ 6681 w 10000"/>
                <a:gd name="connsiteY380-15944" fmla="*/ 9544 h 10000"/>
                <a:gd name="connsiteX381-15945" fmla="*/ 6742 w 10000"/>
                <a:gd name="connsiteY381-15946" fmla="*/ 9522 h 10000"/>
                <a:gd name="connsiteX382-15947" fmla="*/ 6821 w 10000"/>
                <a:gd name="connsiteY382-15948" fmla="*/ 9499 h 10000"/>
                <a:gd name="connsiteX383-15949" fmla="*/ 6821 w 10000"/>
                <a:gd name="connsiteY383-15950" fmla="*/ 9499 h 10000"/>
                <a:gd name="connsiteX384-15951" fmla="*/ 7092 w 10000"/>
                <a:gd name="connsiteY384-15952" fmla="*/ 9372 h 10000"/>
                <a:gd name="connsiteX385-15953" fmla="*/ 7362 w 10000"/>
                <a:gd name="connsiteY385-15954" fmla="*/ 9215 h 10000"/>
                <a:gd name="connsiteX386-15955" fmla="*/ 7642 w 10000"/>
                <a:gd name="connsiteY386-15956" fmla="*/ 9051 h 10000"/>
                <a:gd name="connsiteX387-15957" fmla="*/ 7930 w 10000"/>
                <a:gd name="connsiteY387-15958" fmla="*/ 8857 h 10000"/>
                <a:gd name="connsiteX388-15959" fmla="*/ 7930 w 10000"/>
                <a:gd name="connsiteY388-15960" fmla="*/ 8857 h 10000"/>
                <a:gd name="connsiteX389-15961" fmla="*/ 8052 w 10000"/>
                <a:gd name="connsiteY389-15962" fmla="*/ 8774 h 10000"/>
                <a:gd name="connsiteX390-15963" fmla="*/ 8192 w 10000"/>
                <a:gd name="connsiteY390-15964" fmla="*/ 8685 h 10000"/>
                <a:gd name="connsiteX391-15965" fmla="*/ 8463 w 10000"/>
                <a:gd name="connsiteY391-15966" fmla="*/ 8543 h 10000"/>
                <a:gd name="connsiteX392-15967" fmla="*/ 8463 w 10000"/>
                <a:gd name="connsiteY392-15968" fmla="*/ 8543 h 10000"/>
                <a:gd name="connsiteX393-15969" fmla="*/ 8664 w 10000"/>
                <a:gd name="connsiteY393-15970" fmla="*/ 8423 h 10000"/>
                <a:gd name="connsiteX394-15971" fmla="*/ 8873 w 10000"/>
                <a:gd name="connsiteY394-15972" fmla="*/ 8303 h 10000"/>
                <a:gd name="connsiteX395-15973" fmla="*/ 8873 w 10000"/>
                <a:gd name="connsiteY395-15974" fmla="*/ 8303 h 10000"/>
                <a:gd name="connsiteX396-15975" fmla="*/ 8987 w 10000"/>
                <a:gd name="connsiteY396-15976" fmla="*/ 8229 h 10000"/>
                <a:gd name="connsiteX397-15977" fmla="*/ 8987 w 10000"/>
                <a:gd name="connsiteY397-15978" fmla="*/ 8229 h 10000"/>
                <a:gd name="connsiteX398-15979" fmla="*/ 9345 w 10000"/>
                <a:gd name="connsiteY398-15980" fmla="*/ 8019 h 10000"/>
                <a:gd name="connsiteX399-15981" fmla="*/ 9546 w 10000"/>
                <a:gd name="connsiteY399-15982" fmla="*/ 7892 h 10000"/>
                <a:gd name="connsiteX400-15983" fmla="*/ 9598 w 10000"/>
                <a:gd name="connsiteY400-15984" fmla="*/ 7855 h 10000"/>
                <a:gd name="connsiteX401-15985" fmla="*/ 9633 w 10000"/>
                <a:gd name="connsiteY401-15986" fmla="*/ 7818 h 10000"/>
                <a:gd name="connsiteX402-15987" fmla="*/ 9642 w 10000"/>
                <a:gd name="connsiteY402-15988" fmla="*/ 7795 h 10000"/>
                <a:gd name="connsiteX403-15989" fmla="*/ 9651 w 10000"/>
                <a:gd name="connsiteY403-15990" fmla="*/ 7780 h 10000"/>
                <a:gd name="connsiteX404-15991" fmla="*/ 9651 w 10000"/>
                <a:gd name="connsiteY404-15992" fmla="*/ 7780 h 10000"/>
                <a:gd name="connsiteX405-15993" fmla="*/ 9659 w 10000"/>
                <a:gd name="connsiteY405-15994" fmla="*/ 7743 h 10000"/>
                <a:gd name="connsiteX406-15995" fmla="*/ 9668 w 10000"/>
                <a:gd name="connsiteY406-15996" fmla="*/ 7713 h 10000"/>
                <a:gd name="connsiteX407-15997" fmla="*/ 9677 w 10000"/>
                <a:gd name="connsiteY407-15998" fmla="*/ 7706 h 10000"/>
                <a:gd name="connsiteX408-15999" fmla="*/ 9677 w 10000"/>
                <a:gd name="connsiteY408-16000" fmla="*/ 7691 h 10000"/>
                <a:gd name="connsiteX409-16001" fmla="*/ 9677 w 10000"/>
                <a:gd name="connsiteY409-16002" fmla="*/ 7691 h 10000"/>
                <a:gd name="connsiteX410-16003" fmla="*/ 9659 w 10000"/>
                <a:gd name="connsiteY410-16004" fmla="*/ 7070 h 10000"/>
                <a:gd name="connsiteX411-16005" fmla="*/ 9642 w 10000"/>
                <a:gd name="connsiteY411-16006" fmla="*/ 6420 h 10000"/>
                <a:gd name="connsiteX412-16007" fmla="*/ 9607 w 10000"/>
                <a:gd name="connsiteY412-16008" fmla="*/ 5755 h 10000"/>
                <a:gd name="connsiteX413-16009" fmla="*/ 9572 w 10000"/>
                <a:gd name="connsiteY413-16010" fmla="*/ 5052 h 10000"/>
                <a:gd name="connsiteX414-16011" fmla="*/ 9572 w 10000"/>
                <a:gd name="connsiteY414-16012" fmla="*/ 5052 h 10000"/>
                <a:gd name="connsiteX415-16013" fmla="*/ 9572 w 10000"/>
                <a:gd name="connsiteY415-16014" fmla="*/ 4993 h 10000"/>
                <a:gd name="connsiteX416-16015" fmla="*/ 9590 w 10000"/>
                <a:gd name="connsiteY416-16016" fmla="*/ 5282 h 10000"/>
                <a:gd name="connsiteX417-16017" fmla="*/ 9825 w 10000"/>
                <a:gd name="connsiteY417-16018" fmla="*/ 4948 h 10000"/>
                <a:gd name="connsiteX418-16019" fmla="*/ 9852 w 10000"/>
                <a:gd name="connsiteY418-16020" fmla="*/ 4970 h 10000"/>
                <a:gd name="connsiteX419-16021" fmla="*/ 9869 w 10000"/>
                <a:gd name="connsiteY419-16022" fmla="*/ 4993 h 10000"/>
                <a:gd name="connsiteX420-16023" fmla="*/ 9911 w 10000"/>
                <a:gd name="connsiteY420-16024" fmla="*/ 5399 h 10000"/>
                <a:gd name="connsiteX421-16025" fmla="*/ 9930 w 10000"/>
                <a:gd name="connsiteY421-16026" fmla="*/ 5830 h 10000"/>
                <a:gd name="connsiteX422-16027" fmla="*/ 9956 w 10000"/>
                <a:gd name="connsiteY422-16028" fmla="*/ 6555 h 10000"/>
                <a:gd name="connsiteX423-16029" fmla="*/ 9983 w 10000"/>
                <a:gd name="connsiteY423-16030" fmla="*/ 7227 h 10000"/>
                <a:gd name="connsiteX424-16031" fmla="*/ 10000 w 10000"/>
                <a:gd name="connsiteY424-16032" fmla="*/ 7870 h 10000"/>
                <a:gd name="connsiteX425-16033" fmla="*/ 9948 w 10000"/>
                <a:gd name="connsiteY425-16034" fmla="*/ 7870 h 10000"/>
                <a:gd name="connsiteX426-16035" fmla="*/ 9930 w 10000"/>
                <a:gd name="connsiteY426-16036" fmla="*/ 7900 h 10000"/>
                <a:gd name="connsiteX427-16037" fmla="*/ 9930 w 10000"/>
                <a:gd name="connsiteY427-16038" fmla="*/ 7900 h 10000"/>
                <a:gd name="connsiteX428-16039" fmla="*/ 9913 w 10000"/>
                <a:gd name="connsiteY428-16040" fmla="*/ 7937 h 10000"/>
                <a:gd name="connsiteX429-16041" fmla="*/ 9878 w 10000"/>
                <a:gd name="connsiteY429-16042" fmla="*/ 7975 h 10000"/>
                <a:gd name="connsiteX430-16043" fmla="*/ 9843 w 10000"/>
                <a:gd name="connsiteY430-16044" fmla="*/ 8012 h 10000"/>
                <a:gd name="connsiteX431-16045" fmla="*/ 9790 w 10000"/>
                <a:gd name="connsiteY431-16046" fmla="*/ 8042 h 10000"/>
                <a:gd name="connsiteX432-16047" fmla="*/ 9694 w 10000"/>
                <a:gd name="connsiteY432-16048" fmla="*/ 8109 h 10000"/>
                <a:gd name="connsiteX433-16049" fmla="*/ 9590 w 10000"/>
                <a:gd name="connsiteY433-16050" fmla="*/ 8169 h 10000"/>
                <a:gd name="connsiteX434-16051" fmla="*/ 9590 w 10000"/>
                <a:gd name="connsiteY434-16052" fmla="*/ 8169 h 10000"/>
                <a:gd name="connsiteX435-16053" fmla="*/ 9476 w 10000"/>
                <a:gd name="connsiteY435-16054" fmla="*/ 8229 h 10000"/>
                <a:gd name="connsiteX436-16055" fmla="*/ 9380 w 10000"/>
                <a:gd name="connsiteY436-16056" fmla="*/ 8303 h 10000"/>
                <a:gd name="connsiteX437-16057" fmla="*/ 9380 w 10000"/>
                <a:gd name="connsiteY437-16058" fmla="*/ 8303 h 10000"/>
                <a:gd name="connsiteX438-16059" fmla="*/ 9205 w 10000"/>
                <a:gd name="connsiteY438-16060" fmla="*/ 8408 h 10000"/>
                <a:gd name="connsiteX439-16061" fmla="*/ 9039 w 10000"/>
                <a:gd name="connsiteY439-16062" fmla="*/ 8513 h 10000"/>
                <a:gd name="connsiteX440-16063" fmla="*/ 8690 w 10000"/>
                <a:gd name="connsiteY440-16064" fmla="*/ 8714 h 10000"/>
                <a:gd name="connsiteX441-16065" fmla="*/ 8690 w 10000"/>
                <a:gd name="connsiteY441-16066" fmla="*/ 8714 h 10000"/>
                <a:gd name="connsiteX442-16067" fmla="*/ 8332 w 10000"/>
                <a:gd name="connsiteY442-16068" fmla="*/ 8924 h 10000"/>
                <a:gd name="connsiteX443-16069" fmla="*/ 8332 w 10000"/>
                <a:gd name="connsiteY443-16070" fmla="*/ 8924 h 10000"/>
                <a:gd name="connsiteX444-16071" fmla="*/ 8131 w 10000"/>
                <a:gd name="connsiteY444-16072" fmla="*/ 9058 h 10000"/>
                <a:gd name="connsiteX445-16073" fmla="*/ 7930 w 10000"/>
                <a:gd name="connsiteY445-16074" fmla="*/ 9185 h 10000"/>
                <a:gd name="connsiteX446-16075" fmla="*/ 7930 w 10000"/>
                <a:gd name="connsiteY446-16076" fmla="*/ 9185 h 10000"/>
                <a:gd name="connsiteX447-16077" fmla="*/ 7555 w 10000"/>
                <a:gd name="connsiteY447-16078" fmla="*/ 9432 h 10000"/>
                <a:gd name="connsiteX448-16079" fmla="*/ 7371 w 10000"/>
                <a:gd name="connsiteY448-16080" fmla="*/ 9544 h 10000"/>
                <a:gd name="connsiteX449-16081" fmla="*/ 7179 w 10000"/>
                <a:gd name="connsiteY449-16082" fmla="*/ 9649 h 10000"/>
                <a:gd name="connsiteX450-16083" fmla="*/ 6978 w 10000"/>
                <a:gd name="connsiteY450-16084" fmla="*/ 9746 h 10000"/>
                <a:gd name="connsiteX451-16085" fmla="*/ 6777 w 10000"/>
                <a:gd name="connsiteY451-16086" fmla="*/ 9828 h 10000"/>
                <a:gd name="connsiteX452-16087" fmla="*/ 6681 w 10000"/>
                <a:gd name="connsiteY452-16088" fmla="*/ 9858 h 10000"/>
                <a:gd name="connsiteX453-16089" fmla="*/ 6576 w 10000"/>
                <a:gd name="connsiteY453-16090" fmla="*/ 9880 h 10000"/>
                <a:gd name="connsiteX454-16091" fmla="*/ 6463 w 10000"/>
                <a:gd name="connsiteY454-16092" fmla="*/ 9903 h 10000"/>
                <a:gd name="connsiteX455-16093" fmla="*/ 6367 w 10000"/>
                <a:gd name="connsiteY455-16094" fmla="*/ 9925 h 10000"/>
                <a:gd name="connsiteX456-16095" fmla="*/ 6349 w 10000"/>
                <a:gd name="connsiteY456-16096" fmla="*/ 9925 h 10000"/>
                <a:gd name="connsiteX457-16097" fmla="*/ 6341 w 10000"/>
                <a:gd name="connsiteY457-16098" fmla="*/ 9933 h 10000"/>
                <a:gd name="connsiteX458-16099" fmla="*/ 6341 w 10000"/>
                <a:gd name="connsiteY458-16100" fmla="*/ 9933 h 10000"/>
                <a:gd name="connsiteX459-16101" fmla="*/ 6314 w 10000"/>
                <a:gd name="connsiteY459-16102" fmla="*/ 9948 h 10000"/>
                <a:gd name="connsiteX460-16103" fmla="*/ 6279 w 10000"/>
                <a:gd name="connsiteY460-16104" fmla="*/ 9955 h 10000"/>
                <a:gd name="connsiteX461-16105" fmla="*/ 6218 w 10000"/>
                <a:gd name="connsiteY461-16106" fmla="*/ 9970 h 10000"/>
                <a:gd name="connsiteX462-16107" fmla="*/ 6227 w 10000"/>
                <a:gd name="connsiteY462-16108" fmla="*/ 9993 h 10000"/>
                <a:gd name="connsiteX463-16109" fmla="*/ 6227 w 10000"/>
                <a:gd name="connsiteY463-16110" fmla="*/ 9993 h 10000"/>
                <a:gd name="connsiteX464-16111" fmla="*/ 6201 w 10000"/>
                <a:gd name="connsiteY464-16112" fmla="*/ 10000 h 10000"/>
                <a:gd name="connsiteX465-16113" fmla="*/ 6201 w 10000"/>
                <a:gd name="connsiteY465-16114" fmla="*/ 10000 h 10000"/>
                <a:gd name="connsiteX466-16115" fmla="*/ 6175 w 10000"/>
                <a:gd name="connsiteY466-16116" fmla="*/ 10000 h 10000"/>
                <a:gd name="connsiteX467-16117" fmla="*/ 6175 w 10000"/>
                <a:gd name="connsiteY467-16118" fmla="*/ 10000 h 10000"/>
                <a:gd name="connsiteX0-16119" fmla="*/ 6175 w 10000"/>
                <a:gd name="connsiteY0-16120" fmla="*/ 10000 h 10000"/>
                <a:gd name="connsiteX1-16121" fmla="*/ 6175 w 10000"/>
                <a:gd name="connsiteY1-16122" fmla="*/ 10000 h 10000"/>
                <a:gd name="connsiteX2-16123" fmla="*/ 6140 w 10000"/>
                <a:gd name="connsiteY2-16124" fmla="*/ 10000 h 10000"/>
                <a:gd name="connsiteX3-16125" fmla="*/ 6114 w 10000"/>
                <a:gd name="connsiteY3-16126" fmla="*/ 9993 h 10000"/>
                <a:gd name="connsiteX4-16127" fmla="*/ 6096 w 10000"/>
                <a:gd name="connsiteY4-16128" fmla="*/ 9985 h 10000"/>
                <a:gd name="connsiteX5-16129" fmla="*/ 6079 w 10000"/>
                <a:gd name="connsiteY5-16130" fmla="*/ 9993 h 10000"/>
                <a:gd name="connsiteX6-16131" fmla="*/ 6079 w 10000"/>
                <a:gd name="connsiteY6-16132" fmla="*/ 9993 h 10000"/>
                <a:gd name="connsiteX7-16133" fmla="*/ 6035 w 10000"/>
                <a:gd name="connsiteY7-16134" fmla="*/ 10000 h 10000"/>
                <a:gd name="connsiteX8-16135" fmla="*/ 6035 w 10000"/>
                <a:gd name="connsiteY8-16136" fmla="*/ 10000 h 10000"/>
                <a:gd name="connsiteX9-16137" fmla="*/ 5983 w 10000"/>
                <a:gd name="connsiteY9-16138" fmla="*/ 9993 h 10000"/>
                <a:gd name="connsiteX10-16139" fmla="*/ 5921 w 10000"/>
                <a:gd name="connsiteY10-16140" fmla="*/ 9963 h 10000"/>
                <a:gd name="connsiteX11-16141" fmla="*/ 5921 w 10000"/>
                <a:gd name="connsiteY11-16142" fmla="*/ 9963 h 10000"/>
                <a:gd name="connsiteX12-16143" fmla="*/ 5895 w 10000"/>
                <a:gd name="connsiteY12-16144" fmla="*/ 9955 h 10000"/>
                <a:gd name="connsiteX13-16145" fmla="*/ 5860 w 10000"/>
                <a:gd name="connsiteY13-16146" fmla="*/ 9955 h 10000"/>
                <a:gd name="connsiteX14-16147" fmla="*/ 5860 w 10000"/>
                <a:gd name="connsiteY14-16148" fmla="*/ 9955 h 10000"/>
                <a:gd name="connsiteX15-16149" fmla="*/ 5773 w 10000"/>
                <a:gd name="connsiteY15-16150" fmla="*/ 9955 h 10000"/>
                <a:gd name="connsiteX16-16151" fmla="*/ 5659 w 10000"/>
                <a:gd name="connsiteY16-16152" fmla="*/ 9963 h 10000"/>
                <a:gd name="connsiteX17-16153" fmla="*/ 5659 w 10000"/>
                <a:gd name="connsiteY17-16154" fmla="*/ 9963 h 10000"/>
                <a:gd name="connsiteX18-16155" fmla="*/ 5572 w 10000"/>
                <a:gd name="connsiteY18-16156" fmla="*/ 9970 h 10000"/>
                <a:gd name="connsiteX19-16157" fmla="*/ 5572 w 10000"/>
                <a:gd name="connsiteY19-16158" fmla="*/ 9970 h 10000"/>
                <a:gd name="connsiteX20-16159" fmla="*/ 5371 w 10000"/>
                <a:gd name="connsiteY20-16160" fmla="*/ 9970 h 10000"/>
                <a:gd name="connsiteX21-16161" fmla="*/ 5371 w 10000"/>
                <a:gd name="connsiteY21-16162" fmla="*/ 9970 h 10000"/>
                <a:gd name="connsiteX22-16163" fmla="*/ 5240 w 10000"/>
                <a:gd name="connsiteY22-16164" fmla="*/ 9970 h 10000"/>
                <a:gd name="connsiteX23-16165" fmla="*/ 5074 w 10000"/>
                <a:gd name="connsiteY23-16166" fmla="*/ 9955 h 10000"/>
                <a:gd name="connsiteX24-16167" fmla="*/ 5074 w 10000"/>
                <a:gd name="connsiteY24-16168" fmla="*/ 9955 h 10000"/>
                <a:gd name="connsiteX25-16169" fmla="*/ 4969 w 10000"/>
                <a:gd name="connsiteY25-16170" fmla="*/ 9948 h 10000"/>
                <a:gd name="connsiteX26-16171" fmla="*/ 4838 w 10000"/>
                <a:gd name="connsiteY26-16172" fmla="*/ 9933 h 10000"/>
                <a:gd name="connsiteX27-16173" fmla="*/ 4838 w 10000"/>
                <a:gd name="connsiteY27-16174" fmla="*/ 9933 h 10000"/>
                <a:gd name="connsiteX28-16175" fmla="*/ 4664 w 10000"/>
                <a:gd name="connsiteY28-16176" fmla="*/ 9948 h 10000"/>
                <a:gd name="connsiteX29-16177" fmla="*/ 4664 w 10000"/>
                <a:gd name="connsiteY29-16178" fmla="*/ 9948 h 10000"/>
                <a:gd name="connsiteX30-16179" fmla="*/ 4480 w 10000"/>
                <a:gd name="connsiteY30-16180" fmla="*/ 9948 h 10000"/>
                <a:gd name="connsiteX31-16181" fmla="*/ 4445 w 10000"/>
                <a:gd name="connsiteY31-16182" fmla="*/ 9948 h 10000"/>
                <a:gd name="connsiteX32-16183" fmla="*/ 4445 w 10000"/>
                <a:gd name="connsiteY32-16184" fmla="*/ 9948 h 10000"/>
                <a:gd name="connsiteX33-16185" fmla="*/ 4393 w 10000"/>
                <a:gd name="connsiteY33-16186" fmla="*/ 9933 h 10000"/>
                <a:gd name="connsiteX34-16187" fmla="*/ 4332 w 10000"/>
                <a:gd name="connsiteY34-16188" fmla="*/ 9925 h 10000"/>
                <a:gd name="connsiteX35-16189" fmla="*/ 4323 w 10000"/>
                <a:gd name="connsiteY35-16190" fmla="*/ 9918 h 10000"/>
                <a:gd name="connsiteX36-16191" fmla="*/ 4297 w 10000"/>
                <a:gd name="connsiteY36-16192" fmla="*/ 9925 h 10000"/>
                <a:gd name="connsiteX37-16193" fmla="*/ 4297 w 10000"/>
                <a:gd name="connsiteY37-16194" fmla="*/ 9925 h 10000"/>
                <a:gd name="connsiteX38-16195" fmla="*/ 4253 w 10000"/>
                <a:gd name="connsiteY38-16196" fmla="*/ 9933 h 10000"/>
                <a:gd name="connsiteX39-16197" fmla="*/ 4253 w 10000"/>
                <a:gd name="connsiteY39-16198" fmla="*/ 9933 h 10000"/>
                <a:gd name="connsiteX40-16199" fmla="*/ 4026 w 10000"/>
                <a:gd name="connsiteY40-16200" fmla="*/ 9933 h 10000"/>
                <a:gd name="connsiteX41-16201" fmla="*/ 3808 w 10000"/>
                <a:gd name="connsiteY41-16202" fmla="*/ 9955 h 10000"/>
                <a:gd name="connsiteX42-16203" fmla="*/ 3808 w 10000"/>
                <a:gd name="connsiteY42-16204" fmla="*/ 9955 h 10000"/>
                <a:gd name="connsiteX43-16205" fmla="*/ 3581 w 10000"/>
                <a:gd name="connsiteY43-16206" fmla="*/ 9963 h 10000"/>
                <a:gd name="connsiteX44-16207" fmla="*/ 3354 w 10000"/>
                <a:gd name="connsiteY44-16208" fmla="*/ 9970 h 10000"/>
                <a:gd name="connsiteX45-16209" fmla="*/ 3354 w 10000"/>
                <a:gd name="connsiteY45-16210" fmla="*/ 9970 h 10000"/>
                <a:gd name="connsiteX46-16211" fmla="*/ 3179 w 10000"/>
                <a:gd name="connsiteY46-16212" fmla="*/ 9963 h 10000"/>
                <a:gd name="connsiteX47-16213" fmla="*/ 3022 w 10000"/>
                <a:gd name="connsiteY47-16214" fmla="*/ 9955 h 10000"/>
                <a:gd name="connsiteX48-16215" fmla="*/ 3022 w 10000"/>
                <a:gd name="connsiteY48-16216" fmla="*/ 9955 h 10000"/>
                <a:gd name="connsiteX49-16217" fmla="*/ 2856 w 10000"/>
                <a:gd name="connsiteY49-16218" fmla="*/ 9933 h 10000"/>
                <a:gd name="connsiteX50-16219" fmla="*/ 2690 w 10000"/>
                <a:gd name="connsiteY50-16220" fmla="*/ 9933 h 10000"/>
                <a:gd name="connsiteX51-16221" fmla="*/ 2690 w 10000"/>
                <a:gd name="connsiteY51-16222" fmla="*/ 9933 h 10000"/>
                <a:gd name="connsiteX52-16223" fmla="*/ 2393 w 10000"/>
                <a:gd name="connsiteY52-16224" fmla="*/ 9918 h 10000"/>
                <a:gd name="connsiteX53-16225" fmla="*/ 2096 w 10000"/>
                <a:gd name="connsiteY53-16226" fmla="*/ 9903 h 10000"/>
                <a:gd name="connsiteX54-16227" fmla="*/ 1983 w 10000"/>
                <a:gd name="connsiteY54-16228" fmla="*/ 9895 h 10000"/>
                <a:gd name="connsiteX55-16229" fmla="*/ 1983 w 10000"/>
                <a:gd name="connsiteY55-16230" fmla="*/ 9895 h 10000"/>
                <a:gd name="connsiteX56-16231" fmla="*/ 1817 w 10000"/>
                <a:gd name="connsiteY56-16232" fmla="*/ 9880 h 10000"/>
                <a:gd name="connsiteX57-16233" fmla="*/ 1668 w 10000"/>
                <a:gd name="connsiteY57-16234" fmla="*/ 9851 h 10000"/>
                <a:gd name="connsiteX58-16235" fmla="*/ 1520 w 10000"/>
                <a:gd name="connsiteY58-16236" fmla="*/ 9813 h 10000"/>
                <a:gd name="connsiteX59-16237" fmla="*/ 1389 w 10000"/>
                <a:gd name="connsiteY59-16238" fmla="*/ 9768 h 10000"/>
                <a:gd name="connsiteX60-16239" fmla="*/ 1389 w 10000"/>
                <a:gd name="connsiteY60-16240" fmla="*/ 9768 h 10000"/>
                <a:gd name="connsiteX61-16241" fmla="*/ 1223 w 10000"/>
                <a:gd name="connsiteY61-16242" fmla="*/ 9694 h 10000"/>
                <a:gd name="connsiteX62-16243" fmla="*/ 1083 w 10000"/>
                <a:gd name="connsiteY62-16244" fmla="*/ 9619 h 10000"/>
                <a:gd name="connsiteX63-16245" fmla="*/ 934 w 10000"/>
                <a:gd name="connsiteY63-16246" fmla="*/ 9537 h 10000"/>
                <a:gd name="connsiteX64-16247" fmla="*/ 812 w 10000"/>
                <a:gd name="connsiteY64-16248" fmla="*/ 9439 h 10000"/>
                <a:gd name="connsiteX65-16249" fmla="*/ 681 w 10000"/>
                <a:gd name="connsiteY65-16250" fmla="*/ 9335 h 10000"/>
                <a:gd name="connsiteX66-16251" fmla="*/ 568 w 10000"/>
                <a:gd name="connsiteY66-16252" fmla="*/ 9223 h 10000"/>
                <a:gd name="connsiteX67-16253" fmla="*/ 454 w 10000"/>
                <a:gd name="connsiteY67-16254" fmla="*/ 9111 h 10000"/>
                <a:gd name="connsiteX68-16255" fmla="*/ 349 w 10000"/>
                <a:gd name="connsiteY68-16256" fmla="*/ 8976 h 10000"/>
                <a:gd name="connsiteX69-16257" fmla="*/ 349 w 10000"/>
                <a:gd name="connsiteY69-16258" fmla="*/ 8976 h 10000"/>
                <a:gd name="connsiteX70-16259" fmla="*/ 262 w 10000"/>
                <a:gd name="connsiteY70-16260" fmla="*/ 8842 h 10000"/>
                <a:gd name="connsiteX71-16261" fmla="*/ 227 w 10000"/>
                <a:gd name="connsiteY71-16262" fmla="*/ 8774 h 10000"/>
                <a:gd name="connsiteX72-16263" fmla="*/ 192 w 10000"/>
                <a:gd name="connsiteY72-16264" fmla="*/ 8700 h 10000"/>
                <a:gd name="connsiteX73-16265" fmla="*/ 166 w 10000"/>
                <a:gd name="connsiteY73-16266" fmla="*/ 8632 h 10000"/>
                <a:gd name="connsiteX74-16267" fmla="*/ 148 w 10000"/>
                <a:gd name="connsiteY74-16268" fmla="*/ 8565 h 10000"/>
                <a:gd name="connsiteX75-16269" fmla="*/ 131 w 10000"/>
                <a:gd name="connsiteY75-16270" fmla="*/ 8490 h 10000"/>
                <a:gd name="connsiteX76-16271" fmla="*/ 122 w 10000"/>
                <a:gd name="connsiteY76-16272" fmla="*/ 8416 h 10000"/>
                <a:gd name="connsiteX77-16273" fmla="*/ 122 w 10000"/>
                <a:gd name="connsiteY77-16274" fmla="*/ 8408 h 10000"/>
                <a:gd name="connsiteX78-16275" fmla="*/ 122 w 10000"/>
                <a:gd name="connsiteY78-16276" fmla="*/ 8408 h 10000"/>
                <a:gd name="connsiteX79-16277" fmla="*/ 122 w 10000"/>
                <a:gd name="connsiteY79-16278" fmla="*/ 8408 h 10000"/>
                <a:gd name="connsiteX80-16279" fmla="*/ 114 w 10000"/>
                <a:gd name="connsiteY80-16280" fmla="*/ 8356 h 10000"/>
                <a:gd name="connsiteX81-16281" fmla="*/ 105 w 10000"/>
                <a:gd name="connsiteY81-16282" fmla="*/ 8303 h 10000"/>
                <a:gd name="connsiteX82-16283" fmla="*/ 96 w 10000"/>
                <a:gd name="connsiteY82-16284" fmla="*/ 8191 h 10000"/>
                <a:gd name="connsiteX83-16285" fmla="*/ 105 w 10000"/>
                <a:gd name="connsiteY83-16286" fmla="*/ 8079 h 10000"/>
                <a:gd name="connsiteX84-16287" fmla="*/ 114 w 10000"/>
                <a:gd name="connsiteY84-16288" fmla="*/ 7960 h 10000"/>
                <a:gd name="connsiteX85-16289" fmla="*/ 114 w 10000"/>
                <a:gd name="connsiteY85-16290" fmla="*/ 7960 h 10000"/>
                <a:gd name="connsiteX86-16291" fmla="*/ 122 w 10000"/>
                <a:gd name="connsiteY86-16292" fmla="*/ 7773 h 10000"/>
                <a:gd name="connsiteX87-16293" fmla="*/ 122 w 10000"/>
                <a:gd name="connsiteY87-16294" fmla="*/ 7773 h 10000"/>
                <a:gd name="connsiteX88-16295" fmla="*/ 122 w 10000"/>
                <a:gd name="connsiteY88-16296" fmla="*/ 7451 h 10000"/>
                <a:gd name="connsiteX89-16297" fmla="*/ 122 w 10000"/>
                <a:gd name="connsiteY89-16298" fmla="*/ 7451 h 10000"/>
                <a:gd name="connsiteX90-16299" fmla="*/ 122 w 10000"/>
                <a:gd name="connsiteY90-16300" fmla="*/ 7063 h 10000"/>
                <a:gd name="connsiteX91-16301" fmla="*/ 122 w 10000"/>
                <a:gd name="connsiteY91-16302" fmla="*/ 6689 h 10000"/>
                <a:gd name="connsiteX92-16303" fmla="*/ 122 w 10000"/>
                <a:gd name="connsiteY92-16304" fmla="*/ 6689 h 10000"/>
                <a:gd name="connsiteX93-16305" fmla="*/ 114 w 10000"/>
                <a:gd name="connsiteY93-16306" fmla="*/ 6510 h 10000"/>
                <a:gd name="connsiteX94-16307" fmla="*/ 96 w 10000"/>
                <a:gd name="connsiteY94-16308" fmla="*/ 6338 h 10000"/>
                <a:gd name="connsiteX95-16309" fmla="*/ 96 w 10000"/>
                <a:gd name="connsiteY95-16310" fmla="*/ 6338 h 10000"/>
                <a:gd name="connsiteX96-16311" fmla="*/ 70 w 10000"/>
                <a:gd name="connsiteY96-16312" fmla="*/ 6091 h 10000"/>
                <a:gd name="connsiteX97-16313" fmla="*/ 61 w 10000"/>
                <a:gd name="connsiteY97-16314" fmla="*/ 5972 h 10000"/>
                <a:gd name="connsiteX98-16315" fmla="*/ 70 w 10000"/>
                <a:gd name="connsiteY98-16316" fmla="*/ 5845 h 10000"/>
                <a:gd name="connsiteX99-16317" fmla="*/ 70 w 10000"/>
                <a:gd name="connsiteY99-16318" fmla="*/ 5845 h 10000"/>
                <a:gd name="connsiteX100-16319" fmla="*/ 79 w 10000"/>
                <a:gd name="connsiteY100-16320" fmla="*/ 5583 h 10000"/>
                <a:gd name="connsiteX101-16321" fmla="*/ 79 w 10000"/>
                <a:gd name="connsiteY101-16322" fmla="*/ 5314 h 10000"/>
                <a:gd name="connsiteX102-16323" fmla="*/ 61 w 10000"/>
                <a:gd name="connsiteY102-16324" fmla="*/ 5045 h 10000"/>
                <a:gd name="connsiteX103-16325" fmla="*/ 44 w 10000"/>
                <a:gd name="connsiteY103-16326" fmla="*/ 4776 h 10000"/>
                <a:gd name="connsiteX104-16327" fmla="*/ 44 w 10000"/>
                <a:gd name="connsiteY104-16328" fmla="*/ 4776 h 10000"/>
                <a:gd name="connsiteX105-16329" fmla="*/ 17 w 10000"/>
                <a:gd name="connsiteY105-16330" fmla="*/ 4402 h 10000"/>
                <a:gd name="connsiteX106-16331" fmla="*/ 9 w 10000"/>
                <a:gd name="connsiteY106-16332" fmla="*/ 4215 h 10000"/>
                <a:gd name="connsiteX107-16333" fmla="*/ 0 w 10000"/>
                <a:gd name="connsiteY107-16334" fmla="*/ 4028 h 10000"/>
                <a:gd name="connsiteX108-16335" fmla="*/ 0 w 10000"/>
                <a:gd name="connsiteY108-16336" fmla="*/ 2093 h 10000"/>
                <a:gd name="connsiteX109-16337" fmla="*/ 0 w 10000"/>
                <a:gd name="connsiteY109-16338" fmla="*/ 2093 h 10000"/>
                <a:gd name="connsiteX110-16339" fmla="*/ 0 w 10000"/>
                <a:gd name="connsiteY110-16340" fmla="*/ 2033 h 10000"/>
                <a:gd name="connsiteX111-16341" fmla="*/ 0 w 10000"/>
                <a:gd name="connsiteY111-16342" fmla="*/ 1958 h 10000"/>
                <a:gd name="connsiteX112-16343" fmla="*/ 26 w 10000"/>
                <a:gd name="connsiteY112-16344" fmla="*/ 1816 h 10000"/>
                <a:gd name="connsiteX113-16345" fmla="*/ 26 w 10000"/>
                <a:gd name="connsiteY113-16346" fmla="*/ 1816 h 10000"/>
                <a:gd name="connsiteX114-16347" fmla="*/ 35 w 10000"/>
                <a:gd name="connsiteY114-16348" fmla="*/ 1719 h 10000"/>
                <a:gd name="connsiteX115-16349" fmla="*/ 44 w 10000"/>
                <a:gd name="connsiteY115-16350" fmla="*/ 1637 h 10000"/>
                <a:gd name="connsiteX116-16351" fmla="*/ 35 w 10000"/>
                <a:gd name="connsiteY116-16352" fmla="*/ 1465 h 10000"/>
                <a:gd name="connsiteX117-16353" fmla="*/ 35 w 10000"/>
                <a:gd name="connsiteY117-16354" fmla="*/ 1465 h 10000"/>
                <a:gd name="connsiteX118-16355" fmla="*/ 35 w 10000"/>
                <a:gd name="connsiteY118-16356" fmla="*/ 1368 h 10000"/>
                <a:gd name="connsiteX119-16357" fmla="*/ 35 w 10000"/>
                <a:gd name="connsiteY119-16358" fmla="*/ 1263 h 10000"/>
                <a:gd name="connsiteX120-16359" fmla="*/ 44 w 10000"/>
                <a:gd name="connsiteY120-16360" fmla="*/ 1173 h 10000"/>
                <a:gd name="connsiteX121-16361" fmla="*/ 61 w 10000"/>
                <a:gd name="connsiteY121-16362" fmla="*/ 1084 h 10000"/>
                <a:gd name="connsiteX122-16363" fmla="*/ 61 w 10000"/>
                <a:gd name="connsiteY122-16364" fmla="*/ 1084 h 10000"/>
                <a:gd name="connsiteX123-16365" fmla="*/ 105 w 10000"/>
                <a:gd name="connsiteY123-16366" fmla="*/ 942 h 10000"/>
                <a:gd name="connsiteX124-16367" fmla="*/ 157 w 10000"/>
                <a:gd name="connsiteY124-16368" fmla="*/ 815 h 10000"/>
                <a:gd name="connsiteX125-16369" fmla="*/ 227 w 10000"/>
                <a:gd name="connsiteY125-16370" fmla="*/ 695 h 10000"/>
                <a:gd name="connsiteX126-16371" fmla="*/ 297 w 10000"/>
                <a:gd name="connsiteY126-16372" fmla="*/ 598 h 10000"/>
                <a:gd name="connsiteX127-16373" fmla="*/ 376 w 10000"/>
                <a:gd name="connsiteY127-16374" fmla="*/ 508 h 10000"/>
                <a:gd name="connsiteX128-16375" fmla="*/ 472 w 10000"/>
                <a:gd name="connsiteY128-16376" fmla="*/ 433 h 10000"/>
                <a:gd name="connsiteX129-16377" fmla="*/ 594 w 10000"/>
                <a:gd name="connsiteY129-16378" fmla="*/ 359 h 10000"/>
                <a:gd name="connsiteX130-16379" fmla="*/ 734 w 10000"/>
                <a:gd name="connsiteY130-16380" fmla="*/ 291 h 10000"/>
                <a:gd name="connsiteX131-16381" fmla="*/ 734 w 10000"/>
                <a:gd name="connsiteY131-16382" fmla="*/ 291 h 10000"/>
                <a:gd name="connsiteX132-16383" fmla="*/ 873 w 10000"/>
                <a:gd name="connsiteY132-16384" fmla="*/ 247 h 10000"/>
                <a:gd name="connsiteX133-16385" fmla="*/ 996 w 10000"/>
                <a:gd name="connsiteY133-16386" fmla="*/ 209 h 10000"/>
                <a:gd name="connsiteX134-16387" fmla="*/ 1258 w 10000"/>
                <a:gd name="connsiteY134-16388" fmla="*/ 142 h 10000"/>
                <a:gd name="connsiteX135-16389" fmla="*/ 1520 w 10000"/>
                <a:gd name="connsiteY135-16390" fmla="*/ 82 h 10000"/>
                <a:gd name="connsiteX136-16391" fmla="*/ 1782 w 10000"/>
                <a:gd name="connsiteY136-16392" fmla="*/ 45 h 10000"/>
                <a:gd name="connsiteX137-16393" fmla="*/ 2035 w 10000"/>
                <a:gd name="connsiteY137-16394" fmla="*/ 22 h 10000"/>
                <a:gd name="connsiteX138-16395" fmla="*/ 2288 w 10000"/>
                <a:gd name="connsiteY138-16396" fmla="*/ 7 h 10000"/>
                <a:gd name="connsiteX139-16397" fmla="*/ 2533 w 10000"/>
                <a:gd name="connsiteY139-16398" fmla="*/ 0 h 10000"/>
                <a:gd name="connsiteX140-16399" fmla="*/ 2769 w 10000"/>
                <a:gd name="connsiteY140-16400" fmla="*/ 0 h 10000"/>
                <a:gd name="connsiteX141-16401" fmla="*/ 2769 w 10000"/>
                <a:gd name="connsiteY141-16402" fmla="*/ 0 h 10000"/>
                <a:gd name="connsiteX142-16403" fmla="*/ 3127 w 10000"/>
                <a:gd name="connsiteY142-16404" fmla="*/ 0 h 10000"/>
                <a:gd name="connsiteX143-16405" fmla="*/ 3476 w 10000"/>
                <a:gd name="connsiteY143-16406" fmla="*/ 15 h 10000"/>
                <a:gd name="connsiteX144-16407" fmla="*/ 3476 w 10000"/>
                <a:gd name="connsiteY144-16408" fmla="*/ 15 h 10000"/>
                <a:gd name="connsiteX145-16409" fmla="*/ 3852 w 10000"/>
                <a:gd name="connsiteY145-16410" fmla="*/ 22 h 10000"/>
                <a:gd name="connsiteX146-16411" fmla="*/ 4218 w 10000"/>
                <a:gd name="connsiteY146-16412" fmla="*/ 22 h 10000"/>
                <a:gd name="connsiteX147-16413" fmla="*/ 4218 w 10000"/>
                <a:gd name="connsiteY147-16414" fmla="*/ 22 h 10000"/>
                <a:gd name="connsiteX148-16415" fmla="*/ 4428 w 10000"/>
                <a:gd name="connsiteY148-16416" fmla="*/ 30 h 10000"/>
                <a:gd name="connsiteX149-16417" fmla="*/ 4646 w 10000"/>
                <a:gd name="connsiteY149-16418" fmla="*/ 37 h 10000"/>
                <a:gd name="connsiteX150-16419" fmla="*/ 5066 w 10000"/>
                <a:gd name="connsiteY150-16420" fmla="*/ 60 h 10000"/>
                <a:gd name="connsiteX151-16421" fmla="*/ 5066 w 10000"/>
                <a:gd name="connsiteY151-16422" fmla="*/ 60 h 10000"/>
                <a:gd name="connsiteX152-16423" fmla="*/ 5493 w 10000"/>
                <a:gd name="connsiteY152-16424" fmla="*/ 82 h 10000"/>
                <a:gd name="connsiteX153-16425" fmla="*/ 5712 w 10000"/>
                <a:gd name="connsiteY153-16426" fmla="*/ 90 h 10000"/>
                <a:gd name="connsiteX154-16427" fmla="*/ 5921 w 10000"/>
                <a:gd name="connsiteY154-16428" fmla="*/ 90 h 10000"/>
                <a:gd name="connsiteX155-16429" fmla="*/ 5921 w 10000"/>
                <a:gd name="connsiteY155-16430" fmla="*/ 90 h 10000"/>
                <a:gd name="connsiteX156-16431" fmla="*/ 6376 w 10000"/>
                <a:gd name="connsiteY156-16432" fmla="*/ 105 h 10000"/>
                <a:gd name="connsiteX157-16433" fmla="*/ 6838 w 10000"/>
                <a:gd name="connsiteY157-16434" fmla="*/ 112 h 10000"/>
                <a:gd name="connsiteX158-16435" fmla="*/ 7694 w 10000"/>
                <a:gd name="connsiteY158-16436" fmla="*/ 127 h 10000"/>
                <a:gd name="connsiteX159-16437" fmla="*/ 7799 w 10000"/>
                <a:gd name="connsiteY159-16438" fmla="*/ 135 h 10000"/>
                <a:gd name="connsiteX160-16439" fmla="*/ 7799 w 10000"/>
                <a:gd name="connsiteY160-16440" fmla="*/ 135 h 10000"/>
                <a:gd name="connsiteX161-16441" fmla="*/ 8122 w 10000"/>
                <a:gd name="connsiteY161-16442" fmla="*/ 142 h 10000"/>
                <a:gd name="connsiteX162-16443" fmla="*/ 8454 w 10000"/>
                <a:gd name="connsiteY162-16444" fmla="*/ 164 h 10000"/>
                <a:gd name="connsiteX163-16445" fmla="*/ 8603 w 10000"/>
                <a:gd name="connsiteY163-16446" fmla="*/ 179 h 10000"/>
                <a:gd name="connsiteX164-16447" fmla="*/ 8760 w 10000"/>
                <a:gd name="connsiteY164-16448" fmla="*/ 202 h 10000"/>
                <a:gd name="connsiteX165-16449" fmla="*/ 8900 w 10000"/>
                <a:gd name="connsiteY165-16450" fmla="*/ 232 h 10000"/>
                <a:gd name="connsiteX166-16451" fmla="*/ 9039 w 10000"/>
                <a:gd name="connsiteY166-16452" fmla="*/ 277 h 10000"/>
                <a:gd name="connsiteX167-16453" fmla="*/ 9170 w 10000"/>
                <a:gd name="connsiteY167-16454" fmla="*/ 321 h 10000"/>
                <a:gd name="connsiteX168-16455" fmla="*/ 9293 w 10000"/>
                <a:gd name="connsiteY168-16456" fmla="*/ 389 h 10000"/>
                <a:gd name="connsiteX169-16457" fmla="*/ 9389 w 10000"/>
                <a:gd name="connsiteY169-16458" fmla="*/ 463 h 10000"/>
                <a:gd name="connsiteX170-16459" fmla="*/ 9441 w 10000"/>
                <a:gd name="connsiteY170-16460" fmla="*/ 508 h 10000"/>
                <a:gd name="connsiteX171-16461" fmla="*/ 9476 w 10000"/>
                <a:gd name="connsiteY171-16462" fmla="*/ 553 h 10000"/>
                <a:gd name="connsiteX172-16463" fmla="*/ 9520 w 10000"/>
                <a:gd name="connsiteY172-16464" fmla="*/ 605 h 10000"/>
                <a:gd name="connsiteX173-16465" fmla="*/ 9563 w 10000"/>
                <a:gd name="connsiteY173-16466" fmla="*/ 665 h 10000"/>
                <a:gd name="connsiteX174-16467" fmla="*/ 9590 w 10000"/>
                <a:gd name="connsiteY174-16468" fmla="*/ 717 h 10000"/>
                <a:gd name="connsiteX175-16469" fmla="*/ 9616 w 10000"/>
                <a:gd name="connsiteY175-16470" fmla="*/ 777 h 10000"/>
                <a:gd name="connsiteX176-16471" fmla="*/ 9642 w 10000"/>
                <a:gd name="connsiteY176-16472" fmla="*/ 852 h 10000"/>
                <a:gd name="connsiteX177-16473" fmla="*/ 9659 w 10000"/>
                <a:gd name="connsiteY177-16474" fmla="*/ 927 h 10000"/>
                <a:gd name="connsiteX178-16475" fmla="*/ 9668 w 10000"/>
                <a:gd name="connsiteY178-16476" fmla="*/ 1001 h 10000"/>
                <a:gd name="connsiteX179-16477" fmla="*/ 9677 w 10000"/>
                <a:gd name="connsiteY179-16478" fmla="*/ 1084 h 10000"/>
                <a:gd name="connsiteX180-16479" fmla="*/ 9677 w 10000"/>
                <a:gd name="connsiteY180-16480" fmla="*/ 1084 h 10000"/>
                <a:gd name="connsiteX181-16481" fmla="*/ 9668 w 10000"/>
                <a:gd name="connsiteY181-16482" fmla="*/ 1136 h 10000"/>
                <a:gd name="connsiteX182-16483" fmla="*/ 9659 w 10000"/>
                <a:gd name="connsiteY182-16484" fmla="*/ 1151 h 10000"/>
                <a:gd name="connsiteX183-16485" fmla="*/ 9642 w 10000"/>
                <a:gd name="connsiteY183-16486" fmla="*/ 1173 h 10000"/>
                <a:gd name="connsiteX184-16487" fmla="*/ 9642 w 10000"/>
                <a:gd name="connsiteY184-16488" fmla="*/ 1173 h 10000"/>
                <a:gd name="connsiteX185-16489" fmla="*/ 9616 w 10000"/>
                <a:gd name="connsiteY185-16490" fmla="*/ 1188 h 10000"/>
                <a:gd name="connsiteX186-16491" fmla="*/ 9590 w 10000"/>
                <a:gd name="connsiteY186-16492" fmla="*/ 1196 h 10000"/>
                <a:gd name="connsiteX187-16493" fmla="*/ 9563 w 10000"/>
                <a:gd name="connsiteY187-16494" fmla="*/ 1203 h 10000"/>
                <a:gd name="connsiteX188-16495" fmla="*/ 9520 w 10000"/>
                <a:gd name="connsiteY188-16496" fmla="*/ 1211 h 10000"/>
                <a:gd name="connsiteX189-16497" fmla="*/ 9520 w 10000"/>
                <a:gd name="connsiteY189-16498" fmla="*/ 1211 h 10000"/>
                <a:gd name="connsiteX190-16499" fmla="*/ 9467 w 10000"/>
                <a:gd name="connsiteY190-16500" fmla="*/ 1203 h 10000"/>
                <a:gd name="connsiteX191-16501" fmla="*/ 9441 w 10000"/>
                <a:gd name="connsiteY191-16502" fmla="*/ 1188 h 10000"/>
                <a:gd name="connsiteX192-16503" fmla="*/ 9415 w 10000"/>
                <a:gd name="connsiteY192-16504" fmla="*/ 1173 h 10000"/>
                <a:gd name="connsiteX193-16505" fmla="*/ 9397 w 10000"/>
                <a:gd name="connsiteY193-16506" fmla="*/ 1158 h 10000"/>
                <a:gd name="connsiteX194-16507" fmla="*/ 9380 w 10000"/>
                <a:gd name="connsiteY194-16508" fmla="*/ 1136 h 10000"/>
                <a:gd name="connsiteX195-16509" fmla="*/ 9362 w 10000"/>
                <a:gd name="connsiteY195-16510" fmla="*/ 1114 h 10000"/>
                <a:gd name="connsiteX196-16511" fmla="*/ 9362 w 10000"/>
                <a:gd name="connsiteY196-16512" fmla="*/ 1084 h 10000"/>
                <a:gd name="connsiteX197-16513" fmla="*/ 9362 w 10000"/>
                <a:gd name="connsiteY197-16514" fmla="*/ 1084 h 10000"/>
                <a:gd name="connsiteX198-16515" fmla="*/ 9354 w 10000"/>
                <a:gd name="connsiteY198-16516" fmla="*/ 994 h 10000"/>
                <a:gd name="connsiteX199-16517" fmla="*/ 9336 w 10000"/>
                <a:gd name="connsiteY199-16518" fmla="*/ 919 h 10000"/>
                <a:gd name="connsiteX200-16519" fmla="*/ 9310 w 10000"/>
                <a:gd name="connsiteY200-16520" fmla="*/ 852 h 10000"/>
                <a:gd name="connsiteX201-16521" fmla="*/ 9275 w 10000"/>
                <a:gd name="connsiteY201-16522" fmla="*/ 777 h 10000"/>
                <a:gd name="connsiteX202-16523" fmla="*/ 9223 w 10000"/>
                <a:gd name="connsiteY202-16524" fmla="*/ 717 h 10000"/>
                <a:gd name="connsiteX203-16525" fmla="*/ 9170 w 10000"/>
                <a:gd name="connsiteY203-16526" fmla="*/ 665 h 10000"/>
                <a:gd name="connsiteX204-16527" fmla="*/ 9118 w 10000"/>
                <a:gd name="connsiteY204-16528" fmla="*/ 620 h 10000"/>
                <a:gd name="connsiteX205-16529" fmla="*/ 9048 w 10000"/>
                <a:gd name="connsiteY205-16530" fmla="*/ 575 h 10000"/>
                <a:gd name="connsiteX206-16531" fmla="*/ 8961 w 10000"/>
                <a:gd name="connsiteY206-16532" fmla="*/ 531 h 10000"/>
                <a:gd name="connsiteX207-16533" fmla="*/ 8882 w 10000"/>
                <a:gd name="connsiteY207-16534" fmla="*/ 493 h 10000"/>
                <a:gd name="connsiteX208-16535" fmla="*/ 8786 w 10000"/>
                <a:gd name="connsiteY208-16536" fmla="*/ 463 h 10000"/>
                <a:gd name="connsiteX209-16537" fmla="*/ 8681 w 10000"/>
                <a:gd name="connsiteY209-16538" fmla="*/ 441 h 10000"/>
                <a:gd name="connsiteX210-16539" fmla="*/ 8568 w 10000"/>
                <a:gd name="connsiteY210-16540" fmla="*/ 426 h 10000"/>
                <a:gd name="connsiteX211-16541" fmla="*/ 8454 w 10000"/>
                <a:gd name="connsiteY211-16542" fmla="*/ 411 h 10000"/>
                <a:gd name="connsiteX212-16543" fmla="*/ 8314 w 10000"/>
                <a:gd name="connsiteY212-16544" fmla="*/ 404 h 10000"/>
                <a:gd name="connsiteX213-16545" fmla="*/ 8183 w 10000"/>
                <a:gd name="connsiteY213-16546" fmla="*/ 404 h 10000"/>
                <a:gd name="connsiteX214-16547" fmla="*/ 8166 w 10000"/>
                <a:gd name="connsiteY214-16548" fmla="*/ 404 h 10000"/>
                <a:gd name="connsiteX215-16549" fmla="*/ 8166 w 10000"/>
                <a:gd name="connsiteY215-16550" fmla="*/ 404 h 10000"/>
                <a:gd name="connsiteX216-16551" fmla="*/ 7834 w 10000"/>
                <a:gd name="connsiteY216-16552" fmla="*/ 396 h 10000"/>
                <a:gd name="connsiteX217-16553" fmla="*/ 7520 w 10000"/>
                <a:gd name="connsiteY217-16554" fmla="*/ 381 h 10000"/>
                <a:gd name="connsiteX218-16555" fmla="*/ 7520 w 10000"/>
                <a:gd name="connsiteY218-16556" fmla="*/ 381 h 10000"/>
                <a:gd name="connsiteX219-16557" fmla="*/ 7205 w 10000"/>
                <a:gd name="connsiteY219-16558" fmla="*/ 374 h 10000"/>
                <a:gd name="connsiteX220-16559" fmla="*/ 6882 w 10000"/>
                <a:gd name="connsiteY220-16560" fmla="*/ 366 h 10000"/>
                <a:gd name="connsiteX221-16561" fmla="*/ 5502 w 10000"/>
                <a:gd name="connsiteY221-16562" fmla="*/ 366 h 10000"/>
                <a:gd name="connsiteX222-16563" fmla="*/ 5502 w 10000"/>
                <a:gd name="connsiteY222-16564" fmla="*/ 366 h 10000"/>
                <a:gd name="connsiteX223-16565" fmla="*/ 5354 w 10000"/>
                <a:gd name="connsiteY223-16566" fmla="*/ 366 h 10000"/>
                <a:gd name="connsiteX224-16567" fmla="*/ 5214 w 10000"/>
                <a:gd name="connsiteY224-16568" fmla="*/ 359 h 10000"/>
                <a:gd name="connsiteX225-16569" fmla="*/ 4926 w 10000"/>
                <a:gd name="connsiteY225-16570" fmla="*/ 336 h 10000"/>
                <a:gd name="connsiteX226-16571" fmla="*/ 4926 w 10000"/>
                <a:gd name="connsiteY226-16572" fmla="*/ 336 h 10000"/>
                <a:gd name="connsiteX227-16573" fmla="*/ 4638 w 10000"/>
                <a:gd name="connsiteY227-16574" fmla="*/ 299 h 10000"/>
                <a:gd name="connsiteX228-16575" fmla="*/ 4489 w 10000"/>
                <a:gd name="connsiteY228-16576" fmla="*/ 291 h 10000"/>
                <a:gd name="connsiteX229-16577" fmla="*/ 4341 w 10000"/>
                <a:gd name="connsiteY229-16578" fmla="*/ 291 h 10000"/>
                <a:gd name="connsiteX230-16579" fmla="*/ 4341 w 10000"/>
                <a:gd name="connsiteY230-16580" fmla="*/ 291 h 10000"/>
                <a:gd name="connsiteX231-16581" fmla="*/ 3886 w 10000"/>
                <a:gd name="connsiteY231-16582" fmla="*/ 284 h 10000"/>
                <a:gd name="connsiteX232-16583" fmla="*/ 3424 w 10000"/>
                <a:gd name="connsiteY232-16584" fmla="*/ 262 h 10000"/>
                <a:gd name="connsiteX233-16585" fmla="*/ 3424 w 10000"/>
                <a:gd name="connsiteY233-16586" fmla="*/ 262 h 10000"/>
                <a:gd name="connsiteX234-16587" fmla="*/ 3004 w 10000"/>
                <a:gd name="connsiteY234-16588" fmla="*/ 247 h 10000"/>
                <a:gd name="connsiteX235-16589" fmla="*/ 3004 w 10000"/>
                <a:gd name="connsiteY235-16590" fmla="*/ 247 h 10000"/>
                <a:gd name="connsiteX236-16591" fmla="*/ 2716 w 10000"/>
                <a:gd name="connsiteY236-16592" fmla="*/ 239 h 10000"/>
                <a:gd name="connsiteX237-16593" fmla="*/ 2716 w 10000"/>
                <a:gd name="connsiteY237-16594" fmla="*/ 239 h 10000"/>
                <a:gd name="connsiteX238-16595" fmla="*/ 2472 w 10000"/>
                <a:gd name="connsiteY238-16596" fmla="*/ 247 h 10000"/>
                <a:gd name="connsiteX239-16597" fmla="*/ 2157 w 10000"/>
                <a:gd name="connsiteY239-16598" fmla="*/ 262 h 10000"/>
                <a:gd name="connsiteX240-16599" fmla="*/ 1983 w 10000"/>
                <a:gd name="connsiteY240-16600" fmla="*/ 277 h 10000"/>
                <a:gd name="connsiteX241-16601" fmla="*/ 1808 w 10000"/>
                <a:gd name="connsiteY241-16602" fmla="*/ 299 h 10000"/>
                <a:gd name="connsiteX242-16603" fmla="*/ 1642 w 10000"/>
                <a:gd name="connsiteY242-16604" fmla="*/ 321 h 10000"/>
                <a:gd name="connsiteX243-16605" fmla="*/ 1476 w 10000"/>
                <a:gd name="connsiteY243-16606" fmla="*/ 366 h 10000"/>
                <a:gd name="connsiteX244-16607" fmla="*/ 1467 w 10000"/>
                <a:gd name="connsiteY244-16608" fmla="*/ 366 h 10000"/>
                <a:gd name="connsiteX245-16609" fmla="*/ 1467 w 10000"/>
                <a:gd name="connsiteY245-16610" fmla="*/ 366 h 10000"/>
                <a:gd name="connsiteX246-16611" fmla="*/ 1284 w 10000"/>
                <a:gd name="connsiteY246-16612" fmla="*/ 411 h 10000"/>
                <a:gd name="connsiteX247-16613" fmla="*/ 1118 w 10000"/>
                <a:gd name="connsiteY247-16614" fmla="*/ 456 h 10000"/>
                <a:gd name="connsiteX248-16615" fmla="*/ 952 w 10000"/>
                <a:gd name="connsiteY248-16616" fmla="*/ 508 h 10000"/>
                <a:gd name="connsiteX249-16617" fmla="*/ 882 w 10000"/>
                <a:gd name="connsiteY249-16618" fmla="*/ 538 h 10000"/>
                <a:gd name="connsiteX250-16619" fmla="*/ 812 w 10000"/>
                <a:gd name="connsiteY250-16620" fmla="*/ 583 h 10000"/>
                <a:gd name="connsiteX251-16621" fmla="*/ 734 w 10000"/>
                <a:gd name="connsiteY251-16622" fmla="*/ 620 h 10000"/>
                <a:gd name="connsiteX252-16623" fmla="*/ 672 w 10000"/>
                <a:gd name="connsiteY252-16624" fmla="*/ 665 h 10000"/>
                <a:gd name="connsiteX253-16625" fmla="*/ 611 w 10000"/>
                <a:gd name="connsiteY253-16626" fmla="*/ 710 h 10000"/>
                <a:gd name="connsiteX254-16627" fmla="*/ 559 w 10000"/>
                <a:gd name="connsiteY254-16628" fmla="*/ 762 h 10000"/>
                <a:gd name="connsiteX255-16629" fmla="*/ 515 w 10000"/>
                <a:gd name="connsiteY255-16630" fmla="*/ 830 h 10000"/>
                <a:gd name="connsiteX256-16631" fmla="*/ 463 w 10000"/>
                <a:gd name="connsiteY256-16632" fmla="*/ 897 h 10000"/>
                <a:gd name="connsiteX257-16633" fmla="*/ 428 w 10000"/>
                <a:gd name="connsiteY257-16634" fmla="*/ 972 h 10000"/>
                <a:gd name="connsiteX258-16635" fmla="*/ 393 w 10000"/>
                <a:gd name="connsiteY258-16636" fmla="*/ 1061 h 10000"/>
                <a:gd name="connsiteX259-16637" fmla="*/ 393 w 10000"/>
                <a:gd name="connsiteY259-16638" fmla="*/ 1061 h 10000"/>
                <a:gd name="connsiteX260-16639" fmla="*/ 367 w 10000"/>
                <a:gd name="connsiteY260-16640" fmla="*/ 1158 h 10000"/>
                <a:gd name="connsiteX261-16641" fmla="*/ 358 w 10000"/>
                <a:gd name="connsiteY261-16642" fmla="*/ 1248 h 10000"/>
                <a:gd name="connsiteX262-16643" fmla="*/ 358 w 10000"/>
                <a:gd name="connsiteY262-16644" fmla="*/ 1353 h 10000"/>
                <a:gd name="connsiteX263-16645" fmla="*/ 358 w 10000"/>
                <a:gd name="connsiteY263-16646" fmla="*/ 1442 h 10000"/>
                <a:gd name="connsiteX264-16647" fmla="*/ 358 w 10000"/>
                <a:gd name="connsiteY264-16648" fmla="*/ 1442 h 10000"/>
                <a:gd name="connsiteX265-16649" fmla="*/ 367 w 10000"/>
                <a:gd name="connsiteY265-16650" fmla="*/ 1562 h 10000"/>
                <a:gd name="connsiteX266-16651" fmla="*/ 358 w 10000"/>
                <a:gd name="connsiteY266-16652" fmla="*/ 1674 h 10000"/>
                <a:gd name="connsiteX267-16653" fmla="*/ 358 w 10000"/>
                <a:gd name="connsiteY267-16654" fmla="*/ 1674 h 10000"/>
                <a:gd name="connsiteX268-16655" fmla="*/ 332 w 10000"/>
                <a:gd name="connsiteY268-16656" fmla="*/ 1794 h 10000"/>
                <a:gd name="connsiteX269-16657" fmla="*/ 332 w 10000"/>
                <a:gd name="connsiteY269-16658" fmla="*/ 1794 h 10000"/>
                <a:gd name="connsiteX270-16659" fmla="*/ 314 w 10000"/>
                <a:gd name="connsiteY270-16660" fmla="*/ 1876 h 10000"/>
                <a:gd name="connsiteX271-16661" fmla="*/ 306 w 10000"/>
                <a:gd name="connsiteY271-16662" fmla="*/ 1958 h 10000"/>
                <a:gd name="connsiteX272-16663" fmla="*/ 306 w 10000"/>
                <a:gd name="connsiteY272-16664" fmla="*/ 2003 h 10000"/>
                <a:gd name="connsiteX273-16665" fmla="*/ 306 w 10000"/>
                <a:gd name="connsiteY273-16666" fmla="*/ 2040 h 10000"/>
                <a:gd name="connsiteX274-16667" fmla="*/ 323 w 10000"/>
                <a:gd name="connsiteY274-16668" fmla="*/ 2078 h 10000"/>
                <a:gd name="connsiteX275-16669" fmla="*/ 341 w 10000"/>
                <a:gd name="connsiteY275-16670" fmla="*/ 2108 h 10000"/>
                <a:gd name="connsiteX276-16671" fmla="*/ 341 w 10000"/>
                <a:gd name="connsiteY276-16672" fmla="*/ 2108 h 10000"/>
                <a:gd name="connsiteX277-16673" fmla="*/ 358 w 10000"/>
                <a:gd name="connsiteY277-16674" fmla="*/ 2152 h 10000"/>
                <a:gd name="connsiteX278-16675" fmla="*/ 358 w 10000"/>
                <a:gd name="connsiteY278-16676" fmla="*/ 2197 h 10000"/>
                <a:gd name="connsiteX279-16677" fmla="*/ 341 w 10000"/>
                <a:gd name="connsiteY279-16678" fmla="*/ 2235 h 10000"/>
                <a:gd name="connsiteX280-16679" fmla="*/ 332 w 10000"/>
                <a:gd name="connsiteY280-16680" fmla="*/ 2257 h 10000"/>
                <a:gd name="connsiteX281-16681" fmla="*/ 314 w 10000"/>
                <a:gd name="connsiteY281-16682" fmla="*/ 2265 h 10000"/>
                <a:gd name="connsiteX282-16683" fmla="*/ 314 w 10000"/>
                <a:gd name="connsiteY282-16684" fmla="*/ 2280 h 10000"/>
                <a:gd name="connsiteX283-16685" fmla="*/ 314 w 10000"/>
                <a:gd name="connsiteY283-16686" fmla="*/ 2280 h 10000"/>
                <a:gd name="connsiteX284-16687" fmla="*/ 323 w 10000"/>
                <a:gd name="connsiteY284-16688" fmla="*/ 3019 h 10000"/>
                <a:gd name="connsiteX285-16689" fmla="*/ 332 w 10000"/>
                <a:gd name="connsiteY285-16690" fmla="*/ 3804 h 10000"/>
                <a:gd name="connsiteX286-16691" fmla="*/ 349 w 10000"/>
                <a:gd name="connsiteY286-16692" fmla="*/ 4634 h 10000"/>
                <a:gd name="connsiteX287-16693" fmla="*/ 393 w 10000"/>
                <a:gd name="connsiteY287-16694" fmla="*/ 5471 h 10000"/>
                <a:gd name="connsiteX288-16695" fmla="*/ 393 w 10000"/>
                <a:gd name="connsiteY288-16696" fmla="*/ 5471 h 10000"/>
                <a:gd name="connsiteX289-16697" fmla="*/ 410 w 10000"/>
                <a:gd name="connsiteY289-16698" fmla="*/ 5889 h 10000"/>
                <a:gd name="connsiteX290-16699" fmla="*/ 428 w 10000"/>
                <a:gd name="connsiteY290-16700" fmla="*/ 6315 h 10000"/>
                <a:gd name="connsiteX291-16701" fmla="*/ 437 w 10000"/>
                <a:gd name="connsiteY291-16702" fmla="*/ 6764 h 10000"/>
                <a:gd name="connsiteX292-16703" fmla="*/ 437 w 10000"/>
                <a:gd name="connsiteY292-16704" fmla="*/ 7212 h 10000"/>
                <a:gd name="connsiteX293-16705" fmla="*/ 437 w 10000"/>
                <a:gd name="connsiteY293-16706" fmla="*/ 7212 h 10000"/>
                <a:gd name="connsiteX294-16707" fmla="*/ 437 w 10000"/>
                <a:gd name="connsiteY294-16708" fmla="*/ 7444 h 10000"/>
                <a:gd name="connsiteX295-16709" fmla="*/ 437 w 10000"/>
                <a:gd name="connsiteY295-16710" fmla="*/ 7444 h 10000"/>
                <a:gd name="connsiteX296-16711" fmla="*/ 437 w 10000"/>
                <a:gd name="connsiteY296-16712" fmla="*/ 7720 h 10000"/>
                <a:gd name="connsiteX297-16713" fmla="*/ 437 w 10000"/>
                <a:gd name="connsiteY297-16714" fmla="*/ 7997 h 10000"/>
                <a:gd name="connsiteX298-16715" fmla="*/ 437 w 10000"/>
                <a:gd name="connsiteY298-16716" fmla="*/ 8034 h 10000"/>
                <a:gd name="connsiteX299-16717" fmla="*/ 437 w 10000"/>
                <a:gd name="connsiteY299-16718" fmla="*/ 8034 h 10000"/>
                <a:gd name="connsiteX300-16719" fmla="*/ 428 w 10000"/>
                <a:gd name="connsiteY300-16720" fmla="*/ 8214 h 10000"/>
                <a:gd name="connsiteX301-16721" fmla="*/ 428 w 10000"/>
                <a:gd name="connsiteY301-16722" fmla="*/ 8214 h 10000"/>
                <a:gd name="connsiteX302-16723" fmla="*/ 437 w 10000"/>
                <a:gd name="connsiteY302-16724" fmla="*/ 8266 h 10000"/>
                <a:gd name="connsiteX303-16725" fmla="*/ 428 w 10000"/>
                <a:gd name="connsiteY303-16726" fmla="*/ 8266 h 10000"/>
                <a:gd name="connsiteX304-16727" fmla="*/ 437 w 10000"/>
                <a:gd name="connsiteY304-16728" fmla="*/ 8341 h 10000"/>
                <a:gd name="connsiteX305-16729" fmla="*/ 437 w 10000"/>
                <a:gd name="connsiteY305-16730" fmla="*/ 8363 h 10000"/>
                <a:gd name="connsiteX306-16731" fmla="*/ 445 w 10000"/>
                <a:gd name="connsiteY306-16732" fmla="*/ 8378 h 10000"/>
                <a:gd name="connsiteX307-16733" fmla="*/ 445 w 10000"/>
                <a:gd name="connsiteY307-16734" fmla="*/ 8378 h 10000"/>
                <a:gd name="connsiteX308-16735" fmla="*/ 454 w 10000"/>
                <a:gd name="connsiteY308-16736" fmla="*/ 8401 h 10000"/>
                <a:gd name="connsiteX309-16737" fmla="*/ 463 w 10000"/>
                <a:gd name="connsiteY309-16738" fmla="*/ 8430 h 10000"/>
                <a:gd name="connsiteX310-16739" fmla="*/ 463 w 10000"/>
                <a:gd name="connsiteY310-16740" fmla="*/ 8460 h 10000"/>
                <a:gd name="connsiteX311-16741" fmla="*/ 454 w 10000"/>
                <a:gd name="connsiteY311-16742" fmla="*/ 8490 h 10000"/>
                <a:gd name="connsiteX312-16743" fmla="*/ 454 w 10000"/>
                <a:gd name="connsiteY312-16744" fmla="*/ 8498 h 10000"/>
                <a:gd name="connsiteX313-16745" fmla="*/ 454 w 10000"/>
                <a:gd name="connsiteY313-16746" fmla="*/ 8505 h 10000"/>
                <a:gd name="connsiteX314-16747" fmla="*/ 454 w 10000"/>
                <a:gd name="connsiteY314-16748" fmla="*/ 8505 h 10000"/>
                <a:gd name="connsiteX315-16749" fmla="*/ 498 w 10000"/>
                <a:gd name="connsiteY315-16750" fmla="*/ 8617 h 10000"/>
                <a:gd name="connsiteX316-16751" fmla="*/ 541 w 10000"/>
                <a:gd name="connsiteY316-16752" fmla="*/ 8722 h 10000"/>
                <a:gd name="connsiteX317-16753" fmla="*/ 603 w 10000"/>
                <a:gd name="connsiteY317-16754" fmla="*/ 8827 h 10000"/>
                <a:gd name="connsiteX318-16755" fmla="*/ 664 w 10000"/>
                <a:gd name="connsiteY318-16756" fmla="*/ 8924 h 10000"/>
                <a:gd name="connsiteX319-16757" fmla="*/ 742 w 10000"/>
                <a:gd name="connsiteY319-16758" fmla="*/ 9021 h 10000"/>
                <a:gd name="connsiteX320-16759" fmla="*/ 838 w 10000"/>
                <a:gd name="connsiteY320-16760" fmla="*/ 9111 h 10000"/>
                <a:gd name="connsiteX321-16761" fmla="*/ 934 w 10000"/>
                <a:gd name="connsiteY321-16762" fmla="*/ 9193 h 10000"/>
                <a:gd name="connsiteX322-16763" fmla="*/ 1048 w 10000"/>
                <a:gd name="connsiteY322-16764" fmla="*/ 9283 h 10000"/>
                <a:gd name="connsiteX323-16765" fmla="*/ 1162 w 10000"/>
                <a:gd name="connsiteY323-16766" fmla="*/ 9357 h 10000"/>
                <a:gd name="connsiteX324-16767" fmla="*/ 1275 w 10000"/>
                <a:gd name="connsiteY324-16768" fmla="*/ 9417 h 10000"/>
                <a:gd name="connsiteX325-16769" fmla="*/ 1397 w 10000"/>
                <a:gd name="connsiteY325-16770" fmla="*/ 9484 h 10000"/>
                <a:gd name="connsiteX326-16771" fmla="*/ 1520 w 10000"/>
                <a:gd name="connsiteY326-16772" fmla="*/ 9529 h 10000"/>
                <a:gd name="connsiteX327-16773" fmla="*/ 1651 w 10000"/>
                <a:gd name="connsiteY327-16774" fmla="*/ 9574 h 10000"/>
                <a:gd name="connsiteX328-16775" fmla="*/ 1764 w 10000"/>
                <a:gd name="connsiteY328-16776" fmla="*/ 9604 h 10000"/>
                <a:gd name="connsiteX329-16777" fmla="*/ 1895 w 10000"/>
                <a:gd name="connsiteY329-16778" fmla="*/ 9619 h 10000"/>
                <a:gd name="connsiteX330-16779" fmla="*/ 2017 w 10000"/>
                <a:gd name="connsiteY330-16780" fmla="*/ 9626 h 10000"/>
                <a:gd name="connsiteX331-16781" fmla="*/ 2017 w 10000"/>
                <a:gd name="connsiteY331-16782" fmla="*/ 9626 h 10000"/>
                <a:gd name="connsiteX332-16783" fmla="*/ 2096 w 10000"/>
                <a:gd name="connsiteY332-16784" fmla="*/ 9619 h 10000"/>
                <a:gd name="connsiteX333-16785" fmla="*/ 2096 w 10000"/>
                <a:gd name="connsiteY333-16786" fmla="*/ 9619 h 10000"/>
                <a:gd name="connsiteX334-16787" fmla="*/ 2262 w 10000"/>
                <a:gd name="connsiteY334-16788" fmla="*/ 9619 h 10000"/>
                <a:gd name="connsiteX335-16789" fmla="*/ 2262 w 10000"/>
                <a:gd name="connsiteY335-16790" fmla="*/ 9619 h 10000"/>
                <a:gd name="connsiteX336-16791" fmla="*/ 2428 w 10000"/>
                <a:gd name="connsiteY336-16792" fmla="*/ 9619 h 10000"/>
                <a:gd name="connsiteX337-16793" fmla="*/ 2585 w 10000"/>
                <a:gd name="connsiteY337-16794" fmla="*/ 9634 h 10000"/>
                <a:gd name="connsiteX338-16795" fmla="*/ 2900 w 10000"/>
                <a:gd name="connsiteY338-16796" fmla="*/ 9664 h 10000"/>
                <a:gd name="connsiteX339-16797" fmla="*/ 2900 w 10000"/>
                <a:gd name="connsiteY339-16798" fmla="*/ 9664 h 10000"/>
                <a:gd name="connsiteX340-16799" fmla="*/ 3048 w 10000"/>
                <a:gd name="connsiteY340-16800" fmla="*/ 9686 h 10000"/>
                <a:gd name="connsiteX341-16801" fmla="*/ 3048 w 10000"/>
                <a:gd name="connsiteY341-16802" fmla="*/ 9686 h 10000"/>
                <a:gd name="connsiteX342-16803" fmla="*/ 3197 w 10000"/>
                <a:gd name="connsiteY342-16804" fmla="*/ 9694 h 10000"/>
                <a:gd name="connsiteX343-16805" fmla="*/ 3354 w 10000"/>
                <a:gd name="connsiteY343-16806" fmla="*/ 9701 h 10000"/>
                <a:gd name="connsiteX344-16807" fmla="*/ 3354 w 10000"/>
                <a:gd name="connsiteY344-16808" fmla="*/ 9701 h 10000"/>
                <a:gd name="connsiteX345-16809" fmla="*/ 3590 w 10000"/>
                <a:gd name="connsiteY345-16810" fmla="*/ 9694 h 10000"/>
                <a:gd name="connsiteX346-16811" fmla="*/ 3817 w 10000"/>
                <a:gd name="connsiteY346-16812" fmla="*/ 9679 h 10000"/>
                <a:gd name="connsiteX347-16813" fmla="*/ 3817 w 10000"/>
                <a:gd name="connsiteY347-16814" fmla="*/ 9679 h 10000"/>
                <a:gd name="connsiteX348-16815" fmla="*/ 4035 w 10000"/>
                <a:gd name="connsiteY348-16816" fmla="*/ 9664 h 10000"/>
                <a:gd name="connsiteX349-16817" fmla="*/ 4061 w 10000"/>
                <a:gd name="connsiteY349-16818" fmla="*/ 9664 h 10000"/>
                <a:gd name="connsiteX350-16819" fmla="*/ 4070 w 10000"/>
                <a:gd name="connsiteY350-16820" fmla="*/ 9656 h 10000"/>
                <a:gd name="connsiteX351-16821" fmla="*/ 4070 w 10000"/>
                <a:gd name="connsiteY351-16822" fmla="*/ 9656 h 10000"/>
                <a:gd name="connsiteX352-16823" fmla="*/ 4114 w 10000"/>
                <a:gd name="connsiteY352-16824" fmla="*/ 9634 h 10000"/>
                <a:gd name="connsiteX353-16825" fmla="*/ 4157 w 10000"/>
                <a:gd name="connsiteY353-16826" fmla="*/ 9626 h 10000"/>
                <a:gd name="connsiteX354-16827" fmla="*/ 4175 w 10000"/>
                <a:gd name="connsiteY354-16828" fmla="*/ 9626 h 10000"/>
                <a:gd name="connsiteX355-16829" fmla="*/ 4175 w 10000"/>
                <a:gd name="connsiteY355-16830" fmla="*/ 9626 h 10000"/>
                <a:gd name="connsiteX356-16831" fmla="*/ 4611 w 10000"/>
                <a:gd name="connsiteY356-16832" fmla="*/ 9656 h 10000"/>
                <a:gd name="connsiteX357-16833" fmla="*/ 4611 w 10000"/>
                <a:gd name="connsiteY357-16834" fmla="*/ 9656 h 10000"/>
                <a:gd name="connsiteX358-16835" fmla="*/ 5039 w 10000"/>
                <a:gd name="connsiteY358-16836" fmla="*/ 9679 h 10000"/>
                <a:gd name="connsiteX359-16837" fmla="*/ 5258 w 10000"/>
                <a:gd name="connsiteY359-16838" fmla="*/ 9694 h 10000"/>
                <a:gd name="connsiteX360-16839" fmla="*/ 5476 w 10000"/>
                <a:gd name="connsiteY360-16840" fmla="*/ 9694 h 10000"/>
                <a:gd name="connsiteX361-16841" fmla="*/ 5476 w 10000"/>
                <a:gd name="connsiteY361-16842" fmla="*/ 9694 h 10000"/>
                <a:gd name="connsiteX362-16843" fmla="*/ 5633 w 10000"/>
                <a:gd name="connsiteY362-16844" fmla="*/ 9686 h 10000"/>
                <a:gd name="connsiteX363-16845" fmla="*/ 5633 w 10000"/>
                <a:gd name="connsiteY363-16846" fmla="*/ 9686 h 10000"/>
                <a:gd name="connsiteX364-16847" fmla="*/ 5808 w 10000"/>
                <a:gd name="connsiteY364-16848" fmla="*/ 9686 h 10000"/>
                <a:gd name="connsiteX365-16849" fmla="*/ 5808 w 10000"/>
                <a:gd name="connsiteY365-16850" fmla="*/ 9686 h 10000"/>
                <a:gd name="connsiteX366-16851" fmla="*/ 5886 w 10000"/>
                <a:gd name="connsiteY366-16852" fmla="*/ 9686 h 10000"/>
                <a:gd name="connsiteX367-16853" fmla="*/ 5956 w 10000"/>
                <a:gd name="connsiteY367-16854" fmla="*/ 9694 h 10000"/>
                <a:gd name="connsiteX368-16855" fmla="*/ 6026 w 10000"/>
                <a:gd name="connsiteY368-16856" fmla="*/ 9716 h 10000"/>
                <a:gd name="connsiteX369-16857" fmla="*/ 6087 w 10000"/>
                <a:gd name="connsiteY369-16858" fmla="*/ 9738 h 10000"/>
                <a:gd name="connsiteX370-16859" fmla="*/ 6105 w 10000"/>
                <a:gd name="connsiteY370-16860" fmla="*/ 9746 h 10000"/>
                <a:gd name="connsiteX371-16861" fmla="*/ 6140 w 10000"/>
                <a:gd name="connsiteY371-16862" fmla="*/ 9738 h 10000"/>
                <a:gd name="connsiteX372-16863" fmla="*/ 6148 w 10000"/>
                <a:gd name="connsiteY372-16864" fmla="*/ 9731 h 10000"/>
                <a:gd name="connsiteX373-16865" fmla="*/ 6148 w 10000"/>
                <a:gd name="connsiteY373-16866" fmla="*/ 9731 h 10000"/>
                <a:gd name="connsiteX374-16867" fmla="*/ 6183 w 10000"/>
                <a:gd name="connsiteY374-16868" fmla="*/ 9694 h 10000"/>
                <a:gd name="connsiteX375-16869" fmla="*/ 6227 w 10000"/>
                <a:gd name="connsiteY375-16870" fmla="*/ 9671 h 10000"/>
                <a:gd name="connsiteX376-16871" fmla="*/ 6332 w 10000"/>
                <a:gd name="connsiteY376-16872" fmla="*/ 9634 h 10000"/>
                <a:gd name="connsiteX377-16873" fmla="*/ 6428 w 10000"/>
                <a:gd name="connsiteY377-16874" fmla="*/ 9604 h 10000"/>
                <a:gd name="connsiteX378-16875" fmla="*/ 6541 w 10000"/>
                <a:gd name="connsiteY378-16876" fmla="*/ 9574 h 10000"/>
                <a:gd name="connsiteX379-16877" fmla="*/ 6541 w 10000"/>
                <a:gd name="connsiteY379-16878" fmla="*/ 9574 h 10000"/>
                <a:gd name="connsiteX380-16879" fmla="*/ 6681 w 10000"/>
                <a:gd name="connsiteY380-16880" fmla="*/ 9544 h 10000"/>
                <a:gd name="connsiteX381-16881" fmla="*/ 6742 w 10000"/>
                <a:gd name="connsiteY381-16882" fmla="*/ 9522 h 10000"/>
                <a:gd name="connsiteX382-16883" fmla="*/ 6821 w 10000"/>
                <a:gd name="connsiteY382-16884" fmla="*/ 9499 h 10000"/>
                <a:gd name="connsiteX383-16885" fmla="*/ 6821 w 10000"/>
                <a:gd name="connsiteY383-16886" fmla="*/ 9499 h 10000"/>
                <a:gd name="connsiteX384-16887" fmla="*/ 7092 w 10000"/>
                <a:gd name="connsiteY384-16888" fmla="*/ 9372 h 10000"/>
                <a:gd name="connsiteX385-16889" fmla="*/ 7362 w 10000"/>
                <a:gd name="connsiteY385-16890" fmla="*/ 9215 h 10000"/>
                <a:gd name="connsiteX386-16891" fmla="*/ 7642 w 10000"/>
                <a:gd name="connsiteY386-16892" fmla="*/ 9051 h 10000"/>
                <a:gd name="connsiteX387-16893" fmla="*/ 7930 w 10000"/>
                <a:gd name="connsiteY387-16894" fmla="*/ 8857 h 10000"/>
                <a:gd name="connsiteX388-16895" fmla="*/ 7930 w 10000"/>
                <a:gd name="connsiteY388-16896" fmla="*/ 8857 h 10000"/>
                <a:gd name="connsiteX389-16897" fmla="*/ 8052 w 10000"/>
                <a:gd name="connsiteY389-16898" fmla="*/ 8774 h 10000"/>
                <a:gd name="connsiteX390-16899" fmla="*/ 8192 w 10000"/>
                <a:gd name="connsiteY390-16900" fmla="*/ 8685 h 10000"/>
                <a:gd name="connsiteX391-16901" fmla="*/ 8463 w 10000"/>
                <a:gd name="connsiteY391-16902" fmla="*/ 8543 h 10000"/>
                <a:gd name="connsiteX392-16903" fmla="*/ 8463 w 10000"/>
                <a:gd name="connsiteY392-16904" fmla="*/ 8543 h 10000"/>
                <a:gd name="connsiteX393-16905" fmla="*/ 8664 w 10000"/>
                <a:gd name="connsiteY393-16906" fmla="*/ 8423 h 10000"/>
                <a:gd name="connsiteX394-16907" fmla="*/ 8873 w 10000"/>
                <a:gd name="connsiteY394-16908" fmla="*/ 8303 h 10000"/>
                <a:gd name="connsiteX395-16909" fmla="*/ 8873 w 10000"/>
                <a:gd name="connsiteY395-16910" fmla="*/ 8303 h 10000"/>
                <a:gd name="connsiteX396-16911" fmla="*/ 8987 w 10000"/>
                <a:gd name="connsiteY396-16912" fmla="*/ 8229 h 10000"/>
                <a:gd name="connsiteX397-16913" fmla="*/ 8987 w 10000"/>
                <a:gd name="connsiteY397-16914" fmla="*/ 8229 h 10000"/>
                <a:gd name="connsiteX398-16915" fmla="*/ 9345 w 10000"/>
                <a:gd name="connsiteY398-16916" fmla="*/ 8019 h 10000"/>
                <a:gd name="connsiteX399-16917" fmla="*/ 9546 w 10000"/>
                <a:gd name="connsiteY399-16918" fmla="*/ 7892 h 10000"/>
                <a:gd name="connsiteX400-16919" fmla="*/ 9598 w 10000"/>
                <a:gd name="connsiteY400-16920" fmla="*/ 7855 h 10000"/>
                <a:gd name="connsiteX401-16921" fmla="*/ 9633 w 10000"/>
                <a:gd name="connsiteY401-16922" fmla="*/ 7818 h 10000"/>
                <a:gd name="connsiteX402-16923" fmla="*/ 9642 w 10000"/>
                <a:gd name="connsiteY402-16924" fmla="*/ 7795 h 10000"/>
                <a:gd name="connsiteX403-16925" fmla="*/ 9651 w 10000"/>
                <a:gd name="connsiteY403-16926" fmla="*/ 7780 h 10000"/>
                <a:gd name="connsiteX404-16927" fmla="*/ 9651 w 10000"/>
                <a:gd name="connsiteY404-16928" fmla="*/ 7780 h 10000"/>
                <a:gd name="connsiteX405-16929" fmla="*/ 9659 w 10000"/>
                <a:gd name="connsiteY405-16930" fmla="*/ 7743 h 10000"/>
                <a:gd name="connsiteX406-16931" fmla="*/ 9668 w 10000"/>
                <a:gd name="connsiteY406-16932" fmla="*/ 7713 h 10000"/>
                <a:gd name="connsiteX407-16933" fmla="*/ 9677 w 10000"/>
                <a:gd name="connsiteY407-16934" fmla="*/ 7706 h 10000"/>
                <a:gd name="connsiteX408-16935" fmla="*/ 9677 w 10000"/>
                <a:gd name="connsiteY408-16936" fmla="*/ 7691 h 10000"/>
                <a:gd name="connsiteX409-16937" fmla="*/ 9677 w 10000"/>
                <a:gd name="connsiteY409-16938" fmla="*/ 7691 h 10000"/>
                <a:gd name="connsiteX410-16939" fmla="*/ 9659 w 10000"/>
                <a:gd name="connsiteY410-16940" fmla="*/ 7070 h 10000"/>
                <a:gd name="connsiteX411-16941" fmla="*/ 9642 w 10000"/>
                <a:gd name="connsiteY411-16942" fmla="*/ 6420 h 10000"/>
                <a:gd name="connsiteX412-16943" fmla="*/ 9607 w 10000"/>
                <a:gd name="connsiteY412-16944" fmla="*/ 5755 h 10000"/>
                <a:gd name="connsiteX413-16945" fmla="*/ 9572 w 10000"/>
                <a:gd name="connsiteY413-16946" fmla="*/ 5052 h 10000"/>
                <a:gd name="connsiteX414-16947" fmla="*/ 9572 w 10000"/>
                <a:gd name="connsiteY414-16948" fmla="*/ 5052 h 10000"/>
                <a:gd name="connsiteX415-16949" fmla="*/ 9590 w 10000"/>
                <a:gd name="connsiteY415-16950" fmla="*/ 5282 h 10000"/>
                <a:gd name="connsiteX416-16951" fmla="*/ 9825 w 10000"/>
                <a:gd name="connsiteY416-16952" fmla="*/ 4948 h 10000"/>
                <a:gd name="connsiteX417-16953" fmla="*/ 9852 w 10000"/>
                <a:gd name="connsiteY417-16954" fmla="*/ 4970 h 10000"/>
                <a:gd name="connsiteX418-16955" fmla="*/ 9869 w 10000"/>
                <a:gd name="connsiteY418-16956" fmla="*/ 4993 h 10000"/>
                <a:gd name="connsiteX419-16957" fmla="*/ 9911 w 10000"/>
                <a:gd name="connsiteY419-16958" fmla="*/ 5399 h 10000"/>
                <a:gd name="connsiteX420-16959" fmla="*/ 9930 w 10000"/>
                <a:gd name="connsiteY420-16960" fmla="*/ 5830 h 10000"/>
                <a:gd name="connsiteX421-16961" fmla="*/ 9956 w 10000"/>
                <a:gd name="connsiteY421-16962" fmla="*/ 6555 h 10000"/>
                <a:gd name="connsiteX422-16963" fmla="*/ 9983 w 10000"/>
                <a:gd name="connsiteY422-16964" fmla="*/ 7227 h 10000"/>
                <a:gd name="connsiteX423-16965" fmla="*/ 10000 w 10000"/>
                <a:gd name="connsiteY423-16966" fmla="*/ 7870 h 10000"/>
                <a:gd name="connsiteX424-16967" fmla="*/ 9948 w 10000"/>
                <a:gd name="connsiteY424-16968" fmla="*/ 7870 h 10000"/>
                <a:gd name="connsiteX425-16969" fmla="*/ 9930 w 10000"/>
                <a:gd name="connsiteY425-16970" fmla="*/ 7900 h 10000"/>
                <a:gd name="connsiteX426-16971" fmla="*/ 9930 w 10000"/>
                <a:gd name="connsiteY426-16972" fmla="*/ 7900 h 10000"/>
                <a:gd name="connsiteX427-16973" fmla="*/ 9913 w 10000"/>
                <a:gd name="connsiteY427-16974" fmla="*/ 7937 h 10000"/>
                <a:gd name="connsiteX428-16975" fmla="*/ 9878 w 10000"/>
                <a:gd name="connsiteY428-16976" fmla="*/ 7975 h 10000"/>
                <a:gd name="connsiteX429-16977" fmla="*/ 9843 w 10000"/>
                <a:gd name="connsiteY429-16978" fmla="*/ 8012 h 10000"/>
                <a:gd name="connsiteX430-16979" fmla="*/ 9790 w 10000"/>
                <a:gd name="connsiteY430-16980" fmla="*/ 8042 h 10000"/>
                <a:gd name="connsiteX431-16981" fmla="*/ 9694 w 10000"/>
                <a:gd name="connsiteY431-16982" fmla="*/ 8109 h 10000"/>
                <a:gd name="connsiteX432-16983" fmla="*/ 9590 w 10000"/>
                <a:gd name="connsiteY432-16984" fmla="*/ 8169 h 10000"/>
                <a:gd name="connsiteX433-16985" fmla="*/ 9590 w 10000"/>
                <a:gd name="connsiteY433-16986" fmla="*/ 8169 h 10000"/>
                <a:gd name="connsiteX434-16987" fmla="*/ 9476 w 10000"/>
                <a:gd name="connsiteY434-16988" fmla="*/ 8229 h 10000"/>
                <a:gd name="connsiteX435-16989" fmla="*/ 9380 w 10000"/>
                <a:gd name="connsiteY435-16990" fmla="*/ 8303 h 10000"/>
                <a:gd name="connsiteX436-16991" fmla="*/ 9380 w 10000"/>
                <a:gd name="connsiteY436-16992" fmla="*/ 8303 h 10000"/>
                <a:gd name="connsiteX437-16993" fmla="*/ 9205 w 10000"/>
                <a:gd name="connsiteY437-16994" fmla="*/ 8408 h 10000"/>
                <a:gd name="connsiteX438-16995" fmla="*/ 9039 w 10000"/>
                <a:gd name="connsiteY438-16996" fmla="*/ 8513 h 10000"/>
                <a:gd name="connsiteX439-16997" fmla="*/ 8690 w 10000"/>
                <a:gd name="connsiteY439-16998" fmla="*/ 8714 h 10000"/>
                <a:gd name="connsiteX440-16999" fmla="*/ 8690 w 10000"/>
                <a:gd name="connsiteY440-17000" fmla="*/ 8714 h 10000"/>
                <a:gd name="connsiteX441-17001" fmla="*/ 8332 w 10000"/>
                <a:gd name="connsiteY441-17002" fmla="*/ 8924 h 10000"/>
                <a:gd name="connsiteX442-17003" fmla="*/ 8332 w 10000"/>
                <a:gd name="connsiteY442-17004" fmla="*/ 8924 h 10000"/>
                <a:gd name="connsiteX443-17005" fmla="*/ 8131 w 10000"/>
                <a:gd name="connsiteY443-17006" fmla="*/ 9058 h 10000"/>
                <a:gd name="connsiteX444-17007" fmla="*/ 7930 w 10000"/>
                <a:gd name="connsiteY444-17008" fmla="*/ 9185 h 10000"/>
                <a:gd name="connsiteX445-17009" fmla="*/ 7930 w 10000"/>
                <a:gd name="connsiteY445-17010" fmla="*/ 9185 h 10000"/>
                <a:gd name="connsiteX446-17011" fmla="*/ 7555 w 10000"/>
                <a:gd name="connsiteY446-17012" fmla="*/ 9432 h 10000"/>
                <a:gd name="connsiteX447-17013" fmla="*/ 7371 w 10000"/>
                <a:gd name="connsiteY447-17014" fmla="*/ 9544 h 10000"/>
                <a:gd name="connsiteX448-17015" fmla="*/ 7179 w 10000"/>
                <a:gd name="connsiteY448-17016" fmla="*/ 9649 h 10000"/>
                <a:gd name="connsiteX449-17017" fmla="*/ 6978 w 10000"/>
                <a:gd name="connsiteY449-17018" fmla="*/ 9746 h 10000"/>
                <a:gd name="connsiteX450-17019" fmla="*/ 6777 w 10000"/>
                <a:gd name="connsiteY450-17020" fmla="*/ 9828 h 10000"/>
                <a:gd name="connsiteX451-17021" fmla="*/ 6681 w 10000"/>
                <a:gd name="connsiteY451-17022" fmla="*/ 9858 h 10000"/>
                <a:gd name="connsiteX452-17023" fmla="*/ 6576 w 10000"/>
                <a:gd name="connsiteY452-17024" fmla="*/ 9880 h 10000"/>
                <a:gd name="connsiteX453-17025" fmla="*/ 6463 w 10000"/>
                <a:gd name="connsiteY453-17026" fmla="*/ 9903 h 10000"/>
                <a:gd name="connsiteX454-17027" fmla="*/ 6367 w 10000"/>
                <a:gd name="connsiteY454-17028" fmla="*/ 9925 h 10000"/>
                <a:gd name="connsiteX455-17029" fmla="*/ 6349 w 10000"/>
                <a:gd name="connsiteY455-17030" fmla="*/ 9925 h 10000"/>
                <a:gd name="connsiteX456-17031" fmla="*/ 6341 w 10000"/>
                <a:gd name="connsiteY456-17032" fmla="*/ 9933 h 10000"/>
                <a:gd name="connsiteX457-17033" fmla="*/ 6341 w 10000"/>
                <a:gd name="connsiteY457-17034" fmla="*/ 9933 h 10000"/>
                <a:gd name="connsiteX458-17035" fmla="*/ 6314 w 10000"/>
                <a:gd name="connsiteY458-17036" fmla="*/ 9948 h 10000"/>
                <a:gd name="connsiteX459-17037" fmla="*/ 6279 w 10000"/>
                <a:gd name="connsiteY459-17038" fmla="*/ 9955 h 10000"/>
                <a:gd name="connsiteX460-17039" fmla="*/ 6218 w 10000"/>
                <a:gd name="connsiteY460-17040" fmla="*/ 9970 h 10000"/>
                <a:gd name="connsiteX461-17041" fmla="*/ 6227 w 10000"/>
                <a:gd name="connsiteY461-17042" fmla="*/ 9993 h 10000"/>
                <a:gd name="connsiteX462-17043" fmla="*/ 6227 w 10000"/>
                <a:gd name="connsiteY462-17044" fmla="*/ 9993 h 10000"/>
                <a:gd name="connsiteX463-17045" fmla="*/ 6201 w 10000"/>
                <a:gd name="connsiteY463-17046" fmla="*/ 10000 h 10000"/>
                <a:gd name="connsiteX464-17047" fmla="*/ 6201 w 10000"/>
                <a:gd name="connsiteY464-17048" fmla="*/ 10000 h 10000"/>
                <a:gd name="connsiteX465-17049" fmla="*/ 6175 w 10000"/>
                <a:gd name="connsiteY465-17050" fmla="*/ 10000 h 10000"/>
                <a:gd name="connsiteX466-17051" fmla="*/ 6175 w 10000"/>
                <a:gd name="connsiteY466-17052" fmla="*/ 10000 h 10000"/>
                <a:gd name="connsiteX0-17053" fmla="*/ 6175 w 10000"/>
                <a:gd name="connsiteY0-17054" fmla="*/ 10000 h 10000"/>
                <a:gd name="connsiteX1-17055" fmla="*/ 6175 w 10000"/>
                <a:gd name="connsiteY1-17056" fmla="*/ 10000 h 10000"/>
                <a:gd name="connsiteX2-17057" fmla="*/ 6140 w 10000"/>
                <a:gd name="connsiteY2-17058" fmla="*/ 10000 h 10000"/>
                <a:gd name="connsiteX3-17059" fmla="*/ 6114 w 10000"/>
                <a:gd name="connsiteY3-17060" fmla="*/ 9993 h 10000"/>
                <a:gd name="connsiteX4-17061" fmla="*/ 6096 w 10000"/>
                <a:gd name="connsiteY4-17062" fmla="*/ 9985 h 10000"/>
                <a:gd name="connsiteX5-17063" fmla="*/ 6079 w 10000"/>
                <a:gd name="connsiteY5-17064" fmla="*/ 9993 h 10000"/>
                <a:gd name="connsiteX6-17065" fmla="*/ 6079 w 10000"/>
                <a:gd name="connsiteY6-17066" fmla="*/ 9993 h 10000"/>
                <a:gd name="connsiteX7-17067" fmla="*/ 6035 w 10000"/>
                <a:gd name="connsiteY7-17068" fmla="*/ 10000 h 10000"/>
                <a:gd name="connsiteX8-17069" fmla="*/ 6035 w 10000"/>
                <a:gd name="connsiteY8-17070" fmla="*/ 10000 h 10000"/>
                <a:gd name="connsiteX9-17071" fmla="*/ 5983 w 10000"/>
                <a:gd name="connsiteY9-17072" fmla="*/ 9993 h 10000"/>
                <a:gd name="connsiteX10-17073" fmla="*/ 5921 w 10000"/>
                <a:gd name="connsiteY10-17074" fmla="*/ 9963 h 10000"/>
                <a:gd name="connsiteX11-17075" fmla="*/ 5921 w 10000"/>
                <a:gd name="connsiteY11-17076" fmla="*/ 9963 h 10000"/>
                <a:gd name="connsiteX12-17077" fmla="*/ 5895 w 10000"/>
                <a:gd name="connsiteY12-17078" fmla="*/ 9955 h 10000"/>
                <a:gd name="connsiteX13-17079" fmla="*/ 5860 w 10000"/>
                <a:gd name="connsiteY13-17080" fmla="*/ 9955 h 10000"/>
                <a:gd name="connsiteX14-17081" fmla="*/ 5860 w 10000"/>
                <a:gd name="connsiteY14-17082" fmla="*/ 9955 h 10000"/>
                <a:gd name="connsiteX15-17083" fmla="*/ 5773 w 10000"/>
                <a:gd name="connsiteY15-17084" fmla="*/ 9955 h 10000"/>
                <a:gd name="connsiteX16-17085" fmla="*/ 5659 w 10000"/>
                <a:gd name="connsiteY16-17086" fmla="*/ 9963 h 10000"/>
                <a:gd name="connsiteX17-17087" fmla="*/ 5659 w 10000"/>
                <a:gd name="connsiteY17-17088" fmla="*/ 9963 h 10000"/>
                <a:gd name="connsiteX18-17089" fmla="*/ 5572 w 10000"/>
                <a:gd name="connsiteY18-17090" fmla="*/ 9970 h 10000"/>
                <a:gd name="connsiteX19-17091" fmla="*/ 5572 w 10000"/>
                <a:gd name="connsiteY19-17092" fmla="*/ 9970 h 10000"/>
                <a:gd name="connsiteX20-17093" fmla="*/ 5371 w 10000"/>
                <a:gd name="connsiteY20-17094" fmla="*/ 9970 h 10000"/>
                <a:gd name="connsiteX21-17095" fmla="*/ 5371 w 10000"/>
                <a:gd name="connsiteY21-17096" fmla="*/ 9970 h 10000"/>
                <a:gd name="connsiteX22-17097" fmla="*/ 5240 w 10000"/>
                <a:gd name="connsiteY22-17098" fmla="*/ 9970 h 10000"/>
                <a:gd name="connsiteX23-17099" fmla="*/ 5074 w 10000"/>
                <a:gd name="connsiteY23-17100" fmla="*/ 9955 h 10000"/>
                <a:gd name="connsiteX24-17101" fmla="*/ 5074 w 10000"/>
                <a:gd name="connsiteY24-17102" fmla="*/ 9955 h 10000"/>
                <a:gd name="connsiteX25-17103" fmla="*/ 4969 w 10000"/>
                <a:gd name="connsiteY25-17104" fmla="*/ 9948 h 10000"/>
                <a:gd name="connsiteX26-17105" fmla="*/ 4838 w 10000"/>
                <a:gd name="connsiteY26-17106" fmla="*/ 9933 h 10000"/>
                <a:gd name="connsiteX27-17107" fmla="*/ 4838 w 10000"/>
                <a:gd name="connsiteY27-17108" fmla="*/ 9933 h 10000"/>
                <a:gd name="connsiteX28-17109" fmla="*/ 4664 w 10000"/>
                <a:gd name="connsiteY28-17110" fmla="*/ 9948 h 10000"/>
                <a:gd name="connsiteX29-17111" fmla="*/ 4664 w 10000"/>
                <a:gd name="connsiteY29-17112" fmla="*/ 9948 h 10000"/>
                <a:gd name="connsiteX30-17113" fmla="*/ 4480 w 10000"/>
                <a:gd name="connsiteY30-17114" fmla="*/ 9948 h 10000"/>
                <a:gd name="connsiteX31-17115" fmla="*/ 4445 w 10000"/>
                <a:gd name="connsiteY31-17116" fmla="*/ 9948 h 10000"/>
                <a:gd name="connsiteX32-17117" fmla="*/ 4445 w 10000"/>
                <a:gd name="connsiteY32-17118" fmla="*/ 9948 h 10000"/>
                <a:gd name="connsiteX33-17119" fmla="*/ 4393 w 10000"/>
                <a:gd name="connsiteY33-17120" fmla="*/ 9933 h 10000"/>
                <a:gd name="connsiteX34-17121" fmla="*/ 4332 w 10000"/>
                <a:gd name="connsiteY34-17122" fmla="*/ 9925 h 10000"/>
                <a:gd name="connsiteX35-17123" fmla="*/ 4323 w 10000"/>
                <a:gd name="connsiteY35-17124" fmla="*/ 9918 h 10000"/>
                <a:gd name="connsiteX36-17125" fmla="*/ 4297 w 10000"/>
                <a:gd name="connsiteY36-17126" fmla="*/ 9925 h 10000"/>
                <a:gd name="connsiteX37-17127" fmla="*/ 4297 w 10000"/>
                <a:gd name="connsiteY37-17128" fmla="*/ 9925 h 10000"/>
                <a:gd name="connsiteX38-17129" fmla="*/ 4253 w 10000"/>
                <a:gd name="connsiteY38-17130" fmla="*/ 9933 h 10000"/>
                <a:gd name="connsiteX39-17131" fmla="*/ 4253 w 10000"/>
                <a:gd name="connsiteY39-17132" fmla="*/ 9933 h 10000"/>
                <a:gd name="connsiteX40-17133" fmla="*/ 4026 w 10000"/>
                <a:gd name="connsiteY40-17134" fmla="*/ 9933 h 10000"/>
                <a:gd name="connsiteX41-17135" fmla="*/ 3808 w 10000"/>
                <a:gd name="connsiteY41-17136" fmla="*/ 9955 h 10000"/>
                <a:gd name="connsiteX42-17137" fmla="*/ 3808 w 10000"/>
                <a:gd name="connsiteY42-17138" fmla="*/ 9955 h 10000"/>
                <a:gd name="connsiteX43-17139" fmla="*/ 3581 w 10000"/>
                <a:gd name="connsiteY43-17140" fmla="*/ 9963 h 10000"/>
                <a:gd name="connsiteX44-17141" fmla="*/ 3354 w 10000"/>
                <a:gd name="connsiteY44-17142" fmla="*/ 9970 h 10000"/>
                <a:gd name="connsiteX45-17143" fmla="*/ 3354 w 10000"/>
                <a:gd name="connsiteY45-17144" fmla="*/ 9970 h 10000"/>
                <a:gd name="connsiteX46-17145" fmla="*/ 3179 w 10000"/>
                <a:gd name="connsiteY46-17146" fmla="*/ 9963 h 10000"/>
                <a:gd name="connsiteX47-17147" fmla="*/ 3022 w 10000"/>
                <a:gd name="connsiteY47-17148" fmla="*/ 9955 h 10000"/>
                <a:gd name="connsiteX48-17149" fmla="*/ 3022 w 10000"/>
                <a:gd name="connsiteY48-17150" fmla="*/ 9955 h 10000"/>
                <a:gd name="connsiteX49-17151" fmla="*/ 2856 w 10000"/>
                <a:gd name="connsiteY49-17152" fmla="*/ 9933 h 10000"/>
                <a:gd name="connsiteX50-17153" fmla="*/ 2690 w 10000"/>
                <a:gd name="connsiteY50-17154" fmla="*/ 9933 h 10000"/>
                <a:gd name="connsiteX51-17155" fmla="*/ 2690 w 10000"/>
                <a:gd name="connsiteY51-17156" fmla="*/ 9933 h 10000"/>
                <a:gd name="connsiteX52-17157" fmla="*/ 2393 w 10000"/>
                <a:gd name="connsiteY52-17158" fmla="*/ 9918 h 10000"/>
                <a:gd name="connsiteX53-17159" fmla="*/ 2096 w 10000"/>
                <a:gd name="connsiteY53-17160" fmla="*/ 9903 h 10000"/>
                <a:gd name="connsiteX54-17161" fmla="*/ 1983 w 10000"/>
                <a:gd name="connsiteY54-17162" fmla="*/ 9895 h 10000"/>
                <a:gd name="connsiteX55-17163" fmla="*/ 1983 w 10000"/>
                <a:gd name="connsiteY55-17164" fmla="*/ 9895 h 10000"/>
                <a:gd name="connsiteX56-17165" fmla="*/ 1817 w 10000"/>
                <a:gd name="connsiteY56-17166" fmla="*/ 9880 h 10000"/>
                <a:gd name="connsiteX57-17167" fmla="*/ 1668 w 10000"/>
                <a:gd name="connsiteY57-17168" fmla="*/ 9851 h 10000"/>
                <a:gd name="connsiteX58-17169" fmla="*/ 1520 w 10000"/>
                <a:gd name="connsiteY58-17170" fmla="*/ 9813 h 10000"/>
                <a:gd name="connsiteX59-17171" fmla="*/ 1389 w 10000"/>
                <a:gd name="connsiteY59-17172" fmla="*/ 9768 h 10000"/>
                <a:gd name="connsiteX60-17173" fmla="*/ 1389 w 10000"/>
                <a:gd name="connsiteY60-17174" fmla="*/ 9768 h 10000"/>
                <a:gd name="connsiteX61-17175" fmla="*/ 1223 w 10000"/>
                <a:gd name="connsiteY61-17176" fmla="*/ 9694 h 10000"/>
                <a:gd name="connsiteX62-17177" fmla="*/ 1083 w 10000"/>
                <a:gd name="connsiteY62-17178" fmla="*/ 9619 h 10000"/>
                <a:gd name="connsiteX63-17179" fmla="*/ 934 w 10000"/>
                <a:gd name="connsiteY63-17180" fmla="*/ 9537 h 10000"/>
                <a:gd name="connsiteX64-17181" fmla="*/ 812 w 10000"/>
                <a:gd name="connsiteY64-17182" fmla="*/ 9439 h 10000"/>
                <a:gd name="connsiteX65-17183" fmla="*/ 681 w 10000"/>
                <a:gd name="connsiteY65-17184" fmla="*/ 9335 h 10000"/>
                <a:gd name="connsiteX66-17185" fmla="*/ 568 w 10000"/>
                <a:gd name="connsiteY66-17186" fmla="*/ 9223 h 10000"/>
                <a:gd name="connsiteX67-17187" fmla="*/ 454 w 10000"/>
                <a:gd name="connsiteY67-17188" fmla="*/ 9111 h 10000"/>
                <a:gd name="connsiteX68-17189" fmla="*/ 349 w 10000"/>
                <a:gd name="connsiteY68-17190" fmla="*/ 8976 h 10000"/>
                <a:gd name="connsiteX69-17191" fmla="*/ 349 w 10000"/>
                <a:gd name="connsiteY69-17192" fmla="*/ 8976 h 10000"/>
                <a:gd name="connsiteX70-17193" fmla="*/ 262 w 10000"/>
                <a:gd name="connsiteY70-17194" fmla="*/ 8842 h 10000"/>
                <a:gd name="connsiteX71-17195" fmla="*/ 227 w 10000"/>
                <a:gd name="connsiteY71-17196" fmla="*/ 8774 h 10000"/>
                <a:gd name="connsiteX72-17197" fmla="*/ 192 w 10000"/>
                <a:gd name="connsiteY72-17198" fmla="*/ 8700 h 10000"/>
                <a:gd name="connsiteX73-17199" fmla="*/ 166 w 10000"/>
                <a:gd name="connsiteY73-17200" fmla="*/ 8632 h 10000"/>
                <a:gd name="connsiteX74-17201" fmla="*/ 148 w 10000"/>
                <a:gd name="connsiteY74-17202" fmla="*/ 8565 h 10000"/>
                <a:gd name="connsiteX75-17203" fmla="*/ 131 w 10000"/>
                <a:gd name="connsiteY75-17204" fmla="*/ 8490 h 10000"/>
                <a:gd name="connsiteX76-17205" fmla="*/ 122 w 10000"/>
                <a:gd name="connsiteY76-17206" fmla="*/ 8416 h 10000"/>
                <a:gd name="connsiteX77-17207" fmla="*/ 122 w 10000"/>
                <a:gd name="connsiteY77-17208" fmla="*/ 8408 h 10000"/>
                <a:gd name="connsiteX78-17209" fmla="*/ 122 w 10000"/>
                <a:gd name="connsiteY78-17210" fmla="*/ 8408 h 10000"/>
                <a:gd name="connsiteX79-17211" fmla="*/ 122 w 10000"/>
                <a:gd name="connsiteY79-17212" fmla="*/ 8408 h 10000"/>
                <a:gd name="connsiteX80-17213" fmla="*/ 114 w 10000"/>
                <a:gd name="connsiteY80-17214" fmla="*/ 8356 h 10000"/>
                <a:gd name="connsiteX81-17215" fmla="*/ 105 w 10000"/>
                <a:gd name="connsiteY81-17216" fmla="*/ 8303 h 10000"/>
                <a:gd name="connsiteX82-17217" fmla="*/ 96 w 10000"/>
                <a:gd name="connsiteY82-17218" fmla="*/ 8191 h 10000"/>
                <a:gd name="connsiteX83-17219" fmla="*/ 105 w 10000"/>
                <a:gd name="connsiteY83-17220" fmla="*/ 8079 h 10000"/>
                <a:gd name="connsiteX84-17221" fmla="*/ 114 w 10000"/>
                <a:gd name="connsiteY84-17222" fmla="*/ 7960 h 10000"/>
                <a:gd name="connsiteX85-17223" fmla="*/ 114 w 10000"/>
                <a:gd name="connsiteY85-17224" fmla="*/ 7960 h 10000"/>
                <a:gd name="connsiteX86-17225" fmla="*/ 122 w 10000"/>
                <a:gd name="connsiteY86-17226" fmla="*/ 7773 h 10000"/>
                <a:gd name="connsiteX87-17227" fmla="*/ 122 w 10000"/>
                <a:gd name="connsiteY87-17228" fmla="*/ 7773 h 10000"/>
                <a:gd name="connsiteX88-17229" fmla="*/ 122 w 10000"/>
                <a:gd name="connsiteY88-17230" fmla="*/ 7451 h 10000"/>
                <a:gd name="connsiteX89-17231" fmla="*/ 122 w 10000"/>
                <a:gd name="connsiteY89-17232" fmla="*/ 7451 h 10000"/>
                <a:gd name="connsiteX90-17233" fmla="*/ 122 w 10000"/>
                <a:gd name="connsiteY90-17234" fmla="*/ 7063 h 10000"/>
                <a:gd name="connsiteX91-17235" fmla="*/ 122 w 10000"/>
                <a:gd name="connsiteY91-17236" fmla="*/ 6689 h 10000"/>
                <a:gd name="connsiteX92-17237" fmla="*/ 122 w 10000"/>
                <a:gd name="connsiteY92-17238" fmla="*/ 6689 h 10000"/>
                <a:gd name="connsiteX93-17239" fmla="*/ 114 w 10000"/>
                <a:gd name="connsiteY93-17240" fmla="*/ 6510 h 10000"/>
                <a:gd name="connsiteX94-17241" fmla="*/ 96 w 10000"/>
                <a:gd name="connsiteY94-17242" fmla="*/ 6338 h 10000"/>
                <a:gd name="connsiteX95-17243" fmla="*/ 96 w 10000"/>
                <a:gd name="connsiteY95-17244" fmla="*/ 6338 h 10000"/>
                <a:gd name="connsiteX96-17245" fmla="*/ 70 w 10000"/>
                <a:gd name="connsiteY96-17246" fmla="*/ 6091 h 10000"/>
                <a:gd name="connsiteX97-17247" fmla="*/ 61 w 10000"/>
                <a:gd name="connsiteY97-17248" fmla="*/ 5972 h 10000"/>
                <a:gd name="connsiteX98-17249" fmla="*/ 70 w 10000"/>
                <a:gd name="connsiteY98-17250" fmla="*/ 5845 h 10000"/>
                <a:gd name="connsiteX99-17251" fmla="*/ 70 w 10000"/>
                <a:gd name="connsiteY99-17252" fmla="*/ 5845 h 10000"/>
                <a:gd name="connsiteX100-17253" fmla="*/ 79 w 10000"/>
                <a:gd name="connsiteY100-17254" fmla="*/ 5583 h 10000"/>
                <a:gd name="connsiteX101-17255" fmla="*/ 79 w 10000"/>
                <a:gd name="connsiteY101-17256" fmla="*/ 5314 h 10000"/>
                <a:gd name="connsiteX102-17257" fmla="*/ 61 w 10000"/>
                <a:gd name="connsiteY102-17258" fmla="*/ 5045 h 10000"/>
                <a:gd name="connsiteX103-17259" fmla="*/ 44 w 10000"/>
                <a:gd name="connsiteY103-17260" fmla="*/ 4776 h 10000"/>
                <a:gd name="connsiteX104-17261" fmla="*/ 44 w 10000"/>
                <a:gd name="connsiteY104-17262" fmla="*/ 4776 h 10000"/>
                <a:gd name="connsiteX105-17263" fmla="*/ 17 w 10000"/>
                <a:gd name="connsiteY105-17264" fmla="*/ 4402 h 10000"/>
                <a:gd name="connsiteX106-17265" fmla="*/ 9 w 10000"/>
                <a:gd name="connsiteY106-17266" fmla="*/ 4215 h 10000"/>
                <a:gd name="connsiteX107-17267" fmla="*/ 0 w 10000"/>
                <a:gd name="connsiteY107-17268" fmla="*/ 4028 h 10000"/>
                <a:gd name="connsiteX108-17269" fmla="*/ 0 w 10000"/>
                <a:gd name="connsiteY108-17270" fmla="*/ 2093 h 10000"/>
                <a:gd name="connsiteX109-17271" fmla="*/ 0 w 10000"/>
                <a:gd name="connsiteY109-17272" fmla="*/ 2093 h 10000"/>
                <a:gd name="connsiteX110-17273" fmla="*/ 0 w 10000"/>
                <a:gd name="connsiteY110-17274" fmla="*/ 2033 h 10000"/>
                <a:gd name="connsiteX111-17275" fmla="*/ 0 w 10000"/>
                <a:gd name="connsiteY111-17276" fmla="*/ 1958 h 10000"/>
                <a:gd name="connsiteX112-17277" fmla="*/ 26 w 10000"/>
                <a:gd name="connsiteY112-17278" fmla="*/ 1816 h 10000"/>
                <a:gd name="connsiteX113-17279" fmla="*/ 26 w 10000"/>
                <a:gd name="connsiteY113-17280" fmla="*/ 1816 h 10000"/>
                <a:gd name="connsiteX114-17281" fmla="*/ 35 w 10000"/>
                <a:gd name="connsiteY114-17282" fmla="*/ 1719 h 10000"/>
                <a:gd name="connsiteX115-17283" fmla="*/ 44 w 10000"/>
                <a:gd name="connsiteY115-17284" fmla="*/ 1637 h 10000"/>
                <a:gd name="connsiteX116-17285" fmla="*/ 35 w 10000"/>
                <a:gd name="connsiteY116-17286" fmla="*/ 1465 h 10000"/>
                <a:gd name="connsiteX117-17287" fmla="*/ 35 w 10000"/>
                <a:gd name="connsiteY117-17288" fmla="*/ 1465 h 10000"/>
                <a:gd name="connsiteX118-17289" fmla="*/ 35 w 10000"/>
                <a:gd name="connsiteY118-17290" fmla="*/ 1368 h 10000"/>
                <a:gd name="connsiteX119-17291" fmla="*/ 35 w 10000"/>
                <a:gd name="connsiteY119-17292" fmla="*/ 1263 h 10000"/>
                <a:gd name="connsiteX120-17293" fmla="*/ 44 w 10000"/>
                <a:gd name="connsiteY120-17294" fmla="*/ 1173 h 10000"/>
                <a:gd name="connsiteX121-17295" fmla="*/ 61 w 10000"/>
                <a:gd name="connsiteY121-17296" fmla="*/ 1084 h 10000"/>
                <a:gd name="connsiteX122-17297" fmla="*/ 61 w 10000"/>
                <a:gd name="connsiteY122-17298" fmla="*/ 1084 h 10000"/>
                <a:gd name="connsiteX123-17299" fmla="*/ 105 w 10000"/>
                <a:gd name="connsiteY123-17300" fmla="*/ 942 h 10000"/>
                <a:gd name="connsiteX124-17301" fmla="*/ 157 w 10000"/>
                <a:gd name="connsiteY124-17302" fmla="*/ 815 h 10000"/>
                <a:gd name="connsiteX125-17303" fmla="*/ 227 w 10000"/>
                <a:gd name="connsiteY125-17304" fmla="*/ 695 h 10000"/>
                <a:gd name="connsiteX126-17305" fmla="*/ 297 w 10000"/>
                <a:gd name="connsiteY126-17306" fmla="*/ 598 h 10000"/>
                <a:gd name="connsiteX127-17307" fmla="*/ 376 w 10000"/>
                <a:gd name="connsiteY127-17308" fmla="*/ 508 h 10000"/>
                <a:gd name="connsiteX128-17309" fmla="*/ 472 w 10000"/>
                <a:gd name="connsiteY128-17310" fmla="*/ 433 h 10000"/>
                <a:gd name="connsiteX129-17311" fmla="*/ 594 w 10000"/>
                <a:gd name="connsiteY129-17312" fmla="*/ 359 h 10000"/>
                <a:gd name="connsiteX130-17313" fmla="*/ 734 w 10000"/>
                <a:gd name="connsiteY130-17314" fmla="*/ 291 h 10000"/>
                <a:gd name="connsiteX131-17315" fmla="*/ 734 w 10000"/>
                <a:gd name="connsiteY131-17316" fmla="*/ 291 h 10000"/>
                <a:gd name="connsiteX132-17317" fmla="*/ 873 w 10000"/>
                <a:gd name="connsiteY132-17318" fmla="*/ 247 h 10000"/>
                <a:gd name="connsiteX133-17319" fmla="*/ 996 w 10000"/>
                <a:gd name="connsiteY133-17320" fmla="*/ 209 h 10000"/>
                <a:gd name="connsiteX134-17321" fmla="*/ 1258 w 10000"/>
                <a:gd name="connsiteY134-17322" fmla="*/ 142 h 10000"/>
                <a:gd name="connsiteX135-17323" fmla="*/ 1520 w 10000"/>
                <a:gd name="connsiteY135-17324" fmla="*/ 82 h 10000"/>
                <a:gd name="connsiteX136-17325" fmla="*/ 1782 w 10000"/>
                <a:gd name="connsiteY136-17326" fmla="*/ 45 h 10000"/>
                <a:gd name="connsiteX137-17327" fmla="*/ 2035 w 10000"/>
                <a:gd name="connsiteY137-17328" fmla="*/ 22 h 10000"/>
                <a:gd name="connsiteX138-17329" fmla="*/ 2288 w 10000"/>
                <a:gd name="connsiteY138-17330" fmla="*/ 7 h 10000"/>
                <a:gd name="connsiteX139-17331" fmla="*/ 2533 w 10000"/>
                <a:gd name="connsiteY139-17332" fmla="*/ 0 h 10000"/>
                <a:gd name="connsiteX140-17333" fmla="*/ 2769 w 10000"/>
                <a:gd name="connsiteY140-17334" fmla="*/ 0 h 10000"/>
                <a:gd name="connsiteX141-17335" fmla="*/ 2769 w 10000"/>
                <a:gd name="connsiteY141-17336" fmla="*/ 0 h 10000"/>
                <a:gd name="connsiteX142-17337" fmla="*/ 3127 w 10000"/>
                <a:gd name="connsiteY142-17338" fmla="*/ 0 h 10000"/>
                <a:gd name="connsiteX143-17339" fmla="*/ 3476 w 10000"/>
                <a:gd name="connsiteY143-17340" fmla="*/ 15 h 10000"/>
                <a:gd name="connsiteX144-17341" fmla="*/ 3476 w 10000"/>
                <a:gd name="connsiteY144-17342" fmla="*/ 15 h 10000"/>
                <a:gd name="connsiteX145-17343" fmla="*/ 3852 w 10000"/>
                <a:gd name="connsiteY145-17344" fmla="*/ 22 h 10000"/>
                <a:gd name="connsiteX146-17345" fmla="*/ 4218 w 10000"/>
                <a:gd name="connsiteY146-17346" fmla="*/ 22 h 10000"/>
                <a:gd name="connsiteX147-17347" fmla="*/ 4218 w 10000"/>
                <a:gd name="connsiteY147-17348" fmla="*/ 22 h 10000"/>
                <a:gd name="connsiteX148-17349" fmla="*/ 4428 w 10000"/>
                <a:gd name="connsiteY148-17350" fmla="*/ 30 h 10000"/>
                <a:gd name="connsiteX149-17351" fmla="*/ 4646 w 10000"/>
                <a:gd name="connsiteY149-17352" fmla="*/ 37 h 10000"/>
                <a:gd name="connsiteX150-17353" fmla="*/ 5066 w 10000"/>
                <a:gd name="connsiteY150-17354" fmla="*/ 60 h 10000"/>
                <a:gd name="connsiteX151-17355" fmla="*/ 5066 w 10000"/>
                <a:gd name="connsiteY151-17356" fmla="*/ 60 h 10000"/>
                <a:gd name="connsiteX152-17357" fmla="*/ 5493 w 10000"/>
                <a:gd name="connsiteY152-17358" fmla="*/ 82 h 10000"/>
                <a:gd name="connsiteX153-17359" fmla="*/ 5712 w 10000"/>
                <a:gd name="connsiteY153-17360" fmla="*/ 90 h 10000"/>
                <a:gd name="connsiteX154-17361" fmla="*/ 5921 w 10000"/>
                <a:gd name="connsiteY154-17362" fmla="*/ 90 h 10000"/>
                <a:gd name="connsiteX155-17363" fmla="*/ 5921 w 10000"/>
                <a:gd name="connsiteY155-17364" fmla="*/ 90 h 10000"/>
                <a:gd name="connsiteX156-17365" fmla="*/ 6376 w 10000"/>
                <a:gd name="connsiteY156-17366" fmla="*/ 105 h 10000"/>
                <a:gd name="connsiteX157-17367" fmla="*/ 6838 w 10000"/>
                <a:gd name="connsiteY157-17368" fmla="*/ 112 h 10000"/>
                <a:gd name="connsiteX158-17369" fmla="*/ 7694 w 10000"/>
                <a:gd name="connsiteY158-17370" fmla="*/ 127 h 10000"/>
                <a:gd name="connsiteX159-17371" fmla="*/ 7799 w 10000"/>
                <a:gd name="connsiteY159-17372" fmla="*/ 135 h 10000"/>
                <a:gd name="connsiteX160-17373" fmla="*/ 7799 w 10000"/>
                <a:gd name="connsiteY160-17374" fmla="*/ 135 h 10000"/>
                <a:gd name="connsiteX161-17375" fmla="*/ 8122 w 10000"/>
                <a:gd name="connsiteY161-17376" fmla="*/ 142 h 10000"/>
                <a:gd name="connsiteX162-17377" fmla="*/ 8454 w 10000"/>
                <a:gd name="connsiteY162-17378" fmla="*/ 164 h 10000"/>
                <a:gd name="connsiteX163-17379" fmla="*/ 8603 w 10000"/>
                <a:gd name="connsiteY163-17380" fmla="*/ 179 h 10000"/>
                <a:gd name="connsiteX164-17381" fmla="*/ 8760 w 10000"/>
                <a:gd name="connsiteY164-17382" fmla="*/ 202 h 10000"/>
                <a:gd name="connsiteX165-17383" fmla="*/ 8900 w 10000"/>
                <a:gd name="connsiteY165-17384" fmla="*/ 232 h 10000"/>
                <a:gd name="connsiteX166-17385" fmla="*/ 9039 w 10000"/>
                <a:gd name="connsiteY166-17386" fmla="*/ 277 h 10000"/>
                <a:gd name="connsiteX167-17387" fmla="*/ 9170 w 10000"/>
                <a:gd name="connsiteY167-17388" fmla="*/ 321 h 10000"/>
                <a:gd name="connsiteX168-17389" fmla="*/ 9293 w 10000"/>
                <a:gd name="connsiteY168-17390" fmla="*/ 389 h 10000"/>
                <a:gd name="connsiteX169-17391" fmla="*/ 9389 w 10000"/>
                <a:gd name="connsiteY169-17392" fmla="*/ 463 h 10000"/>
                <a:gd name="connsiteX170-17393" fmla="*/ 9441 w 10000"/>
                <a:gd name="connsiteY170-17394" fmla="*/ 508 h 10000"/>
                <a:gd name="connsiteX171-17395" fmla="*/ 9476 w 10000"/>
                <a:gd name="connsiteY171-17396" fmla="*/ 553 h 10000"/>
                <a:gd name="connsiteX172-17397" fmla="*/ 9520 w 10000"/>
                <a:gd name="connsiteY172-17398" fmla="*/ 605 h 10000"/>
                <a:gd name="connsiteX173-17399" fmla="*/ 9563 w 10000"/>
                <a:gd name="connsiteY173-17400" fmla="*/ 665 h 10000"/>
                <a:gd name="connsiteX174-17401" fmla="*/ 9590 w 10000"/>
                <a:gd name="connsiteY174-17402" fmla="*/ 717 h 10000"/>
                <a:gd name="connsiteX175-17403" fmla="*/ 9616 w 10000"/>
                <a:gd name="connsiteY175-17404" fmla="*/ 777 h 10000"/>
                <a:gd name="connsiteX176-17405" fmla="*/ 9642 w 10000"/>
                <a:gd name="connsiteY176-17406" fmla="*/ 852 h 10000"/>
                <a:gd name="connsiteX177-17407" fmla="*/ 9659 w 10000"/>
                <a:gd name="connsiteY177-17408" fmla="*/ 927 h 10000"/>
                <a:gd name="connsiteX178-17409" fmla="*/ 9668 w 10000"/>
                <a:gd name="connsiteY178-17410" fmla="*/ 1001 h 10000"/>
                <a:gd name="connsiteX179-17411" fmla="*/ 9677 w 10000"/>
                <a:gd name="connsiteY179-17412" fmla="*/ 1084 h 10000"/>
                <a:gd name="connsiteX180-17413" fmla="*/ 9677 w 10000"/>
                <a:gd name="connsiteY180-17414" fmla="*/ 1084 h 10000"/>
                <a:gd name="connsiteX181-17415" fmla="*/ 9668 w 10000"/>
                <a:gd name="connsiteY181-17416" fmla="*/ 1136 h 10000"/>
                <a:gd name="connsiteX182-17417" fmla="*/ 9659 w 10000"/>
                <a:gd name="connsiteY182-17418" fmla="*/ 1151 h 10000"/>
                <a:gd name="connsiteX183-17419" fmla="*/ 9642 w 10000"/>
                <a:gd name="connsiteY183-17420" fmla="*/ 1173 h 10000"/>
                <a:gd name="connsiteX184-17421" fmla="*/ 9642 w 10000"/>
                <a:gd name="connsiteY184-17422" fmla="*/ 1173 h 10000"/>
                <a:gd name="connsiteX185-17423" fmla="*/ 9616 w 10000"/>
                <a:gd name="connsiteY185-17424" fmla="*/ 1188 h 10000"/>
                <a:gd name="connsiteX186-17425" fmla="*/ 9590 w 10000"/>
                <a:gd name="connsiteY186-17426" fmla="*/ 1196 h 10000"/>
                <a:gd name="connsiteX187-17427" fmla="*/ 9563 w 10000"/>
                <a:gd name="connsiteY187-17428" fmla="*/ 1203 h 10000"/>
                <a:gd name="connsiteX188-17429" fmla="*/ 9520 w 10000"/>
                <a:gd name="connsiteY188-17430" fmla="*/ 1211 h 10000"/>
                <a:gd name="connsiteX189-17431" fmla="*/ 9520 w 10000"/>
                <a:gd name="connsiteY189-17432" fmla="*/ 1211 h 10000"/>
                <a:gd name="connsiteX190-17433" fmla="*/ 9467 w 10000"/>
                <a:gd name="connsiteY190-17434" fmla="*/ 1203 h 10000"/>
                <a:gd name="connsiteX191-17435" fmla="*/ 9441 w 10000"/>
                <a:gd name="connsiteY191-17436" fmla="*/ 1188 h 10000"/>
                <a:gd name="connsiteX192-17437" fmla="*/ 9415 w 10000"/>
                <a:gd name="connsiteY192-17438" fmla="*/ 1173 h 10000"/>
                <a:gd name="connsiteX193-17439" fmla="*/ 9397 w 10000"/>
                <a:gd name="connsiteY193-17440" fmla="*/ 1158 h 10000"/>
                <a:gd name="connsiteX194-17441" fmla="*/ 9380 w 10000"/>
                <a:gd name="connsiteY194-17442" fmla="*/ 1136 h 10000"/>
                <a:gd name="connsiteX195-17443" fmla="*/ 9362 w 10000"/>
                <a:gd name="connsiteY195-17444" fmla="*/ 1114 h 10000"/>
                <a:gd name="connsiteX196-17445" fmla="*/ 9362 w 10000"/>
                <a:gd name="connsiteY196-17446" fmla="*/ 1084 h 10000"/>
                <a:gd name="connsiteX197-17447" fmla="*/ 9362 w 10000"/>
                <a:gd name="connsiteY197-17448" fmla="*/ 1084 h 10000"/>
                <a:gd name="connsiteX198-17449" fmla="*/ 9354 w 10000"/>
                <a:gd name="connsiteY198-17450" fmla="*/ 994 h 10000"/>
                <a:gd name="connsiteX199-17451" fmla="*/ 9336 w 10000"/>
                <a:gd name="connsiteY199-17452" fmla="*/ 919 h 10000"/>
                <a:gd name="connsiteX200-17453" fmla="*/ 9310 w 10000"/>
                <a:gd name="connsiteY200-17454" fmla="*/ 852 h 10000"/>
                <a:gd name="connsiteX201-17455" fmla="*/ 9275 w 10000"/>
                <a:gd name="connsiteY201-17456" fmla="*/ 777 h 10000"/>
                <a:gd name="connsiteX202-17457" fmla="*/ 9223 w 10000"/>
                <a:gd name="connsiteY202-17458" fmla="*/ 717 h 10000"/>
                <a:gd name="connsiteX203-17459" fmla="*/ 9170 w 10000"/>
                <a:gd name="connsiteY203-17460" fmla="*/ 665 h 10000"/>
                <a:gd name="connsiteX204-17461" fmla="*/ 9118 w 10000"/>
                <a:gd name="connsiteY204-17462" fmla="*/ 620 h 10000"/>
                <a:gd name="connsiteX205-17463" fmla="*/ 9048 w 10000"/>
                <a:gd name="connsiteY205-17464" fmla="*/ 575 h 10000"/>
                <a:gd name="connsiteX206-17465" fmla="*/ 8961 w 10000"/>
                <a:gd name="connsiteY206-17466" fmla="*/ 531 h 10000"/>
                <a:gd name="connsiteX207-17467" fmla="*/ 8882 w 10000"/>
                <a:gd name="connsiteY207-17468" fmla="*/ 493 h 10000"/>
                <a:gd name="connsiteX208-17469" fmla="*/ 8786 w 10000"/>
                <a:gd name="connsiteY208-17470" fmla="*/ 463 h 10000"/>
                <a:gd name="connsiteX209-17471" fmla="*/ 8681 w 10000"/>
                <a:gd name="connsiteY209-17472" fmla="*/ 441 h 10000"/>
                <a:gd name="connsiteX210-17473" fmla="*/ 8568 w 10000"/>
                <a:gd name="connsiteY210-17474" fmla="*/ 426 h 10000"/>
                <a:gd name="connsiteX211-17475" fmla="*/ 8454 w 10000"/>
                <a:gd name="connsiteY211-17476" fmla="*/ 411 h 10000"/>
                <a:gd name="connsiteX212-17477" fmla="*/ 8314 w 10000"/>
                <a:gd name="connsiteY212-17478" fmla="*/ 404 h 10000"/>
                <a:gd name="connsiteX213-17479" fmla="*/ 8183 w 10000"/>
                <a:gd name="connsiteY213-17480" fmla="*/ 404 h 10000"/>
                <a:gd name="connsiteX214-17481" fmla="*/ 8166 w 10000"/>
                <a:gd name="connsiteY214-17482" fmla="*/ 404 h 10000"/>
                <a:gd name="connsiteX215-17483" fmla="*/ 8166 w 10000"/>
                <a:gd name="connsiteY215-17484" fmla="*/ 404 h 10000"/>
                <a:gd name="connsiteX216-17485" fmla="*/ 7834 w 10000"/>
                <a:gd name="connsiteY216-17486" fmla="*/ 396 h 10000"/>
                <a:gd name="connsiteX217-17487" fmla="*/ 7520 w 10000"/>
                <a:gd name="connsiteY217-17488" fmla="*/ 381 h 10000"/>
                <a:gd name="connsiteX218-17489" fmla="*/ 7520 w 10000"/>
                <a:gd name="connsiteY218-17490" fmla="*/ 381 h 10000"/>
                <a:gd name="connsiteX219-17491" fmla="*/ 7205 w 10000"/>
                <a:gd name="connsiteY219-17492" fmla="*/ 374 h 10000"/>
                <a:gd name="connsiteX220-17493" fmla="*/ 6882 w 10000"/>
                <a:gd name="connsiteY220-17494" fmla="*/ 366 h 10000"/>
                <a:gd name="connsiteX221-17495" fmla="*/ 5502 w 10000"/>
                <a:gd name="connsiteY221-17496" fmla="*/ 366 h 10000"/>
                <a:gd name="connsiteX222-17497" fmla="*/ 5502 w 10000"/>
                <a:gd name="connsiteY222-17498" fmla="*/ 366 h 10000"/>
                <a:gd name="connsiteX223-17499" fmla="*/ 5354 w 10000"/>
                <a:gd name="connsiteY223-17500" fmla="*/ 366 h 10000"/>
                <a:gd name="connsiteX224-17501" fmla="*/ 5214 w 10000"/>
                <a:gd name="connsiteY224-17502" fmla="*/ 359 h 10000"/>
                <a:gd name="connsiteX225-17503" fmla="*/ 4926 w 10000"/>
                <a:gd name="connsiteY225-17504" fmla="*/ 336 h 10000"/>
                <a:gd name="connsiteX226-17505" fmla="*/ 4926 w 10000"/>
                <a:gd name="connsiteY226-17506" fmla="*/ 336 h 10000"/>
                <a:gd name="connsiteX227-17507" fmla="*/ 4638 w 10000"/>
                <a:gd name="connsiteY227-17508" fmla="*/ 299 h 10000"/>
                <a:gd name="connsiteX228-17509" fmla="*/ 4489 w 10000"/>
                <a:gd name="connsiteY228-17510" fmla="*/ 291 h 10000"/>
                <a:gd name="connsiteX229-17511" fmla="*/ 4341 w 10000"/>
                <a:gd name="connsiteY229-17512" fmla="*/ 291 h 10000"/>
                <a:gd name="connsiteX230-17513" fmla="*/ 4341 w 10000"/>
                <a:gd name="connsiteY230-17514" fmla="*/ 291 h 10000"/>
                <a:gd name="connsiteX231-17515" fmla="*/ 3886 w 10000"/>
                <a:gd name="connsiteY231-17516" fmla="*/ 284 h 10000"/>
                <a:gd name="connsiteX232-17517" fmla="*/ 3424 w 10000"/>
                <a:gd name="connsiteY232-17518" fmla="*/ 262 h 10000"/>
                <a:gd name="connsiteX233-17519" fmla="*/ 3424 w 10000"/>
                <a:gd name="connsiteY233-17520" fmla="*/ 262 h 10000"/>
                <a:gd name="connsiteX234-17521" fmla="*/ 3004 w 10000"/>
                <a:gd name="connsiteY234-17522" fmla="*/ 247 h 10000"/>
                <a:gd name="connsiteX235-17523" fmla="*/ 3004 w 10000"/>
                <a:gd name="connsiteY235-17524" fmla="*/ 247 h 10000"/>
                <a:gd name="connsiteX236-17525" fmla="*/ 2716 w 10000"/>
                <a:gd name="connsiteY236-17526" fmla="*/ 239 h 10000"/>
                <a:gd name="connsiteX237-17527" fmla="*/ 2716 w 10000"/>
                <a:gd name="connsiteY237-17528" fmla="*/ 239 h 10000"/>
                <a:gd name="connsiteX238-17529" fmla="*/ 2472 w 10000"/>
                <a:gd name="connsiteY238-17530" fmla="*/ 247 h 10000"/>
                <a:gd name="connsiteX239-17531" fmla="*/ 2157 w 10000"/>
                <a:gd name="connsiteY239-17532" fmla="*/ 262 h 10000"/>
                <a:gd name="connsiteX240-17533" fmla="*/ 1983 w 10000"/>
                <a:gd name="connsiteY240-17534" fmla="*/ 277 h 10000"/>
                <a:gd name="connsiteX241-17535" fmla="*/ 1808 w 10000"/>
                <a:gd name="connsiteY241-17536" fmla="*/ 299 h 10000"/>
                <a:gd name="connsiteX242-17537" fmla="*/ 1642 w 10000"/>
                <a:gd name="connsiteY242-17538" fmla="*/ 321 h 10000"/>
                <a:gd name="connsiteX243-17539" fmla="*/ 1476 w 10000"/>
                <a:gd name="connsiteY243-17540" fmla="*/ 366 h 10000"/>
                <a:gd name="connsiteX244-17541" fmla="*/ 1467 w 10000"/>
                <a:gd name="connsiteY244-17542" fmla="*/ 366 h 10000"/>
                <a:gd name="connsiteX245-17543" fmla="*/ 1467 w 10000"/>
                <a:gd name="connsiteY245-17544" fmla="*/ 366 h 10000"/>
                <a:gd name="connsiteX246-17545" fmla="*/ 1284 w 10000"/>
                <a:gd name="connsiteY246-17546" fmla="*/ 411 h 10000"/>
                <a:gd name="connsiteX247-17547" fmla="*/ 1118 w 10000"/>
                <a:gd name="connsiteY247-17548" fmla="*/ 456 h 10000"/>
                <a:gd name="connsiteX248-17549" fmla="*/ 952 w 10000"/>
                <a:gd name="connsiteY248-17550" fmla="*/ 508 h 10000"/>
                <a:gd name="connsiteX249-17551" fmla="*/ 882 w 10000"/>
                <a:gd name="connsiteY249-17552" fmla="*/ 538 h 10000"/>
                <a:gd name="connsiteX250-17553" fmla="*/ 812 w 10000"/>
                <a:gd name="connsiteY250-17554" fmla="*/ 583 h 10000"/>
                <a:gd name="connsiteX251-17555" fmla="*/ 734 w 10000"/>
                <a:gd name="connsiteY251-17556" fmla="*/ 620 h 10000"/>
                <a:gd name="connsiteX252-17557" fmla="*/ 672 w 10000"/>
                <a:gd name="connsiteY252-17558" fmla="*/ 665 h 10000"/>
                <a:gd name="connsiteX253-17559" fmla="*/ 611 w 10000"/>
                <a:gd name="connsiteY253-17560" fmla="*/ 710 h 10000"/>
                <a:gd name="connsiteX254-17561" fmla="*/ 559 w 10000"/>
                <a:gd name="connsiteY254-17562" fmla="*/ 762 h 10000"/>
                <a:gd name="connsiteX255-17563" fmla="*/ 515 w 10000"/>
                <a:gd name="connsiteY255-17564" fmla="*/ 830 h 10000"/>
                <a:gd name="connsiteX256-17565" fmla="*/ 463 w 10000"/>
                <a:gd name="connsiteY256-17566" fmla="*/ 897 h 10000"/>
                <a:gd name="connsiteX257-17567" fmla="*/ 428 w 10000"/>
                <a:gd name="connsiteY257-17568" fmla="*/ 972 h 10000"/>
                <a:gd name="connsiteX258-17569" fmla="*/ 393 w 10000"/>
                <a:gd name="connsiteY258-17570" fmla="*/ 1061 h 10000"/>
                <a:gd name="connsiteX259-17571" fmla="*/ 393 w 10000"/>
                <a:gd name="connsiteY259-17572" fmla="*/ 1061 h 10000"/>
                <a:gd name="connsiteX260-17573" fmla="*/ 367 w 10000"/>
                <a:gd name="connsiteY260-17574" fmla="*/ 1158 h 10000"/>
                <a:gd name="connsiteX261-17575" fmla="*/ 358 w 10000"/>
                <a:gd name="connsiteY261-17576" fmla="*/ 1248 h 10000"/>
                <a:gd name="connsiteX262-17577" fmla="*/ 358 w 10000"/>
                <a:gd name="connsiteY262-17578" fmla="*/ 1353 h 10000"/>
                <a:gd name="connsiteX263-17579" fmla="*/ 358 w 10000"/>
                <a:gd name="connsiteY263-17580" fmla="*/ 1442 h 10000"/>
                <a:gd name="connsiteX264-17581" fmla="*/ 358 w 10000"/>
                <a:gd name="connsiteY264-17582" fmla="*/ 1442 h 10000"/>
                <a:gd name="connsiteX265-17583" fmla="*/ 367 w 10000"/>
                <a:gd name="connsiteY265-17584" fmla="*/ 1562 h 10000"/>
                <a:gd name="connsiteX266-17585" fmla="*/ 358 w 10000"/>
                <a:gd name="connsiteY266-17586" fmla="*/ 1674 h 10000"/>
                <a:gd name="connsiteX267-17587" fmla="*/ 358 w 10000"/>
                <a:gd name="connsiteY267-17588" fmla="*/ 1674 h 10000"/>
                <a:gd name="connsiteX268-17589" fmla="*/ 332 w 10000"/>
                <a:gd name="connsiteY268-17590" fmla="*/ 1794 h 10000"/>
                <a:gd name="connsiteX269-17591" fmla="*/ 332 w 10000"/>
                <a:gd name="connsiteY269-17592" fmla="*/ 1794 h 10000"/>
                <a:gd name="connsiteX270-17593" fmla="*/ 314 w 10000"/>
                <a:gd name="connsiteY270-17594" fmla="*/ 1876 h 10000"/>
                <a:gd name="connsiteX271-17595" fmla="*/ 306 w 10000"/>
                <a:gd name="connsiteY271-17596" fmla="*/ 1958 h 10000"/>
                <a:gd name="connsiteX272-17597" fmla="*/ 306 w 10000"/>
                <a:gd name="connsiteY272-17598" fmla="*/ 2003 h 10000"/>
                <a:gd name="connsiteX273-17599" fmla="*/ 306 w 10000"/>
                <a:gd name="connsiteY273-17600" fmla="*/ 2040 h 10000"/>
                <a:gd name="connsiteX274-17601" fmla="*/ 323 w 10000"/>
                <a:gd name="connsiteY274-17602" fmla="*/ 2078 h 10000"/>
                <a:gd name="connsiteX275-17603" fmla="*/ 341 w 10000"/>
                <a:gd name="connsiteY275-17604" fmla="*/ 2108 h 10000"/>
                <a:gd name="connsiteX276-17605" fmla="*/ 341 w 10000"/>
                <a:gd name="connsiteY276-17606" fmla="*/ 2108 h 10000"/>
                <a:gd name="connsiteX277-17607" fmla="*/ 358 w 10000"/>
                <a:gd name="connsiteY277-17608" fmla="*/ 2152 h 10000"/>
                <a:gd name="connsiteX278-17609" fmla="*/ 358 w 10000"/>
                <a:gd name="connsiteY278-17610" fmla="*/ 2197 h 10000"/>
                <a:gd name="connsiteX279-17611" fmla="*/ 341 w 10000"/>
                <a:gd name="connsiteY279-17612" fmla="*/ 2235 h 10000"/>
                <a:gd name="connsiteX280-17613" fmla="*/ 332 w 10000"/>
                <a:gd name="connsiteY280-17614" fmla="*/ 2257 h 10000"/>
                <a:gd name="connsiteX281-17615" fmla="*/ 314 w 10000"/>
                <a:gd name="connsiteY281-17616" fmla="*/ 2265 h 10000"/>
                <a:gd name="connsiteX282-17617" fmla="*/ 314 w 10000"/>
                <a:gd name="connsiteY282-17618" fmla="*/ 2280 h 10000"/>
                <a:gd name="connsiteX283-17619" fmla="*/ 314 w 10000"/>
                <a:gd name="connsiteY283-17620" fmla="*/ 2280 h 10000"/>
                <a:gd name="connsiteX284-17621" fmla="*/ 323 w 10000"/>
                <a:gd name="connsiteY284-17622" fmla="*/ 3019 h 10000"/>
                <a:gd name="connsiteX285-17623" fmla="*/ 332 w 10000"/>
                <a:gd name="connsiteY285-17624" fmla="*/ 3804 h 10000"/>
                <a:gd name="connsiteX286-17625" fmla="*/ 349 w 10000"/>
                <a:gd name="connsiteY286-17626" fmla="*/ 4634 h 10000"/>
                <a:gd name="connsiteX287-17627" fmla="*/ 393 w 10000"/>
                <a:gd name="connsiteY287-17628" fmla="*/ 5471 h 10000"/>
                <a:gd name="connsiteX288-17629" fmla="*/ 393 w 10000"/>
                <a:gd name="connsiteY288-17630" fmla="*/ 5471 h 10000"/>
                <a:gd name="connsiteX289-17631" fmla="*/ 410 w 10000"/>
                <a:gd name="connsiteY289-17632" fmla="*/ 5889 h 10000"/>
                <a:gd name="connsiteX290-17633" fmla="*/ 428 w 10000"/>
                <a:gd name="connsiteY290-17634" fmla="*/ 6315 h 10000"/>
                <a:gd name="connsiteX291-17635" fmla="*/ 437 w 10000"/>
                <a:gd name="connsiteY291-17636" fmla="*/ 6764 h 10000"/>
                <a:gd name="connsiteX292-17637" fmla="*/ 437 w 10000"/>
                <a:gd name="connsiteY292-17638" fmla="*/ 7212 h 10000"/>
                <a:gd name="connsiteX293-17639" fmla="*/ 437 w 10000"/>
                <a:gd name="connsiteY293-17640" fmla="*/ 7212 h 10000"/>
                <a:gd name="connsiteX294-17641" fmla="*/ 437 w 10000"/>
                <a:gd name="connsiteY294-17642" fmla="*/ 7444 h 10000"/>
                <a:gd name="connsiteX295-17643" fmla="*/ 437 w 10000"/>
                <a:gd name="connsiteY295-17644" fmla="*/ 7444 h 10000"/>
                <a:gd name="connsiteX296-17645" fmla="*/ 437 w 10000"/>
                <a:gd name="connsiteY296-17646" fmla="*/ 7720 h 10000"/>
                <a:gd name="connsiteX297-17647" fmla="*/ 437 w 10000"/>
                <a:gd name="connsiteY297-17648" fmla="*/ 7997 h 10000"/>
                <a:gd name="connsiteX298-17649" fmla="*/ 437 w 10000"/>
                <a:gd name="connsiteY298-17650" fmla="*/ 8034 h 10000"/>
                <a:gd name="connsiteX299-17651" fmla="*/ 437 w 10000"/>
                <a:gd name="connsiteY299-17652" fmla="*/ 8034 h 10000"/>
                <a:gd name="connsiteX300-17653" fmla="*/ 428 w 10000"/>
                <a:gd name="connsiteY300-17654" fmla="*/ 8214 h 10000"/>
                <a:gd name="connsiteX301-17655" fmla="*/ 428 w 10000"/>
                <a:gd name="connsiteY301-17656" fmla="*/ 8214 h 10000"/>
                <a:gd name="connsiteX302-17657" fmla="*/ 437 w 10000"/>
                <a:gd name="connsiteY302-17658" fmla="*/ 8266 h 10000"/>
                <a:gd name="connsiteX303-17659" fmla="*/ 428 w 10000"/>
                <a:gd name="connsiteY303-17660" fmla="*/ 8266 h 10000"/>
                <a:gd name="connsiteX304-17661" fmla="*/ 437 w 10000"/>
                <a:gd name="connsiteY304-17662" fmla="*/ 8341 h 10000"/>
                <a:gd name="connsiteX305-17663" fmla="*/ 437 w 10000"/>
                <a:gd name="connsiteY305-17664" fmla="*/ 8363 h 10000"/>
                <a:gd name="connsiteX306-17665" fmla="*/ 445 w 10000"/>
                <a:gd name="connsiteY306-17666" fmla="*/ 8378 h 10000"/>
                <a:gd name="connsiteX307-17667" fmla="*/ 445 w 10000"/>
                <a:gd name="connsiteY307-17668" fmla="*/ 8378 h 10000"/>
                <a:gd name="connsiteX308-17669" fmla="*/ 454 w 10000"/>
                <a:gd name="connsiteY308-17670" fmla="*/ 8401 h 10000"/>
                <a:gd name="connsiteX309-17671" fmla="*/ 463 w 10000"/>
                <a:gd name="connsiteY309-17672" fmla="*/ 8430 h 10000"/>
                <a:gd name="connsiteX310-17673" fmla="*/ 463 w 10000"/>
                <a:gd name="connsiteY310-17674" fmla="*/ 8460 h 10000"/>
                <a:gd name="connsiteX311-17675" fmla="*/ 454 w 10000"/>
                <a:gd name="connsiteY311-17676" fmla="*/ 8490 h 10000"/>
                <a:gd name="connsiteX312-17677" fmla="*/ 454 w 10000"/>
                <a:gd name="connsiteY312-17678" fmla="*/ 8498 h 10000"/>
                <a:gd name="connsiteX313-17679" fmla="*/ 454 w 10000"/>
                <a:gd name="connsiteY313-17680" fmla="*/ 8505 h 10000"/>
                <a:gd name="connsiteX314-17681" fmla="*/ 454 w 10000"/>
                <a:gd name="connsiteY314-17682" fmla="*/ 8505 h 10000"/>
                <a:gd name="connsiteX315-17683" fmla="*/ 498 w 10000"/>
                <a:gd name="connsiteY315-17684" fmla="*/ 8617 h 10000"/>
                <a:gd name="connsiteX316-17685" fmla="*/ 541 w 10000"/>
                <a:gd name="connsiteY316-17686" fmla="*/ 8722 h 10000"/>
                <a:gd name="connsiteX317-17687" fmla="*/ 603 w 10000"/>
                <a:gd name="connsiteY317-17688" fmla="*/ 8827 h 10000"/>
                <a:gd name="connsiteX318-17689" fmla="*/ 664 w 10000"/>
                <a:gd name="connsiteY318-17690" fmla="*/ 8924 h 10000"/>
                <a:gd name="connsiteX319-17691" fmla="*/ 742 w 10000"/>
                <a:gd name="connsiteY319-17692" fmla="*/ 9021 h 10000"/>
                <a:gd name="connsiteX320-17693" fmla="*/ 838 w 10000"/>
                <a:gd name="connsiteY320-17694" fmla="*/ 9111 h 10000"/>
                <a:gd name="connsiteX321-17695" fmla="*/ 934 w 10000"/>
                <a:gd name="connsiteY321-17696" fmla="*/ 9193 h 10000"/>
                <a:gd name="connsiteX322-17697" fmla="*/ 1048 w 10000"/>
                <a:gd name="connsiteY322-17698" fmla="*/ 9283 h 10000"/>
                <a:gd name="connsiteX323-17699" fmla="*/ 1162 w 10000"/>
                <a:gd name="connsiteY323-17700" fmla="*/ 9357 h 10000"/>
                <a:gd name="connsiteX324-17701" fmla="*/ 1275 w 10000"/>
                <a:gd name="connsiteY324-17702" fmla="*/ 9417 h 10000"/>
                <a:gd name="connsiteX325-17703" fmla="*/ 1397 w 10000"/>
                <a:gd name="connsiteY325-17704" fmla="*/ 9484 h 10000"/>
                <a:gd name="connsiteX326-17705" fmla="*/ 1520 w 10000"/>
                <a:gd name="connsiteY326-17706" fmla="*/ 9529 h 10000"/>
                <a:gd name="connsiteX327-17707" fmla="*/ 1651 w 10000"/>
                <a:gd name="connsiteY327-17708" fmla="*/ 9574 h 10000"/>
                <a:gd name="connsiteX328-17709" fmla="*/ 1764 w 10000"/>
                <a:gd name="connsiteY328-17710" fmla="*/ 9604 h 10000"/>
                <a:gd name="connsiteX329-17711" fmla="*/ 1895 w 10000"/>
                <a:gd name="connsiteY329-17712" fmla="*/ 9619 h 10000"/>
                <a:gd name="connsiteX330-17713" fmla="*/ 2017 w 10000"/>
                <a:gd name="connsiteY330-17714" fmla="*/ 9626 h 10000"/>
                <a:gd name="connsiteX331-17715" fmla="*/ 2017 w 10000"/>
                <a:gd name="connsiteY331-17716" fmla="*/ 9626 h 10000"/>
                <a:gd name="connsiteX332-17717" fmla="*/ 2096 w 10000"/>
                <a:gd name="connsiteY332-17718" fmla="*/ 9619 h 10000"/>
                <a:gd name="connsiteX333-17719" fmla="*/ 2096 w 10000"/>
                <a:gd name="connsiteY333-17720" fmla="*/ 9619 h 10000"/>
                <a:gd name="connsiteX334-17721" fmla="*/ 2262 w 10000"/>
                <a:gd name="connsiteY334-17722" fmla="*/ 9619 h 10000"/>
                <a:gd name="connsiteX335-17723" fmla="*/ 2262 w 10000"/>
                <a:gd name="connsiteY335-17724" fmla="*/ 9619 h 10000"/>
                <a:gd name="connsiteX336-17725" fmla="*/ 2428 w 10000"/>
                <a:gd name="connsiteY336-17726" fmla="*/ 9619 h 10000"/>
                <a:gd name="connsiteX337-17727" fmla="*/ 2585 w 10000"/>
                <a:gd name="connsiteY337-17728" fmla="*/ 9634 h 10000"/>
                <a:gd name="connsiteX338-17729" fmla="*/ 2900 w 10000"/>
                <a:gd name="connsiteY338-17730" fmla="*/ 9664 h 10000"/>
                <a:gd name="connsiteX339-17731" fmla="*/ 2900 w 10000"/>
                <a:gd name="connsiteY339-17732" fmla="*/ 9664 h 10000"/>
                <a:gd name="connsiteX340-17733" fmla="*/ 3048 w 10000"/>
                <a:gd name="connsiteY340-17734" fmla="*/ 9686 h 10000"/>
                <a:gd name="connsiteX341-17735" fmla="*/ 3048 w 10000"/>
                <a:gd name="connsiteY341-17736" fmla="*/ 9686 h 10000"/>
                <a:gd name="connsiteX342-17737" fmla="*/ 3197 w 10000"/>
                <a:gd name="connsiteY342-17738" fmla="*/ 9694 h 10000"/>
                <a:gd name="connsiteX343-17739" fmla="*/ 3354 w 10000"/>
                <a:gd name="connsiteY343-17740" fmla="*/ 9701 h 10000"/>
                <a:gd name="connsiteX344-17741" fmla="*/ 3354 w 10000"/>
                <a:gd name="connsiteY344-17742" fmla="*/ 9701 h 10000"/>
                <a:gd name="connsiteX345-17743" fmla="*/ 3590 w 10000"/>
                <a:gd name="connsiteY345-17744" fmla="*/ 9694 h 10000"/>
                <a:gd name="connsiteX346-17745" fmla="*/ 3817 w 10000"/>
                <a:gd name="connsiteY346-17746" fmla="*/ 9679 h 10000"/>
                <a:gd name="connsiteX347-17747" fmla="*/ 3817 w 10000"/>
                <a:gd name="connsiteY347-17748" fmla="*/ 9679 h 10000"/>
                <a:gd name="connsiteX348-17749" fmla="*/ 4035 w 10000"/>
                <a:gd name="connsiteY348-17750" fmla="*/ 9664 h 10000"/>
                <a:gd name="connsiteX349-17751" fmla="*/ 4061 w 10000"/>
                <a:gd name="connsiteY349-17752" fmla="*/ 9664 h 10000"/>
                <a:gd name="connsiteX350-17753" fmla="*/ 4070 w 10000"/>
                <a:gd name="connsiteY350-17754" fmla="*/ 9656 h 10000"/>
                <a:gd name="connsiteX351-17755" fmla="*/ 4070 w 10000"/>
                <a:gd name="connsiteY351-17756" fmla="*/ 9656 h 10000"/>
                <a:gd name="connsiteX352-17757" fmla="*/ 4114 w 10000"/>
                <a:gd name="connsiteY352-17758" fmla="*/ 9634 h 10000"/>
                <a:gd name="connsiteX353-17759" fmla="*/ 4157 w 10000"/>
                <a:gd name="connsiteY353-17760" fmla="*/ 9626 h 10000"/>
                <a:gd name="connsiteX354-17761" fmla="*/ 4175 w 10000"/>
                <a:gd name="connsiteY354-17762" fmla="*/ 9626 h 10000"/>
                <a:gd name="connsiteX355-17763" fmla="*/ 4175 w 10000"/>
                <a:gd name="connsiteY355-17764" fmla="*/ 9626 h 10000"/>
                <a:gd name="connsiteX356-17765" fmla="*/ 4611 w 10000"/>
                <a:gd name="connsiteY356-17766" fmla="*/ 9656 h 10000"/>
                <a:gd name="connsiteX357-17767" fmla="*/ 4611 w 10000"/>
                <a:gd name="connsiteY357-17768" fmla="*/ 9656 h 10000"/>
                <a:gd name="connsiteX358-17769" fmla="*/ 5039 w 10000"/>
                <a:gd name="connsiteY358-17770" fmla="*/ 9679 h 10000"/>
                <a:gd name="connsiteX359-17771" fmla="*/ 5258 w 10000"/>
                <a:gd name="connsiteY359-17772" fmla="*/ 9694 h 10000"/>
                <a:gd name="connsiteX360-17773" fmla="*/ 5476 w 10000"/>
                <a:gd name="connsiteY360-17774" fmla="*/ 9694 h 10000"/>
                <a:gd name="connsiteX361-17775" fmla="*/ 5476 w 10000"/>
                <a:gd name="connsiteY361-17776" fmla="*/ 9694 h 10000"/>
                <a:gd name="connsiteX362-17777" fmla="*/ 5633 w 10000"/>
                <a:gd name="connsiteY362-17778" fmla="*/ 9686 h 10000"/>
                <a:gd name="connsiteX363-17779" fmla="*/ 5633 w 10000"/>
                <a:gd name="connsiteY363-17780" fmla="*/ 9686 h 10000"/>
                <a:gd name="connsiteX364-17781" fmla="*/ 5808 w 10000"/>
                <a:gd name="connsiteY364-17782" fmla="*/ 9686 h 10000"/>
                <a:gd name="connsiteX365-17783" fmla="*/ 5808 w 10000"/>
                <a:gd name="connsiteY365-17784" fmla="*/ 9686 h 10000"/>
                <a:gd name="connsiteX366-17785" fmla="*/ 5886 w 10000"/>
                <a:gd name="connsiteY366-17786" fmla="*/ 9686 h 10000"/>
                <a:gd name="connsiteX367-17787" fmla="*/ 5956 w 10000"/>
                <a:gd name="connsiteY367-17788" fmla="*/ 9694 h 10000"/>
                <a:gd name="connsiteX368-17789" fmla="*/ 6026 w 10000"/>
                <a:gd name="connsiteY368-17790" fmla="*/ 9716 h 10000"/>
                <a:gd name="connsiteX369-17791" fmla="*/ 6087 w 10000"/>
                <a:gd name="connsiteY369-17792" fmla="*/ 9738 h 10000"/>
                <a:gd name="connsiteX370-17793" fmla="*/ 6105 w 10000"/>
                <a:gd name="connsiteY370-17794" fmla="*/ 9746 h 10000"/>
                <a:gd name="connsiteX371-17795" fmla="*/ 6140 w 10000"/>
                <a:gd name="connsiteY371-17796" fmla="*/ 9738 h 10000"/>
                <a:gd name="connsiteX372-17797" fmla="*/ 6148 w 10000"/>
                <a:gd name="connsiteY372-17798" fmla="*/ 9731 h 10000"/>
                <a:gd name="connsiteX373-17799" fmla="*/ 6148 w 10000"/>
                <a:gd name="connsiteY373-17800" fmla="*/ 9731 h 10000"/>
                <a:gd name="connsiteX374-17801" fmla="*/ 6183 w 10000"/>
                <a:gd name="connsiteY374-17802" fmla="*/ 9694 h 10000"/>
                <a:gd name="connsiteX375-17803" fmla="*/ 6227 w 10000"/>
                <a:gd name="connsiteY375-17804" fmla="*/ 9671 h 10000"/>
                <a:gd name="connsiteX376-17805" fmla="*/ 6332 w 10000"/>
                <a:gd name="connsiteY376-17806" fmla="*/ 9634 h 10000"/>
                <a:gd name="connsiteX377-17807" fmla="*/ 6428 w 10000"/>
                <a:gd name="connsiteY377-17808" fmla="*/ 9604 h 10000"/>
                <a:gd name="connsiteX378-17809" fmla="*/ 6541 w 10000"/>
                <a:gd name="connsiteY378-17810" fmla="*/ 9574 h 10000"/>
                <a:gd name="connsiteX379-17811" fmla="*/ 6541 w 10000"/>
                <a:gd name="connsiteY379-17812" fmla="*/ 9574 h 10000"/>
                <a:gd name="connsiteX380-17813" fmla="*/ 6681 w 10000"/>
                <a:gd name="connsiteY380-17814" fmla="*/ 9544 h 10000"/>
                <a:gd name="connsiteX381-17815" fmla="*/ 6742 w 10000"/>
                <a:gd name="connsiteY381-17816" fmla="*/ 9522 h 10000"/>
                <a:gd name="connsiteX382-17817" fmla="*/ 6821 w 10000"/>
                <a:gd name="connsiteY382-17818" fmla="*/ 9499 h 10000"/>
                <a:gd name="connsiteX383-17819" fmla="*/ 6821 w 10000"/>
                <a:gd name="connsiteY383-17820" fmla="*/ 9499 h 10000"/>
                <a:gd name="connsiteX384-17821" fmla="*/ 7092 w 10000"/>
                <a:gd name="connsiteY384-17822" fmla="*/ 9372 h 10000"/>
                <a:gd name="connsiteX385-17823" fmla="*/ 7362 w 10000"/>
                <a:gd name="connsiteY385-17824" fmla="*/ 9215 h 10000"/>
                <a:gd name="connsiteX386-17825" fmla="*/ 7642 w 10000"/>
                <a:gd name="connsiteY386-17826" fmla="*/ 9051 h 10000"/>
                <a:gd name="connsiteX387-17827" fmla="*/ 7930 w 10000"/>
                <a:gd name="connsiteY387-17828" fmla="*/ 8857 h 10000"/>
                <a:gd name="connsiteX388-17829" fmla="*/ 7930 w 10000"/>
                <a:gd name="connsiteY388-17830" fmla="*/ 8857 h 10000"/>
                <a:gd name="connsiteX389-17831" fmla="*/ 8052 w 10000"/>
                <a:gd name="connsiteY389-17832" fmla="*/ 8774 h 10000"/>
                <a:gd name="connsiteX390-17833" fmla="*/ 8192 w 10000"/>
                <a:gd name="connsiteY390-17834" fmla="*/ 8685 h 10000"/>
                <a:gd name="connsiteX391-17835" fmla="*/ 8463 w 10000"/>
                <a:gd name="connsiteY391-17836" fmla="*/ 8543 h 10000"/>
                <a:gd name="connsiteX392-17837" fmla="*/ 8463 w 10000"/>
                <a:gd name="connsiteY392-17838" fmla="*/ 8543 h 10000"/>
                <a:gd name="connsiteX393-17839" fmla="*/ 8664 w 10000"/>
                <a:gd name="connsiteY393-17840" fmla="*/ 8423 h 10000"/>
                <a:gd name="connsiteX394-17841" fmla="*/ 8873 w 10000"/>
                <a:gd name="connsiteY394-17842" fmla="*/ 8303 h 10000"/>
                <a:gd name="connsiteX395-17843" fmla="*/ 8873 w 10000"/>
                <a:gd name="connsiteY395-17844" fmla="*/ 8303 h 10000"/>
                <a:gd name="connsiteX396-17845" fmla="*/ 8987 w 10000"/>
                <a:gd name="connsiteY396-17846" fmla="*/ 8229 h 10000"/>
                <a:gd name="connsiteX397-17847" fmla="*/ 8987 w 10000"/>
                <a:gd name="connsiteY397-17848" fmla="*/ 8229 h 10000"/>
                <a:gd name="connsiteX398-17849" fmla="*/ 9345 w 10000"/>
                <a:gd name="connsiteY398-17850" fmla="*/ 8019 h 10000"/>
                <a:gd name="connsiteX399-17851" fmla="*/ 9546 w 10000"/>
                <a:gd name="connsiteY399-17852" fmla="*/ 7892 h 10000"/>
                <a:gd name="connsiteX400-17853" fmla="*/ 9598 w 10000"/>
                <a:gd name="connsiteY400-17854" fmla="*/ 7855 h 10000"/>
                <a:gd name="connsiteX401-17855" fmla="*/ 9633 w 10000"/>
                <a:gd name="connsiteY401-17856" fmla="*/ 7818 h 10000"/>
                <a:gd name="connsiteX402-17857" fmla="*/ 9642 w 10000"/>
                <a:gd name="connsiteY402-17858" fmla="*/ 7795 h 10000"/>
                <a:gd name="connsiteX403-17859" fmla="*/ 9651 w 10000"/>
                <a:gd name="connsiteY403-17860" fmla="*/ 7780 h 10000"/>
                <a:gd name="connsiteX404-17861" fmla="*/ 9651 w 10000"/>
                <a:gd name="connsiteY404-17862" fmla="*/ 7780 h 10000"/>
                <a:gd name="connsiteX405-17863" fmla="*/ 9659 w 10000"/>
                <a:gd name="connsiteY405-17864" fmla="*/ 7743 h 10000"/>
                <a:gd name="connsiteX406-17865" fmla="*/ 9668 w 10000"/>
                <a:gd name="connsiteY406-17866" fmla="*/ 7713 h 10000"/>
                <a:gd name="connsiteX407-17867" fmla="*/ 9677 w 10000"/>
                <a:gd name="connsiteY407-17868" fmla="*/ 7706 h 10000"/>
                <a:gd name="connsiteX408-17869" fmla="*/ 9677 w 10000"/>
                <a:gd name="connsiteY408-17870" fmla="*/ 7691 h 10000"/>
                <a:gd name="connsiteX409-17871" fmla="*/ 9677 w 10000"/>
                <a:gd name="connsiteY409-17872" fmla="*/ 7691 h 10000"/>
                <a:gd name="connsiteX410-17873" fmla="*/ 9659 w 10000"/>
                <a:gd name="connsiteY410-17874" fmla="*/ 7070 h 10000"/>
                <a:gd name="connsiteX411-17875" fmla="*/ 9642 w 10000"/>
                <a:gd name="connsiteY411-17876" fmla="*/ 6420 h 10000"/>
                <a:gd name="connsiteX412-17877" fmla="*/ 9607 w 10000"/>
                <a:gd name="connsiteY412-17878" fmla="*/ 5755 h 10000"/>
                <a:gd name="connsiteX413-17879" fmla="*/ 9572 w 10000"/>
                <a:gd name="connsiteY413-17880" fmla="*/ 5052 h 10000"/>
                <a:gd name="connsiteX414-17881" fmla="*/ 9590 w 10000"/>
                <a:gd name="connsiteY414-17882" fmla="*/ 5282 h 10000"/>
                <a:gd name="connsiteX415-17883" fmla="*/ 9825 w 10000"/>
                <a:gd name="connsiteY415-17884" fmla="*/ 4948 h 10000"/>
                <a:gd name="connsiteX416-17885" fmla="*/ 9852 w 10000"/>
                <a:gd name="connsiteY416-17886" fmla="*/ 4970 h 10000"/>
                <a:gd name="connsiteX417-17887" fmla="*/ 9869 w 10000"/>
                <a:gd name="connsiteY417-17888" fmla="*/ 4993 h 10000"/>
                <a:gd name="connsiteX418-17889" fmla="*/ 9911 w 10000"/>
                <a:gd name="connsiteY418-17890" fmla="*/ 5399 h 10000"/>
                <a:gd name="connsiteX419-17891" fmla="*/ 9930 w 10000"/>
                <a:gd name="connsiteY419-17892" fmla="*/ 5830 h 10000"/>
                <a:gd name="connsiteX420-17893" fmla="*/ 9956 w 10000"/>
                <a:gd name="connsiteY420-17894" fmla="*/ 6555 h 10000"/>
                <a:gd name="connsiteX421-17895" fmla="*/ 9983 w 10000"/>
                <a:gd name="connsiteY421-17896" fmla="*/ 7227 h 10000"/>
                <a:gd name="connsiteX422-17897" fmla="*/ 10000 w 10000"/>
                <a:gd name="connsiteY422-17898" fmla="*/ 7870 h 10000"/>
                <a:gd name="connsiteX423-17899" fmla="*/ 9948 w 10000"/>
                <a:gd name="connsiteY423-17900" fmla="*/ 7870 h 10000"/>
                <a:gd name="connsiteX424-17901" fmla="*/ 9930 w 10000"/>
                <a:gd name="connsiteY424-17902" fmla="*/ 7900 h 10000"/>
                <a:gd name="connsiteX425-17903" fmla="*/ 9930 w 10000"/>
                <a:gd name="connsiteY425-17904" fmla="*/ 7900 h 10000"/>
                <a:gd name="connsiteX426-17905" fmla="*/ 9913 w 10000"/>
                <a:gd name="connsiteY426-17906" fmla="*/ 7937 h 10000"/>
                <a:gd name="connsiteX427-17907" fmla="*/ 9878 w 10000"/>
                <a:gd name="connsiteY427-17908" fmla="*/ 7975 h 10000"/>
                <a:gd name="connsiteX428-17909" fmla="*/ 9843 w 10000"/>
                <a:gd name="connsiteY428-17910" fmla="*/ 8012 h 10000"/>
                <a:gd name="connsiteX429-17911" fmla="*/ 9790 w 10000"/>
                <a:gd name="connsiteY429-17912" fmla="*/ 8042 h 10000"/>
                <a:gd name="connsiteX430-17913" fmla="*/ 9694 w 10000"/>
                <a:gd name="connsiteY430-17914" fmla="*/ 8109 h 10000"/>
                <a:gd name="connsiteX431-17915" fmla="*/ 9590 w 10000"/>
                <a:gd name="connsiteY431-17916" fmla="*/ 8169 h 10000"/>
                <a:gd name="connsiteX432-17917" fmla="*/ 9590 w 10000"/>
                <a:gd name="connsiteY432-17918" fmla="*/ 8169 h 10000"/>
                <a:gd name="connsiteX433-17919" fmla="*/ 9476 w 10000"/>
                <a:gd name="connsiteY433-17920" fmla="*/ 8229 h 10000"/>
                <a:gd name="connsiteX434-17921" fmla="*/ 9380 w 10000"/>
                <a:gd name="connsiteY434-17922" fmla="*/ 8303 h 10000"/>
                <a:gd name="connsiteX435-17923" fmla="*/ 9380 w 10000"/>
                <a:gd name="connsiteY435-17924" fmla="*/ 8303 h 10000"/>
                <a:gd name="connsiteX436-17925" fmla="*/ 9205 w 10000"/>
                <a:gd name="connsiteY436-17926" fmla="*/ 8408 h 10000"/>
                <a:gd name="connsiteX437-17927" fmla="*/ 9039 w 10000"/>
                <a:gd name="connsiteY437-17928" fmla="*/ 8513 h 10000"/>
                <a:gd name="connsiteX438-17929" fmla="*/ 8690 w 10000"/>
                <a:gd name="connsiteY438-17930" fmla="*/ 8714 h 10000"/>
                <a:gd name="connsiteX439-17931" fmla="*/ 8690 w 10000"/>
                <a:gd name="connsiteY439-17932" fmla="*/ 8714 h 10000"/>
                <a:gd name="connsiteX440-17933" fmla="*/ 8332 w 10000"/>
                <a:gd name="connsiteY440-17934" fmla="*/ 8924 h 10000"/>
                <a:gd name="connsiteX441-17935" fmla="*/ 8332 w 10000"/>
                <a:gd name="connsiteY441-17936" fmla="*/ 8924 h 10000"/>
                <a:gd name="connsiteX442-17937" fmla="*/ 8131 w 10000"/>
                <a:gd name="connsiteY442-17938" fmla="*/ 9058 h 10000"/>
                <a:gd name="connsiteX443-17939" fmla="*/ 7930 w 10000"/>
                <a:gd name="connsiteY443-17940" fmla="*/ 9185 h 10000"/>
                <a:gd name="connsiteX444-17941" fmla="*/ 7930 w 10000"/>
                <a:gd name="connsiteY444-17942" fmla="*/ 9185 h 10000"/>
                <a:gd name="connsiteX445-17943" fmla="*/ 7555 w 10000"/>
                <a:gd name="connsiteY445-17944" fmla="*/ 9432 h 10000"/>
                <a:gd name="connsiteX446-17945" fmla="*/ 7371 w 10000"/>
                <a:gd name="connsiteY446-17946" fmla="*/ 9544 h 10000"/>
                <a:gd name="connsiteX447-17947" fmla="*/ 7179 w 10000"/>
                <a:gd name="connsiteY447-17948" fmla="*/ 9649 h 10000"/>
                <a:gd name="connsiteX448-17949" fmla="*/ 6978 w 10000"/>
                <a:gd name="connsiteY448-17950" fmla="*/ 9746 h 10000"/>
                <a:gd name="connsiteX449-17951" fmla="*/ 6777 w 10000"/>
                <a:gd name="connsiteY449-17952" fmla="*/ 9828 h 10000"/>
                <a:gd name="connsiteX450-17953" fmla="*/ 6681 w 10000"/>
                <a:gd name="connsiteY450-17954" fmla="*/ 9858 h 10000"/>
                <a:gd name="connsiteX451-17955" fmla="*/ 6576 w 10000"/>
                <a:gd name="connsiteY451-17956" fmla="*/ 9880 h 10000"/>
                <a:gd name="connsiteX452-17957" fmla="*/ 6463 w 10000"/>
                <a:gd name="connsiteY452-17958" fmla="*/ 9903 h 10000"/>
                <a:gd name="connsiteX453-17959" fmla="*/ 6367 w 10000"/>
                <a:gd name="connsiteY453-17960" fmla="*/ 9925 h 10000"/>
                <a:gd name="connsiteX454-17961" fmla="*/ 6349 w 10000"/>
                <a:gd name="connsiteY454-17962" fmla="*/ 9925 h 10000"/>
                <a:gd name="connsiteX455-17963" fmla="*/ 6341 w 10000"/>
                <a:gd name="connsiteY455-17964" fmla="*/ 9933 h 10000"/>
                <a:gd name="connsiteX456-17965" fmla="*/ 6341 w 10000"/>
                <a:gd name="connsiteY456-17966" fmla="*/ 9933 h 10000"/>
                <a:gd name="connsiteX457-17967" fmla="*/ 6314 w 10000"/>
                <a:gd name="connsiteY457-17968" fmla="*/ 9948 h 10000"/>
                <a:gd name="connsiteX458-17969" fmla="*/ 6279 w 10000"/>
                <a:gd name="connsiteY458-17970" fmla="*/ 9955 h 10000"/>
                <a:gd name="connsiteX459-17971" fmla="*/ 6218 w 10000"/>
                <a:gd name="connsiteY459-17972" fmla="*/ 9970 h 10000"/>
                <a:gd name="connsiteX460-17973" fmla="*/ 6227 w 10000"/>
                <a:gd name="connsiteY460-17974" fmla="*/ 9993 h 10000"/>
                <a:gd name="connsiteX461-17975" fmla="*/ 6227 w 10000"/>
                <a:gd name="connsiteY461-17976" fmla="*/ 9993 h 10000"/>
                <a:gd name="connsiteX462-17977" fmla="*/ 6201 w 10000"/>
                <a:gd name="connsiteY462-17978" fmla="*/ 10000 h 10000"/>
                <a:gd name="connsiteX463-17979" fmla="*/ 6201 w 10000"/>
                <a:gd name="connsiteY463-17980" fmla="*/ 10000 h 10000"/>
                <a:gd name="connsiteX464-17981" fmla="*/ 6175 w 10000"/>
                <a:gd name="connsiteY464-17982" fmla="*/ 10000 h 10000"/>
                <a:gd name="connsiteX465-17983" fmla="*/ 6175 w 10000"/>
                <a:gd name="connsiteY465-17984" fmla="*/ 10000 h 10000"/>
                <a:gd name="connsiteX0-17985" fmla="*/ 6175 w 10000"/>
                <a:gd name="connsiteY0-17986" fmla="*/ 10000 h 10000"/>
                <a:gd name="connsiteX1-17987" fmla="*/ 6175 w 10000"/>
                <a:gd name="connsiteY1-17988" fmla="*/ 10000 h 10000"/>
                <a:gd name="connsiteX2-17989" fmla="*/ 6140 w 10000"/>
                <a:gd name="connsiteY2-17990" fmla="*/ 10000 h 10000"/>
                <a:gd name="connsiteX3-17991" fmla="*/ 6114 w 10000"/>
                <a:gd name="connsiteY3-17992" fmla="*/ 9993 h 10000"/>
                <a:gd name="connsiteX4-17993" fmla="*/ 6096 w 10000"/>
                <a:gd name="connsiteY4-17994" fmla="*/ 9985 h 10000"/>
                <a:gd name="connsiteX5-17995" fmla="*/ 6079 w 10000"/>
                <a:gd name="connsiteY5-17996" fmla="*/ 9993 h 10000"/>
                <a:gd name="connsiteX6-17997" fmla="*/ 6079 w 10000"/>
                <a:gd name="connsiteY6-17998" fmla="*/ 9993 h 10000"/>
                <a:gd name="connsiteX7-17999" fmla="*/ 6035 w 10000"/>
                <a:gd name="connsiteY7-18000" fmla="*/ 10000 h 10000"/>
                <a:gd name="connsiteX8-18001" fmla="*/ 6035 w 10000"/>
                <a:gd name="connsiteY8-18002" fmla="*/ 10000 h 10000"/>
                <a:gd name="connsiteX9-18003" fmla="*/ 5983 w 10000"/>
                <a:gd name="connsiteY9-18004" fmla="*/ 9993 h 10000"/>
                <a:gd name="connsiteX10-18005" fmla="*/ 5921 w 10000"/>
                <a:gd name="connsiteY10-18006" fmla="*/ 9963 h 10000"/>
                <a:gd name="connsiteX11-18007" fmla="*/ 5921 w 10000"/>
                <a:gd name="connsiteY11-18008" fmla="*/ 9963 h 10000"/>
                <a:gd name="connsiteX12-18009" fmla="*/ 5895 w 10000"/>
                <a:gd name="connsiteY12-18010" fmla="*/ 9955 h 10000"/>
                <a:gd name="connsiteX13-18011" fmla="*/ 5860 w 10000"/>
                <a:gd name="connsiteY13-18012" fmla="*/ 9955 h 10000"/>
                <a:gd name="connsiteX14-18013" fmla="*/ 5860 w 10000"/>
                <a:gd name="connsiteY14-18014" fmla="*/ 9955 h 10000"/>
                <a:gd name="connsiteX15-18015" fmla="*/ 5773 w 10000"/>
                <a:gd name="connsiteY15-18016" fmla="*/ 9955 h 10000"/>
                <a:gd name="connsiteX16-18017" fmla="*/ 5659 w 10000"/>
                <a:gd name="connsiteY16-18018" fmla="*/ 9963 h 10000"/>
                <a:gd name="connsiteX17-18019" fmla="*/ 5659 w 10000"/>
                <a:gd name="connsiteY17-18020" fmla="*/ 9963 h 10000"/>
                <a:gd name="connsiteX18-18021" fmla="*/ 5572 w 10000"/>
                <a:gd name="connsiteY18-18022" fmla="*/ 9970 h 10000"/>
                <a:gd name="connsiteX19-18023" fmla="*/ 5572 w 10000"/>
                <a:gd name="connsiteY19-18024" fmla="*/ 9970 h 10000"/>
                <a:gd name="connsiteX20-18025" fmla="*/ 5371 w 10000"/>
                <a:gd name="connsiteY20-18026" fmla="*/ 9970 h 10000"/>
                <a:gd name="connsiteX21-18027" fmla="*/ 5371 w 10000"/>
                <a:gd name="connsiteY21-18028" fmla="*/ 9970 h 10000"/>
                <a:gd name="connsiteX22-18029" fmla="*/ 5240 w 10000"/>
                <a:gd name="connsiteY22-18030" fmla="*/ 9970 h 10000"/>
                <a:gd name="connsiteX23-18031" fmla="*/ 5074 w 10000"/>
                <a:gd name="connsiteY23-18032" fmla="*/ 9955 h 10000"/>
                <a:gd name="connsiteX24-18033" fmla="*/ 5074 w 10000"/>
                <a:gd name="connsiteY24-18034" fmla="*/ 9955 h 10000"/>
                <a:gd name="connsiteX25-18035" fmla="*/ 4969 w 10000"/>
                <a:gd name="connsiteY25-18036" fmla="*/ 9948 h 10000"/>
                <a:gd name="connsiteX26-18037" fmla="*/ 4838 w 10000"/>
                <a:gd name="connsiteY26-18038" fmla="*/ 9933 h 10000"/>
                <a:gd name="connsiteX27-18039" fmla="*/ 4838 w 10000"/>
                <a:gd name="connsiteY27-18040" fmla="*/ 9933 h 10000"/>
                <a:gd name="connsiteX28-18041" fmla="*/ 4664 w 10000"/>
                <a:gd name="connsiteY28-18042" fmla="*/ 9948 h 10000"/>
                <a:gd name="connsiteX29-18043" fmla="*/ 4664 w 10000"/>
                <a:gd name="connsiteY29-18044" fmla="*/ 9948 h 10000"/>
                <a:gd name="connsiteX30-18045" fmla="*/ 4480 w 10000"/>
                <a:gd name="connsiteY30-18046" fmla="*/ 9948 h 10000"/>
                <a:gd name="connsiteX31-18047" fmla="*/ 4445 w 10000"/>
                <a:gd name="connsiteY31-18048" fmla="*/ 9948 h 10000"/>
                <a:gd name="connsiteX32-18049" fmla="*/ 4445 w 10000"/>
                <a:gd name="connsiteY32-18050" fmla="*/ 9948 h 10000"/>
                <a:gd name="connsiteX33-18051" fmla="*/ 4393 w 10000"/>
                <a:gd name="connsiteY33-18052" fmla="*/ 9933 h 10000"/>
                <a:gd name="connsiteX34-18053" fmla="*/ 4332 w 10000"/>
                <a:gd name="connsiteY34-18054" fmla="*/ 9925 h 10000"/>
                <a:gd name="connsiteX35-18055" fmla="*/ 4323 w 10000"/>
                <a:gd name="connsiteY35-18056" fmla="*/ 9918 h 10000"/>
                <a:gd name="connsiteX36-18057" fmla="*/ 4297 w 10000"/>
                <a:gd name="connsiteY36-18058" fmla="*/ 9925 h 10000"/>
                <a:gd name="connsiteX37-18059" fmla="*/ 4297 w 10000"/>
                <a:gd name="connsiteY37-18060" fmla="*/ 9925 h 10000"/>
                <a:gd name="connsiteX38-18061" fmla="*/ 4253 w 10000"/>
                <a:gd name="connsiteY38-18062" fmla="*/ 9933 h 10000"/>
                <a:gd name="connsiteX39-18063" fmla="*/ 4253 w 10000"/>
                <a:gd name="connsiteY39-18064" fmla="*/ 9933 h 10000"/>
                <a:gd name="connsiteX40-18065" fmla="*/ 4026 w 10000"/>
                <a:gd name="connsiteY40-18066" fmla="*/ 9933 h 10000"/>
                <a:gd name="connsiteX41-18067" fmla="*/ 3808 w 10000"/>
                <a:gd name="connsiteY41-18068" fmla="*/ 9955 h 10000"/>
                <a:gd name="connsiteX42-18069" fmla="*/ 3808 w 10000"/>
                <a:gd name="connsiteY42-18070" fmla="*/ 9955 h 10000"/>
                <a:gd name="connsiteX43-18071" fmla="*/ 3581 w 10000"/>
                <a:gd name="connsiteY43-18072" fmla="*/ 9963 h 10000"/>
                <a:gd name="connsiteX44-18073" fmla="*/ 3354 w 10000"/>
                <a:gd name="connsiteY44-18074" fmla="*/ 9970 h 10000"/>
                <a:gd name="connsiteX45-18075" fmla="*/ 3354 w 10000"/>
                <a:gd name="connsiteY45-18076" fmla="*/ 9970 h 10000"/>
                <a:gd name="connsiteX46-18077" fmla="*/ 3179 w 10000"/>
                <a:gd name="connsiteY46-18078" fmla="*/ 9963 h 10000"/>
                <a:gd name="connsiteX47-18079" fmla="*/ 3022 w 10000"/>
                <a:gd name="connsiteY47-18080" fmla="*/ 9955 h 10000"/>
                <a:gd name="connsiteX48-18081" fmla="*/ 3022 w 10000"/>
                <a:gd name="connsiteY48-18082" fmla="*/ 9955 h 10000"/>
                <a:gd name="connsiteX49-18083" fmla="*/ 2856 w 10000"/>
                <a:gd name="connsiteY49-18084" fmla="*/ 9933 h 10000"/>
                <a:gd name="connsiteX50-18085" fmla="*/ 2690 w 10000"/>
                <a:gd name="connsiteY50-18086" fmla="*/ 9933 h 10000"/>
                <a:gd name="connsiteX51-18087" fmla="*/ 2690 w 10000"/>
                <a:gd name="connsiteY51-18088" fmla="*/ 9933 h 10000"/>
                <a:gd name="connsiteX52-18089" fmla="*/ 2393 w 10000"/>
                <a:gd name="connsiteY52-18090" fmla="*/ 9918 h 10000"/>
                <a:gd name="connsiteX53-18091" fmla="*/ 2096 w 10000"/>
                <a:gd name="connsiteY53-18092" fmla="*/ 9903 h 10000"/>
                <a:gd name="connsiteX54-18093" fmla="*/ 1983 w 10000"/>
                <a:gd name="connsiteY54-18094" fmla="*/ 9895 h 10000"/>
                <a:gd name="connsiteX55-18095" fmla="*/ 1983 w 10000"/>
                <a:gd name="connsiteY55-18096" fmla="*/ 9895 h 10000"/>
                <a:gd name="connsiteX56-18097" fmla="*/ 1817 w 10000"/>
                <a:gd name="connsiteY56-18098" fmla="*/ 9880 h 10000"/>
                <a:gd name="connsiteX57-18099" fmla="*/ 1668 w 10000"/>
                <a:gd name="connsiteY57-18100" fmla="*/ 9851 h 10000"/>
                <a:gd name="connsiteX58-18101" fmla="*/ 1520 w 10000"/>
                <a:gd name="connsiteY58-18102" fmla="*/ 9813 h 10000"/>
                <a:gd name="connsiteX59-18103" fmla="*/ 1389 w 10000"/>
                <a:gd name="connsiteY59-18104" fmla="*/ 9768 h 10000"/>
                <a:gd name="connsiteX60-18105" fmla="*/ 1389 w 10000"/>
                <a:gd name="connsiteY60-18106" fmla="*/ 9768 h 10000"/>
                <a:gd name="connsiteX61-18107" fmla="*/ 1223 w 10000"/>
                <a:gd name="connsiteY61-18108" fmla="*/ 9694 h 10000"/>
                <a:gd name="connsiteX62-18109" fmla="*/ 1083 w 10000"/>
                <a:gd name="connsiteY62-18110" fmla="*/ 9619 h 10000"/>
                <a:gd name="connsiteX63-18111" fmla="*/ 934 w 10000"/>
                <a:gd name="connsiteY63-18112" fmla="*/ 9537 h 10000"/>
                <a:gd name="connsiteX64-18113" fmla="*/ 812 w 10000"/>
                <a:gd name="connsiteY64-18114" fmla="*/ 9439 h 10000"/>
                <a:gd name="connsiteX65-18115" fmla="*/ 681 w 10000"/>
                <a:gd name="connsiteY65-18116" fmla="*/ 9335 h 10000"/>
                <a:gd name="connsiteX66-18117" fmla="*/ 568 w 10000"/>
                <a:gd name="connsiteY66-18118" fmla="*/ 9223 h 10000"/>
                <a:gd name="connsiteX67-18119" fmla="*/ 454 w 10000"/>
                <a:gd name="connsiteY67-18120" fmla="*/ 9111 h 10000"/>
                <a:gd name="connsiteX68-18121" fmla="*/ 349 w 10000"/>
                <a:gd name="connsiteY68-18122" fmla="*/ 8976 h 10000"/>
                <a:gd name="connsiteX69-18123" fmla="*/ 349 w 10000"/>
                <a:gd name="connsiteY69-18124" fmla="*/ 8976 h 10000"/>
                <a:gd name="connsiteX70-18125" fmla="*/ 262 w 10000"/>
                <a:gd name="connsiteY70-18126" fmla="*/ 8842 h 10000"/>
                <a:gd name="connsiteX71-18127" fmla="*/ 227 w 10000"/>
                <a:gd name="connsiteY71-18128" fmla="*/ 8774 h 10000"/>
                <a:gd name="connsiteX72-18129" fmla="*/ 192 w 10000"/>
                <a:gd name="connsiteY72-18130" fmla="*/ 8700 h 10000"/>
                <a:gd name="connsiteX73-18131" fmla="*/ 166 w 10000"/>
                <a:gd name="connsiteY73-18132" fmla="*/ 8632 h 10000"/>
                <a:gd name="connsiteX74-18133" fmla="*/ 148 w 10000"/>
                <a:gd name="connsiteY74-18134" fmla="*/ 8565 h 10000"/>
                <a:gd name="connsiteX75-18135" fmla="*/ 131 w 10000"/>
                <a:gd name="connsiteY75-18136" fmla="*/ 8490 h 10000"/>
                <a:gd name="connsiteX76-18137" fmla="*/ 122 w 10000"/>
                <a:gd name="connsiteY76-18138" fmla="*/ 8416 h 10000"/>
                <a:gd name="connsiteX77-18139" fmla="*/ 122 w 10000"/>
                <a:gd name="connsiteY77-18140" fmla="*/ 8408 h 10000"/>
                <a:gd name="connsiteX78-18141" fmla="*/ 122 w 10000"/>
                <a:gd name="connsiteY78-18142" fmla="*/ 8408 h 10000"/>
                <a:gd name="connsiteX79-18143" fmla="*/ 122 w 10000"/>
                <a:gd name="connsiteY79-18144" fmla="*/ 8408 h 10000"/>
                <a:gd name="connsiteX80-18145" fmla="*/ 114 w 10000"/>
                <a:gd name="connsiteY80-18146" fmla="*/ 8356 h 10000"/>
                <a:gd name="connsiteX81-18147" fmla="*/ 105 w 10000"/>
                <a:gd name="connsiteY81-18148" fmla="*/ 8303 h 10000"/>
                <a:gd name="connsiteX82-18149" fmla="*/ 96 w 10000"/>
                <a:gd name="connsiteY82-18150" fmla="*/ 8191 h 10000"/>
                <a:gd name="connsiteX83-18151" fmla="*/ 105 w 10000"/>
                <a:gd name="connsiteY83-18152" fmla="*/ 8079 h 10000"/>
                <a:gd name="connsiteX84-18153" fmla="*/ 114 w 10000"/>
                <a:gd name="connsiteY84-18154" fmla="*/ 7960 h 10000"/>
                <a:gd name="connsiteX85-18155" fmla="*/ 114 w 10000"/>
                <a:gd name="connsiteY85-18156" fmla="*/ 7960 h 10000"/>
                <a:gd name="connsiteX86-18157" fmla="*/ 122 w 10000"/>
                <a:gd name="connsiteY86-18158" fmla="*/ 7773 h 10000"/>
                <a:gd name="connsiteX87-18159" fmla="*/ 122 w 10000"/>
                <a:gd name="connsiteY87-18160" fmla="*/ 7773 h 10000"/>
                <a:gd name="connsiteX88-18161" fmla="*/ 122 w 10000"/>
                <a:gd name="connsiteY88-18162" fmla="*/ 7451 h 10000"/>
                <a:gd name="connsiteX89-18163" fmla="*/ 122 w 10000"/>
                <a:gd name="connsiteY89-18164" fmla="*/ 7451 h 10000"/>
                <a:gd name="connsiteX90-18165" fmla="*/ 122 w 10000"/>
                <a:gd name="connsiteY90-18166" fmla="*/ 7063 h 10000"/>
                <a:gd name="connsiteX91-18167" fmla="*/ 122 w 10000"/>
                <a:gd name="connsiteY91-18168" fmla="*/ 6689 h 10000"/>
                <a:gd name="connsiteX92-18169" fmla="*/ 122 w 10000"/>
                <a:gd name="connsiteY92-18170" fmla="*/ 6689 h 10000"/>
                <a:gd name="connsiteX93-18171" fmla="*/ 114 w 10000"/>
                <a:gd name="connsiteY93-18172" fmla="*/ 6510 h 10000"/>
                <a:gd name="connsiteX94-18173" fmla="*/ 96 w 10000"/>
                <a:gd name="connsiteY94-18174" fmla="*/ 6338 h 10000"/>
                <a:gd name="connsiteX95-18175" fmla="*/ 96 w 10000"/>
                <a:gd name="connsiteY95-18176" fmla="*/ 6338 h 10000"/>
                <a:gd name="connsiteX96-18177" fmla="*/ 70 w 10000"/>
                <a:gd name="connsiteY96-18178" fmla="*/ 6091 h 10000"/>
                <a:gd name="connsiteX97-18179" fmla="*/ 61 w 10000"/>
                <a:gd name="connsiteY97-18180" fmla="*/ 5972 h 10000"/>
                <a:gd name="connsiteX98-18181" fmla="*/ 70 w 10000"/>
                <a:gd name="connsiteY98-18182" fmla="*/ 5845 h 10000"/>
                <a:gd name="connsiteX99-18183" fmla="*/ 70 w 10000"/>
                <a:gd name="connsiteY99-18184" fmla="*/ 5845 h 10000"/>
                <a:gd name="connsiteX100-18185" fmla="*/ 79 w 10000"/>
                <a:gd name="connsiteY100-18186" fmla="*/ 5583 h 10000"/>
                <a:gd name="connsiteX101-18187" fmla="*/ 79 w 10000"/>
                <a:gd name="connsiteY101-18188" fmla="*/ 5314 h 10000"/>
                <a:gd name="connsiteX102-18189" fmla="*/ 61 w 10000"/>
                <a:gd name="connsiteY102-18190" fmla="*/ 5045 h 10000"/>
                <a:gd name="connsiteX103-18191" fmla="*/ 44 w 10000"/>
                <a:gd name="connsiteY103-18192" fmla="*/ 4776 h 10000"/>
                <a:gd name="connsiteX104-18193" fmla="*/ 44 w 10000"/>
                <a:gd name="connsiteY104-18194" fmla="*/ 4776 h 10000"/>
                <a:gd name="connsiteX105-18195" fmla="*/ 17 w 10000"/>
                <a:gd name="connsiteY105-18196" fmla="*/ 4402 h 10000"/>
                <a:gd name="connsiteX106-18197" fmla="*/ 9 w 10000"/>
                <a:gd name="connsiteY106-18198" fmla="*/ 4215 h 10000"/>
                <a:gd name="connsiteX107-18199" fmla="*/ 0 w 10000"/>
                <a:gd name="connsiteY107-18200" fmla="*/ 4028 h 10000"/>
                <a:gd name="connsiteX108-18201" fmla="*/ 0 w 10000"/>
                <a:gd name="connsiteY108-18202" fmla="*/ 2093 h 10000"/>
                <a:gd name="connsiteX109-18203" fmla="*/ 0 w 10000"/>
                <a:gd name="connsiteY109-18204" fmla="*/ 2093 h 10000"/>
                <a:gd name="connsiteX110-18205" fmla="*/ 0 w 10000"/>
                <a:gd name="connsiteY110-18206" fmla="*/ 2033 h 10000"/>
                <a:gd name="connsiteX111-18207" fmla="*/ 0 w 10000"/>
                <a:gd name="connsiteY111-18208" fmla="*/ 1958 h 10000"/>
                <a:gd name="connsiteX112-18209" fmla="*/ 26 w 10000"/>
                <a:gd name="connsiteY112-18210" fmla="*/ 1816 h 10000"/>
                <a:gd name="connsiteX113-18211" fmla="*/ 26 w 10000"/>
                <a:gd name="connsiteY113-18212" fmla="*/ 1816 h 10000"/>
                <a:gd name="connsiteX114-18213" fmla="*/ 35 w 10000"/>
                <a:gd name="connsiteY114-18214" fmla="*/ 1719 h 10000"/>
                <a:gd name="connsiteX115-18215" fmla="*/ 44 w 10000"/>
                <a:gd name="connsiteY115-18216" fmla="*/ 1637 h 10000"/>
                <a:gd name="connsiteX116-18217" fmla="*/ 35 w 10000"/>
                <a:gd name="connsiteY116-18218" fmla="*/ 1465 h 10000"/>
                <a:gd name="connsiteX117-18219" fmla="*/ 35 w 10000"/>
                <a:gd name="connsiteY117-18220" fmla="*/ 1465 h 10000"/>
                <a:gd name="connsiteX118-18221" fmla="*/ 35 w 10000"/>
                <a:gd name="connsiteY118-18222" fmla="*/ 1368 h 10000"/>
                <a:gd name="connsiteX119-18223" fmla="*/ 35 w 10000"/>
                <a:gd name="connsiteY119-18224" fmla="*/ 1263 h 10000"/>
                <a:gd name="connsiteX120-18225" fmla="*/ 44 w 10000"/>
                <a:gd name="connsiteY120-18226" fmla="*/ 1173 h 10000"/>
                <a:gd name="connsiteX121-18227" fmla="*/ 61 w 10000"/>
                <a:gd name="connsiteY121-18228" fmla="*/ 1084 h 10000"/>
                <a:gd name="connsiteX122-18229" fmla="*/ 61 w 10000"/>
                <a:gd name="connsiteY122-18230" fmla="*/ 1084 h 10000"/>
                <a:gd name="connsiteX123-18231" fmla="*/ 105 w 10000"/>
                <a:gd name="connsiteY123-18232" fmla="*/ 942 h 10000"/>
                <a:gd name="connsiteX124-18233" fmla="*/ 157 w 10000"/>
                <a:gd name="connsiteY124-18234" fmla="*/ 815 h 10000"/>
                <a:gd name="connsiteX125-18235" fmla="*/ 227 w 10000"/>
                <a:gd name="connsiteY125-18236" fmla="*/ 695 h 10000"/>
                <a:gd name="connsiteX126-18237" fmla="*/ 297 w 10000"/>
                <a:gd name="connsiteY126-18238" fmla="*/ 598 h 10000"/>
                <a:gd name="connsiteX127-18239" fmla="*/ 376 w 10000"/>
                <a:gd name="connsiteY127-18240" fmla="*/ 508 h 10000"/>
                <a:gd name="connsiteX128-18241" fmla="*/ 472 w 10000"/>
                <a:gd name="connsiteY128-18242" fmla="*/ 433 h 10000"/>
                <a:gd name="connsiteX129-18243" fmla="*/ 594 w 10000"/>
                <a:gd name="connsiteY129-18244" fmla="*/ 359 h 10000"/>
                <a:gd name="connsiteX130-18245" fmla="*/ 734 w 10000"/>
                <a:gd name="connsiteY130-18246" fmla="*/ 291 h 10000"/>
                <a:gd name="connsiteX131-18247" fmla="*/ 734 w 10000"/>
                <a:gd name="connsiteY131-18248" fmla="*/ 291 h 10000"/>
                <a:gd name="connsiteX132-18249" fmla="*/ 873 w 10000"/>
                <a:gd name="connsiteY132-18250" fmla="*/ 247 h 10000"/>
                <a:gd name="connsiteX133-18251" fmla="*/ 996 w 10000"/>
                <a:gd name="connsiteY133-18252" fmla="*/ 209 h 10000"/>
                <a:gd name="connsiteX134-18253" fmla="*/ 1258 w 10000"/>
                <a:gd name="connsiteY134-18254" fmla="*/ 142 h 10000"/>
                <a:gd name="connsiteX135-18255" fmla="*/ 1520 w 10000"/>
                <a:gd name="connsiteY135-18256" fmla="*/ 82 h 10000"/>
                <a:gd name="connsiteX136-18257" fmla="*/ 1782 w 10000"/>
                <a:gd name="connsiteY136-18258" fmla="*/ 45 h 10000"/>
                <a:gd name="connsiteX137-18259" fmla="*/ 2035 w 10000"/>
                <a:gd name="connsiteY137-18260" fmla="*/ 22 h 10000"/>
                <a:gd name="connsiteX138-18261" fmla="*/ 2288 w 10000"/>
                <a:gd name="connsiteY138-18262" fmla="*/ 7 h 10000"/>
                <a:gd name="connsiteX139-18263" fmla="*/ 2533 w 10000"/>
                <a:gd name="connsiteY139-18264" fmla="*/ 0 h 10000"/>
                <a:gd name="connsiteX140-18265" fmla="*/ 2769 w 10000"/>
                <a:gd name="connsiteY140-18266" fmla="*/ 0 h 10000"/>
                <a:gd name="connsiteX141-18267" fmla="*/ 2769 w 10000"/>
                <a:gd name="connsiteY141-18268" fmla="*/ 0 h 10000"/>
                <a:gd name="connsiteX142-18269" fmla="*/ 3127 w 10000"/>
                <a:gd name="connsiteY142-18270" fmla="*/ 0 h 10000"/>
                <a:gd name="connsiteX143-18271" fmla="*/ 3476 w 10000"/>
                <a:gd name="connsiteY143-18272" fmla="*/ 15 h 10000"/>
                <a:gd name="connsiteX144-18273" fmla="*/ 3476 w 10000"/>
                <a:gd name="connsiteY144-18274" fmla="*/ 15 h 10000"/>
                <a:gd name="connsiteX145-18275" fmla="*/ 3852 w 10000"/>
                <a:gd name="connsiteY145-18276" fmla="*/ 22 h 10000"/>
                <a:gd name="connsiteX146-18277" fmla="*/ 4218 w 10000"/>
                <a:gd name="connsiteY146-18278" fmla="*/ 22 h 10000"/>
                <a:gd name="connsiteX147-18279" fmla="*/ 4218 w 10000"/>
                <a:gd name="connsiteY147-18280" fmla="*/ 22 h 10000"/>
                <a:gd name="connsiteX148-18281" fmla="*/ 4428 w 10000"/>
                <a:gd name="connsiteY148-18282" fmla="*/ 30 h 10000"/>
                <a:gd name="connsiteX149-18283" fmla="*/ 4646 w 10000"/>
                <a:gd name="connsiteY149-18284" fmla="*/ 37 h 10000"/>
                <a:gd name="connsiteX150-18285" fmla="*/ 5066 w 10000"/>
                <a:gd name="connsiteY150-18286" fmla="*/ 60 h 10000"/>
                <a:gd name="connsiteX151-18287" fmla="*/ 5066 w 10000"/>
                <a:gd name="connsiteY151-18288" fmla="*/ 60 h 10000"/>
                <a:gd name="connsiteX152-18289" fmla="*/ 5493 w 10000"/>
                <a:gd name="connsiteY152-18290" fmla="*/ 82 h 10000"/>
                <a:gd name="connsiteX153-18291" fmla="*/ 5712 w 10000"/>
                <a:gd name="connsiteY153-18292" fmla="*/ 90 h 10000"/>
                <a:gd name="connsiteX154-18293" fmla="*/ 5921 w 10000"/>
                <a:gd name="connsiteY154-18294" fmla="*/ 90 h 10000"/>
                <a:gd name="connsiteX155-18295" fmla="*/ 5921 w 10000"/>
                <a:gd name="connsiteY155-18296" fmla="*/ 90 h 10000"/>
                <a:gd name="connsiteX156-18297" fmla="*/ 6376 w 10000"/>
                <a:gd name="connsiteY156-18298" fmla="*/ 105 h 10000"/>
                <a:gd name="connsiteX157-18299" fmla="*/ 6838 w 10000"/>
                <a:gd name="connsiteY157-18300" fmla="*/ 112 h 10000"/>
                <a:gd name="connsiteX158-18301" fmla="*/ 7694 w 10000"/>
                <a:gd name="connsiteY158-18302" fmla="*/ 127 h 10000"/>
                <a:gd name="connsiteX159-18303" fmla="*/ 7799 w 10000"/>
                <a:gd name="connsiteY159-18304" fmla="*/ 135 h 10000"/>
                <a:gd name="connsiteX160-18305" fmla="*/ 7799 w 10000"/>
                <a:gd name="connsiteY160-18306" fmla="*/ 135 h 10000"/>
                <a:gd name="connsiteX161-18307" fmla="*/ 8122 w 10000"/>
                <a:gd name="connsiteY161-18308" fmla="*/ 142 h 10000"/>
                <a:gd name="connsiteX162-18309" fmla="*/ 8454 w 10000"/>
                <a:gd name="connsiteY162-18310" fmla="*/ 164 h 10000"/>
                <a:gd name="connsiteX163-18311" fmla="*/ 8603 w 10000"/>
                <a:gd name="connsiteY163-18312" fmla="*/ 179 h 10000"/>
                <a:gd name="connsiteX164-18313" fmla="*/ 8760 w 10000"/>
                <a:gd name="connsiteY164-18314" fmla="*/ 202 h 10000"/>
                <a:gd name="connsiteX165-18315" fmla="*/ 8900 w 10000"/>
                <a:gd name="connsiteY165-18316" fmla="*/ 232 h 10000"/>
                <a:gd name="connsiteX166-18317" fmla="*/ 9039 w 10000"/>
                <a:gd name="connsiteY166-18318" fmla="*/ 277 h 10000"/>
                <a:gd name="connsiteX167-18319" fmla="*/ 9170 w 10000"/>
                <a:gd name="connsiteY167-18320" fmla="*/ 321 h 10000"/>
                <a:gd name="connsiteX168-18321" fmla="*/ 9293 w 10000"/>
                <a:gd name="connsiteY168-18322" fmla="*/ 389 h 10000"/>
                <a:gd name="connsiteX169-18323" fmla="*/ 9389 w 10000"/>
                <a:gd name="connsiteY169-18324" fmla="*/ 463 h 10000"/>
                <a:gd name="connsiteX170-18325" fmla="*/ 9441 w 10000"/>
                <a:gd name="connsiteY170-18326" fmla="*/ 508 h 10000"/>
                <a:gd name="connsiteX171-18327" fmla="*/ 9476 w 10000"/>
                <a:gd name="connsiteY171-18328" fmla="*/ 553 h 10000"/>
                <a:gd name="connsiteX172-18329" fmla="*/ 9520 w 10000"/>
                <a:gd name="connsiteY172-18330" fmla="*/ 605 h 10000"/>
                <a:gd name="connsiteX173-18331" fmla="*/ 9563 w 10000"/>
                <a:gd name="connsiteY173-18332" fmla="*/ 665 h 10000"/>
                <a:gd name="connsiteX174-18333" fmla="*/ 9590 w 10000"/>
                <a:gd name="connsiteY174-18334" fmla="*/ 717 h 10000"/>
                <a:gd name="connsiteX175-18335" fmla="*/ 9616 w 10000"/>
                <a:gd name="connsiteY175-18336" fmla="*/ 777 h 10000"/>
                <a:gd name="connsiteX176-18337" fmla="*/ 9642 w 10000"/>
                <a:gd name="connsiteY176-18338" fmla="*/ 852 h 10000"/>
                <a:gd name="connsiteX177-18339" fmla="*/ 9659 w 10000"/>
                <a:gd name="connsiteY177-18340" fmla="*/ 927 h 10000"/>
                <a:gd name="connsiteX178-18341" fmla="*/ 9668 w 10000"/>
                <a:gd name="connsiteY178-18342" fmla="*/ 1001 h 10000"/>
                <a:gd name="connsiteX179-18343" fmla="*/ 9677 w 10000"/>
                <a:gd name="connsiteY179-18344" fmla="*/ 1084 h 10000"/>
                <a:gd name="connsiteX180-18345" fmla="*/ 9677 w 10000"/>
                <a:gd name="connsiteY180-18346" fmla="*/ 1084 h 10000"/>
                <a:gd name="connsiteX181-18347" fmla="*/ 9668 w 10000"/>
                <a:gd name="connsiteY181-18348" fmla="*/ 1136 h 10000"/>
                <a:gd name="connsiteX182-18349" fmla="*/ 9659 w 10000"/>
                <a:gd name="connsiteY182-18350" fmla="*/ 1151 h 10000"/>
                <a:gd name="connsiteX183-18351" fmla="*/ 9642 w 10000"/>
                <a:gd name="connsiteY183-18352" fmla="*/ 1173 h 10000"/>
                <a:gd name="connsiteX184-18353" fmla="*/ 9642 w 10000"/>
                <a:gd name="connsiteY184-18354" fmla="*/ 1173 h 10000"/>
                <a:gd name="connsiteX185-18355" fmla="*/ 9616 w 10000"/>
                <a:gd name="connsiteY185-18356" fmla="*/ 1188 h 10000"/>
                <a:gd name="connsiteX186-18357" fmla="*/ 9590 w 10000"/>
                <a:gd name="connsiteY186-18358" fmla="*/ 1196 h 10000"/>
                <a:gd name="connsiteX187-18359" fmla="*/ 9563 w 10000"/>
                <a:gd name="connsiteY187-18360" fmla="*/ 1203 h 10000"/>
                <a:gd name="connsiteX188-18361" fmla="*/ 9520 w 10000"/>
                <a:gd name="connsiteY188-18362" fmla="*/ 1211 h 10000"/>
                <a:gd name="connsiteX189-18363" fmla="*/ 9520 w 10000"/>
                <a:gd name="connsiteY189-18364" fmla="*/ 1211 h 10000"/>
                <a:gd name="connsiteX190-18365" fmla="*/ 9467 w 10000"/>
                <a:gd name="connsiteY190-18366" fmla="*/ 1203 h 10000"/>
                <a:gd name="connsiteX191-18367" fmla="*/ 9441 w 10000"/>
                <a:gd name="connsiteY191-18368" fmla="*/ 1188 h 10000"/>
                <a:gd name="connsiteX192-18369" fmla="*/ 9415 w 10000"/>
                <a:gd name="connsiteY192-18370" fmla="*/ 1173 h 10000"/>
                <a:gd name="connsiteX193-18371" fmla="*/ 9397 w 10000"/>
                <a:gd name="connsiteY193-18372" fmla="*/ 1158 h 10000"/>
                <a:gd name="connsiteX194-18373" fmla="*/ 9380 w 10000"/>
                <a:gd name="connsiteY194-18374" fmla="*/ 1136 h 10000"/>
                <a:gd name="connsiteX195-18375" fmla="*/ 9362 w 10000"/>
                <a:gd name="connsiteY195-18376" fmla="*/ 1114 h 10000"/>
                <a:gd name="connsiteX196-18377" fmla="*/ 9362 w 10000"/>
                <a:gd name="connsiteY196-18378" fmla="*/ 1084 h 10000"/>
                <a:gd name="connsiteX197-18379" fmla="*/ 9362 w 10000"/>
                <a:gd name="connsiteY197-18380" fmla="*/ 1084 h 10000"/>
                <a:gd name="connsiteX198-18381" fmla="*/ 9354 w 10000"/>
                <a:gd name="connsiteY198-18382" fmla="*/ 994 h 10000"/>
                <a:gd name="connsiteX199-18383" fmla="*/ 9336 w 10000"/>
                <a:gd name="connsiteY199-18384" fmla="*/ 919 h 10000"/>
                <a:gd name="connsiteX200-18385" fmla="*/ 9310 w 10000"/>
                <a:gd name="connsiteY200-18386" fmla="*/ 852 h 10000"/>
                <a:gd name="connsiteX201-18387" fmla="*/ 9275 w 10000"/>
                <a:gd name="connsiteY201-18388" fmla="*/ 777 h 10000"/>
                <a:gd name="connsiteX202-18389" fmla="*/ 9223 w 10000"/>
                <a:gd name="connsiteY202-18390" fmla="*/ 717 h 10000"/>
                <a:gd name="connsiteX203-18391" fmla="*/ 9170 w 10000"/>
                <a:gd name="connsiteY203-18392" fmla="*/ 665 h 10000"/>
                <a:gd name="connsiteX204-18393" fmla="*/ 9118 w 10000"/>
                <a:gd name="connsiteY204-18394" fmla="*/ 620 h 10000"/>
                <a:gd name="connsiteX205-18395" fmla="*/ 9048 w 10000"/>
                <a:gd name="connsiteY205-18396" fmla="*/ 575 h 10000"/>
                <a:gd name="connsiteX206-18397" fmla="*/ 8961 w 10000"/>
                <a:gd name="connsiteY206-18398" fmla="*/ 531 h 10000"/>
                <a:gd name="connsiteX207-18399" fmla="*/ 8882 w 10000"/>
                <a:gd name="connsiteY207-18400" fmla="*/ 493 h 10000"/>
                <a:gd name="connsiteX208-18401" fmla="*/ 8786 w 10000"/>
                <a:gd name="connsiteY208-18402" fmla="*/ 463 h 10000"/>
                <a:gd name="connsiteX209-18403" fmla="*/ 8681 w 10000"/>
                <a:gd name="connsiteY209-18404" fmla="*/ 441 h 10000"/>
                <a:gd name="connsiteX210-18405" fmla="*/ 8568 w 10000"/>
                <a:gd name="connsiteY210-18406" fmla="*/ 426 h 10000"/>
                <a:gd name="connsiteX211-18407" fmla="*/ 8454 w 10000"/>
                <a:gd name="connsiteY211-18408" fmla="*/ 411 h 10000"/>
                <a:gd name="connsiteX212-18409" fmla="*/ 8314 w 10000"/>
                <a:gd name="connsiteY212-18410" fmla="*/ 404 h 10000"/>
                <a:gd name="connsiteX213-18411" fmla="*/ 8183 w 10000"/>
                <a:gd name="connsiteY213-18412" fmla="*/ 404 h 10000"/>
                <a:gd name="connsiteX214-18413" fmla="*/ 8166 w 10000"/>
                <a:gd name="connsiteY214-18414" fmla="*/ 404 h 10000"/>
                <a:gd name="connsiteX215-18415" fmla="*/ 8166 w 10000"/>
                <a:gd name="connsiteY215-18416" fmla="*/ 404 h 10000"/>
                <a:gd name="connsiteX216-18417" fmla="*/ 7834 w 10000"/>
                <a:gd name="connsiteY216-18418" fmla="*/ 396 h 10000"/>
                <a:gd name="connsiteX217-18419" fmla="*/ 7520 w 10000"/>
                <a:gd name="connsiteY217-18420" fmla="*/ 381 h 10000"/>
                <a:gd name="connsiteX218-18421" fmla="*/ 7520 w 10000"/>
                <a:gd name="connsiteY218-18422" fmla="*/ 381 h 10000"/>
                <a:gd name="connsiteX219-18423" fmla="*/ 7205 w 10000"/>
                <a:gd name="connsiteY219-18424" fmla="*/ 374 h 10000"/>
                <a:gd name="connsiteX220-18425" fmla="*/ 6882 w 10000"/>
                <a:gd name="connsiteY220-18426" fmla="*/ 366 h 10000"/>
                <a:gd name="connsiteX221-18427" fmla="*/ 5502 w 10000"/>
                <a:gd name="connsiteY221-18428" fmla="*/ 366 h 10000"/>
                <a:gd name="connsiteX222-18429" fmla="*/ 5502 w 10000"/>
                <a:gd name="connsiteY222-18430" fmla="*/ 366 h 10000"/>
                <a:gd name="connsiteX223-18431" fmla="*/ 5354 w 10000"/>
                <a:gd name="connsiteY223-18432" fmla="*/ 366 h 10000"/>
                <a:gd name="connsiteX224-18433" fmla="*/ 5214 w 10000"/>
                <a:gd name="connsiteY224-18434" fmla="*/ 359 h 10000"/>
                <a:gd name="connsiteX225-18435" fmla="*/ 4926 w 10000"/>
                <a:gd name="connsiteY225-18436" fmla="*/ 336 h 10000"/>
                <a:gd name="connsiteX226-18437" fmla="*/ 4926 w 10000"/>
                <a:gd name="connsiteY226-18438" fmla="*/ 336 h 10000"/>
                <a:gd name="connsiteX227-18439" fmla="*/ 4638 w 10000"/>
                <a:gd name="connsiteY227-18440" fmla="*/ 299 h 10000"/>
                <a:gd name="connsiteX228-18441" fmla="*/ 4489 w 10000"/>
                <a:gd name="connsiteY228-18442" fmla="*/ 291 h 10000"/>
                <a:gd name="connsiteX229-18443" fmla="*/ 4341 w 10000"/>
                <a:gd name="connsiteY229-18444" fmla="*/ 291 h 10000"/>
                <a:gd name="connsiteX230-18445" fmla="*/ 4341 w 10000"/>
                <a:gd name="connsiteY230-18446" fmla="*/ 291 h 10000"/>
                <a:gd name="connsiteX231-18447" fmla="*/ 3886 w 10000"/>
                <a:gd name="connsiteY231-18448" fmla="*/ 284 h 10000"/>
                <a:gd name="connsiteX232-18449" fmla="*/ 3424 w 10000"/>
                <a:gd name="connsiteY232-18450" fmla="*/ 262 h 10000"/>
                <a:gd name="connsiteX233-18451" fmla="*/ 3424 w 10000"/>
                <a:gd name="connsiteY233-18452" fmla="*/ 262 h 10000"/>
                <a:gd name="connsiteX234-18453" fmla="*/ 3004 w 10000"/>
                <a:gd name="connsiteY234-18454" fmla="*/ 247 h 10000"/>
                <a:gd name="connsiteX235-18455" fmla="*/ 3004 w 10000"/>
                <a:gd name="connsiteY235-18456" fmla="*/ 247 h 10000"/>
                <a:gd name="connsiteX236-18457" fmla="*/ 2716 w 10000"/>
                <a:gd name="connsiteY236-18458" fmla="*/ 239 h 10000"/>
                <a:gd name="connsiteX237-18459" fmla="*/ 2716 w 10000"/>
                <a:gd name="connsiteY237-18460" fmla="*/ 239 h 10000"/>
                <a:gd name="connsiteX238-18461" fmla="*/ 2472 w 10000"/>
                <a:gd name="connsiteY238-18462" fmla="*/ 247 h 10000"/>
                <a:gd name="connsiteX239-18463" fmla="*/ 2157 w 10000"/>
                <a:gd name="connsiteY239-18464" fmla="*/ 262 h 10000"/>
                <a:gd name="connsiteX240-18465" fmla="*/ 1983 w 10000"/>
                <a:gd name="connsiteY240-18466" fmla="*/ 277 h 10000"/>
                <a:gd name="connsiteX241-18467" fmla="*/ 1808 w 10000"/>
                <a:gd name="connsiteY241-18468" fmla="*/ 299 h 10000"/>
                <a:gd name="connsiteX242-18469" fmla="*/ 1642 w 10000"/>
                <a:gd name="connsiteY242-18470" fmla="*/ 321 h 10000"/>
                <a:gd name="connsiteX243-18471" fmla="*/ 1476 w 10000"/>
                <a:gd name="connsiteY243-18472" fmla="*/ 366 h 10000"/>
                <a:gd name="connsiteX244-18473" fmla="*/ 1467 w 10000"/>
                <a:gd name="connsiteY244-18474" fmla="*/ 366 h 10000"/>
                <a:gd name="connsiteX245-18475" fmla="*/ 1467 w 10000"/>
                <a:gd name="connsiteY245-18476" fmla="*/ 366 h 10000"/>
                <a:gd name="connsiteX246-18477" fmla="*/ 1284 w 10000"/>
                <a:gd name="connsiteY246-18478" fmla="*/ 411 h 10000"/>
                <a:gd name="connsiteX247-18479" fmla="*/ 1118 w 10000"/>
                <a:gd name="connsiteY247-18480" fmla="*/ 456 h 10000"/>
                <a:gd name="connsiteX248-18481" fmla="*/ 952 w 10000"/>
                <a:gd name="connsiteY248-18482" fmla="*/ 508 h 10000"/>
                <a:gd name="connsiteX249-18483" fmla="*/ 882 w 10000"/>
                <a:gd name="connsiteY249-18484" fmla="*/ 538 h 10000"/>
                <a:gd name="connsiteX250-18485" fmla="*/ 812 w 10000"/>
                <a:gd name="connsiteY250-18486" fmla="*/ 583 h 10000"/>
                <a:gd name="connsiteX251-18487" fmla="*/ 734 w 10000"/>
                <a:gd name="connsiteY251-18488" fmla="*/ 620 h 10000"/>
                <a:gd name="connsiteX252-18489" fmla="*/ 672 w 10000"/>
                <a:gd name="connsiteY252-18490" fmla="*/ 665 h 10000"/>
                <a:gd name="connsiteX253-18491" fmla="*/ 611 w 10000"/>
                <a:gd name="connsiteY253-18492" fmla="*/ 710 h 10000"/>
                <a:gd name="connsiteX254-18493" fmla="*/ 559 w 10000"/>
                <a:gd name="connsiteY254-18494" fmla="*/ 762 h 10000"/>
                <a:gd name="connsiteX255-18495" fmla="*/ 515 w 10000"/>
                <a:gd name="connsiteY255-18496" fmla="*/ 830 h 10000"/>
                <a:gd name="connsiteX256-18497" fmla="*/ 463 w 10000"/>
                <a:gd name="connsiteY256-18498" fmla="*/ 897 h 10000"/>
                <a:gd name="connsiteX257-18499" fmla="*/ 428 w 10000"/>
                <a:gd name="connsiteY257-18500" fmla="*/ 972 h 10000"/>
                <a:gd name="connsiteX258-18501" fmla="*/ 393 w 10000"/>
                <a:gd name="connsiteY258-18502" fmla="*/ 1061 h 10000"/>
                <a:gd name="connsiteX259-18503" fmla="*/ 393 w 10000"/>
                <a:gd name="connsiteY259-18504" fmla="*/ 1061 h 10000"/>
                <a:gd name="connsiteX260-18505" fmla="*/ 367 w 10000"/>
                <a:gd name="connsiteY260-18506" fmla="*/ 1158 h 10000"/>
                <a:gd name="connsiteX261-18507" fmla="*/ 358 w 10000"/>
                <a:gd name="connsiteY261-18508" fmla="*/ 1248 h 10000"/>
                <a:gd name="connsiteX262-18509" fmla="*/ 358 w 10000"/>
                <a:gd name="connsiteY262-18510" fmla="*/ 1353 h 10000"/>
                <a:gd name="connsiteX263-18511" fmla="*/ 358 w 10000"/>
                <a:gd name="connsiteY263-18512" fmla="*/ 1442 h 10000"/>
                <a:gd name="connsiteX264-18513" fmla="*/ 358 w 10000"/>
                <a:gd name="connsiteY264-18514" fmla="*/ 1442 h 10000"/>
                <a:gd name="connsiteX265-18515" fmla="*/ 367 w 10000"/>
                <a:gd name="connsiteY265-18516" fmla="*/ 1562 h 10000"/>
                <a:gd name="connsiteX266-18517" fmla="*/ 358 w 10000"/>
                <a:gd name="connsiteY266-18518" fmla="*/ 1674 h 10000"/>
                <a:gd name="connsiteX267-18519" fmla="*/ 358 w 10000"/>
                <a:gd name="connsiteY267-18520" fmla="*/ 1674 h 10000"/>
                <a:gd name="connsiteX268-18521" fmla="*/ 332 w 10000"/>
                <a:gd name="connsiteY268-18522" fmla="*/ 1794 h 10000"/>
                <a:gd name="connsiteX269-18523" fmla="*/ 332 w 10000"/>
                <a:gd name="connsiteY269-18524" fmla="*/ 1794 h 10000"/>
                <a:gd name="connsiteX270-18525" fmla="*/ 314 w 10000"/>
                <a:gd name="connsiteY270-18526" fmla="*/ 1876 h 10000"/>
                <a:gd name="connsiteX271-18527" fmla="*/ 306 w 10000"/>
                <a:gd name="connsiteY271-18528" fmla="*/ 1958 h 10000"/>
                <a:gd name="connsiteX272-18529" fmla="*/ 306 w 10000"/>
                <a:gd name="connsiteY272-18530" fmla="*/ 2003 h 10000"/>
                <a:gd name="connsiteX273-18531" fmla="*/ 306 w 10000"/>
                <a:gd name="connsiteY273-18532" fmla="*/ 2040 h 10000"/>
                <a:gd name="connsiteX274-18533" fmla="*/ 323 w 10000"/>
                <a:gd name="connsiteY274-18534" fmla="*/ 2078 h 10000"/>
                <a:gd name="connsiteX275-18535" fmla="*/ 341 w 10000"/>
                <a:gd name="connsiteY275-18536" fmla="*/ 2108 h 10000"/>
                <a:gd name="connsiteX276-18537" fmla="*/ 341 w 10000"/>
                <a:gd name="connsiteY276-18538" fmla="*/ 2108 h 10000"/>
                <a:gd name="connsiteX277-18539" fmla="*/ 358 w 10000"/>
                <a:gd name="connsiteY277-18540" fmla="*/ 2152 h 10000"/>
                <a:gd name="connsiteX278-18541" fmla="*/ 358 w 10000"/>
                <a:gd name="connsiteY278-18542" fmla="*/ 2197 h 10000"/>
                <a:gd name="connsiteX279-18543" fmla="*/ 341 w 10000"/>
                <a:gd name="connsiteY279-18544" fmla="*/ 2235 h 10000"/>
                <a:gd name="connsiteX280-18545" fmla="*/ 332 w 10000"/>
                <a:gd name="connsiteY280-18546" fmla="*/ 2257 h 10000"/>
                <a:gd name="connsiteX281-18547" fmla="*/ 314 w 10000"/>
                <a:gd name="connsiteY281-18548" fmla="*/ 2265 h 10000"/>
                <a:gd name="connsiteX282-18549" fmla="*/ 314 w 10000"/>
                <a:gd name="connsiteY282-18550" fmla="*/ 2280 h 10000"/>
                <a:gd name="connsiteX283-18551" fmla="*/ 314 w 10000"/>
                <a:gd name="connsiteY283-18552" fmla="*/ 2280 h 10000"/>
                <a:gd name="connsiteX284-18553" fmla="*/ 323 w 10000"/>
                <a:gd name="connsiteY284-18554" fmla="*/ 3019 h 10000"/>
                <a:gd name="connsiteX285-18555" fmla="*/ 332 w 10000"/>
                <a:gd name="connsiteY285-18556" fmla="*/ 3804 h 10000"/>
                <a:gd name="connsiteX286-18557" fmla="*/ 349 w 10000"/>
                <a:gd name="connsiteY286-18558" fmla="*/ 4634 h 10000"/>
                <a:gd name="connsiteX287-18559" fmla="*/ 393 w 10000"/>
                <a:gd name="connsiteY287-18560" fmla="*/ 5471 h 10000"/>
                <a:gd name="connsiteX288-18561" fmla="*/ 393 w 10000"/>
                <a:gd name="connsiteY288-18562" fmla="*/ 5471 h 10000"/>
                <a:gd name="connsiteX289-18563" fmla="*/ 410 w 10000"/>
                <a:gd name="connsiteY289-18564" fmla="*/ 5889 h 10000"/>
                <a:gd name="connsiteX290-18565" fmla="*/ 428 w 10000"/>
                <a:gd name="connsiteY290-18566" fmla="*/ 6315 h 10000"/>
                <a:gd name="connsiteX291-18567" fmla="*/ 437 w 10000"/>
                <a:gd name="connsiteY291-18568" fmla="*/ 6764 h 10000"/>
                <a:gd name="connsiteX292-18569" fmla="*/ 437 w 10000"/>
                <a:gd name="connsiteY292-18570" fmla="*/ 7212 h 10000"/>
                <a:gd name="connsiteX293-18571" fmla="*/ 437 w 10000"/>
                <a:gd name="connsiteY293-18572" fmla="*/ 7212 h 10000"/>
                <a:gd name="connsiteX294-18573" fmla="*/ 437 w 10000"/>
                <a:gd name="connsiteY294-18574" fmla="*/ 7444 h 10000"/>
                <a:gd name="connsiteX295-18575" fmla="*/ 437 w 10000"/>
                <a:gd name="connsiteY295-18576" fmla="*/ 7444 h 10000"/>
                <a:gd name="connsiteX296-18577" fmla="*/ 437 w 10000"/>
                <a:gd name="connsiteY296-18578" fmla="*/ 7720 h 10000"/>
                <a:gd name="connsiteX297-18579" fmla="*/ 437 w 10000"/>
                <a:gd name="connsiteY297-18580" fmla="*/ 7997 h 10000"/>
                <a:gd name="connsiteX298-18581" fmla="*/ 437 w 10000"/>
                <a:gd name="connsiteY298-18582" fmla="*/ 8034 h 10000"/>
                <a:gd name="connsiteX299-18583" fmla="*/ 437 w 10000"/>
                <a:gd name="connsiteY299-18584" fmla="*/ 8034 h 10000"/>
                <a:gd name="connsiteX300-18585" fmla="*/ 428 w 10000"/>
                <a:gd name="connsiteY300-18586" fmla="*/ 8214 h 10000"/>
                <a:gd name="connsiteX301-18587" fmla="*/ 428 w 10000"/>
                <a:gd name="connsiteY301-18588" fmla="*/ 8214 h 10000"/>
                <a:gd name="connsiteX302-18589" fmla="*/ 437 w 10000"/>
                <a:gd name="connsiteY302-18590" fmla="*/ 8266 h 10000"/>
                <a:gd name="connsiteX303-18591" fmla="*/ 428 w 10000"/>
                <a:gd name="connsiteY303-18592" fmla="*/ 8266 h 10000"/>
                <a:gd name="connsiteX304-18593" fmla="*/ 437 w 10000"/>
                <a:gd name="connsiteY304-18594" fmla="*/ 8341 h 10000"/>
                <a:gd name="connsiteX305-18595" fmla="*/ 437 w 10000"/>
                <a:gd name="connsiteY305-18596" fmla="*/ 8363 h 10000"/>
                <a:gd name="connsiteX306-18597" fmla="*/ 445 w 10000"/>
                <a:gd name="connsiteY306-18598" fmla="*/ 8378 h 10000"/>
                <a:gd name="connsiteX307-18599" fmla="*/ 445 w 10000"/>
                <a:gd name="connsiteY307-18600" fmla="*/ 8378 h 10000"/>
                <a:gd name="connsiteX308-18601" fmla="*/ 454 w 10000"/>
                <a:gd name="connsiteY308-18602" fmla="*/ 8401 h 10000"/>
                <a:gd name="connsiteX309-18603" fmla="*/ 463 w 10000"/>
                <a:gd name="connsiteY309-18604" fmla="*/ 8430 h 10000"/>
                <a:gd name="connsiteX310-18605" fmla="*/ 463 w 10000"/>
                <a:gd name="connsiteY310-18606" fmla="*/ 8460 h 10000"/>
                <a:gd name="connsiteX311-18607" fmla="*/ 454 w 10000"/>
                <a:gd name="connsiteY311-18608" fmla="*/ 8490 h 10000"/>
                <a:gd name="connsiteX312-18609" fmla="*/ 454 w 10000"/>
                <a:gd name="connsiteY312-18610" fmla="*/ 8498 h 10000"/>
                <a:gd name="connsiteX313-18611" fmla="*/ 454 w 10000"/>
                <a:gd name="connsiteY313-18612" fmla="*/ 8505 h 10000"/>
                <a:gd name="connsiteX314-18613" fmla="*/ 454 w 10000"/>
                <a:gd name="connsiteY314-18614" fmla="*/ 8505 h 10000"/>
                <a:gd name="connsiteX315-18615" fmla="*/ 498 w 10000"/>
                <a:gd name="connsiteY315-18616" fmla="*/ 8617 h 10000"/>
                <a:gd name="connsiteX316-18617" fmla="*/ 541 w 10000"/>
                <a:gd name="connsiteY316-18618" fmla="*/ 8722 h 10000"/>
                <a:gd name="connsiteX317-18619" fmla="*/ 603 w 10000"/>
                <a:gd name="connsiteY317-18620" fmla="*/ 8827 h 10000"/>
                <a:gd name="connsiteX318-18621" fmla="*/ 664 w 10000"/>
                <a:gd name="connsiteY318-18622" fmla="*/ 8924 h 10000"/>
                <a:gd name="connsiteX319-18623" fmla="*/ 742 w 10000"/>
                <a:gd name="connsiteY319-18624" fmla="*/ 9021 h 10000"/>
                <a:gd name="connsiteX320-18625" fmla="*/ 838 w 10000"/>
                <a:gd name="connsiteY320-18626" fmla="*/ 9111 h 10000"/>
                <a:gd name="connsiteX321-18627" fmla="*/ 934 w 10000"/>
                <a:gd name="connsiteY321-18628" fmla="*/ 9193 h 10000"/>
                <a:gd name="connsiteX322-18629" fmla="*/ 1048 w 10000"/>
                <a:gd name="connsiteY322-18630" fmla="*/ 9283 h 10000"/>
                <a:gd name="connsiteX323-18631" fmla="*/ 1162 w 10000"/>
                <a:gd name="connsiteY323-18632" fmla="*/ 9357 h 10000"/>
                <a:gd name="connsiteX324-18633" fmla="*/ 1275 w 10000"/>
                <a:gd name="connsiteY324-18634" fmla="*/ 9417 h 10000"/>
                <a:gd name="connsiteX325-18635" fmla="*/ 1397 w 10000"/>
                <a:gd name="connsiteY325-18636" fmla="*/ 9484 h 10000"/>
                <a:gd name="connsiteX326-18637" fmla="*/ 1520 w 10000"/>
                <a:gd name="connsiteY326-18638" fmla="*/ 9529 h 10000"/>
                <a:gd name="connsiteX327-18639" fmla="*/ 1651 w 10000"/>
                <a:gd name="connsiteY327-18640" fmla="*/ 9574 h 10000"/>
                <a:gd name="connsiteX328-18641" fmla="*/ 1764 w 10000"/>
                <a:gd name="connsiteY328-18642" fmla="*/ 9604 h 10000"/>
                <a:gd name="connsiteX329-18643" fmla="*/ 1895 w 10000"/>
                <a:gd name="connsiteY329-18644" fmla="*/ 9619 h 10000"/>
                <a:gd name="connsiteX330-18645" fmla="*/ 2017 w 10000"/>
                <a:gd name="connsiteY330-18646" fmla="*/ 9626 h 10000"/>
                <a:gd name="connsiteX331-18647" fmla="*/ 2017 w 10000"/>
                <a:gd name="connsiteY331-18648" fmla="*/ 9626 h 10000"/>
                <a:gd name="connsiteX332-18649" fmla="*/ 2096 w 10000"/>
                <a:gd name="connsiteY332-18650" fmla="*/ 9619 h 10000"/>
                <a:gd name="connsiteX333-18651" fmla="*/ 2096 w 10000"/>
                <a:gd name="connsiteY333-18652" fmla="*/ 9619 h 10000"/>
                <a:gd name="connsiteX334-18653" fmla="*/ 2262 w 10000"/>
                <a:gd name="connsiteY334-18654" fmla="*/ 9619 h 10000"/>
                <a:gd name="connsiteX335-18655" fmla="*/ 2262 w 10000"/>
                <a:gd name="connsiteY335-18656" fmla="*/ 9619 h 10000"/>
                <a:gd name="connsiteX336-18657" fmla="*/ 2428 w 10000"/>
                <a:gd name="connsiteY336-18658" fmla="*/ 9619 h 10000"/>
                <a:gd name="connsiteX337-18659" fmla="*/ 2585 w 10000"/>
                <a:gd name="connsiteY337-18660" fmla="*/ 9634 h 10000"/>
                <a:gd name="connsiteX338-18661" fmla="*/ 2900 w 10000"/>
                <a:gd name="connsiteY338-18662" fmla="*/ 9664 h 10000"/>
                <a:gd name="connsiteX339-18663" fmla="*/ 2900 w 10000"/>
                <a:gd name="connsiteY339-18664" fmla="*/ 9664 h 10000"/>
                <a:gd name="connsiteX340-18665" fmla="*/ 3048 w 10000"/>
                <a:gd name="connsiteY340-18666" fmla="*/ 9686 h 10000"/>
                <a:gd name="connsiteX341-18667" fmla="*/ 3048 w 10000"/>
                <a:gd name="connsiteY341-18668" fmla="*/ 9686 h 10000"/>
                <a:gd name="connsiteX342-18669" fmla="*/ 3197 w 10000"/>
                <a:gd name="connsiteY342-18670" fmla="*/ 9694 h 10000"/>
                <a:gd name="connsiteX343-18671" fmla="*/ 3354 w 10000"/>
                <a:gd name="connsiteY343-18672" fmla="*/ 9701 h 10000"/>
                <a:gd name="connsiteX344-18673" fmla="*/ 3354 w 10000"/>
                <a:gd name="connsiteY344-18674" fmla="*/ 9701 h 10000"/>
                <a:gd name="connsiteX345-18675" fmla="*/ 3590 w 10000"/>
                <a:gd name="connsiteY345-18676" fmla="*/ 9694 h 10000"/>
                <a:gd name="connsiteX346-18677" fmla="*/ 3817 w 10000"/>
                <a:gd name="connsiteY346-18678" fmla="*/ 9679 h 10000"/>
                <a:gd name="connsiteX347-18679" fmla="*/ 3817 w 10000"/>
                <a:gd name="connsiteY347-18680" fmla="*/ 9679 h 10000"/>
                <a:gd name="connsiteX348-18681" fmla="*/ 4035 w 10000"/>
                <a:gd name="connsiteY348-18682" fmla="*/ 9664 h 10000"/>
                <a:gd name="connsiteX349-18683" fmla="*/ 4061 w 10000"/>
                <a:gd name="connsiteY349-18684" fmla="*/ 9664 h 10000"/>
                <a:gd name="connsiteX350-18685" fmla="*/ 4070 w 10000"/>
                <a:gd name="connsiteY350-18686" fmla="*/ 9656 h 10000"/>
                <a:gd name="connsiteX351-18687" fmla="*/ 4070 w 10000"/>
                <a:gd name="connsiteY351-18688" fmla="*/ 9656 h 10000"/>
                <a:gd name="connsiteX352-18689" fmla="*/ 4114 w 10000"/>
                <a:gd name="connsiteY352-18690" fmla="*/ 9634 h 10000"/>
                <a:gd name="connsiteX353-18691" fmla="*/ 4157 w 10000"/>
                <a:gd name="connsiteY353-18692" fmla="*/ 9626 h 10000"/>
                <a:gd name="connsiteX354-18693" fmla="*/ 4175 w 10000"/>
                <a:gd name="connsiteY354-18694" fmla="*/ 9626 h 10000"/>
                <a:gd name="connsiteX355-18695" fmla="*/ 4175 w 10000"/>
                <a:gd name="connsiteY355-18696" fmla="*/ 9626 h 10000"/>
                <a:gd name="connsiteX356-18697" fmla="*/ 4611 w 10000"/>
                <a:gd name="connsiteY356-18698" fmla="*/ 9656 h 10000"/>
                <a:gd name="connsiteX357-18699" fmla="*/ 4611 w 10000"/>
                <a:gd name="connsiteY357-18700" fmla="*/ 9656 h 10000"/>
                <a:gd name="connsiteX358-18701" fmla="*/ 5039 w 10000"/>
                <a:gd name="connsiteY358-18702" fmla="*/ 9679 h 10000"/>
                <a:gd name="connsiteX359-18703" fmla="*/ 5258 w 10000"/>
                <a:gd name="connsiteY359-18704" fmla="*/ 9694 h 10000"/>
                <a:gd name="connsiteX360-18705" fmla="*/ 5476 w 10000"/>
                <a:gd name="connsiteY360-18706" fmla="*/ 9694 h 10000"/>
                <a:gd name="connsiteX361-18707" fmla="*/ 5476 w 10000"/>
                <a:gd name="connsiteY361-18708" fmla="*/ 9694 h 10000"/>
                <a:gd name="connsiteX362-18709" fmla="*/ 5633 w 10000"/>
                <a:gd name="connsiteY362-18710" fmla="*/ 9686 h 10000"/>
                <a:gd name="connsiteX363-18711" fmla="*/ 5633 w 10000"/>
                <a:gd name="connsiteY363-18712" fmla="*/ 9686 h 10000"/>
                <a:gd name="connsiteX364-18713" fmla="*/ 5808 w 10000"/>
                <a:gd name="connsiteY364-18714" fmla="*/ 9686 h 10000"/>
                <a:gd name="connsiteX365-18715" fmla="*/ 5808 w 10000"/>
                <a:gd name="connsiteY365-18716" fmla="*/ 9686 h 10000"/>
                <a:gd name="connsiteX366-18717" fmla="*/ 5886 w 10000"/>
                <a:gd name="connsiteY366-18718" fmla="*/ 9686 h 10000"/>
                <a:gd name="connsiteX367-18719" fmla="*/ 5956 w 10000"/>
                <a:gd name="connsiteY367-18720" fmla="*/ 9694 h 10000"/>
                <a:gd name="connsiteX368-18721" fmla="*/ 6026 w 10000"/>
                <a:gd name="connsiteY368-18722" fmla="*/ 9716 h 10000"/>
                <a:gd name="connsiteX369-18723" fmla="*/ 6087 w 10000"/>
                <a:gd name="connsiteY369-18724" fmla="*/ 9738 h 10000"/>
                <a:gd name="connsiteX370-18725" fmla="*/ 6105 w 10000"/>
                <a:gd name="connsiteY370-18726" fmla="*/ 9746 h 10000"/>
                <a:gd name="connsiteX371-18727" fmla="*/ 6140 w 10000"/>
                <a:gd name="connsiteY371-18728" fmla="*/ 9738 h 10000"/>
                <a:gd name="connsiteX372-18729" fmla="*/ 6148 w 10000"/>
                <a:gd name="connsiteY372-18730" fmla="*/ 9731 h 10000"/>
                <a:gd name="connsiteX373-18731" fmla="*/ 6148 w 10000"/>
                <a:gd name="connsiteY373-18732" fmla="*/ 9731 h 10000"/>
                <a:gd name="connsiteX374-18733" fmla="*/ 6183 w 10000"/>
                <a:gd name="connsiteY374-18734" fmla="*/ 9694 h 10000"/>
                <a:gd name="connsiteX375-18735" fmla="*/ 6227 w 10000"/>
                <a:gd name="connsiteY375-18736" fmla="*/ 9671 h 10000"/>
                <a:gd name="connsiteX376-18737" fmla="*/ 6332 w 10000"/>
                <a:gd name="connsiteY376-18738" fmla="*/ 9634 h 10000"/>
                <a:gd name="connsiteX377-18739" fmla="*/ 6428 w 10000"/>
                <a:gd name="connsiteY377-18740" fmla="*/ 9604 h 10000"/>
                <a:gd name="connsiteX378-18741" fmla="*/ 6541 w 10000"/>
                <a:gd name="connsiteY378-18742" fmla="*/ 9574 h 10000"/>
                <a:gd name="connsiteX379-18743" fmla="*/ 6541 w 10000"/>
                <a:gd name="connsiteY379-18744" fmla="*/ 9574 h 10000"/>
                <a:gd name="connsiteX380-18745" fmla="*/ 6681 w 10000"/>
                <a:gd name="connsiteY380-18746" fmla="*/ 9544 h 10000"/>
                <a:gd name="connsiteX381-18747" fmla="*/ 6742 w 10000"/>
                <a:gd name="connsiteY381-18748" fmla="*/ 9522 h 10000"/>
                <a:gd name="connsiteX382-18749" fmla="*/ 6821 w 10000"/>
                <a:gd name="connsiteY382-18750" fmla="*/ 9499 h 10000"/>
                <a:gd name="connsiteX383-18751" fmla="*/ 6821 w 10000"/>
                <a:gd name="connsiteY383-18752" fmla="*/ 9499 h 10000"/>
                <a:gd name="connsiteX384-18753" fmla="*/ 7092 w 10000"/>
                <a:gd name="connsiteY384-18754" fmla="*/ 9372 h 10000"/>
                <a:gd name="connsiteX385-18755" fmla="*/ 7362 w 10000"/>
                <a:gd name="connsiteY385-18756" fmla="*/ 9215 h 10000"/>
                <a:gd name="connsiteX386-18757" fmla="*/ 7642 w 10000"/>
                <a:gd name="connsiteY386-18758" fmla="*/ 9051 h 10000"/>
                <a:gd name="connsiteX387-18759" fmla="*/ 7930 w 10000"/>
                <a:gd name="connsiteY387-18760" fmla="*/ 8857 h 10000"/>
                <a:gd name="connsiteX388-18761" fmla="*/ 7930 w 10000"/>
                <a:gd name="connsiteY388-18762" fmla="*/ 8857 h 10000"/>
                <a:gd name="connsiteX389-18763" fmla="*/ 8052 w 10000"/>
                <a:gd name="connsiteY389-18764" fmla="*/ 8774 h 10000"/>
                <a:gd name="connsiteX390-18765" fmla="*/ 8192 w 10000"/>
                <a:gd name="connsiteY390-18766" fmla="*/ 8685 h 10000"/>
                <a:gd name="connsiteX391-18767" fmla="*/ 8463 w 10000"/>
                <a:gd name="connsiteY391-18768" fmla="*/ 8543 h 10000"/>
                <a:gd name="connsiteX392-18769" fmla="*/ 8463 w 10000"/>
                <a:gd name="connsiteY392-18770" fmla="*/ 8543 h 10000"/>
                <a:gd name="connsiteX393-18771" fmla="*/ 8664 w 10000"/>
                <a:gd name="connsiteY393-18772" fmla="*/ 8423 h 10000"/>
                <a:gd name="connsiteX394-18773" fmla="*/ 8873 w 10000"/>
                <a:gd name="connsiteY394-18774" fmla="*/ 8303 h 10000"/>
                <a:gd name="connsiteX395-18775" fmla="*/ 8873 w 10000"/>
                <a:gd name="connsiteY395-18776" fmla="*/ 8303 h 10000"/>
                <a:gd name="connsiteX396-18777" fmla="*/ 8987 w 10000"/>
                <a:gd name="connsiteY396-18778" fmla="*/ 8229 h 10000"/>
                <a:gd name="connsiteX397-18779" fmla="*/ 8987 w 10000"/>
                <a:gd name="connsiteY397-18780" fmla="*/ 8229 h 10000"/>
                <a:gd name="connsiteX398-18781" fmla="*/ 9345 w 10000"/>
                <a:gd name="connsiteY398-18782" fmla="*/ 8019 h 10000"/>
                <a:gd name="connsiteX399-18783" fmla="*/ 9546 w 10000"/>
                <a:gd name="connsiteY399-18784" fmla="*/ 7892 h 10000"/>
                <a:gd name="connsiteX400-18785" fmla="*/ 9598 w 10000"/>
                <a:gd name="connsiteY400-18786" fmla="*/ 7855 h 10000"/>
                <a:gd name="connsiteX401-18787" fmla="*/ 9633 w 10000"/>
                <a:gd name="connsiteY401-18788" fmla="*/ 7818 h 10000"/>
                <a:gd name="connsiteX402-18789" fmla="*/ 9642 w 10000"/>
                <a:gd name="connsiteY402-18790" fmla="*/ 7795 h 10000"/>
                <a:gd name="connsiteX403-18791" fmla="*/ 9651 w 10000"/>
                <a:gd name="connsiteY403-18792" fmla="*/ 7780 h 10000"/>
                <a:gd name="connsiteX404-18793" fmla="*/ 9651 w 10000"/>
                <a:gd name="connsiteY404-18794" fmla="*/ 7780 h 10000"/>
                <a:gd name="connsiteX405-18795" fmla="*/ 9659 w 10000"/>
                <a:gd name="connsiteY405-18796" fmla="*/ 7743 h 10000"/>
                <a:gd name="connsiteX406-18797" fmla="*/ 9668 w 10000"/>
                <a:gd name="connsiteY406-18798" fmla="*/ 7713 h 10000"/>
                <a:gd name="connsiteX407-18799" fmla="*/ 9677 w 10000"/>
                <a:gd name="connsiteY407-18800" fmla="*/ 7706 h 10000"/>
                <a:gd name="connsiteX408-18801" fmla="*/ 9677 w 10000"/>
                <a:gd name="connsiteY408-18802" fmla="*/ 7691 h 10000"/>
                <a:gd name="connsiteX409-18803" fmla="*/ 9677 w 10000"/>
                <a:gd name="connsiteY409-18804" fmla="*/ 7691 h 10000"/>
                <a:gd name="connsiteX410-18805" fmla="*/ 9659 w 10000"/>
                <a:gd name="connsiteY410-18806" fmla="*/ 7070 h 10000"/>
                <a:gd name="connsiteX411-18807" fmla="*/ 9642 w 10000"/>
                <a:gd name="connsiteY411-18808" fmla="*/ 6420 h 10000"/>
                <a:gd name="connsiteX412-18809" fmla="*/ 9607 w 10000"/>
                <a:gd name="connsiteY412-18810" fmla="*/ 5755 h 10000"/>
                <a:gd name="connsiteX413-18811" fmla="*/ 9590 w 10000"/>
                <a:gd name="connsiteY413-18812" fmla="*/ 5282 h 10000"/>
                <a:gd name="connsiteX414-18813" fmla="*/ 9825 w 10000"/>
                <a:gd name="connsiteY414-18814" fmla="*/ 4948 h 10000"/>
                <a:gd name="connsiteX415-18815" fmla="*/ 9852 w 10000"/>
                <a:gd name="connsiteY415-18816" fmla="*/ 4970 h 10000"/>
                <a:gd name="connsiteX416-18817" fmla="*/ 9869 w 10000"/>
                <a:gd name="connsiteY416-18818" fmla="*/ 4993 h 10000"/>
                <a:gd name="connsiteX417-18819" fmla="*/ 9911 w 10000"/>
                <a:gd name="connsiteY417-18820" fmla="*/ 5399 h 10000"/>
                <a:gd name="connsiteX418-18821" fmla="*/ 9930 w 10000"/>
                <a:gd name="connsiteY418-18822" fmla="*/ 5830 h 10000"/>
                <a:gd name="connsiteX419-18823" fmla="*/ 9956 w 10000"/>
                <a:gd name="connsiteY419-18824" fmla="*/ 6555 h 10000"/>
                <a:gd name="connsiteX420-18825" fmla="*/ 9983 w 10000"/>
                <a:gd name="connsiteY420-18826" fmla="*/ 7227 h 10000"/>
                <a:gd name="connsiteX421-18827" fmla="*/ 10000 w 10000"/>
                <a:gd name="connsiteY421-18828" fmla="*/ 7870 h 10000"/>
                <a:gd name="connsiteX422-18829" fmla="*/ 9948 w 10000"/>
                <a:gd name="connsiteY422-18830" fmla="*/ 7870 h 10000"/>
                <a:gd name="connsiteX423-18831" fmla="*/ 9930 w 10000"/>
                <a:gd name="connsiteY423-18832" fmla="*/ 7900 h 10000"/>
                <a:gd name="connsiteX424-18833" fmla="*/ 9930 w 10000"/>
                <a:gd name="connsiteY424-18834" fmla="*/ 7900 h 10000"/>
                <a:gd name="connsiteX425-18835" fmla="*/ 9913 w 10000"/>
                <a:gd name="connsiteY425-18836" fmla="*/ 7937 h 10000"/>
                <a:gd name="connsiteX426-18837" fmla="*/ 9878 w 10000"/>
                <a:gd name="connsiteY426-18838" fmla="*/ 7975 h 10000"/>
                <a:gd name="connsiteX427-18839" fmla="*/ 9843 w 10000"/>
                <a:gd name="connsiteY427-18840" fmla="*/ 8012 h 10000"/>
                <a:gd name="connsiteX428-18841" fmla="*/ 9790 w 10000"/>
                <a:gd name="connsiteY428-18842" fmla="*/ 8042 h 10000"/>
                <a:gd name="connsiteX429-18843" fmla="*/ 9694 w 10000"/>
                <a:gd name="connsiteY429-18844" fmla="*/ 8109 h 10000"/>
                <a:gd name="connsiteX430-18845" fmla="*/ 9590 w 10000"/>
                <a:gd name="connsiteY430-18846" fmla="*/ 8169 h 10000"/>
                <a:gd name="connsiteX431-18847" fmla="*/ 9590 w 10000"/>
                <a:gd name="connsiteY431-18848" fmla="*/ 8169 h 10000"/>
                <a:gd name="connsiteX432-18849" fmla="*/ 9476 w 10000"/>
                <a:gd name="connsiteY432-18850" fmla="*/ 8229 h 10000"/>
                <a:gd name="connsiteX433-18851" fmla="*/ 9380 w 10000"/>
                <a:gd name="connsiteY433-18852" fmla="*/ 8303 h 10000"/>
                <a:gd name="connsiteX434-18853" fmla="*/ 9380 w 10000"/>
                <a:gd name="connsiteY434-18854" fmla="*/ 8303 h 10000"/>
                <a:gd name="connsiteX435-18855" fmla="*/ 9205 w 10000"/>
                <a:gd name="connsiteY435-18856" fmla="*/ 8408 h 10000"/>
                <a:gd name="connsiteX436-18857" fmla="*/ 9039 w 10000"/>
                <a:gd name="connsiteY436-18858" fmla="*/ 8513 h 10000"/>
                <a:gd name="connsiteX437-18859" fmla="*/ 8690 w 10000"/>
                <a:gd name="connsiteY437-18860" fmla="*/ 8714 h 10000"/>
                <a:gd name="connsiteX438-18861" fmla="*/ 8690 w 10000"/>
                <a:gd name="connsiteY438-18862" fmla="*/ 8714 h 10000"/>
                <a:gd name="connsiteX439-18863" fmla="*/ 8332 w 10000"/>
                <a:gd name="connsiteY439-18864" fmla="*/ 8924 h 10000"/>
                <a:gd name="connsiteX440-18865" fmla="*/ 8332 w 10000"/>
                <a:gd name="connsiteY440-18866" fmla="*/ 8924 h 10000"/>
                <a:gd name="connsiteX441-18867" fmla="*/ 8131 w 10000"/>
                <a:gd name="connsiteY441-18868" fmla="*/ 9058 h 10000"/>
                <a:gd name="connsiteX442-18869" fmla="*/ 7930 w 10000"/>
                <a:gd name="connsiteY442-18870" fmla="*/ 9185 h 10000"/>
                <a:gd name="connsiteX443-18871" fmla="*/ 7930 w 10000"/>
                <a:gd name="connsiteY443-18872" fmla="*/ 9185 h 10000"/>
                <a:gd name="connsiteX444-18873" fmla="*/ 7555 w 10000"/>
                <a:gd name="connsiteY444-18874" fmla="*/ 9432 h 10000"/>
                <a:gd name="connsiteX445-18875" fmla="*/ 7371 w 10000"/>
                <a:gd name="connsiteY445-18876" fmla="*/ 9544 h 10000"/>
                <a:gd name="connsiteX446-18877" fmla="*/ 7179 w 10000"/>
                <a:gd name="connsiteY446-18878" fmla="*/ 9649 h 10000"/>
                <a:gd name="connsiteX447-18879" fmla="*/ 6978 w 10000"/>
                <a:gd name="connsiteY447-18880" fmla="*/ 9746 h 10000"/>
                <a:gd name="connsiteX448-18881" fmla="*/ 6777 w 10000"/>
                <a:gd name="connsiteY448-18882" fmla="*/ 9828 h 10000"/>
                <a:gd name="connsiteX449-18883" fmla="*/ 6681 w 10000"/>
                <a:gd name="connsiteY449-18884" fmla="*/ 9858 h 10000"/>
                <a:gd name="connsiteX450-18885" fmla="*/ 6576 w 10000"/>
                <a:gd name="connsiteY450-18886" fmla="*/ 9880 h 10000"/>
                <a:gd name="connsiteX451-18887" fmla="*/ 6463 w 10000"/>
                <a:gd name="connsiteY451-18888" fmla="*/ 9903 h 10000"/>
                <a:gd name="connsiteX452-18889" fmla="*/ 6367 w 10000"/>
                <a:gd name="connsiteY452-18890" fmla="*/ 9925 h 10000"/>
                <a:gd name="connsiteX453-18891" fmla="*/ 6349 w 10000"/>
                <a:gd name="connsiteY453-18892" fmla="*/ 9925 h 10000"/>
                <a:gd name="connsiteX454-18893" fmla="*/ 6341 w 10000"/>
                <a:gd name="connsiteY454-18894" fmla="*/ 9933 h 10000"/>
                <a:gd name="connsiteX455-18895" fmla="*/ 6341 w 10000"/>
                <a:gd name="connsiteY455-18896" fmla="*/ 9933 h 10000"/>
                <a:gd name="connsiteX456-18897" fmla="*/ 6314 w 10000"/>
                <a:gd name="connsiteY456-18898" fmla="*/ 9948 h 10000"/>
                <a:gd name="connsiteX457-18899" fmla="*/ 6279 w 10000"/>
                <a:gd name="connsiteY457-18900" fmla="*/ 9955 h 10000"/>
                <a:gd name="connsiteX458-18901" fmla="*/ 6218 w 10000"/>
                <a:gd name="connsiteY458-18902" fmla="*/ 9970 h 10000"/>
                <a:gd name="connsiteX459-18903" fmla="*/ 6227 w 10000"/>
                <a:gd name="connsiteY459-18904" fmla="*/ 9993 h 10000"/>
                <a:gd name="connsiteX460-18905" fmla="*/ 6227 w 10000"/>
                <a:gd name="connsiteY460-18906" fmla="*/ 9993 h 10000"/>
                <a:gd name="connsiteX461-18907" fmla="*/ 6201 w 10000"/>
                <a:gd name="connsiteY461-18908" fmla="*/ 10000 h 10000"/>
                <a:gd name="connsiteX462-18909" fmla="*/ 6201 w 10000"/>
                <a:gd name="connsiteY462-18910" fmla="*/ 10000 h 10000"/>
                <a:gd name="connsiteX463-18911" fmla="*/ 6175 w 10000"/>
                <a:gd name="connsiteY463-18912" fmla="*/ 10000 h 10000"/>
                <a:gd name="connsiteX464-18913" fmla="*/ 6175 w 10000"/>
                <a:gd name="connsiteY464-18914" fmla="*/ 10000 h 10000"/>
                <a:gd name="connsiteX0-18915" fmla="*/ 6175 w 10000"/>
                <a:gd name="connsiteY0-18916" fmla="*/ 10000 h 10000"/>
                <a:gd name="connsiteX1-18917" fmla="*/ 6175 w 10000"/>
                <a:gd name="connsiteY1-18918" fmla="*/ 10000 h 10000"/>
                <a:gd name="connsiteX2-18919" fmla="*/ 6140 w 10000"/>
                <a:gd name="connsiteY2-18920" fmla="*/ 10000 h 10000"/>
                <a:gd name="connsiteX3-18921" fmla="*/ 6114 w 10000"/>
                <a:gd name="connsiteY3-18922" fmla="*/ 9993 h 10000"/>
                <a:gd name="connsiteX4-18923" fmla="*/ 6096 w 10000"/>
                <a:gd name="connsiteY4-18924" fmla="*/ 9985 h 10000"/>
                <a:gd name="connsiteX5-18925" fmla="*/ 6079 w 10000"/>
                <a:gd name="connsiteY5-18926" fmla="*/ 9993 h 10000"/>
                <a:gd name="connsiteX6-18927" fmla="*/ 6079 w 10000"/>
                <a:gd name="connsiteY6-18928" fmla="*/ 9993 h 10000"/>
                <a:gd name="connsiteX7-18929" fmla="*/ 6035 w 10000"/>
                <a:gd name="connsiteY7-18930" fmla="*/ 10000 h 10000"/>
                <a:gd name="connsiteX8-18931" fmla="*/ 6035 w 10000"/>
                <a:gd name="connsiteY8-18932" fmla="*/ 10000 h 10000"/>
                <a:gd name="connsiteX9-18933" fmla="*/ 5983 w 10000"/>
                <a:gd name="connsiteY9-18934" fmla="*/ 9993 h 10000"/>
                <a:gd name="connsiteX10-18935" fmla="*/ 5921 w 10000"/>
                <a:gd name="connsiteY10-18936" fmla="*/ 9963 h 10000"/>
                <a:gd name="connsiteX11-18937" fmla="*/ 5921 w 10000"/>
                <a:gd name="connsiteY11-18938" fmla="*/ 9963 h 10000"/>
                <a:gd name="connsiteX12-18939" fmla="*/ 5895 w 10000"/>
                <a:gd name="connsiteY12-18940" fmla="*/ 9955 h 10000"/>
                <a:gd name="connsiteX13-18941" fmla="*/ 5860 w 10000"/>
                <a:gd name="connsiteY13-18942" fmla="*/ 9955 h 10000"/>
                <a:gd name="connsiteX14-18943" fmla="*/ 5860 w 10000"/>
                <a:gd name="connsiteY14-18944" fmla="*/ 9955 h 10000"/>
                <a:gd name="connsiteX15-18945" fmla="*/ 5773 w 10000"/>
                <a:gd name="connsiteY15-18946" fmla="*/ 9955 h 10000"/>
                <a:gd name="connsiteX16-18947" fmla="*/ 5659 w 10000"/>
                <a:gd name="connsiteY16-18948" fmla="*/ 9963 h 10000"/>
                <a:gd name="connsiteX17-18949" fmla="*/ 5659 w 10000"/>
                <a:gd name="connsiteY17-18950" fmla="*/ 9963 h 10000"/>
                <a:gd name="connsiteX18-18951" fmla="*/ 5572 w 10000"/>
                <a:gd name="connsiteY18-18952" fmla="*/ 9970 h 10000"/>
                <a:gd name="connsiteX19-18953" fmla="*/ 5572 w 10000"/>
                <a:gd name="connsiteY19-18954" fmla="*/ 9970 h 10000"/>
                <a:gd name="connsiteX20-18955" fmla="*/ 5371 w 10000"/>
                <a:gd name="connsiteY20-18956" fmla="*/ 9970 h 10000"/>
                <a:gd name="connsiteX21-18957" fmla="*/ 5371 w 10000"/>
                <a:gd name="connsiteY21-18958" fmla="*/ 9970 h 10000"/>
                <a:gd name="connsiteX22-18959" fmla="*/ 5240 w 10000"/>
                <a:gd name="connsiteY22-18960" fmla="*/ 9970 h 10000"/>
                <a:gd name="connsiteX23-18961" fmla="*/ 5074 w 10000"/>
                <a:gd name="connsiteY23-18962" fmla="*/ 9955 h 10000"/>
                <a:gd name="connsiteX24-18963" fmla="*/ 5074 w 10000"/>
                <a:gd name="connsiteY24-18964" fmla="*/ 9955 h 10000"/>
                <a:gd name="connsiteX25-18965" fmla="*/ 4969 w 10000"/>
                <a:gd name="connsiteY25-18966" fmla="*/ 9948 h 10000"/>
                <a:gd name="connsiteX26-18967" fmla="*/ 4838 w 10000"/>
                <a:gd name="connsiteY26-18968" fmla="*/ 9933 h 10000"/>
                <a:gd name="connsiteX27-18969" fmla="*/ 4838 w 10000"/>
                <a:gd name="connsiteY27-18970" fmla="*/ 9933 h 10000"/>
                <a:gd name="connsiteX28-18971" fmla="*/ 4664 w 10000"/>
                <a:gd name="connsiteY28-18972" fmla="*/ 9948 h 10000"/>
                <a:gd name="connsiteX29-18973" fmla="*/ 4664 w 10000"/>
                <a:gd name="connsiteY29-18974" fmla="*/ 9948 h 10000"/>
                <a:gd name="connsiteX30-18975" fmla="*/ 4480 w 10000"/>
                <a:gd name="connsiteY30-18976" fmla="*/ 9948 h 10000"/>
                <a:gd name="connsiteX31-18977" fmla="*/ 4445 w 10000"/>
                <a:gd name="connsiteY31-18978" fmla="*/ 9948 h 10000"/>
                <a:gd name="connsiteX32-18979" fmla="*/ 4445 w 10000"/>
                <a:gd name="connsiteY32-18980" fmla="*/ 9948 h 10000"/>
                <a:gd name="connsiteX33-18981" fmla="*/ 4393 w 10000"/>
                <a:gd name="connsiteY33-18982" fmla="*/ 9933 h 10000"/>
                <a:gd name="connsiteX34-18983" fmla="*/ 4332 w 10000"/>
                <a:gd name="connsiteY34-18984" fmla="*/ 9925 h 10000"/>
                <a:gd name="connsiteX35-18985" fmla="*/ 4323 w 10000"/>
                <a:gd name="connsiteY35-18986" fmla="*/ 9918 h 10000"/>
                <a:gd name="connsiteX36-18987" fmla="*/ 4297 w 10000"/>
                <a:gd name="connsiteY36-18988" fmla="*/ 9925 h 10000"/>
                <a:gd name="connsiteX37-18989" fmla="*/ 4297 w 10000"/>
                <a:gd name="connsiteY37-18990" fmla="*/ 9925 h 10000"/>
                <a:gd name="connsiteX38-18991" fmla="*/ 4253 w 10000"/>
                <a:gd name="connsiteY38-18992" fmla="*/ 9933 h 10000"/>
                <a:gd name="connsiteX39-18993" fmla="*/ 4253 w 10000"/>
                <a:gd name="connsiteY39-18994" fmla="*/ 9933 h 10000"/>
                <a:gd name="connsiteX40-18995" fmla="*/ 4026 w 10000"/>
                <a:gd name="connsiteY40-18996" fmla="*/ 9933 h 10000"/>
                <a:gd name="connsiteX41-18997" fmla="*/ 3808 w 10000"/>
                <a:gd name="connsiteY41-18998" fmla="*/ 9955 h 10000"/>
                <a:gd name="connsiteX42-18999" fmla="*/ 3808 w 10000"/>
                <a:gd name="connsiteY42-19000" fmla="*/ 9955 h 10000"/>
                <a:gd name="connsiteX43-19001" fmla="*/ 3581 w 10000"/>
                <a:gd name="connsiteY43-19002" fmla="*/ 9963 h 10000"/>
                <a:gd name="connsiteX44-19003" fmla="*/ 3354 w 10000"/>
                <a:gd name="connsiteY44-19004" fmla="*/ 9970 h 10000"/>
                <a:gd name="connsiteX45-19005" fmla="*/ 3354 w 10000"/>
                <a:gd name="connsiteY45-19006" fmla="*/ 9970 h 10000"/>
                <a:gd name="connsiteX46-19007" fmla="*/ 3179 w 10000"/>
                <a:gd name="connsiteY46-19008" fmla="*/ 9963 h 10000"/>
                <a:gd name="connsiteX47-19009" fmla="*/ 3022 w 10000"/>
                <a:gd name="connsiteY47-19010" fmla="*/ 9955 h 10000"/>
                <a:gd name="connsiteX48-19011" fmla="*/ 3022 w 10000"/>
                <a:gd name="connsiteY48-19012" fmla="*/ 9955 h 10000"/>
                <a:gd name="connsiteX49-19013" fmla="*/ 2856 w 10000"/>
                <a:gd name="connsiteY49-19014" fmla="*/ 9933 h 10000"/>
                <a:gd name="connsiteX50-19015" fmla="*/ 2690 w 10000"/>
                <a:gd name="connsiteY50-19016" fmla="*/ 9933 h 10000"/>
                <a:gd name="connsiteX51-19017" fmla="*/ 2690 w 10000"/>
                <a:gd name="connsiteY51-19018" fmla="*/ 9933 h 10000"/>
                <a:gd name="connsiteX52-19019" fmla="*/ 2393 w 10000"/>
                <a:gd name="connsiteY52-19020" fmla="*/ 9918 h 10000"/>
                <a:gd name="connsiteX53-19021" fmla="*/ 2096 w 10000"/>
                <a:gd name="connsiteY53-19022" fmla="*/ 9903 h 10000"/>
                <a:gd name="connsiteX54-19023" fmla="*/ 1983 w 10000"/>
                <a:gd name="connsiteY54-19024" fmla="*/ 9895 h 10000"/>
                <a:gd name="connsiteX55-19025" fmla="*/ 1983 w 10000"/>
                <a:gd name="connsiteY55-19026" fmla="*/ 9895 h 10000"/>
                <a:gd name="connsiteX56-19027" fmla="*/ 1817 w 10000"/>
                <a:gd name="connsiteY56-19028" fmla="*/ 9880 h 10000"/>
                <a:gd name="connsiteX57-19029" fmla="*/ 1668 w 10000"/>
                <a:gd name="connsiteY57-19030" fmla="*/ 9851 h 10000"/>
                <a:gd name="connsiteX58-19031" fmla="*/ 1520 w 10000"/>
                <a:gd name="connsiteY58-19032" fmla="*/ 9813 h 10000"/>
                <a:gd name="connsiteX59-19033" fmla="*/ 1389 w 10000"/>
                <a:gd name="connsiteY59-19034" fmla="*/ 9768 h 10000"/>
                <a:gd name="connsiteX60-19035" fmla="*/ 1389 w 10000"/>
                <a:gd name="connsiteY60-19036" fmla="*/ 9768 h 10000"/>
                <a:gd name="connsiteX61-19037" fmla="*/ 1223 w 10000"/>
                <a:gd name="connsiteY61-19038" fmla="*/ 9694 h 10000"/>
                <a:gd name="connsiteX62-19039" fmla="*/ 1083 w 10000"/>
                <a:gd name="connsiteY62-19040" fmla="*/ 9619 h 10000"/>
                <a:gd name="connsiteX63-19041" fmla="*/ 934 w 10000"/>
                <a:gd name="connsiteY63-19042" fmla="*/ 9537 h 10000"/>
                <a:gd name="connsiteX64-19043" fmla="*/ 812 w 10000"/>
                <a:gd name="connsiteY64-19044" fmla="*/ 9439 h 10000"/>
                <a:gd name="connsiteX65-19045" fmla="*/ 681 w 10000"/>
                <a:gd name="connsiteY65-19046" fmla="*/ 9335 h 10000"/>
                <a:gd name="connsiteX66-19047" fmla="*/ 568 w 10000"/>
                <a:gd name="connsiteY66-19048" fmla="*/ 9223 h 10000"/>
                <a:gd name="connsiteX67-19049" fmla="*/ 454 w 10000"/>
                <a:gd name="connsiteY67-19050" fmla="*/ 9111 h 10000"/>
                <a:gd name="connsiteX68-19051" fmla="*/ 349 w 10000"/>
                <a:gd name="connsiteY68-19052" fmla="*/ 8976 h 10000"/>
                <a:gd name="connsiteX69-19053" fmla="*/ 349 w 10000"/>
                <a:gd name="connsiteY69-19054" fmla="*/ 8976 h 10000"/>
                <a:gd name="connsiteX70-19055" fmla="*/ 262 w 10000"/>
                <a:gd name="connsiteY70-19056" fmla="*/ 8842 h 10000"/>
                <a:gd name="connsiteX71-19057" fmla="*/ 227 w 10000"/>
                <a:gd name="connsiteY71-19058" fmla="*/ 8774 h 10000"/>
                <a:gd name="connsiteX72-19059" fmla="*/ 192 w 10000"/>
                <a:gd name="connsiteY72-19060" fmla="*/ 8700 h 10000"/>
                <a:gd name="connsiteX73-19061" fmla="*/ 166 w 10000"/>
                <a:gd name="connsiteY73-19062" fmla="*/ 8632 h 10000"/>
                <a:gd name="connsiteX74-19063" fmla="*/ 148 w 10000"/>
                <a:gd name="connsiteY74-19064" fmla="*/ 8565 h 10000"/>
                <a:gd name="connsiteX75-19065" fmla="*/ 131 w 10000"/>
                <a:gd name="connsiteY75-19066" fmla="*/ 8490 h 10000"/>
                <a:gd name="connsiteX76-19067" fmla="*/ 122 w 10000"/>
                <a:gd name="connsiteY76-19068" fmla="*/ 8416 h 10000"/>
                <a:gd name="connsiteX77-19069" fmla="*/ 122 w 10000"/>
                <a:gd name="connsiteY77-19070" fmla="*/ 8408 h 10000"/>
                <a:gd name="connsiteX78-19071" fmla="*/ 122 w 10000"/>
                <a:gd name="connsiteY78-19072" fmla="*/ 8408 h 10000"/>
                <a:gd name="connsiteX79-19073" fmla="*/ 122 w 10000"/>
                <a:gd name="connsiteY79-19074" fmla="*/ 8408 h 10000"/>
                <a:gd name="connsiteX80-19075" fmla="*/ 114 w 10000"/>
                <a:gd name="connsiteY80-19076" fmla="*/ 8356 h 10000"/>
                <a:gd name="connsiteX81-19077" fmla="*/ 105 w 10000"/>
                <a:gd name="connsiteY81-19078" fmla="*/ 8303 h 10000"/>
                <a:gd name="connsiteX82-19079" fmla="*/ 96 w 10000"/>
                <a:gd name="connsiteY82-19080" fmla="*/ 8191 h 10000"/>
                <a:gd name="connsiteX83-19081" fmla="*/ 105 w 10000"/>
                <a:gd name="connsiteY83-19082" fmla="*/ 8079 h 10000"/>
                <a:gd name="connsiteX84-19083" fmla="*/ 114 w 10000"/>
                <a:gd name="connsiteY84-19084" fmla="*/ 7960 h 10000"/>
                <a:gd name="connsiteX85-19085" fmla="*/ 114 w 10000"/>
                <a:gd name="connsiteY85-19086" fmla="*/ 7960 h 10000"/>
                <a:gd name="connsiteX86-19087" fmla="*/ 122 w 10000"/>
                <a:gd name="connsiteY86-19088" fmla="*/ 7773 h 10000"/>
                <a:gd name="connsiteX87-19089" fmla="*/ 122 w 10000"/>
                <a:gd name="connsiteY87-19090" fmla="*/ 7773 h 10000"/>
                <a:gd name="connsiteX88-19091" fmla="*/ 122 w 10000"/>
                <a:gd name="connsiteY88-19092" fmla="*/ 7451 h 10000"/>
                <a:gd name="connsiteX89-19093" fmla="*/ 122 w 10000"/>
                <a:gd name="connsiteY89-19094" fmla="*/ 7451 h 10000"/>
                <a:gd name="connsiteX90-19095" fmla="*/ 122 w 10000"/>
                <a:gd name="connsiteY90-19096" fmla="*/ 7063 h 10000"/>
                <a:gd name="connsiteX91-19097" fmla="*/ 122 w 10000"/>
                <a:gd name="connsiteY91-19098" fmla="*/ 6689 h 10000"/>
                <a:gd name="connsiteX92-19099" fmla="*/ 122 w 10000"/>
                <a:gd name="connsiteY92-19100" fmla="*/ 6689 h 10000"/>
                <a:gd name="connsiteX93-19101" fmla="*/ 114 w 10000"/>
                <a:gd name="connsiteY93-19102" fmla="*/ 6510 h 10000"/>
                <a:gd name="connsiteX94-19103" fmla="*/ 96 w 10000"/>
                <a:gd name="connsiteY94-19104" fmla="*/ 6338 h 10000"/>
                <a:gd name="connsiteX95-19105" fmla="*/ 96 w 10000"/>
                <a:gd name="connsiteY95-19106" fmla="*/ 6338 h 10000"/>
                <a:gd name="connsiteX96-19107" fmla="*/ 70 w 10000"/>
                <a:gd name="connsiteY96-19108" fmla="*/ 6091 h 10000"/>
                <a:gd name="connsiteX97-19109" fmla="*/ 61 w 10000"/>
                <a:gd name="connsiteY97-19110" fmla="*/ 5972 h 10000"/>
                <a:gd name="connsiteX98-19111" fmla="*/ 70 w 10000"/>
                <a:gd name="connsiteY98-19112" fmla="*/ 5845 h 10000"/>
                <a:gd name="connsiteX99-19113" fmla="*/ 70 w 10000"/>
                <a:gd name="connsiteY99-19114" fmla="*/ 5845 h 10000"/>
                <a:gd name="connsiteX100-19115" fmla="*/ 79 w 10000"/>
                <a:gd name="connsiteY100-19116" fmla="*/ 5583 h 10000"/>
                <a:gd name="connsiteX101-19117" fmla="*/ 79 w 10000"/>
                <a:gd name="connsiteY101-19118" fmla="*/ 5314 h 10000"/>
                <a:gd name="connsiteX102-19119" fmla="*/ 61 w 10000"/>
                <a:gd name="connsiteY102-19120" fmla="*/ 5045 h 10000"/>
                <a:gd name="connsiteX103-19121" fmla="*/ 44 w 10000"/>
                <a:gd name="connsiteY103-19122" fmla="*/ 4776 h 10000"/>
                <a:gd name="connsiteX104-19123" fmla="*/ 44 w 10000"/>
                <a:gd name="connsiteY104-19124" fmla="*/ 4776 h 10000"/>
                <a:gd name="connsiteX105-19125" fmla="*/ 17 w 10000"/>
                <a:gd name="connsiteY105-19126" fmla="*/ 4402 h 10000"/>
                <a:gd name="connsiteX106-19127" fmla="*/ 9 w 10000"/>
                <a:gd name="connsiteY106-19128" fmla="*/ 4215 h 10000"/>
                <a:gd name="connsiteX107-19129" fmla="*/ 0 w 10000"/>
                <a:gd name="connsiteY107-19130" fmla="*/ 4028 h 10000"/>
                <a:gd name="connsiteX108-19131" fmla="*/ 0 w 10000"/>
                <a:gd name="connsiteY108-19132" fmla="*/ 2093 h 10000"/>
                <a:gd name="connsiteX109-19133" fmla="*/ 0 w 10000"/>
                <a:gd name="connsiteY109-19134" fmla="*/ 2093 h 10000"/>
                <a:gd name="connsiteX110-19135" fmla="*/ 0 w 10000"/>
                <a:gd name="connsiteY110-19136" fmla="*/ 2033 h 10000"/>
                <a:gd name="connsiteX111-19137" fmla="*/ 0 w 10000"/>
                <a:gd name="connsiteY111-19138" fmla="*/ 1958 h 10000"/>
                <a:gd name="connsiteX112-19139" fmla="*/ 26 w 10000"/>
                <a:gd name="connsiteY112-19140" fmla="*/ 1816 h 10000"/>
                <a:gd name="connsiteX113-19141" fmla="*/ 26 w 10000"/>
                <a:gd name="connsiteY113-19142" fmla="*/ 1816 h 10000"/>
                <a:gd name="connsiteX114-19143" fmla="*/ 35 w 10000"/>
                <a:gd name="connsiteY114-19144" fmla="*/ 1719 h 10000"/>
                <a:gd name="connsiteX115-19145" fmla="*/ 44 w 10000"/>
                <a:gd name="connsiteY115-19146" fmla="*/ 1637 h 10000"/>
                <a:gd name="connsiteX116-19147" fmla="*/ 35 w 10000"/>
                <a:gd name="connsiteY116-19148" fmla="*/ 1465 h 10000"/>
                <a:gd name="connsiteX117-19149" fmla="*/ 35 w 10000"/>
                <a:gd name="connsiteY117-19150" fmla="*/ 1465 h 10000"/>
                <a:gd name="connsiteX118-19151" fmla="*/ 35 w 10000"/>
                <a:gd name="connsiteY118-19152" fmla="*/ 1368 h 10000"/>
                <a:gd name="connsiteX119-19153" fmla="*/ 35 w 10000"/>
                <a:gd name="connsiteY119-19154" fmla="*/ 1263 h 10000"/>
                <a:gd name="connsiteX120-19155" fmla="*/ 44 w 10000"/>
                <a:gd name="connsiteY120-19156" fmla="*/ 1173 h 10000"/>
                <a:gd name="connsiteX121-19157" fmla="*/ 61 w 10000"/>
                <a:gd name="connsiteY121-19158" fmla="*/ 1084 h 10000"/>
                <a:gd name="connsiteX122-19159" fmla="*/ 61 w 10000"/>
                <a:gd name="connsiteY122-19160" fmla="*/ 1084 h 10000"/>
                <a:gd name="connsiteX123-19161" fmla="*/ 105 w 10000"/>
                <a:gd name="connsiteY123-19162" fmla="*/ 942 h 10000"/>
                <a:gd name="connsiteX124-19163" fmla="*/ 157 w 10000"/>
                <a:gd name="connsiteY124-19164" fmla="*/ 815 h 10000"/>
                <a:gd name="connsiteX125-19165" fmla="*/ 227 w 10000"/>
                <a:gd name="connsiteY125-19166" fmla="*/ 695 h 10000"/>
                <a:gd name="connsiteX126-19167" fmla="*/ 297 w 10000"/>
                <a:gd name="connsiteY126-19168" fmla="*/ 598 h 10000"/>
                <a:gd name="connsiteX127-19169" fmla="*/ 376 w 10000"/>
                <a:gd name="connsiteY127-19170" fmla="*/ 508 h 10000"/>
                <a:gd name="connsiteX128-19171" fmla="*/ 472 w 10000"/>
                <a:gd name="connsiteY128-19172" fmla="*/ 433 h 10000"/>
                <a:gd name="connsiteX129-19173" fmla="*/ 594 w 10000"/>
                <a:gd name="connsiteY129-19174" fmla="*/ 359 h 10000"/>
                <a:gd name="connsiteX130-19175" fmla="*/ 734 w 10000"/>
                <a:gd name="connsiteY130-19176" fmla="*/ 291 h 10000"/>
                <a:gd name="connsiteX131-19177" fmla="*/ 734 w 10000"/>
                <a:gd name="connsiteY131-19178" fmla="*/ 291 h 10000"/>
                <a:gd name="connsiteX132-19179" fmla="*/ 873 w 10000"/>
                <a:gd name="connsiteY132-19180" fmla="*/ 247 h 10000"/>
                <a:gd name="connsiteX133-19181" fmla="*/ 996 w 10000"/>
                <a:gd name="connsiteY133-19182" fmla="*/ 209 h 10000"/>
                <a:gd name="connsiteX134-19183" fmla="*/ 1258 w 10000"/>
                <a:gd name="connsiteY134-19184" fmla="*/ 142 h 10000"/>
                <a:gd name="connsiteX135-19185" fmla="*/ 1520 w 10000"/>
                <a:gd name="connsiteY135-19186" fmla="*/ 82 h 10000"/>
                <a:gd name="connsiteX136-19187" fmla="*/ 1782 w 10000"/>
                <a:gd name="connsiteY136-19188" fmla="*/ 45 h 10000"/>
                <a:gd name="connsiteX137-19189" fmla="*/ 2035 w 10000"/>
                <a:gd name="connsiteY137-19190" fmla="*/ 22 h 10000"/>
                <a:gd name="connsiteX138-19191" fmla="*/ 2288 w 10000"/>
                <a:gd name="connsiteY138-19192" fmla="*/ 7 h 10000"/>
                <a:gd name="connsiteX139-19193" fmla="*/ 2533 w 10000"/>
                <a:gd name="connsiteY139-19194" fmla="*/ 0 h 10000"/>
                <a:gd name="connsiteX140-19195" fmla="*/ 2769 w 10000"/>
                <a:gd name="connsiteY140-19196" fmla="*/ 0 h 10000"/>
                <a:gd name="connsiteX141-19197" fmla="*/ 2769 w 10000"/>
                <a:gd name="connsiteY141-19198" fmla="*/ 0 h 10000"/>
                <a:gd name="connsiteX142-19199" fmla="*/ 3127 w 10000"/>
                <a:gd name="connsiteY142-19200" fmla="*/ 0 h 10000"/>
                <a:gd name="connsiteX143-19201" fmla="*/ 3476 w 10000"/>
                <a:gd name="connsiteY143-19202" fmla="*/ 15 h 10000"/>
                <a:gd name="connsiteX144-19203" fmla="*/ 3476 w 10000"/>
                <a:gd name="connsiteY144-19204" fmla="*/ 15 h 10000"/>
                <a:gd name="connsiteX145-19205" fmla="*/ 3852 w 10000"/>
                <a:gd name="connsiteY145-19206" fmla="*/ 22 h 10000"/>
                <a:gd name="connsiteX146-19207" fmla="*/ 4218 w 10000"/>
                <a:gd name="connsiteY146-19208" fmla="*/ 22 h 10000"/>
                <a:gd name="connsiteX147-19209" fmla="*/ 4218 w 10000"/>
                <a:gd name="connsiteY147-19210" fmla="*/ 22 h 10000"/>
                <a:gd name="connsiteX148-19211" fmla="*/ 4428 w 10000"/>
                <a:gd name="connsiteY148-19212" fmla="*/ 30 h 10000"/>
                <a:gd name="connsiteX149-19213" fmla="*/ 4646 w 10000"/>
                <a:gd name="connsiteY149-19214" fmla="*/ 37 h 10000"/>
                <a:gd name="connsiteX150-19215" fmla="*/ 5066 w 10000"/>
                <a:gd name="connsiteY150-19216" fmla="*/ 60 h 10000"/>
                <a:gd name="connsiteX151-19217" fmla="*/ 5066 w 10000"/>
                <a:gd name="connsiteY151-19218" fmla="*/ 60 h 10000"/>
                <a:gd name="connsiteX152-19219" fmla="*/ 5493 w 10000"/>
                <a:gd name="connsiteY152-19220" fmla="*/ 82 h 10000"/>
                <a:gd name="connsiteX153-19221" fmla="*/ 5712 w 10000"/>
                <a:gd name="connsiteY153-19222" fmla="*/ 90 h 10000"/>
                <a:gd name="connsiteX154-19223" fmla="*/ 5921 w 10000"/>
                <a:gd name="connsiteY154-19224" fmla="*/ 90 h 10000"/>
                <a:gd name="connsiteX155-19225" fmla="*/ 5921 w 10000"/>
                <a:gd name="connsiteY155-19226" fmla="*/ 90 h 10000"/>
                <a:gd name="connsiteX156-19227" fmla="*/ 6376 w 10000"/>
                <a:gd name="connsiteY156-19228" fmla="*/ 105 h 10000"/>
                <a:gd name="connsiteX157-19229" fmla="*/ 6838 w 10000"/>
                <a:gd name="connsiteY157-19230" fmla="*/ 112 h 10000"/>
                <a:gd name="connsiteX158-19231" fmla="*/ 7694 w 10000"/>
                <a:gd name="connsiteY158-19232" fmla="*/ 127 h 10000"/>
                <a:gd name="connsiteX159-19233" fmla="*/ 7799 w 10000"/>
                <a:gd name="connsiteY159-19234" fmla="*/ 135 h 10000"/>
                <a:gd name="connsiteX160-19235" fmla="*/ 7799 w 10000"/>
                <a:gd name="connsiteY160-19236" fmla="*/ 135 h 10000"/>
                <a:gd name="connsiteX161-19237" fmla="*/ 8122 w 10000"/>
                <a:gd name="connsiteY161-19238" fmla="*/ 142 h 10000"/>
                <a:gd name="connsiteX162-19239" fmla="*/ 8454 w 10000"/>
                <a:gd name="connsiteY162-19240" fmla="*/ 164 h 10000"/>
                <a:gd name="connsiteX163-19241" fmla="*/ 8603 w 10000"/>
                <a:gd name="connsiteY163-19242" fmla="*/ 179 h 10000"/>
                <a:gd name="connsiteX164-19243" fmla="*/ 8760 w 10000"/>
                <a:gd name="connsiteY164-19244" fmla="*/ 202 h 10000"/>
                <a:gd name="connsiteX165-19245" fmla="*/ 8900 w 10000"/>
                <a:gd name="connsiteY165-19246" fmla="*/ 232 h 10000"/>
                <a:gd name="connsiteX166-19247" fmla="*/ 9039 w 10000"/>
                <a:gd name="connsiteY166-19248" fmla="*/ 277 h 10000"/>
                <a:gd name="connsiteX167-19249" fmla="*/ 9170 w 10000"/>
                <a:gd name="connsiteY167-19250" fmla="*/ 321 h 10000"/>
                <a:gd name="connsiteX168-19251" fmla="*/ 9293 w 10000"/>
                <a:gd name="connsiteY168-19252" fmla="*/ 389 h 10000"/>
                <a:gd name="connsiteX169-19253" fmla="*/ 9389 w 10000"/>
                <a:gd name="connsiteY169-19254" fmla="*/ 463 h 10000"/>
                <a:gd name="connsiteX170-19255" fmla="*/ 9441 w 10000"/>
                <a:gd name="connsiteY170-19256" fmla="*/ 508 h 10000"/>
                <a:gd name="connsiteX171-19257" fmla="*/ 9476 w 10000"/>
                <a:gd name="connsiteY171-19258" fmla="*/ 553 h 10000"/>
                <a:gd name="connsiteX172-19259" fmla="*/ 9520 w 10000"/>
                <a:gd name="connsiteY172-19260" fmla="*/ 605 h 10000"/>
                <a:gd name="connsiteX173-19261" fmla="*/ 9563 w 10000"/>
                <a:gd name="connsiteY173-19262" fmla="*/ 665 h 10000"/>
                <a:gd name="connsiteX174-19263" fmla="*/ 9590 w 10000"/>
                <a:gd name="connsiteY174-19264" fmla="*/ 717 h 10000"/>
                <a:gd name="connsiteX175-19265" fmla="*/ 9616 w 10000"/>
                <a:gd name="connsiteY175-19266" fmla="*/ 777 h 10000"/>
                <a:gd name="connsiteX176-19267" fmla="*/ 9642 w 10000"/>
                <a:gd name="connsiteY176-19268" fmla="*/ 852 h 10000"/>
                <a:gd name="connsiteX177-19269" fmla="*/ 9659 w 10000"/>
                <a:gd name="connsiteY177-19270" fmla="*/ 927 h 10000"/>
                <a:gd name="connsiteX178-19271" fmla="*/ 9668 w 10000"/>
                <a:gd name="connsiteY178-19272" fmla="*/ 1001 h 10000"/>
                <a:gd name="connsiteX179-19273" fmla="*/ 9677 w 10000"/>
                <a:gd name="connsiteY179-19274" fmla="*/ 1084 h 10000"/>
                <a:gd name="connsiteX180-19275" fmla="*/ 9677 w 10000"/>
                <a:gd name="connsiteY180-19276" fmla="*/ 1084 h 10000"/>
                <a:gd name="connsiteX181-19277" fmla="*/ 9668 w 10000"/>
                <a:gd name="connsiteY181-19278" fmla="*/ 1136 h 10000"/>
                <a:gd name="connsiteX182-19279" fmla="*/ 9659 w 10000"/>
                <a:gd name="connsiteY182-19280" fmla="*/ 1151 h 10000"/>
                <a:gd name="connsiteX183-19281" fmla="*/ 9642 w 10000"/>
                <a:gd name="connsiteY183-19282" fmla="*/ 1173 h 10000"/>
                <a:gd name="connsiteX184-19283" fmla="*/ 9642 w 10000"/>
                <a:gd name="connsiteY184-19284" fmla="*/ 1173 h 10000"/>
                <a:gd name="connsiteX185-19285" fmla="*/ 9616 w 10000"/>
                <a:gd name="connsiteY185-19286" fmla="*/ 1188 h 10000"/>
                <a:gd name="connsiteX186-19287" fmla="*/ 9590 w 10000"/>
                <a:gd name="connsiteY186-19288" fmla="*/ 1196 h 10000"/>
                <a:gd name="connsiteX187-19289" fmla="*/ 9563 w 10000"/>
                <a:gd name="connsiteY187-19290" fmla="*/ 1203 h 10000"/>
                <a:gd name="connsiteX188-19291" fmla="*/ 9520 w 10000"/>
                <a:gd name="connsiteY188-19292" fmla="*/ 1211 h 10000"/>
                <a:gd name="connsiteX189-19293" fmla="*/ 9520 w 10000"/>
                <a:gd name="connsiteY189-19294" fmla="*/ 1211 h 10000"/>
                <a:gd name="connsiteX190-19295" fmla="*/ 9467 w 10000"/>
                <a:gd name="connsiteY190-19296" fmla="*/ 1203 h 10000"/>
                <a:gd name="connsiteX191-19297" fmla="*/ 9441 w 10000"/>
                <a:gd name="connsiteY191-19298" fmla="*/ 1188 h 10000"/>
                <a:gd name="connsiteX192-19299" fmla="*/ 9415 w 10000"/>
                <a:gd name="connsiteY192-19300" fmla="*/ 1173 h 10000"/>
                <a:gd name="connsiteX193-19301" fmla="*/ 9397 w 10000"/>
                <a:gd name="connsiteY193-19302" fmla="*/ 1158 h 10000"/>
                <a:gd name="connsiteX194-19303" fmla="*/ 9380 w 10000"/>
                <a:gd name="connsiteY194-19304" fmla="*/ 1136 h 10000"/>
                <a:gd name="connsiteX195-19305" fmla="*/ 9362 w 10000"/>
                <a:gd name="connsiteY195-19306" fmla="*/ 1114 h 10000"/>
                <a:gd name="connsiteX196-19307" fmla="*/ 9362 w 10000"/>
                <a:gd name="connsiteY196-19308" fmla="*/ 1084 h 10000"/>
                <a:gd name="connsiteX197-19309" fmla="*/ 9362 w 10000"/>
                <a:gd name="connsiteY197-19310" fmla="*/ 1084 h 10000"/>
                <a:gd name="connsiteX198-19311" fmla="*/ 9354 w 10000"/>
                <a:gd name="connsiteY198-19312" fmla="*/ 994 h 10000"/>
                <a:gd name="connsiteX199-19313" fmla="*/ 9336 w 10000"/>
                <a:gd name="connsiteY199-19314" fmla="*/ 919 h 10000"/>
                <a:gd name="connsiteX200-19315" fmla="*/ 9310 w 10000"/>
                <a:gd name="connsiteY200-19316" fmla="*/ 852 h 10000"/>
                <a:gd name="connsiteX201-19317" fmla="*/ 9275 w 10000"/>
                <a:gd name="connsiteY201-19318" fmla="*/ 777 h 10000"/>
                <a:gd name="connsiteX202-19319" fmla="*/ 9223 w 10000"/>
                <a:gd name="connsiteY202-19320" fmla="*/ 717 h 10000"/>
                <a:gd name="connsiteX203-19321" fmla="*/ 9170 w 10000"/>
                <a:gd name="connsiteY203-19322" fmla="*/ 665 h 10000"/>
                <a:gd name="connsiteX204-19323" fmla="*/ 9118 w 10000"/>
                <a:gd name="connsiteY204-19324" fmla="*/ 620 h 10000"/>
                <a:gd name="connsiteX205-19325" fmla="*/ 9048 w 10000"/>
                <a:gd name="connsiteY205-19326" fmla="*/ 575 h 10000"/>
                <a:gd name="connsiteX206-19327" fmla="*/ 8961 w 10000"/>
                <a:gd name="connsiteY206-19328" fmla="*/ 531 h 10000"/>
                <a:gd name="connsiteX207-19329" fmla="*/ 8882 w 10000"/>
                <a:gd name="connsiteY207-19330" fmla="*/ 493 h 10000"/>
                <a:gd name="connsiteX208-19331" fmla="*/ 8786 w 10000"/>
                <a:gd name="connsiteY208-19332" fmla="*/ 463 h 10000"/>
                <a:gd name="connsiteX209-19333" fmla="*/ 8681 w 10000"/>
                <a:gd name="connsiteY209-19334" fmla="*/ 441 h 10000"/>
                <a:gd name="connsiteX210-19335" fmla="*/ 8568 w 10000"/>
                <a:gd name="connsiteY210-19336" fmla="*/ 426 h 10000"/>
                <a:gd name="connsiteX211-19337" fmla="*/ 8454 w 10000"/>
                <a:gd name="connsiteY211-19338" fmla="*/ 411 h 10000"/>
                <a:gd name="connsiteX212-19339" fmla="*/ 8314 w 10000"/>
                <a:gd name="connsiteY212-19340" fmla="*/ 404 h 10000"/>
                <a:gd name="connsiteX213-19341" fmla="*/ 8183 w 10000"/>
                <a:gd name="connsiteY213-19342" fmla="*/ 404 h 10000"/>
                <a:gd name="connsiteX214-19343" fmla="*/ 8166 w 10000"/>
                <a:gd name="connsiteY214-19344" fmla="*/ 404 h 10000"/>
                <a:gd name="connsiteX215-19345" fmla="*/ 8166 w 10000"/>
                <a:gd name="connsiteY215-19346" fmla="*/ 404 h 10000"/>
                <a:gd name="connsiteX216-19347" fmla="*/ 7834 w 10000"/>
                <a:gd name="connsiteY216-19348" fmla="*/ 396 h 10000"/>
                <a:gd name="connsiteX217-19349" fmla="*/ 7520 w 10000"/>
                <a:gd name="connsiteY217-19350" fmla="*/ 381 h 10000"/>
                <a:gd name="connsiteX218-19351" fmla="*/ 7520 w 10000"/>
                <a:gd name="connsiteY218-19352" fmla="*/ 381 h 10000"/>
                <a:gd name="connsiteX219-19353" fmla="*/ 7205 w 10000"/>
                <a:gd name="connsiteY219-19354" fmla="*/ 374 h 10000"/>
                <a:gd name="connsiteX220-19355" fmla="*/ 6882 w 10000"/>
                <a:gd name="connsiteY220-19356" fmla="*/ 366 h 10000"/>
                <a:gd name="connsiteX221-19357" fmla="*/ 5502 w 10000"/>
                <a:gd name="connsiteY221-19358" fmla="*/ 366 h 10000"/>
                <a:gd name="connsiteX222-19359" fmla="*/ 5502 w 10000"/>
                <a:gd name="connsiteY222-19360" fmla="*/ 366 h 10000"/>
                <a:gd name="connsiteX223-19361" fmla="*/ 5354 w 10000"/>
                <a:gd name="connsiteY223-19362" fmla="*/ 366 h 10000"/>
                <a:gd name="connsiteX224-19363" fmla="*/ 5214 w 10000"/>
                <a:gd name="connsiteY224-19364" fmla="*/ 359 h 10000"/>
                <a:gd name="connsiteX225-19365" fmla="*/ 4926 w 10000"/>
                <a:gd name="connsiteY225-19366" fmla="*/ 336 h 10000"/>
                <a:gd name="connsiteX226-19367" fmla="*/ 4926 w 10000"/>
                <a:gd name="connsiteY226-19368" fmla="*/ 336 h 10000"/>
                <a:gd name="connsiteX227-19369" fmla="*/ 4638 w 10000"/>
                <a:gd name="connsiteY227-19370" fmla="*/ 299 h 10000"/>
                <a:gd name="connsiteX228-19371" fmla="*/ 4489 w 10000"/>
                <a:gd name="connsiteY228-19372" fmla="*/ 291 h 10000"/>
                <a:gd name="connsiteX229-19373" fmla="*/ 4341 w 10000"/>
                <a:gd name="connsiteY229-19374" fmla="*/ 291 h 10000"/>
                <a:gd name="connsiteX230-19375" fmla="*/ 4341 w 10000"/>
                <a:gd name="connsiteY230-19376" fmla="*/ 291 h 10000"/>
                <a:gd name="connsiteX231-19377" fmla="*/ 3886 w 10000"/>
                <a:gd name="connsiteY231-19378" fmla="*/ 284 h 10000"/>
                <a:gd name="connsiteX232-19379" fmla="*/ 3424 w 10000"/>
                <a:gd name="connsiteY232-19380" fmla="*/ 262 h 10000"/>
                <a:gd name="connsiteX233-19381" fmla="*/ 3424 w 10000"/>
                <a:gd name="connsiteY233-19382" fmla="*/ 262 h 10000"/>
                <a:gd name="connsiteX234-19383" fmla="*/ 3004 w 10000"/>
                <a:gd name="connsiteY234-19384" fmla="*/ 247 h 10000"/>
                <a:gd name="connsiteX235-19385" fmla="*/ 3004 w 10000"/>
                <a:gd name="connsiteY235-19386" fmla="*/ 247 h 10000"/>
                <a:gd name="connsiteX236-19387" fmla="*/ 2716 w 10000"/>
                <a:gd name="connsiteY236-19388" fmla="*/ 239 h 10000"/>
                <a:gd name="connsiteX237-19389" fmla="*/ 2716 w 10000"/>
                <a:gd name="connsiteY237-19390" fmla="*/ 239 h 10000"/>
                <a:gd name="connsiteX238-19391" fmla="*/ 2472 w 10000"/>
                <a:gd name="connsiteY238-19392" fmla="*/ 247 h 10000"/>
                <a:gd name="connsiteX239-19393" fmla="*/ 2157 w 10000"/>
                <a:gd name="connsiteY239-19394" fmla="*/ 262 h 10000"/>
                <a:gd name="connsiteX240-19395" fmla="*/ 1983 w 10000"/>
                <a:gd name="connsiteY240-19396" fmla="*/ 277 h 10000"/>
                <a:gd name="connsiteX241-19397" fmla="*/ 1808 w 10000"/>
                <a:gd name="connsiteY241-19398" fmla="*/ 299 h 10000"/>
                <a:gd name="connsiteX242-19399" fmla="*/ 1642 w 10000"/>
                <a:gd name="connsiteY242-19400" fmla="*/ 321 h 10000"/>
                <a:gd name="connsiteX243-19401" fmla="*/ 1476 w 10000"/>
                <a:gd name="connsiteY243-19402" fmla="*/ 366 h 10000"/>
                <a:gd name="connsiteX244-19403" fmla="*/ 1467 w 10000"/>
                <a:gd name="connsiteY244-19404" fmla="*/ 366 h 10000"/>
                <a:gd name="connsiteX245-19405" fmla="*/ 1467 w 10000"/>
                <a:gd name="connsiteY245-19406" fmla="*/ 366 h 10000"/>
                <a:gd name="connsiteX246-19407" fmla="*/ 1284 w 10000"/>
                <a:gd name="connsiteY246-19408" fmla="*/ 411 h 10000"/>
                <a:gd name="connsiteX247-19409" fmla="*/ 1118 w 10000"/>
                <a:gd name="connsiteY247-19410" fmla="*/ 456 h 10000"/>
                <a:gd name="connsiteX248-19411" fmla="*/ 952 w 10000"/>
                <a:gd name="connsiteY248-19412" fmla="*/ 508 h 10000"/>
                <a:gd name="connsiteX249-19413" fmla="*/ 882 w 10000"/>
                <a:gd name="connsiteY249-19414" fmla="*/ 538 h 10000"/>
                <a:gd name="connsiteX250-19415" fmla="*/ 812 w 10000"/>
                <a:gd name="connsiteY250-19416" fmla="*/ 583 h 10000"/>
                <a:gd name="connsiteX251-19417" fmla="*/ 734 w 10000"/>
                <a:gd name="connsiteY251-19418" fmla="*/ 620 h 10000"/>
                <a:gd name="connsiteX252-19419" fmla="*/ 672 w 10000"/>
                <a:gd name="connsiteY252-19420" fmla="*/ 665 h 10000"/>
                <a:gd name="connsiteX253-19421" fmla="*/ 611 w 10000"/>
                <a:gd name="connsiteY253-19422" fmla="*/ 710 h 10000"/>
                <a:gd name="connsiteX254-19423" fmla="*/ 559 w 10000"/>
                <a:gd name="connsiteY254-19424" fmla="*/ 762 h 10000"/>
                <a:gd name="connsiteX255-19425" fmla="*/ 515 w 10000"/>
                <a:gd name="connsiteY255-19426" fmla="*/ 830 h 10000"/>
                <a:gd name="connsiteX256-19427" fmla="*/ 463 w 10000"/>
                <a:gd name="connsiteY256-19428" fmla="*/ 897 h 10000"/>
                <a:gd name="connsiteX257-19429" fmla="*/ 428 w 10000"/>
                <a:gd name="connsiteY257-19430" fmla="*/ 972 h 10000"/>
                <a:gd name="connsiteX258-19431" fmla="*/ 393 w 10000"/>
                <a:gd name="connsiteY258-19432" fmla="*/ 1061 h 10000"/>
                <a:gd name="connsiteX259-19433" fmla="*/ 393 w 10000"/>
                <a:gd name="connsiteY259-19434" fmla="*/ 1061 h 10000"/>
                <a:gd name="connsiteX260-19435" fmla="*/ 367 w 10000"/>
                <a:gd name="connsiteY260-19436" fmla="*/ 1158 h 10000"/>
                <a:gd name="connsiteX261-19437" fmla="*/ 358 w 10000"/>
                <a:gd name="connsiteY261-19438" fmla="*/ 1248 h 10000"/>
                <a:gd name="connsiteX262-19439" fmla="*/ 358 w 10000"/>
                <a:gd name="connsiteY262-19440" fmla="*/ 1353 h 10000"/>
                <a:gd name="connsiteX263-19441" fmla="*/ 358 w 10000"/>
                <a:gd name="connsiteY263-19442" fmla="*/ 1442 h 10000"/>
                <a:gd name="connsiteX264-19443" fmla="*/ 358 w 10000"/>
                <a:gd name="connsiteY264-19444" fmla="*/ 1442 h 10000"/>
                <a:gd name="connsiteX265-19445" fmla="*/ 367 w 10000"/>
                <a:gd name="connsiteY265-19446" fmla="*/ 1562 h 10000"/>
                <a:gd name="connsiteX266-19447" fmla="*/ 358 w 10000"/>
                <a:gd name="connsiteY266-19448" fmla="*/ 1674 h 10000"/>
                <a:gd name="connsiteX267-19449" fmla="*/ 358 w 10000"/>
                <a:gd name="connsiteY267-19450" fmla="*/ 1674 h 10000"/>
                <a:gd name="connsiteX268-19451" fmla="*/ 332 w 10000"/>
                <a:gd name="connsiteY268-19452" fmla="*/ 1794 h 10000"/>
                <a:gd name="connsiteX269-19453" fmla="*/ 332 w 10000"/>
                <a:gd name="connsiteY269-19454" fmla="*/ 1794 h 10000"/>
                <a:gd name="connsiteX270-19455" fmla="*/ 314 w 10000"/>
                <a:gd name="connsiteY270-19456" fmla="*/ 1876 h 10000"/>
                <a:gd name="connsiteX271-19457" fmla="*/ 306 w 10000"/>
                <a:gd name="connsiteY271-19458" fmla="*/ 1958 h 10000"/>
                <a:gd name="connsiteX272-19459" fmla="*/ 306 w 10000"/>
                <a:gd name="connsiteY272-19460" fmla="*/ 2003 h 10000"/>
                <a:gd name="connsiteX273-19461" fmla="*/ 306 w 10000"/>
                <a:gd name="connsiteY273-19462" fmla="*/ 2040 h 10000"/>
                <a:gd name="connsiteX274-19463" fmla="*/ 323 w 10000"/>
                <a:gd name="connsiteY274-19464" fmla="*/ 2078 h 10000"/>
                <a:gd name="connsiteX275-19465" fmla="*/ 341 w 10000"/>
                <a:gd name="connsiteY275-19466" fmla="*/ 2108 h 10000"/>
                <a:gd name="connsiteX276-19467" fmla="*/ 341 w 10000"/>
                <a:gd name="connsiteY276-19468" fmla="*/ 2108 h 10000"/>
                <a:gd name="connsiteX277-19469" fmla="*/ 358 w 10000"/>
                <a:gd name="connsiteY277-19470" fmla="*/ 2152 h 10000"/>
                <a:gd name="connsiteX278-19471" fmla="*/ 358 w 10000"/>
                <a:gd name="connsiteY278-19472" fmla="*/ 2197 h 10000"/>
                <a:gd name="connsiteX279-19473" fmla="*/ 341 w 10000"/>
                <a:gd name="connsiteY279-19474" fmla="*/ 2235 h 10000"/>
                <a:gd name="connsiteX280-19475" fmla="*/ 332 w 10000"/>
                <a:gd name="connsiteY280-19476" fmla="*/ 2257 h 10000"/>
                <a:gd name="connsiteX281-19477" fmla="*/ 314 w 10000"/>
                <a:gd name="connsiteY281-19478" fmla="*/ 2265 h 10000"/>
                <a:gd name="connsiteX282-19479" fmla="*/ 314 w 10000"/>
                <a:gd name="connsiteY282-19480" fmla="*/ 2280 h 10000"/>
                <a:gd name="connsiteX283-19481" fmla="*/ 314 w 10000"/>
                <a:gd name="connsiteY283-19482" fmla="*/ 2280 h 10000"/>
                <a:gd name="connsiteX284-19483" fmla="*/ 323 w 10000"/>
                <a:gd name="connsiteY284-19484" fmla="*/ 3019 h 10000"/>
                <a:gd name="connsiteX285-19485" fmla="*/ 332 w 10000"/>
                <a:gd name="connsiteY285-19486" fmla="*/ 3804 h 10000"/>
                <a:gd name="connsiteX286-19487" fmla="*/ 349 w 10000"/>
                <a:gd name="connsiteY286-19488" fmla="*/ 4634 h 10000"/>
                <a:gd name="connsiteX287-19489" fmla="*/ 393 w 10000"/>
                <a:gd name="connsiteY287-19490" fmla="*/ 5471 h 10000"/>
                <a:gd name="connsiteX288-19491" fmla="*/ 393 w 10000"/>
                <a:gd name="connsiteY288-19492" fmla="*/ 5471 h 10000"/>
                <a:gd name="connsiteX289-19493" fmla="*/ 410 w 10000"/>
                <a:gd name="connsiteY289-19494" fmla="*/ 5889 h 10000"/>
                <a:gd name="connsiteX290-19495" fmla="*/ 428 w 10000"/>
                <a:gd name="connsiteY290-19496" fmla="*/ 6315 h 10000"/>
                <a:gd name="connsiteX291-19497" fmla="*/ 437 w 10000"/>
                <a:gd name="connsiteY291-19498" fmla="*/ 6764 h 10000"/>
                <a:gd name="connsiteX292-19499" fmla="*/ 437 w 10000"/>
                <a:gd name="connsiteY292-19500" fmla="*/ 7212 h 10000"/>
                <a:gd name="connsiteX293-19501" fmla="*/ 437 w 10000"/>
                <a:gd name="connsiteY293-19502" fmla="*/ 7212 h 10000"/>
                <a:gd name="connsiteX294-19503" fmla="*/ 437 w 10000"/>
                <a:gd name="connsiteY294-19504" fmla="*/ 7444 h 10000"/>
                <a:gd name="connsiteX295-19505" fmla="*/ 437 w 10000"/>
                <a:gd name="connsiteY295-19506" fmla="*/ 7444 h 10000"/>
                <a:gd name="connsiteX296-19507" fmla="*/ 437 w 10000"/>
                <a:gd name="connsiteY296-19508" fmla="*/ 7720 h 10000"/>
                <a:gd name="connsiteX297-19509" fmla="*/ 437 w 10000"/>
                <a:gd name="connsiteY297-19510" fmla="*/ 7997 h 10000"/>
                <a:gd name="connsiteX298-19511" fmla="*/ 437 w 10000"/>
                <a:gd name="connsiteY298-19512" fmla="*/ 8034 h 10000"/>
                <a:gd name="connsiteX299-19513" fmla="*/ 437 w 10000"/>
                <a:gd name="connsiteY299-19514" fmla="*/ 8034 h 10000"/>
                <a:gd name="connsiteX300-19515" fmla="*/ 428 w 10000"/>
                <a:gd name="connsiteY300-19516" fmla="*/ 8214 h 10000"/>
                <a:gd name="connsiteX301-19517" fmla="*/ 428 w 10000"/>
                <a:gd name="connsiteY301-19518" fmla="*/ 8214 h 10000"/>
                <a:gd name="connsiteX302-19519" fmla="*/ 437 w 10000"/>
                <a:gd name="connsiteY302-19520" fmla="*/ 8266 h 10000"/>
                <a:gd name="connsiteX303-19521" fmla="*/ 428 w 10000"/>
                <a:gd name="connsiteY303-19522" fmla="*/ 8266 h 10000"/>
                <a:gd name="connsiteX304-19523" fmla="*/ 437 w 10000"/>
                <a:gd name="connsiteY304-19524" fmla="*/ 8341 h 10000"/>
                <a:gd name="connsiteX305-19525" fmla="*/ 437 w 10000"/>
                <a:gd name="connsiteY305-19526" fmla="*/ 8363 h 10000"/>
                <a:gd name="connsiteX306-19527" fmla="*/ 445 w 10000"/>
                <a:gd name="connsiteY306-19528" fmla="*/ 8378 h 10000"/>
                <a:gd name="connsiteX307-19529" fmla="*/ 445 w 10000"/>
                <a:gd name="connsiteY307-19530" fmla="*/ 8378 h 10000"/>
                <a:gd name="connsiteX308-19531" fmla="*/ 454 w 10000"/>
                <a:gd name="connsiteY308-19532" fmla="*/ 8401 h 10000"/>
                <a:gd name="connsiteX309-19533" fmla="*/ 463 w 10000"/>
                <a:gd name="connsiteY309-19534" fmla="*/ 8430 h 10000"/>
                <a:gd name="connsiteX310-19535" fmla="*/ 463 w 10000"/>
                <a:gd name="connsiteY310-19536" fmla="*/ 8460 h 10000"/>
                <a:gd name="connsiteX311-19537" fmla="*/ 454 w 10000"/>
                <a:gd name="connsiteY311-19538" fmla="*/ 8490 h 10000"/>
                <a:gd name="connsiteX312-19539" fmla="*/ 454 w 10000"/>
                <a:gd name="connsiteY312-19540" fmla="*/ 8498 h 10000"/>
                <a:gd name="connsiteX313-19541" fmla="*/ 454 w 10000"/>
                <a:gd name="connsiteY313-19542" fmla="*/ 8505 h 10000"/>
                <a:gd name="connsiteX314-19543" fmla="*/ 454 w 10000"/>
                <a:gd name="connsiteY314-19544" fmla="*/ 8505 h 10000"/>
                <a:gd name="connsiteX315-19545" fmla="*/ 498 w 10000"/>
                <a:gd name="connsiteY315-19546" fmla="*/ 8617 h 10000"/>
                <a:gd name="connsiteX316-19547" fmla="*/ 541 w 10000"/>
                <a:gd name="connsiteY316-19548" fmla="*/ 8722 h 10000"/>
                <a:gd name="connsiteX317-19549" fmla="*/ 603 w 10000"/>
                <a:gd name="connsiteY317-19550" fmla="*/ 8827 h 10000"/>
                <a:gd name="connsiteX318-19551" fmla="*/ 664 w 10000"/>
                <a:gd name="connsiteY318-19552" fmla="*/ 8924 h 10000"/>
                <a:gd name="connsiteX319-19553" fmla="*/ 742 w 10000"/>
                <a:gd name="connsiteY319-19554" fmla="*/ 9021 h 10000"/>
                <a:gd name="connsiteX320-19555" fmla="*/ 838 w 10000"/>
                <a:gd name="connsiteY320-19556" fmla="*/ 9111 h 10000"/>
                <a:gd name="connsiteX321-19557" fmla="*/ 934 w 10000"/>
                <a:gd name="connsiteY321-19558" fmla="*/ 9193 h 10000"/>
                <a:gd name="connsiteX322-19559" fmla="*/ 1048 w 10000"/>
                <a:gd name="connsiteY322-19560" fmla="*/ 9283 h 10000"/>
                <a:gd name="connsiteX323-19561" fmla="*/ 1162 w 10000"/>
                <a:gd name="connsiteY323-19562" fmla="*/ 9357 h 10000"/>
                <a:gd name="connsiteX324-19563" fmla="*/ 1275 w 10000"/>
                <a:gd name="connsiteY324-19564" fmla="*/ 9417 h 10000"/>
                <a:gd name="connsiteX325-19565" fmla="*/ 1397 w 10000"/>
                <a:gd name="connsiteY325-19566" fmla="*/ 9484 h 10000"/>
                <a:gd name="connsiteX326-19567" fmla="*/ 1520 w 10000"/>
                <a:gd name="connsiteY326-19568" fmla="*/ 9529 h 10000"/>
                <a:gd name="connsiteX327-19569" fmla="*/ 1651 w 10000"/>
                <a:gd name="connsiteY327-19570" fmla="*/ 9574 h 10000"/>
                <a:gd name="connsiteX328-19571" fmla="*/ 1764 w 10000"/>
                <a:gd name="connsiteY328-19572" fmla="*/ 9604 h 10000"/>
                <a:gd name="connsiteX329-19573" fmla="*/ 1895 w 10000"/>
                <a:gd name="connsiteY329-19574" fmla="*/ 9619 h 10000"/>
                <a:gd name="connsiteX330-19575" fmla="*/ 2017 w 10000"/>
                <a:gd name="connsiteY330-19576" fmla="*/ 9626 h 10000"/>
                <a:gd name="connsiteX331-19577" fmla="*/ 2017 w 10000"/>
                <a:gd name="connsiteY331-19578" fmla="*/ 9626 h 10000"/>
                <a:gd name="connsiteX332-19579" fmla="*/ 2096 w 10000"/>
                <a:gd name="connsiteY332-19580" fmla="*/ 9619 h 10000"/>
                <a:gd name="connsiteX333-19581" fmla="*/ 2096 w 10000"/>
                <a:gd name="connsiteY333-19582" fmla="*/ 9619 h 10000"/>
                <a:gd name="connsiteX334-19583" fmla="*/ 2262 w 10000"/>
                <a:gd name="connsiteY334-19584" fmla="*/ 9619 h 10000"/>
                <a:gd name="connsiteX335-19585" fmla="*/ 2262 w 10000"/>
                <a:gd name="connsiteY335-19586" fmla="*/ 9619 h 10000"/>
                <a:gd name="connsiteX336-19587" fmla="*/ 2428 w 10000"/>
                <a:gd name="connsiteY336-19588" fmla="*/ 9619 h 10000"/>
                <a:gd name="connsiteX337-19589" fmla="*/ 2585 w 10000"/>
                <a:gd name="connsiteY337-19590" fmla="*/ 9634 h 10000"/>
                <a:gd name="connsiteX338-19591" fmla="*/ 2900 w 10000"/>
                <a:gd name="connsiteY338-19592" fmla="*/ 9664 h 10000"/>
                <a:gd name="connsiteX339-19593" fmla="*/ 2900 w 10000"/>
                <a:gd name="connsiteY339-19594" fmla="*/ 9664 h 10000"/>
                <a:gd name="connsiteX340-19595" fmla="*/ 3048 w 10000"/>
                <a:gd name="connsiteY340-19596" fmla="*/ 9686 h 10000"/>
                <a:gd name="connsiteX341-19597" fmla="*/ 3048 w 10000"/>
                <a:gd name="connsiteY341-19598" fmla="*/ 9686 h 10000"/>
                <a:gd name="connsiteX342-19599" fmla="*/ 3197 w 10000"/>
                <a:gd name="connsiteY342-19600" fmla="*/ 9694 h 10000"/>
                <a:gd name="connsiteX343-19601" fmla="*/ 3354 w 10000"/>
                <a:gd name="connsiteY343-19602" fmla="*/ 9701 h 10000"/>
                <a:gd name="connsiteX344-19603" fmla="*/ 3354 w 10000"/>
                <a:gd name="connsiteY344-19604" fmla="*/ 9701 h 10000"/>
                <a:gd name="connsiteX345-19605" fmla="*/ 3590 w 10000"/>
                <a:gd name="connsiteY345-19606" fmla="*/ 9694 h 10000"/>
                <a:gd name="connsiteX346-19607" fmla="*/ 3817 w 10000"/>
                <a:gd name="connsiteY346-19608" fmla="*/ 9679 h 10000"/>
                <a:gd name="connsiteX347-19609" fmla="*/ 3817 w 10000"/>
                <a:gd name="connsiteY347-19610" fmla="*/ 9679 h 10000"/>
                <a:gd name="connsiteX348-19611" fmla="*/ 4035 w 10000"/>
                <a:gd name="connsiteY348-19612" fmla="*/ 9664 h 10000"/>
                <a:gd name="connsiteX349-19613" fmla="*/ 4061 w 10000"/>
                <a:gd name="connsiteY349-19614" fmla="*/ 9664 h 10000"/>
                <a:gd name="connsiteX350-19615" fmla="*/ 4070 w 10000"/>
                <a:gd name="connsiteY350-19616" fmla="*/ 9656 h 10000"/>
                <a:gd name="connsiteX351-19617" fmla="*/ 4070 w 10000"/>
                <a:gd name="connsiteY351-19618" fmla="*/ 9656 h 10000"/>
                <a:gd name="connsiteX352-19619" fmla="*/ 4114 w 10000"/>
                <a:gd name="connsiteY352-19620" fmla="*/ 9634 h 10000"/>
                <a:gd name="connsiteX353-19621" fmla="*/ 4157 w 10000"/>
                <a:gd name="connsiteY353-19622" fmla="*/ 9626 h 10000"/>
                <a:gd name="connsiteX354-19623" fmla="*/ 4175 w 10000"/>
                <a:gd name="connsiteY354-19624" fmla="*/ 9626 h 10000"/>
                <a:gd name="connsiteX355-19625" fmla="*/ 4175 w 10000"/>
                <a:gd name="connsiteY355-19626" fmla="*/ 9626 h 10000"/>
                <a:gd name="connsiteX356-19627" fmla="*/ 4611 w 10000"/>
                <a:gd name="connsiteY356-19628" fmla="*/ 9656 h 10000"/>
                <a:gd name="connsiteX357-19629" fmla="*/ 4611 w 10000"/>
                <a:gd name="connsiteY357-19630" fmla="*/ 9656 h 10000"/>
                <a:gd name="connsiteX358-19631" fmla="*/ 5039 w 10000"/>
                <a:gd name="connsiteY358-19632" fmla="*/ 9679 h 10000"/>
                <a:gd name="connsiteX359-19633" fmla="*/ 5258 w 10000"/>
                <a:gd name="connsiteY359-19634" fmla="*/ 9694 h 10000"/>
                <a:gd name="connsiteX360-19635" fmla="*/ 5476 w 10000"/>
                <a:gd name="connsiteY360-19636" fmla="*/ 9694 h 10000"/>
                <a:gd name="connsiteX361-19637" fmla="*/ 5476 w 10000"/>
                <a:gd name="connsiteY361-19638" fmla="*/ 9694 h 10000"/>
                <a:gd name="connsiteX362-19639" fmla="*/ 5633 w 10000"/>
                <a:gd name="connsiteY362-19640" fmla="*/ 9686 h 10000"/>
                <a:gd name="connsiteX363-19641" fmla="*/ 5633 w 10000"/>
                <a:gd name="connsiteY363-19642" fmla="*/ 9686 h 10000"/>
                <a:gd name="connsiteX364-19643" fmla="*/ 5808 w 10000"/>
                <a:gd name="connsiteY364-19644" fmla="*/ 9686 h 10000"/>
                <a:gd name="connsiteX365-19645" fmla="*/ 5808 w 10000"/>
                <a:gd name="connsiteY365-19646" fmla="*/ 9686 h 10000"/>
                <a:gd name="connsiteX366-19647" fmla="*/ 5886 w 10000"/>
                <a:gd name="connsiteY366-19648" fmla="*/ 9686 h 10000"/>
                <a:gd name="connsiteX367-19649" fmla="*/ 5956 w 10000"/>
                <a:gd name="connsiteY367-19650" fmla="*/ 9694 h 10000"/>
                <a:gd name="connsiteX368-19651" fmla="*/ 6026 w 10000"/>
                <a:gd name="connsiteY368-19652" fmla="*/ 9716 h 10000"/>
                <a:gd name="connsiteX369-19653" fmla="*/ 6087 w 10000"/>
                <a:gd name="connsiteY369-19654" fmla="*/ 9738 h 10000"/>
                <a:gd name="connsiteX370-19655" fmla="*/ 6105 w 10000"/>
                <a:gd name="connsiteY370-19656" fmla="*/ 9746 h 10000"/>
                <a:gd name="connsiteX371-19657" fmla="*/ 6140 w 10000"/>
                <a:gd name="connsiteY371-19658" fmla="*/ 9738 h 10000"/>
                <a:gd name="connsiteX372-19659" fmla="*/ 6148 w 10000"/>
                <a:gd name="connsiteY372-19660" fmla="*/ 9731 h 10000"/>
                <a:gd name="connsiteX373-19661" fmla="*/ 6148 w 10000"/>
                <a:gd name="connsiteY373-19662" fmla="*/ 9731 h 10000"/>
                <a:gd name="connsiteX374-19663" fmla="*/ 6183 w 10000"/>
                <a:gd name="connsiteY374-19664" fmla="*/ 9694 h 10000"/>
                <a:gd name="connsiteX375-19665" fmla="*/ 6227 w 10000"/>
                <a:gd name="connsiteY375-19666" fmla="*/ 9671 h 10000"/>
                <a:gd name="connsiteX376-19667" fmla="*/ 6332 w 10000"/>
                <a:gd name="connsiteY376-19668" fmla="*/ 9634 h 10000"/>
                <a:gd name="connsiteX377-19669" fmla="*/ 6428 w 10000"/>
                <a:gd name="connsiteY377-19670" fmla="*/ 9604 h 10000"/>
                <a:gd name="connsiteX378-19671" fmla="*/ 6541 w 10000"/>
                <a:gd name="connsiteY378-19672" fmla="*/ 9574 h 10000"/>
                <a:gd name="connsiteX379-19673" fmla="*/ 6541 w 10000"/>
                <a:gd name="connsiteY379-19674" fmla="*/ 9574 h 10000"/>
                <a:gd name="connsiteX380-19675" fmla="*/ 6681 w 10000"/>
                <a:gd name="connsiteY380-19676" fmla="*/ 9544 h 10000"/>
                <a:gd name="connsiteX381-19677" fmla="*/ 6742 w 10000"/>
                <a:gd name="connsiteY381-19678" fmla="*/ 9522 h 10000"/>
                <a:gd name="connsiteX382-19679" fmla="*/ 6821 w 10000"/>
                <a:gd name="connsiteY382-19680" fmla="*/ 9499 h 10000"/>
                <a:gd name="connsiteX383-19681" fmla="*/ 6821 w 10000"/>
                <a:gd name="connsiteY383-19682" fmla="*/ 9499 h 10000"/>
                <a:gd name="connsiteX384-19683" fmla="*/ 7092 w 10000"/>
                <a:gd name="connsiteY384-19684" fmla="*/ 9372 h 10000"/>
                <a:gd name="connsiteX385-19685" fmla="*/ 7362 w 10000"/>
                <a:gd name="connsiteY385-19686" fmla="*/ 9215 h 10000"/>
                <a:gd name="connsiteX386-19687" fmla="*/ 7642 w 10000"/>
                <a:gd name="connsiteY386-19688" fmla="*/ 9051 h 10000"/>
                <a:gd name="connsiteX387-19689" fmla="*/ 7930 w 10000"/>
                <a:gd name="connsiteY387-19690" fmla="*/ 8857 h 10000"/>
                <a:gd name="connsiteX388-19691" fmla="*/ 7930 w 10000"/>
                <a:gd name="connsiteY388-19692" fmla="*/ 8857 h 10000"/>
                <a:gd name="connsiteX389-19693" fmla="*/ 8052 w 10000"/>
                <a:gd name="connsiteY389-19694" fmla="*/ 8774 h 10000"/>
                <a:gd name="connsiteX390-19695" fmla="*/ 8192 w 10000"/>
                <a:gd name="connsiteY390-19696" fmla="*/ 8685 h 10000"/>
                <a:gd name="connsiteX391-19697" fmla="*/ 8463 w 10000"/>
                <a:gd name="connsiteY391-19698" fmla="*/ 8543 h 10000"/>
                <a:gd name="connsiteX392-19699" fmla="*/ 8463 w 10000"/>
                <a:gd name="connsiteY392-19700" fmla="*/ 8543 h 10000"/>
                <a:gd name="connsiteX393-19701" fmla="*/ 8664 w 10000"/>
                <a:gd name="connsiteY393-19702" fmla="*/ 8423 h 10000"/>
                <a:gd name="connsiteX394-19703" fmla="*/ 8873 w 10000"/>
                <a:gd name="connsiteY394-19704" fmla="*/ 8303 h 10000"/>
                <a:gd name="connsiteX395-19705" fmla="*/ 8873 w 10000"/>
                <a:gd name="connsiteY395-19706" fmla="*/ 8303 h 10000"/>
                <a:gd name="connsiteX396-19707" fmla="*/ 8987 w 10000"/>
                <a:gd name="connsiteY396-19708" fmla="*/ 8229 h 10000"/>
                <a:gd name="connsiteX397-19709" fmla="*/ 8987 w 10000"/>
                <a:gd name="connsiteY397-19710" fmla="*/ 8229 h 10000"/>
                <a:gd name="connsiteX398-19711" fmla="*/ 9345 w 10000"/>
                <a:gd name="connsiteY398-19712" fmla="*/ 8019 h 10000"/>
                <a:gd name="connsiteX399-19713" fmla="*/ 9546 w 10000"/>
                <a:gd name="connsiteY399-19714" fmla="*/ 7892 h 10000"/>
                <a:gd name="connsiteX400-19715" fmla="*/ 9598 w 10000"/>
                <a:gd name="connsiteY400-19716" fmla="*/ 7855 h 10000"/>
                <a:gd name="connsiteX401-19717" fmla="*/ 9633 w 10000"/>
                <a:gd name="connsiteY401-19718" fmla="*/ 7818 h 10000"/>
                <a:gd name="connsiteX402-19719" fmla="*/ 9642 w 10000"/>
                <a:gd name="connsiteY402-19720" fmla="*/ 7795 h 10000"/>
                <a:gd name="connsiteX403-19721" fmla="*/ 9651 w 10000"/>
                <a:gd name="connsiteY403-19722" fmla="*/ 7780 h 10000"/>
                <a:gd name="connsiteX404-19723" fmla="*/ 9651 w 10000"/>
                <a:gd name="connsiteY404-19724" fmla="*/ 7780 h 10000"/>
                <a:gd name="connsiteX405-19725" fmla="*/ 9659 w 10000"/>
                <a:gd name="connsiteY405-19726" fmla="*/ 7743 h 10000"/>
                <a:gd name="connsiteX406-19727" fmla="*/ 9668 w 10000"/>
                <a:gd name="connsiteY406-19728" fmla="*/ 7713 h 10000"/>
                <a:gd name="connsiteX407-19729" fmla="*/ 9677 w 10000"/>
                <a:gd name="connsiteY407-19730" fmla="*/ 7706 h 10000"/>
                <a:gd name="connsiteX408-19731" fmla="*/ 9677 w 10000"/>
                <a:gd name="connsiteY408-19732" fmla="*/ 7691 h 10000"/>
                <a:gd name="connsiteX409-19733" fmla="*/ 9677 w 10000"/>
                <a:gd name="connsiteY409-19734" fmla="*/ 7691 h 10000"/>
                <a:gd name="connsiteX410-19735" fmla="*/ 9659 w 10000"/>
                <a:gd name="connsiteY410-19736" fmla="*/ 7070 h 10000"/>
                <a:gd name="connsiteX411-19737" fmla="*/ 9642 w 10000"/>
                <a:gd name="connsiteY411-19738" fmla="*/ 6420 h 10000"/>
                <a:gd name="connsiteX412-19739" fmla="*/ 9607 w 10000"/>
                <a:gd name="connsiteY412-19740" fmla="*/ 5755 h 10000"/>
                <a:gd name="connsiteX413-19741" fmla="*/ 9590 w 10000"/>
                <a:gd name="connsiteY413-19742" fmla="*/ 5282 h 10000"/>
                <a:gd name="connsiteX414-19743" fmla="*/ 9825 w 10000"/>
                <a:gd name="connsiteY414-19744" fmla="*/ 4948 h 10000"/>
                <a:gd name="connsiteX415-19745" fmla="*/ 9852 w 10000"/>
                <a:gd name="connsiteY415-19746" fmla="*/ 4970 h 10000"/>
                <a:gd name="connsiteX416-19747" fmla="*/ 9907 w 10000"/>
                <a:gd name="connsiteY416-19748" fmla="*/ 5107 h 10000"/>
                <a:gd name="connsiteX417-19749" fmla="*/ 9911 w 10000"/>
                <a:gd name="connsiteY417-19750" fmla="*/ 5399 h 10000"/>
                <a:gd name="connsiteX418-19751" fmla="*/ 9930 w 10000"/>
                <a:gd name="connsiteY418-19752" fmla="*/ 5830 h 10000"/>
                <a:gd name="connsiteX419-19753" fmla="*/ 9956 w 10000"/>
                <a:gd name="connsiteY419-19754" fmla="*/ 6555 h 10000"/>
                <a:gd name="connsiteX420-19755" fmla="*/ 9983 w 10000"/>
                <a:gd name="connsiteY420-19756" fmla="*/ 7227 h 10000"/>
                <a:gd name="connsiteX421-19757" fmla="*/ 10000 w 10000"/>
                <a:gd name="connsiteY421-19758" fmla="*/ 7870 h 10000"/>
                <a:gd name="connsiteX422-19759" fmla="*/ 9948 w 10000"/>
                <a:gd name="connsiteY422-19760" fmla="*/ 7870 h 10000"/>
                <a:gd name="connsiteX423-19761" fmla="*/ 9930 w 10000"/>
                <a:gd name="connsiteY423-19762" fmla="*/ 7900 h 10000"/>
                <a:gd name="connsiteX424-19763" fmla="*/ 9930 w 10000"/>
                <a:gd name="connsiteY424-19764" fmla="*/ 7900 h 10000"/>
                <a:gd name="connsiteX425-19765" fmla="*/ 9913 w 10000"/>
                <a:gd name="connsiteY425-19766" fmla="*/ 7937 h 10000"/>
                <a:gd name="connsiteX426-19767" fmla="*/ 9878 w 10000"/>
                <a:gd name="connsiteY426-19768" fmla="*/ 7975 h 10000"/>
                <a:gd name="connsiteX427-19769" fmla="*/ 9843 w 10000"/>
                <a:gd name="connsiteY427-19770" fmla="*/ 8012 h 10000"/>
                <a:gd name="connsiteX428-19771" fmla="*/ 9790 w 10000"/>
                <a:gd name="connsiteY428-19772" fmla="*/ 8042 h 10000"/>
                <a:gd name="connsiteX429-19773" fmla="*/ 9694 w 10000"/>
                <a:gd name="connsiteY429-19774" fmla="*/ 8109 h 10000"/>
                <a:gd name="connsiteX430-19775" fmla="*/ 9590 w 10000"/>
                <a:gd name="connsiteY430-19776" fmla="*/ 8169 h 10000"/>
                <a:gd name="connsiteX431-19777" fmla="*/ 9590 w 10000"/>
                <a:gd name="connsiteY431-19778" fmla="*/ 8169 h 10000"/>
                <a:gd name="connsiteX432-19779" fmla="*/ 9476 w 10000"/>
                <a:gd name="connsiteY432-19780" fmla="*/ 8229 h 10000"/>
                <a:gd name="connsiteX433-19781" fmla="*/ 9380 w 10000"/>
                <a:gd name="connsiteY433-19782" fmla="*/ 8303 h 10000"/>
                <a:gd name="connsiteX434-19783" fmla="*/ 9380 w 10000"/>
                <a:gd name="connsiteY434-19784" fmla="*/ 8303 h 10000"/>
                <a:gd name="connsiteX435-19785" fmla="*/ 9205 w 10000"/>
                <a:gd name="connsiteY435-19786" fmla="*/ 8408 h 10000"/>
                <a:gd name="connsiteX436-19787" fmla="*/ 9039 w 10000"/>
                <a:gd name="connsiteY436-19788" fmla="*/ 8513 h 10000"/>
                <a:gd name="connsiteX437-19789" fmla="*/ 8690 w 10000"/>
                <a:gd name="connsiteY437-19790" fmla="*/ 8714 h 10000"/>
                <a:gd name="connsiteX438-19791" fmla="*/ 8690 w 10000"/>
                <a:gd name="connsiteY438-19792" fmla="*/ 8714 h 10000"/>
                <a:gd name="connsiteX439-19793" fmla="*/ 8332 w 10000"/>
                <a:gd name="connsiteY439-19794" fmla="*/ 8924 h 10000"/>
                <a:gd name="connsiteX440-19795" fmla="*/ 8332 w 10000"/>
                <a:gd name="connsiteY440-19796" fmla="*/ 8924 h 10000"/>
                <a:gd name="connsiteX441-19797" fmla="*/ 8131 w 10000"/>
                <a:gd name="connsiteY441-19798" fmla="*/ 9058 h 10000"/>
                <a:gd name="connsiteX442-19799" fmla="*/ 7930 w 10000"/>
                <a:gd name="connsiteY442-19800" fmla="*/ 9185 h 10000"/>
                <a:gd name="connsiteX443-19801" fmla="*/ 7930 w 10000"/>
                <a:gd name="connsiteY443-19802" fmla="*/ 9185 h 10000"/>
                <a:gd name="connsiteX444-19803" fmla="*/ 7555 w 10000"/>
                <a:gd name="connsiteY444-19804" fmla="*/ 9432 h 10000"/>
                <a:gd name="connsiteX445-19805" fmla="*/ 7371 w 10000"/>
                <a:gd name="connsiteY445-19806" fmla="*/ 9544 h 10000"/>
                <a:gd name="connsiteX446-19807" fmla="*/ 7179 w 10000"/>
                <a:gd name="connsiteY446-19808" fmla="*/ 9649 h 10000"/>
                <a:gd name="connsiteX447-19809" fmla="*/ 6978 w 10000"/>
                <a:gd name="connsiteY447-19810" fmla="*/ 9746 h 10000"/>
                <a:gd name="connsiteX448-19811" fmla="*/ 6777 w 10000"/>
                <a:gd name="connsiteY448-19812" fmla="*/ 9828 h 10000"/>
                <a:gd name="connsiteX449-19813" fmla="*/ 6681 w 10000"/>
                <a:gd name="connsiteY449-19814" fmla="*/ 9858 h 10000"/>
                <a:gd name="connsiteX450-19815" fmla="*/ 6576 w 10000"/>
                <a:gd name="connsiteY450-19816" fmla="*/ 9880 h 10000"/>
                <a:gd name="connsiteX451-19817" fmla="*/ 6463 w 10000"/>
                <a:gd name="connsiteY451-19818" fmla="*/ 9903 h 10000"/>
                <a:gd name="connsiteX452-19819" fmla="*/ 6367 w 10000"/>
                <a:gd name="connsiteY452-19820" fmla="*/ 9925 h 10000"/>
                <a:gd name="connsiteX453-19821" fmla="*/ 6349 w 10000"/>
                <a:gd name="connsiteY453-19822" fmla="*/ 9925 h 10000"/>
                <a:gd name="connsiteX454-19823" fmla="*/ 6341 w 10000"/>
                <a:gd name="connsiteY454-19824" fmla="*/ 9933 h 10000"/>
                <a:gd name="connsiteX455-19825" fmla="*/ 6341 w 10000"/>
                <a:gd name="connsiteY455-19826" fmla="*/ 9933 h 10000"/>
                <a:gd name="connsiteX456-19827" fmla="*/ 6314 w 10000"/>
                <a:gd name="connsiteY456-19828" fmla="*/ 9948 h 10000"/>
                <a:gd name="connsiteX457-19829" fmla="*/ 6279 w 10000"/>
                <a:gd name="connsiteY457-19830" fmla="*/ 9955 h 10000"/>
                <a:gd name="connsiteX458-19831" fmla="*/ 6218 w 10000"/>
                <a:gd name="connsiteY458-19832" fmla="*/ 9970 h 10000"/>
                <a:gd name="connsiteX459-19833" fmla="*/ 6227 w 10000"/>
                <a:gd name="connsiteY459-19834" fmla="*/ 9993 h 10000"/>
                <a:gd name="connsiteX460-19835" fmla="*/ 6227 w 10000"/>
                <a:gd name="connsiteY460-19836" fmla="*/ 9993 h 10000"/>
                <a:gd name="connsiteX461-19837" fmla="*/ 6201 w 10000"/>
                <a:gd name="connsiteY461-19838" fmla="*/ 10000 h 10000"/>
                <a:gd name="connsiteX462-19839" fmla="*/ 6201 w 10000"/>
                <a:gd name="connsiteY462-19840" fmla="*/ 10000 h 10000"/>
                <a:gd name="connsiteX463-19841" fmla="*/ 6175 w 10000"/>
                <a:gd name="connsiteY463-19842" fmla="*/ 10000 h 10000"/>
                <a:gd name="connsiteX464-19843" fmla="*/ 6175 w 10000"/>
                <a:gd name="connsiteY464-19844" fmla="*/ 10000 h 10000"/>
                <a:gd name="connsiteX0-19845" fmla="*/ 6175 w 10000"/>
                <a:gd name="connsiteY0-19846" fmla="*/ 10000 h 10000"/>
                <a:gd name="connsiteX1-19847" fmla="*/ 6175 w 10000"/>
                <a:gd name="connsiteY1-19848" fmla="*/ 10000 h 10000"/>
                <a:gd name="connsiteX2-19849" fmla="*/ 6140 w 10000"/>
                <a:gd name="connsiteY2-19850" fmla="*/ 10000 h 10000"/>
                <a:gd name="connsiteX3-19851" fmla="*/ 6114 w 10000"/>
                <a:gd name="connsiteY3-19852" fmla="*/ 9993 h 10000"/>
                <a:gd name="connsiteX4-19853" fmla="*/ 6096 w 10000"/>
                <a:gd name="connsiteY4-19854" fmla="*/ 9985 h 10000"/>
                <a:gd name="connsiteX5-19855" fmla="*/ 6079 w 10000"/>
                <a:gd name="connsiteY5-19856" fmla="*/ 9993 h 10000"/>
                <a:gd name="connsiteX6-19857" fmla="*/ 6079 w 10000"/>
                <a:gd name="connsiteY6-19858" fmla="*/ 9993 h 10000"/>
                <a:gd name="connsiteX7-19859" fmla="*/ 6035 w 10000"/>
                <a:gd name="connsiteY7-19860" fmla="*/ 10000 h 10000"/>
                <a:gd name="connsiteX8-19861" fmla="*/ 6035 w 10000"/>
                <a:gd name="connsiteY8-19862" fmla="*/ 10000 h 10000"/>
                <a:gd name="connsiteX9-19863" fmla="*/ 5983 w 10000"/>
                <a:gd name="connsiteY9-19864" fmla="*/ 9993 h 10000"/>
                <a:gd name="connsiteX10-19865" fmla="*/ 5921 w 10000"/>
                <a:gd name="connsiteY10-19866" fmla="*/ 9963 h 10000"/>
                <a:gd name="connsiteX11-19867" fmla="*/ 5921 w 10000"/>
                <a:gd name="connsiteY11-19868" fmla="*/ 9963 h 10000"/>
                <a:gd name="connsiteX12-19869" fmla="*/ 5895 w 10000"/>
                <a:gd name="connsiteY12-19870" fmla="*/ 9955 h 10000"/>
                <a:gd name="connsiteX13-19871" fmla="*/ 5860 w 10000"/>
                <a:gd name="connsiteY13-19872" fmla="*/ 9955 h 10000"/>
                <a:gd name="connsiteX14-19873" fmla="*/ 5860 w 10000"/>
                <a:gd name="connsiteY14-19874" fmla="*/ 9955 h 10000"/>
                <a:gd name="connsiteX15-19875" fmla="*/ 5773 w 10000"/>
                <a:gd name="connsiteY15-19876" fmla="*/ 9955 h 10000"/>
                <a:gd name="connsiteX16-19877" fmla="*/ 5659 w 10000"/>
                <a:gd name="connsiteY16-19878" fmla="*/ 9963 h 10000"/>
                <a:gd name="connsiteX17-19879" fmla="*/ 5659 w 10000"/>
                <a:gd name="connsiteY17-19880" fmla="*/ 9963 h 10000"/>
                <a:gd name="connsiteX18-19881" fmla="*/ 5572 w 10000"/>
                <a:gd name="connsiteY18-19882" fmla="*/ 9970 h 10000"/>
                <a:gd name="connsiteX19-19883" fmla="*/ 5572 w 10000"/>
                <a:gd name="connsiteY19-19884" fmla="*/ 9970 h 10000"/>
                <a:gd name="connsiteX20-19885" fmla="*/ 5371 w 10000"/>
                <a:gd name="connsiteY20-19886" fmla="*/ 9970 h 10000"/>
                <a:gd name="connsiteX21-19887" fmla="*/ 5371 w 10000"/>
                <a:gd name="connsiteY21-19888" fmla="*/ 9970 h 10000"/>
                <a:gd name="connsiteX22-19889" fmla="*/ 5240 w 10000"/>
                <a:gd name="connsiteY22-19890" fmla="*/ 9970 h 10000"/>
                <a:gd name="connsiteX23-19891" fmla="*/ 5074 w 10000"/>
                <a:gd name="connsiteY23-19892" fmla="*/ 9955 h 10000"/>
                <a:gd name="connsiteX24-19893" fmla="*/ 5074 w 10000"/>
                <a:gd name="connsiteY24-19894" fmla="*/ 9955 h 10000"/>
                <a:gd name="connsiteX25-19895" fmla="*/ 4969 w 10000"/>
                <a:gd name="connsiteY25-19896" fmla="*/ 9948 h 10000"/>
                <a:gd name="connsiteX26-19897" fmla="*/ 4838 w 10000"/>
                <a:gd name="connsiteY26-19898" fmla="*/ 9933 h 10000"/>
                <a:gd name="connsiteX27-19899" fmla="*/ 4838 w 10000"/>
                <a:gd name="connsiteY27-19900" fmla="*/ 9933 h 10000"/>
                <a:gd name="connsiteX28-19901" fmla="*/ 4664 w 10000"/>
                <a:gd name="connsiteY28-19902" fmla="*/ 9948 h 10000"/>
                <a:gd name="connsiteX29-19903" fmla="*/ 4664 w 10000"/>
                <a:gd name="connsiteY29-19904" fmla="*/ 9948 h 10000"/>
                <a:gd name="connsiteX30-19905" fmla="*/ 4480 w 10000"/>
                <a:gd name="connsiteY30-19906" fmla="*/ 9948 h 10000"/>
                <a:gd name="connsiteX31-19907" fmla="*/ 4445 w 10000"/>
                <a:gd name="connsiteY31-19908" fmla="*/ 9948 h 10000"/>
                <a:gd name="connsiteX32-19909" fmla="*/ 4445 w 10000"/>
                <a:gd name="connsiteY32-19910" fmla="*/ 9948 h 10000"/>
                <a:gd name="connsiteX33-19911" fmla="*/ 4393 w 10000"/>
                <a:gd name="connsiteY33-19912" fmla="*/ 9933 h 10000"/>
                <a:gd name="connsiteX34-19913" fmla="*/ 4332 w 10000"/>
                <a:gd name="connsiteY34-19914" fmla="*/ 9925 h 10000"/>
                <a:gd name="connsiteX35-19915" fmla="*/ 4323 w 10000"/>
                <a:gd name="connsiteY35-19916" fmla="*/ 9918 h 10000"/>
                <a:gd name="connsiteX36-19917" fmla="*/ 4297 w 10000"/>
                <a:gd name="connsiteY36-19918" fmla="*/ 9925 h 10000"/>
                <a:gd name="connsiteX37-19919" fmla="*/ 4297 w 10000"/>
                <a:gd name="connsiteY37-19920" fmla="*/ 9925 h 10000"/>
                <a:gd name="connsiteX38-19921" fmla="*/ 4253 w 10000"/>
                <a:gd name="connsiteY38-19922" fmla="*/ 9933 h 10000"/>
                <a:gd name="connsiteX39-19923" fmla="*/ 4253 w 10000"/>
                <a:gd name="connsiteY39-19924" fmla="*/ 9933 h 10000"/>
                <a:gd name="connsiteX40-19925" fmla="*/ 4026 w 10000"/>
                <a:gd name="connsiteY40-19926" fmla="*/ 9933 h 10000"/>
                <a:gd name="connsiteX41-19927" fmla="*/ 3808 w 10000"/>
                <a:gd name="connsiteY41-19928" fmla="*/ 9955 h 10000"/>
                <a:gd name="connsiteX42-19929" fmla="*/ 3808 w 10000"/>
                <a:gd name="connsiteY42-19930" fmla="*/ 9955 h 10000"/>
                <a:gd name="connsiteX43-19931" fmla="*/ 3581 w 10000"/>
                <a:gd name="connsiteY43-19932" fmla="*/ 9963 h 10000"/>
                <a:gd name="connsiteX44-19933" fmla="*/ 3354 w 10000"/>
                <a:gd name="connsiteY44-19934" fmla="*/ 9970 h 10000"/>
                <a:gd name="connsiteX45-19935" fmla="*/ 3354 w 10000"/>
                <a:gd name="connsiteY45-19936" fmla="*/ 9970 h 10000"/>
                <a:gd name="connsiteX46-19937" fmla="*/ 3179 w 10000"/>
                <a:gd name="connsiteY46-19938" fmla="*/ 9963 h 10000"/>
                <a:gd name="connsiteX47-19939" fmla="*/ 3022 w 10000"/>
                <a:gd name="connsiteY47-19940" fmla="*/ 9955 h 10000"/>
                <a:gd name="connsiteX48-19941" fmla="*/ 3022 w 10000"/>
                <a:gd name="connsiteY48-19942" fmla="*/ 9955 h 10000"/>
                <a:gd name="connsiteX49-19943" fmla="*/ 2856 w 10000"/>
                <a:gd name="connsiteY49-19944" fmla="*/ 9933 h 10000"/>
                <a:gd name="connsiteX50-19945" fmla="*/ 2690 w 10000"/>
                <a:gd name="connsiteY50-19946" fmla="*/ 9933 h 10000"/>
                <a:gd name="connsiteX51-19947" fmla="*/ 2690 w 10000"/>
                <a:gd name="connsiteY51-19948" fmla="*/ 9933 h 10000"/>
                <a:gd name="connsiteX52-19949" fmla="*/ 2393 w 10000"/>
                <a:gd name="connsiteY52-19950" fmla="*/ 9918 h 10000"/>
                <a:gd name="connsiteX53-19951" fmla="*/ 2096 w 10000"/>
                <a:gd name="connsiteY53-19952" fmla="*/ 9903 h 10000"/>
                <a:gd name="connsiteX54-19953" fmla="*/ 1983 w 10000"/>
                <a:gd name="connsiteY54-19954" fmla="*/ 9895 h 10000"/>
                <a:gd name="connsiteX55-19955" fmla="*/ 1983 w 10000"/>
                <a:gd name="connsiteY55-19956" fmla="*/ 9895 h 10000"/>
                <a:gd name="connsiteX56-19957" fmla="*/ 1817 w 10000"/>
                <a:gd name="connsiteY56-19958" fmla="*/ 9880 h 10000"/>
                <a:gd name="connsiteX57-19959" fmla="*/ 1668 w 10000"/>
                <a:gd name="connsiteY57-19960" fmla="*/ 9851 h 10000"/>
                <a:gd name="connsiteX58-19961" fmla="*/ 1520 w 10000"/>
                <a:gd name="connsiteY58-19962" fmla="*/ 9813 h 10000"/>
                <a:gd name="connsiteX59-19963" fmla="*/ 1389 w 10000"/>
                <a:gd name="connsiteY59-19964" fmla="*/ 9768 h 10000"/>
                <a:gd name="connsiteX60-19965" fmla="*/ 1389 w 10000"/>
                <a:gd name="connsiteY60-19966" fmla="*/ 9768 h 10000"/>
                <a:gd name="connsiteX61-19967" fmla="*/ 1223 w 10000"/>
                <a:gd name="connsiteY61-19968" fmla="*/ 9694 h 10000"/>
                <a:gd name="connsiteX62-19969" fmla="*/ 1083 w 10000"/>
                <a:gd name="connsiteY62-19970" fmla="*/ 9619 h 10000"/>
                <a:gd name="connsiteX63-19971" fmla="*/ 934 w 10000"/>
                <a:gd name="connsiteY63-19972" fmla="*/ 9537 h 10000"/>
                <a:gd name="connsiteX64-19973" fmla="*/ 812 w 10000"/>
                <a:gd name="connsiteY64-19974" fmla="*/ 9439 h 10000"/>
                <a:gd name="connsiteX65-19975" fmla="*/ 681 w 10000"/>
                <a:gd name="connsiteY65-19976" fmla="*/ 9335 h 10000"/>
                <a:gd name="connsiteX66-19977" fmla="*/ 568 w 10000"/>
                <a:gd name="connsiteY66-19978" fmla="*/ 9223 h 10000"/>
                <a:gd name="connsiteX67-19979" fmla="*/ 454 w 10000"/>
                <a:gd name="connsiteY67-19980" fmla="*/ 9111 h 10000"/>
                <a:gd name="connsiteX68-19981" fmla="*/ 349 w 10000"/>
                <a:gd name="connsiteY68-19982" fmla="*/ 8976 h 10000"/>
                <a:gd name="connsiteX69-19983" fmla="*/ 349 w 10000"/>
                <a:gd name="connsiteY69-19984" fmla="*/ 8976 h 10000"/>
                <a:gd name="connsiteX70-19985" fmla="*/ 262 w 10000"/>
                <a:gd name="connsiteY70-19986" fmla="*/ 8842 h 10000"/>
                <a:gd name="connsiteX71-19987" fmla="*/ 227 w 10000"/>
                <a:gd name="connsiteY71-19988" fmla="*/ 8774 h 10000"/>
                <a:gd name="connsiteX72-19989" fmla="*/ 192 w 10000"/>
                <a:gd name="connsiteY72-19990" fmla="*/ 8700 h 10000"/>
                <a:gd name="connsiteX73-19991" fmla="*/ 166 w 10000"/>
                <a:gd name="connsiteY73-19992" fmla="*/ 8632 h 10000"/>
                <a:gd name="connsiteX74-19993" fmla="*/ 148 w 10000"/>
                <a:gd name="connsiteY74-19994" fmla="*/ 8565 h 10000"/>
                <a:gd name="connsiteX75-19995" fmla="*/ 131 w 10000"/>
                <a:gd name="connsiteY75-19996" fmla="*/ 8490 h 10000"/>
                <a:gd name="connsiteX76-19997" fmla="*/ 122 w 10000"/>
                <a:gd name="connsiteY76-19998" fmla="*/ 8416 h 10000"/>
                <a:gd name="connsiteX77-19999" fmla="*/ 122 w 10000"/>
                <a:gd name="connsiteY77-20000" fmla="*/ 8408 h 10000"/>
                <a:gd name="connsiteX78-20001" fmla="*/ 122 w 10000"/>
                <a:gd name="connsiteY78-20002" fmla="*/ 8408 h 10000"/>
                <a:gd name="connsiteX79-20003" fmla="*/ 122 w 10000"/>
                <a:gd name="connsiteY79-20004" fmla="*/ 8408 h 10000"/>
                <a:gd name="connsiteX80-20005" fmla="*/ 114 w 10000"/>
                <a:gd name="connsiteY80-20006" fmla="*/ 8356 h 10000"/>
                <a:gd name="connsiteX81-20007" fmla="*/ 105 w 10000"/>
                <a:gd name="connsiteY81-20008" fmla="*/ 8303 h 10000"/>
                <a:gd name="connsiteX82-20009" fmla="*/ 96 w 10000"/>
                <a:gd name="connsiteY82-20010" fmla="*/ 8191 h 10000"/>
                <a:gd name="connsiteX83-20011" fmla="*/ 105 w 10000"/>
                <a:gd name="connsiteY83-20012" fmla="*/ 8079 h 10000"/>
                <a:gd name="connsiteX84-20013" fmla="*/ 114 w 10000"/>
                <a:gd name="connsiteY84-20014" fmla="*/ 7960 h 10000"/>
                <a:gd name="connsiteX85-20015" fmla="*/ 114 w 10000"/>
                <a:gd name="connsiteY85-20016" fmla="*/ 7960 h 10000"/>
                <a:gd name="connsiteX86-20017" fmla="*/ 122 w 10000"/>
                <a:gd name="connsiteY86-20018" fmla="*/ 7773 h 10000"/>
                <a:gd name="connsiteX87-20019" fmla="*/ 122 w 10000"/>
                <a:gd name="connsiteY87-20020" fmla="*/ 7773 h 10000"/>
                <a:gd name="connsiteX88-20021" fmla="*/ 122 w 10000"/>
                <a:gd name="connsiteY88-20022" fmla="*/ 7451 h 10000"/>
                <a:gd name="connsiteX89-20023" fmla="*/ 122 w 10000"/>
                <a:gd name="connsiteY89-20024" fmla="*/ 7451 h 10000"/>
                <a:gd name="connsiteX90-20025" fmla="*/ 122 w 10000"/>
                <a:gd name="connsiteY90-20026" fmla="*/ 7063 h 10000"/>
                <a:gd name="connsiteX91-20027" fmla="*/ 122 w 10000"/>
                <a:gd name="connsiteY91-20028" fmla="*/ 6689 h 10000"/>
                <a:gd name="connsiteX92-20029" fmla="*/ 122 w 10000"/>
                <a:gd name="connsiteY92-20030" fmla="*/ 6689 h 10000"/>
                <a:gd name="connsiteX93-20031" fmla="*/ 114 w 10000"/>
                <a:gd name="connsiteY93-20032" fmla="*/ 6510 h 10000"/>
                <a:gd name="connsiteX94-20033" fmla="*/ 96 w 10000"/>
                <a:gd name="connsiteY94-20034" fmla="*/ 6338 h 10000"/>
                <a:gd name="connsiteX95-20035" fmla="*/ 96 w 10000"/>
                <a:gd name="connsiteY95-20036" fmla="*/ 6338 h 10000"/>
                <a:gd name="connsiteX96-20037" fmla="*/ 70 w 10000"/>
                <a:gd name="connsiteY96-20038" fmla="*/ 6091 h 10000"/>
                <a:gd name="connsiteX97-20039" fmla="*/ 61 w 10000"/>
                <a:gd name="connsiteY97-20040" fmla="*/ 5972 h 10000"/>
                <a:gd name="connsiteX98-20041" fmla="*/ 70 w 10000"/>
                <a:gd name="connsiteY98-20042" fmla="*/ 5845 h 10000"/>
                <a:gd name="connsiteX99-20043" fmla="*/ 70 w 10000"/>
                <a:gd name="connsiteY99-20044" fmla="*/ 5845 h 10000"/>
                <a:gd name="connsiteX100-20045" fmla="*/ 79 w 10000"/>
                <a:gd name="connsiteY100-20046" fmla="*/ 5583 h 10000"/>
                <a:gd name="connsiteX101-20047" fmla="*/ 79 w 10000"/>
                <a:gd name="connsiteY101-20048" fmla="*/ 5314 h 10000"/>
                <a:gd name="connsiteX102-20049" fmla="*/ 61 w 10000"/>
                <a:gd name="connsiteY102-20050" fmla="*/ 5045 h 10000"/>
                <a:gd name="connsiteX103-20051" fmla="*/ 44 w 10000"/>
                <a:gd name="connsiteY103-20052" fmla="*/ 4776 h 10000"/>
                <a:gd name="connsiteX104-20053" fmla="*/ 44 w 10000"/>
                <a:gd name="connsiteY104-20054" fmla="*/ 4776 h 10000"/>
                <a:gd name="connsiteX105-20055" fmla="*/ 17 w 10000"/>
                <a:gd name="connsiteY105-20056" fmla="*/ 4402 h 10000"/>
                <a:gd name="connsiteX106-20057" fmla="*/ 9 w 10000"/>
                <a:gd name="connsiteY106-20058" fmla="*/ 4215 h 10000"/>
                <a:gd name="connsiteX107-20059" fmla="*/ 0 w 10000"/>
                <a:gd name="connsiteY107-20060" fmla="*/ 4028 h 10000"/>
                <a:gd name="connsiteX108-20061" fmla="*/ 0 w 10000"/>
                <a:gd name="connsiteY108-20062" fmla="*/ 2093 h 10000"/>
                <a:gd name="connsiteX109-20063" fmla="*/ 0 w 10000"/>
                <a:gd name="connsiteY109-20064" fmla="*/ 2093 h 10000"/>
                <a:gd name="connsiteX110-20065" fmla="*/ 0 w 10000"/>
                <a:gd name="connsiteY110-20066" fmla="*/ 2033 h 10000"/>
                <a:gd name="connsiteX111-20067" fmla="*/ 0 w 10000"/>
                <a:gd name="connsiteY111-20068" fmla="*/ 1958 h 10000"/>
                <a:gd name="connsiteX112-20069" fmla="*/ 26 w 10000"/>
                <a:gd name="connsiteY112-20070" fmla="*/ 1816 h 10000"/>
                <a:gd name="connsiteX113-20071" fmla="*/ 26 w 10000"/>
                <a:gd name="connsiteY113-20072" fmla="*/ 1816 h 10000"/>
                <a:gd name="connsiteX114-20073" fmla="*/ 35 w 10000"/>
                <a:gd name="connsiteY114-20074" fmla="*/ 1719 h 10000"/>
                <a:gd name="connsiteX115-20075" fmla="*/ 44 w 10000"/>
                <a:gd name="connsiteY115-20076" fmla="*/ 1637 h 10000"/>
                <a:gd name="connsiteX116-20077" fmla="*/ 35 w 10000"/>
                <a:gd name="connsiteY116-20078" fmla="*/ 1465 h 10000"/>
                <a:gd name="connsiteX117-20079" fmla="*/ 35 w 10000"/>
                <a:gd name="connsiteY117-20080" fmla="*/ 1465 h 10000"/>
                <a:gd name="connsiteX118-20081" fmla="*/ 35 w 10000"/>
                <a:gd name="connsiteY118-20082" fmla="*/ 1368 h 10000"/>
                <a:gd name="connsiteX119-20083" fmla="*/ 35 w 10000"/>
                <a:gd name="connsiteY119-20084" fmla="*/ 1263 h 10000"/>
                <a:gd name="connsiteX120-20085" fmla="*/ 44 w 10000"/>
                <a:gd name="connsiteY120-20086" fmla="*/ 1173 h 10000"/>
                <a:gd name="connsiteX121-20087" fmla="*/ 61 w 10000"/>
                <a:gd name="connsiteY121-20088" fmla="*/ 1084 h 10000"/>
                <a:gd name="connsiteX122-20089" fmla="*/ 61 w 10000"/>
                <a:gd name="connsiteY122-20090" fmla="*/ 1084 h 10000"/>
                <a:gd name="connsiteX123-20091" fmla="*/ 105 w 10000"/>
                <a:gd name="connsiteY123-20092" fmla="*/ 942 h 10000"/>
                <a:gd name="connsiteX124-20093" fmla="*/ 157 w 10000"/>
                <a:gd name="connsiteY124-20094" fmla="*/ 815 h 10000"/>
                <a:gd name="connsiteX125-20095" fmla="*/ 227 w 10000"/>
                <a:gd name="connsiteY125-20096" fmla="*/ 695 h 10000"/>
                <a:gd name="connsiteX126-20097" fmla="*/ 297 w 10000"/>
                <a:gd name="connsiteY126-20098" fmla="*/ 598 h 10000"/>
                <a:gd name="connsiteX127-20099" fmla="*/ 376 w 10000"/>
                <a:gd name="connsiteY127-20100" fmla="*/ 508 h 10000"/>
                <a:gd name="connsiteX128-20101" fmla="*/ 472 w 10000"/>
                <a:gd name="connsiteY128-20102" fmla="*/ 433 h 10000"/>
                <a:gd name="connsiteX129-20103" fmla="*/ 594 w 10000"/>
                <a:gd name="connsiteY129-20104" fmla="*/ 359 h 10000"/>
                <a:gd name="connsiteX130-20105" fmla="*/ 734 w 10000"/>
                <a:gd name="connsiteY130-20106" fmla="*/ 291 h 10000"/>
                <a:gd name="connsiteX131-20107" fmla="*/ 734 w 10000"/>
                <a:gd name="connsiteY131-20108" fmla="*/ 291 h 10000"/>
                <a:gd name="connsiteX132-20109" fmla="*/ 873 w 10000"/>
                <a:gd name="connsiteY132-20110" fmla="*/ 247 h 10000"/>
                <a:gd name="connsiteX133-20111" fmla="*/ 996 w 10000"/>
                <a:gd name="connsiteY133-20112" fmla="*/ 209 h 10000"/>
                <a:gd name="connsiteX134-20113" fmla="*/ 1258 w 10000"/>
                <a:gd name="connsiteY134-20114" fmla="*/ 142 h 10000"/>
                <a:gd name="connsiteX135-20115" fmla="*/ 1520 w 10000"/>
                <a:gd name="connsiteY135-20116" fmla="*/ 82 h 10000"/>
                <a:gd name="connsiteX136-20117" fmla="*/ 1782 w 10000"/>
                <a:gd name="connsiteY136-20118" fmla="*/ 45 h 10000"/>
                <a:gd name="connsiteX137-20119" fmla="*/ 2035 w 10000"/>
                <a:gd name="connsiteY137-20120" fmla="*/ 22 h 10000"/>
                <a:gd name="connsiteX138-20121" fmla="*/ 2288 w 10000"/>
                <a:gd name="connsiteY138-20122" fmla="*/ 7 h 10000"/>
                <a:gd name="connsiteX139-20123" fmla="*/ 2533 w 10000"/>
                <a:gd name="connsiteY139-20124" fmla="*/ 0 h 10000"/>
                <a:gd name="connsiteX140-20125" fmla="*/ 2769 w 10000"/>
                <a:gd name="connsiteY140-20126" fmla="*/ 0 h 10000"/>
                <a:gd name="connsiteX141-20127" fmla="*/ 2769 w 10000"/>
                <a:gd name="connsiteY141-20128" fmla="*/ 0 h 10000"/>
                <a:gd name="connsiteX142-20129" fmla="*/ 3127 w 10000"/>
                <a:gd name="connsiteY142-20130" fmla="*/ 0 h 10000"/>
                <a:gd name="connsiteX143-20131" fmla="*/ 3476 w 10000"/>
                <a:gd name="connsiteY143-20132" fmla="*/ 15 h 10000"/>
                <a:gd name="connsiteX144-20133" fmla="*/ 3476 w 10000"/>
                <a:gd name="connsiteY144-20134" fmla="*/ 15 h 10000"/>
                <a:gd name="connsiteX145-20135" fmla="*/ 3852 w 10000"/>
                <a:gd name="connsiteY145-20136" fmla="*/ 22 h 10000"/>
                <a:gd name="connsiteX146-20137" fmla="*/ 4218 w 10000"/>
                <a:gd name="connsiteY146-20138" fmla="*/ 22 h 10000"/>
                <a:gd name="connsiteX147-20139" fmla="*/ 4218 w 10000"/>
                <a:gd name="connsiteY147-20140" fmla="*/ 22 h 10000"/>
                <a:gd name="connsiteX148-20141" fmla="*/ 4428 w 10000"/>
                <a:gd name="connsiteY148-20142" fmla="*/ 30 h 10000"/>
                <a:gd name="connsiteX149-20143" fmla="*/ 4646 w 10000"/>
                <a:gd name="connsiteY149-20144" fmla="*/ 37 h 10000"/>
                <a:gd name="connsiteX150-20145" fmla="*/ 5066 w 10000"/>
                <a:gd name="connsiteY150-20146" fmla="*/ 60 h 10000"/>
                <a:gd name="connsiteX151-20147" fmla="*/ 5066 w 10000"/>
                <a:gd name="connsiteY151-20148" fmla="*/ 60 h 10000"/>
                <a:gd name="connsiteX152-20149" fmla="*/ 5493 w 10000"/>
                <a:gd name="connsiteY152-20150" fmla="*/ 82 h 10000"/>
                <a:gd name="connsiteX153-20151" fmla="*/ 5712 w 10000"/>
                <a:gd name="connsiteY153-20152" fmla="*/ 90 h 10000"/>
                <a:gd name="connsiteX154-20153" fmla="*/ 5921 w 10000"/>
                <a:gd name="connsiteY154-20154" fmla="*/ 90 h 10000"/>
                <a:gd name="connsiteX155-20155" fmla="*/ 5921 w 10000"/>
                <a:gd name="connsiteY155-20156" fmla="*/ 90 h 10000"/>
                <a:gd name="connsiteX156-20157" fmla="*/ 6376 w 10000"/>
                <a:gd name="connsiteY156-20158" fmla="*/ 105 h 10000"/>
                <a:gd name="connsiteX157-20159" fmla="*/ 6838 w 10000"/>
                <a:gd name="connsiteY157-20160" fmla="*/ 112 h 10000"/>
                <a:gd name="connsiteX158-20161" fmla="*/ 7694 w 10000"/>
                <a:gd name="connsiteY158-20162" fmla="*/ 127 h 10000"/>
                <a:gd name="connsiteX159-20163" fmla="*/ 7799 w 10000"/>
                <a:gd name="connsiteY159-20164" fmla="*/ 135 h 10000"/>
                <a:gd name="connsiteX160-20165" fmla="*/ 7799 w 10000"/>
                <a:gd name="connsiteY160-20166" fmla="*/ 135 h 10000"/>
                <a:gd name="connsiteX161-20167" fmla="*/ 8122 w 10000"/>
                <a:gd name="connsiteY161-20168" fmla="*/ 142 h 10000"/>
                <a:gd name="connsiteX162-20169" fmla="*/ 8454 w 10000"/>
                <a:gd name="connsiteY162-20170" fmla="*/ 164 h 10000"/>
                <a:gd name="connsiteX163-20171" fmla="*/ 8603 w 10000"/>
                <a:gd name="connsiteY163-20172" fmla="*/ 179 h 10000"/>
                <a:gd name="connsiteX164-20173" fmla="*/ 8760 w 10000"/>
                <a:gd name="connsiteY164-20174" fmla="*/ 202 h 10000"/>
                <a:gd name="connsiteX165-20175" fmla="*/ 8900 w 10000"/>
                <a:gd name="connsiteY165-20176" fmla="*/ 232 h 10000"/>
                <a:gd name="connsiteX166-20177" fmla="*/ 9039 w 10000"/>
                <a:gd name="connsiteY166-20178" fmla="*/ 277 h 10000"/>
                <a:gd name="connsiteX167-20179" fmla="*/ 9170 w 10000"/>
                <a:gd name="connsiteY167-20180" fmla="*/ 321 h 10000"/>
                <a:gd name="connsiteX168-20181" fmla="*/ 9293 w 10000"/>
                <a:gd name="connsiteY168-20182" fmla="*/ 389 h 10000"/>
                <a:gd name="connsiteX169-20183" fmla="*/ 9389 w 10000"/>
                <a:gd name="connsiteY169-20184" fmla="*/ 463 h 10000"/>
                <a:gd name="connsiteX170-20185" fmla="*/ 9441 w 10000"/>
                <a:gd name="connsiteY170-20186" fmla="*/ 508 h 10000"/>
                <a:gd name="connsiteX171-20187" fmla="*/ 9476 w 10000"/>
                <a:gd name="connsiteY171-20188" fmla="*/ 553 h 10000"/>
                <a:gd name="connsiteX172-20189" fmla="*/ 9520 w 10000"/>
                <a:gd name="connsiteY172-20190" fmla="*/ 605 h 10000"/>
                <a:gd name="connsiteX173-20191" fmla="*/ 9563 w 10000"/>
                <a:gd name="connsiteY173-20192" fmla="*/ 665 h 10000"/>
                <a:gd name="connsiteX174-20193" fmla="*/ 9590 w 10000"/>
                <a:gd name="connsiteY174-20194" fmla="*/ 717 h 10000"/>
                <a:gd name="connsiteX175-20195" fmla="*/ 9616 w 10000"/>
                <a:gd name="connsiteY175-20196" fmla="*/ 777 h 10000"/>
                <a:gd name="connsiteX176-20197" fmla="*/ 9642 w 10000"/>
                <a:gd name="connsiteY176-20198" fmla="*/ 852 h 10000"/>
                <a:gd name="connsiteX177-20199" fmla="*/ 9659 w 10000"/>
                <a:gd name="connsiteY177-20200" fmla="*/ 927 h 10000"/>
                <a:gd name="connsiteX178-20201" fmla="*/ 9668 w 10000"/>
                <a:gd name="connsiteY178-20202" fmla="*/ 1001 h 10000"/>
                <a:gd name="connsiteX179-20203" fmla="*/ 9677 w 10000"/>
                <a:gd name="connsiteY179-20204" fmla="*/ 1084 h 10000"/>
                <a:gd name="connsiteX180-20205" fmla="*/ 9677 w 10000"/>
                <a:gd name="connsiteY180-20206" fmla="*/ 1084 h 10000"/>
                <a:gd name="connsiteX181-20207" fmla="*/ 9668 w 10000"/>
                <a:gd name="connsiteY181-20208" fmla="*/ 1136 h 10000"/>
                <a:gd name="connsiteX182-20209" fmla="*/ 9659 w 10000"/>
                <a:gd name="connsiteY182-20210" fmla="*/ 1151 h 10000"/>
                <a:gd name="connsiteX183-20211" fmla="*/ 9642 w 10000"/>
                <a:gd name="connsiteY183-20212" fmla="*/ 1173 h 10000"/>
                <a:gd name="connsiteX184-20213" fmla="*/ 9642 w 10000"/>
                <a:gd name="connsiteY184-20214" fmla="*/ 1173 h 10000"/>
                <a:gd name="connsiteX185-20215" fmla="*/ 9616 w 10000"/>
                <a:gd name="connsiteY185-20216" fmla="*/ 1188 h 10000"/>
                <a:gd name="connsiteX186-20217" fmla="*/ 9590 w 10000"/>
                <a:gd name="connsiteY186-20218" fmla="*/ 1196 h 10000"/>
                <a:gd name="connsiteX187-20219" fmla="*/ 9563 w 10000"/>
                <a:gd name="connsiteY187-20220" fmla="*/ 1203 h 10000"/>
                <a:gd name="connsiteX188-20221" fmla="*/ 9520 w 10000"/>
                <a:gd name="connsiteY188-20222" fmla="*/ 1211 h 10000"/>
                <a:gd name="connsiteX189-20223" fmla="*/ 9520 w 10000"/>
                <a:gd name="connsiteY189-20224" fmla="*/ 1211 h 10000"/>
                <a:gd name="connsiteX190-20225" fmla="*/ 9467 w 10000"/>
                <a:gd name="connsiteY190-20226" fmla="*/ 1203 h 10000"/>
                <a:gd name="connsiteX191-20227" fmla="*/ 9441 w 10000"/>
                <a:gd name="connsiteY191-20228" fmla="*/ 1188 h 10000"/>
                <a:gd name="connsiteX192-20229" fmla="*/ 9415 w 10000"/>
                <a:gd name="connsiteY192-20230" fmla="*/ 1173 h 10000"/>
                <a:gd name="connsiteX193-20231" fmla="*/ 9397 w 10000"/>
                <a:gd name="connsiteY193-20232" fmla="*/ 1158 h 10000"/>
                <a:gd name="connsiteX194-20233" fmla="*/ 9380 w 10000"/>
                <a:gd name="connsiteY194-20234" fmla="*/ 1136 h 10000"/>
                <a:gd name="connsiteX195-20235" fmla="*/ 9362 w 10000"/>
                <a:gd name="connsiteY195-20236" fmla="*/ 1114 h 10000"/>
                <a:gd name="connsiteX196-20237" fmla="*/ 9362 w 10000"/>
                <a:gd name="connsiteY196-20238" fmla="*/ 1084 h 10000"/>
                <a:gd name="connsiteX197-20239" fmla="*/ 9362 w 10000"/>
                <a:gd name="connsiteY197-20240" fmla="*/ 1084 h 10000"/>
                <a:gd name="connsiteX198-20241" fmla="*/ 9354 w 10000"/>
                <a:gd name="connsiteY198-20242" fmla="*/ 994 h 10000"/>
                <a:gd name="connsiteX199-20243" fmla="*/ 9336 w 10000"/>
                <a:gd name="connsiteY199-20244" fmla="*/ 919 h 10000"/>
                <a:gd name="connsiteX200-20245" fmla="*/ 9310 w 10000"/>
                <a:gd name="connsiteY200-20246" fmla="*/ 852 h 10000"/>
                <a:gd name="connsiteX201-20247" fmla="*/ 9275 w 10000"/>
                <a:gd name="connsiteY201-20248" fmla="*/ 777 h 10000"/>
                <a:gd name="connsiteX202-20249" fmla="*/ 9223 w 10000"/>
                <a:gd name="connsiteY202-20250" fmla="*/ 717 h 10000"/>
                <a:gd name="connsiteX203-20251" fmla="*/ 9170 w 10000"/>
                <a:gd name="connsiteY203-20252" fmla="*/ 665 h 10000"/>
                <a:gd name="connsiteX204-20253" fmla="*/ 9118 w 10000"/>
                <a:gd name="connsiteY204-20254" fmla="*/ 620 h 10000"/>
                <a:gd name="connsiteX205-20255" fmla="*/ 9048 w 10000"/>
                <a:gd name="connsiteY205-20256" fmla="*/ 575 h 10000"/>
                <a:gd name="connsiteX206-20257" fmla="*/ 8961 w 10000"/>
                <a:gd name="connsiteY206-20258" fmla="*/ 531 h 10000"/>
                <a:gd name="connsiteX207-20259" fmla="*/ 8882 w 10000"/>
                <a:gd name="connsiteY207-20260" fmla="*/ 493 h 10000"/>
                <a:gd name="connsiteX208-20261" fmla="*/ 8786 w 10000"/>
                <a:gd name="connsiteY208-20262" fmla="*/ 463 h 10000"/>
                <a:gd name="connsiteX209-20263" fmla="*/ 8681 w 10000"/>
                <a:gd name="connsiteY209-20264" fmla="*/ 441 h 10000"/>
                <a:gd name="connsiteX210-20265" fmla="*/ 8568 w 10000"/>
                <a:gd name="connsiteY210-20266" fmla="*/ 426 h 10000"/>
                <a:gd name="connsiteX211-20267" fmla="*/ 8454 w 10000"/>
                <a:gd name="connsiteY211-20268" fmla="*/ 411 h 10000"/>
                <a:gd name="connsiteX212-20269" fmla="*/ 8314 w 10000"/>
                <a:gd name="connsiteY212-20270" fmla="*/ 404 h 10000"/>
                <a:gd name="connsiteX213-20271" fmla="*/ 8183 w 10000"/>
                <a:gd name="connsiteY213-20272" fmla="*/ 404 h 10000"/>
                <a:gd name="connsiteX214-20273" fmla="*/ 8166 w 10000"/>
                <a:gd name="connsiteY214-20274" fmla="*/ 404 h 10000"/>
                <a:gd name="connsiteX215-20275" fmla="*/ 8166 w 10000"/>
                <a:gd name="connsiteY215-20276" fmla="*/ 404 h 10000"/>
                <a:gd name="connsiteX216-20277" fmla="*/ 7834 w 10000"/>
                <a:gd name="connsiteY216-20278" fmla="*/ 396 h 10000"/>
                <a:gd name="connsiteX217-20279" fmla="*/ 7520 w 10000"/>
                <a:gd name="connsiteY217-20280" fmla="*/ 381 h 10000"/>
                <a:gd name="connsiteX218-20281" fmla="*/ 7520 w 10000"/>
                <a:gd name="connsiteY218-20282" fmla="*/ 381 h 10000"/>
                <a:gd name="connsiteX219-20283" fmla="*/ 7205 w 10000"/>
                <a:gd name="connsiteY219-20284" fmla="*/ 374 h 10000"/>
                <a:gd name="connsiteX220-20285" fmla="*/ 6882 w 10000"/>
                <a:gd name="connsiteY220-20286" fmla="*/ 366 h 10000"/>
                <a:gd name="connsiteX221-20287" fmla="*/ 5502 w 10000"/>
                <a:gd name="connsiteY221-20288" fmla="*/ 366 h 10000"/>
                <a:gd name="connsiteX222-20289" fmla="*/ 5502 w 10000"/>
                <a:gd name="connsiteY222-20290" fmla="*/ 366 h 10000"/>
                <a:gd name="connsiteX223-20291" fmla="*/ 5354 w 10000"/>
                <a:gd name="connsiteY223-20292" fmla="*/ 366 h 10000"/>
                <a:gd name="connsiteX224-20293" fmla="*/ 5214 w 10000"/>
                <a:gd name="connsiteY224-20294" fmla="*/ 359 h 10000"/>
                <a:gd name="connsiteX225-20295" fmla="*/ 4926 w 10000"/>
                <a:gd name="connsiteY225-20296" fmla="*/ 336 h 10000"/>
                <a:gd name="connsiteX226-20297" fmla="*/ 4926 w 10000"/>
                <a:gd name="connsiteY226-20298" fmla="*/ 336 h 10000"/>
                <a:gd name="connsiteX227-20299" fmla="*/ 4638 w 10000"/>
                <a:gd name="connsiteY227-20300" fmla="*/ 299 h 10000"/>
                <a:gd name="connsiteX228-20301" fmla="*/ 4489 w 10000"/>
                <a:gd name="connsiteY228-20302" fmla="*/ 291 h 10000"/>
                <a:gd name="connsiteX229-20303" fmla="*/ 4341 w 10000"/>
                <a:gd name="connsiteY229-20304" fmla="*/ 291 h 10000"/>
                <a:gd name="connsiteX230-20305" fmla="*/ 4341 w 10000"/>
                <a:gd name="connsiteY230-20306" fmla="*/ 291 h 10000"/>
                <a:gd name="connsiteX231-20307" fmla="*/ 3886 w 10000"/>
                <a:gd name="connsiteY231-20308" fmla="*/ 284 h 10000"/>
                <a:gd name="connsiteX232-20309" fmla="*/ 3424 w 10000"/>
                <a:gd name="connsiteY232-20310" fmla="*/ 262 h 10000"/>
                <a:gd name="connsiteX233-20311" fmla="*/ 3424 w 10000"/>
                <a:gd name="connsiteY233-20312" fmla="*/ 262 h 10000"/>
                <a:gd name="connsiteX234-20313" fmla="*/ 3004 w 10000"/>
                <a:gd name="connsiteY234-20314" fmla="*/ 247 h 10000"/>
                <a:gd name="connsiteX235-20315" fmla="*/ 3004 w 10000"/>
                <a:gd name="connsiteY235-20316" fmla="*/ 247 h 10000"/>
                <a:gd name="connsiteX236-20317" fmla="*/ 2716 w 10000"/>
                <a:gd name="connsiteY236-20318" fmla="*/ 239 h 10000"/>
                <a:gd name="connsiteX237-20319" fmla="*/ 2716 w 10000"/>
                <a:gd name="connsiteY237-20320" fmla="*/ 239 h 10000"/>
                <a:gd name="connsiteX238-20321" fmla="*/ 2472 w 10000"/>
                <a:gd name="connsiteY238-20322" fmla="*/ 247 h 10000"/>
                <a:gd name="connsiteX239-20323" fmla="*/ 2157 w 10000"/>
                <a:gd name="connsiteY239-20324" fmla="*/ 262 h 10000"/>
                <a:gd name="connsiteX240-20325" fmla="*/ 1983 w 10000"/>
                <a:gd name="connsiteY240-20326" fmla="*/ 277 h 10000"/>
                <a:gd name="connsiteX241-20327" fmla="*/ 1808 w 10000"/>
                <a:gd name="connsiteY241-20328" fmla="*/ 299 h 10000"/>
                <a:gd name="connsiteX242-20329" fmla="*/ 1642 w 10000"/>
                <a:gd name="connsiteY242-20330" fmla="*/ 321 h 10000"/>
                <a:gd name="connsiteX243-20331" fmla="*/ 1476 w 10000"/>
                <a:gd name="connsiteY243-20332" fmla="*/ 366 h 10000"/>
                <a:gd name="connsiteX244-20333" fmla="*/ 1467 w 10000"/>
                <a:gd name="connsiteY244-20334" fmla="*/ 366 h 10000"/>
                <a:gd name="connsiteX245-20335" fmla="*/ 1467 w 10000"/>
                <a:gd name="connsiteY245-20336" fmla="*/ 366 h 10000"/>
                <a:gd name="connsiteX246-20337" fmla="*/ 1284 w 10000"/>
                <a:gd name="connsiteY246-20338" fmla="*/ 411 h 10000"/>
                <a:gd name="connsiteX247-20339" fmla="*/ 1118 w 10000"/>
                <a:gd name="connsiteY247-20340" fmla="*/ 456 h 10000"/>
                <a:gd name="connsiteX248-20341" fmla="*/ 952 w 10000"/>
                <a:gd name="connsiteY248-20342" fmla="*/ 508 h 10000"/>
                <a:gd name="connsiteX249-20343" fmla="*/ 882 w 10000"/>
                <a:gd name="connsiteY249-20344" fmla="*/ 538 h 10000"/>
                <a:gd name="connsiteX250-20345" fmla="*/ 812 w 10000"/>
                <a:gd name="connsiteY250-20346" fmla="*/ 583 h 10000"/>
                <a:gd name="connsiteX251-20347" fmla="*/ 734 w 10000"/>
                <a:gd name="connsiteY251-20348" fmla="*/ 620 h 10000"/>
                <a:gd name="connsiteX252-20349" fmla="*/ 672 w 10000"/>
                <a:gd name="connsiteY252-20350" fmla="*/ 665 h 10000"/>
                <a:gd name="connsiteX253-20351" fmla="*/ 611 w 10000"/>
                <a:gd name="connsiteY253-20352" fmla="*/ 710 h 10000"/>
                <a:gd name="connsiteX254-20353" fmla="*/ 559 w 10000"/>
                <a:gd name="connsiteY254-20354" fmla="*/ 762 h 10000"/>
                <a:gd name="connsiteX255-20355" fmla="*/ 515 w 10000"/>
                <a:gd name="connsiteY255-20356" fmla="*/ 830 h 10000"/>
                <a:gd name="connsiteX256-20357" fmla="*/ 463 w 10000"/>
                <a:gd name="connsiteY256-20358" fmla="*/ 897 h 10000"/>
                <a:gd name="connsiteX257-20359" fmla="*/ 428 w 10000"/>
                <a:gd name="connsiteY257-20360" fmla="*/ 972 h 10000"/>
                <a:gd name="connsiteX258-20361" fmla="*/ 393 w 10000"/>
                <a:gd name="connsiteY258-20362" fmla="*/ 1061 h 10000"/>
                <a:gd name="connsiteX259-20363" fmla="*/ 393 w 10000"/>
                <a:gd name="connsiteY259-20364" fmla="*/ 1061 h 10000"/>
                <a:gd name="connsiteX260-20365" fmla="*/ 367 w 10000"/>
                <a:gd name="connsiteY260-20366" fmla="*/ 1158 h 10000"/>
                <a:gd name="connsiteX261-20367" fmla="*/ 358 w 10000"/>
                <a:gd name="connsiteY261-20368" fmla="*/ 1248 h 10000"/>
                <a:gd name="connsiteX262-20369" fmla="*/ 358 w 10000"/>
                <a:gd name="connsiteY262-20370" fmla="*/ 1353 h 10000"/>
                <a:gd name="connsiteX263-20371" fmla="*/ 358 w 10000"/>
                <a:gd name="connsiteY263-20372" fmla="*/ 1442 h 10000"/>
                <a:gd name="connsiteX264-20373" fmla="*/ 358 w 10000"/>
                <a:gd name="connsiteY264-20374" fmla="*/ 1442 h 10000"/>
                <a:gd name="connsiteX265-20375" fmla="*/ 367 w 10000"/>
                <a:gd name="connsiteY265-20376" fmla="*/ 1562 h 10000"/>
                <a:gd name="connsiteX266-20377" fmla="*/ 358 w 10000"/>
                <a:gd name="connsiteY266-20378" fmla="*/ 1674 h 10000"/>
                <a:gd name="connsiteX267-20379" fmla="*/ 358 w 10000"/>
                <a:gd name="connsiteY267-20380" fmla="*/ 1674 h 10000"/>
                <a:gd name="connsiteX268-20381" fmla="*/ 332 w 10000"/>
                <a:gd name="connsiteY268-20382" fmla="*/ 1794 h 10000"/>
                <a:gd name="connsiteX269-20383" fmla="*/ 332 w 10000"/>
                <a:gd name="connsiteY269-20384" fmla="*/ 1794 h 10000"/>
                <a:gd name="connsiteX270-20385" fmla="*/ 314 w 10000"/>
                <a:gd name="connsiteY270-20386" fmla="*/ 1876 h 10000"/>
                <a:gd name="connsiteX271-20387" fmla="*/ 306 w 10000"/>
                <a:gd name="connsiteY271-20388" fmla="*/ 1958 h 10000"/>
                <a:gd name="connsiteX272-20389" fmla="*/ 306 w 10000"/>
                <a:gd name="connsiteY272-20390" fmla="*/ 2003 h 10000"/>
                <a:gd name="connsiteX273-20391" fmla="*/ 306 w 10000"/>
                <a:gd name="connsiteY273-20392" fmla="*/ 2040 h 10000"/>
                <a:gd name="connsiteX274-20393" fmla="*/ 323 w 10000"/>
                <a:gd name="connsiteY274-20394" fmla="*/ 2078 h 10000"/>
                <a:gd name="connsiteX275-20395" fmla="*/ 341 w 10000"/>
                <a:gd name="connsiteY275-20396" fmla="*/ 2108 h 10000"/>
                <a:gd name="connsiteX276-20397" fmla="*/ 341 w 10000"/>
                <a:gd name="connsiteY276-20398" fmla="*/ 2108 h 10000"/>
                <a:gd name="connsiteX277-20399" fmla="*/ 358 w 10000"/>
                <a:gd name="connsiteY277-20400" fmla="*/ 2152 h 10000"/>
                <a:gd name="connsiteX278-20401" fmla="*/ 358 w 10000"/>
                <a:gd name="connsiteY278-20402" fmla="*/ 2197 h 10000"/>
                <a:gd name="connsiteX279-20403" fmla="*/ 341 w 10000"/>
                <a:gd name="connsiteY279-20404" fmla="*/ 2235 h 10000"/>
                <a:gd name="connsiteX280-20405" fmla="*/ 332 w 10000"/>
                <a:gd name="connsiteY280-20406" fmla="*/ 2257 h 10000"/>
                <a:gd name="connsiteX281-20407" fmla="*/ 314 w 10000"/>
                <a:gd name="connsiteY281-20408" fmla="*/ 2265 h 10000"/>
                <a:gd name="connsiteX282-20409" fmla="*/ 314 w 10000"/>
                <a:gd name="connsiteY282-20410" fmla="*/ 2280 h 10000"/>
                <a:gd name="connsiteX283-20411" fmla="*/ 314 w 10000"/>
                <a:gd name="connsiteY283-20412" fmla="*/ 2280 h 10000"/>
                <a:gd name="connsiteX284-20413" fmla="*/ 323 w 10000"/>
                <a:gd name="connsiteY284-20414" fmla="*/ 3019 h 10000"/>
                <a:gd name="connsiteX285-20415" fmla="*/ 332 w 10000"/>
                <a:gd name="connsiteY285-20416" fmla="*/ 3804 h 10000"/>
                <a:gd name="connsiteX286-20417" fmla="*/ 349 w 10000"/>
                <a:gd name="connsiteY286-20418" fmla="*/ 4634 h 10000"/>
                <a:gd name="connsiteX287-20419" fmla="*/ 393 w 10000"/>
                <a:gd name="connsiteY287-20420" fmla="*/ 5471 h 10000"/>
                <a:gd name="connsiteX288-20421" fmla="*/ 393 w 10000"/>
                <a:gd name="connsiteY288-20422" fmla="*/ 5471 h 10000"/>
                <a:gd name="connsiteX289-20423" fmla="*/ 410 w 10000"/>
                <a:gd name="connsiteY289-20424" fmla="*/ 5889 h 10000"/>
                <a:gd name="connsiteX290-20425" fmla="*/ 428 w 10000"/>
                <a:gd name="connsiteY290-20426" fmla="*/ 6315 h 10000"/>
                <a:gd name="connsiteX291-20427" fmla="*/ 437 w 10000"/>
                <a:gd name="connsiteY291-20428" fmla="*/ 6764 h 10000"/>
                <a:gd name="connsiteX292-20429" fmla="*/ 437 w 10000"/>
                <a:gd name="connsiteY292-20430" fmla="*/ 7212 h 10000"/>
                <a:gd name="connsiteX293-20431" fmla="*/ 437 w 10000"/>
                <a:gd name="connsiteY293-20432" fmla="*/ 7212 h 10000"/>
                <a:gd name="connsiteX294-20433" fmla="*/ 437 w 10000"/>
                <a:gd name="connsiteY294-20434" fmla="*/ 7444 h 10000"/>
                <a:gd name="connsiteX295-20435" fmla="*/ 437 w 10000"/>
                <a:gd name="connsiteY295-20436" fmla="*/ 7444 h 10000"/>
                <a:gd name="connsiteX296-20437" fmla="*/ 437 w 10000"/>
                <a:gd name="connsiteY296-20438" fmla="*/ 7720 h 10000"/>
                <a:gd name="connsiteX297-20439" fmla="*/ 437 w 10000"/>
                <a:gd name="connsiteY297-20440" fmla="*/ 7997 h 10000"/>
                <a:gd name="connsiteX298-20441" fmla="*/ 437 w 10000"/>
                <a:gd name="connsiteY298-20442" fmla="*/ 8034 h 10000"/>
                <a:gd name="connsiteX299-20443" fmla="*/ 437 w 10000"/>
                <a:gd name="connsiteY299-20444" fmla="*/ 8034 h 10000"/>
                <a:gd name="connsiteX300-20445" fmla="*/ 428 w 10000"/>
                <a:gd name="connsiteY300-20446" fmla="*/ 8214 h 10000"/>
                <a:gd name="connsiteX301-20447" fmla="*/ 428 w 10000"/>
                <a:gd name="connsiteY301-20448" fmla="*/ 8214 h 10000"/>
                <a:gd name="connsiteX302-20449" fmla="*/ 437 w 10000"/>
                <a:gd name="connsiteY302-20450" fmla="*/ 8266 h 10000"/>
                <a:gd name="connsiteX303-20451" fmla="*/ 428 w 10000"/>
                <a:gd name="connsiteY303-20452" fmla="*/ 8266 h 10000"/>
                <a:gd name="connsiteX304-20453" fmla="*/ 437 w 10000"/>
                <a:gd name="connsiteY304-20454" fmla="*/ 8341 h 10000"/>
                <a:gd name="connsiteX305-20455" fmla="*/ 437 w 10000"/>
                <a:gd name="connsiteY305-20456" fmla="*/ 8363 h 10000"/>
                <a:gd name="connsiteX306-20457" fmla="*/ 445 w 10000"/>
                <a:gd name="connsiteY306-20458" fmla="*/ 8378 h 10000"/>
                <a:gd name="connsiteX307-20459" fmla="*/ 445 w 10000"/>
                <a:gd name="connsiteY307-20460" fmla="*/ 8378 h 10000"/>
                <a:gd name="connsiteX308-20461" fmla="*/ 454 w 10000"/>
                <a:gd name="connsiteY308-20462" fmla="*/ 8401 h 10000"/>
                <a:gd name="connsiteX309-20463" fmla="*/ 463 w 10000"/>
                <a:gd name="connsiteY309-20464" fmla="*/ 8430 h 10000"/>
                <a:gd name="connsiteX310-20465" fmla="*/ 463 w 10000"/>
                <a:gd name="connsiteY310-20466" fmla="*/ 8460 h 10000"/>
                <a:gd name="connsiteX311-20467" fmla="*/ 454 w 10000"/>
                <a:gd name="connsiteY311-20468" fmla="*/ 8490 h 10000"/>
                <a:gd name="connsiteX312-20469" fmla="*/ 454 w 10000"/>
                <a:gd name="connsiteY312-20470" fmla="*/ 8498 h 10000"/>
                <a:gd name="connsiteX313-20471" fmla="*/ 454 w 10000"/>
                <a:gd name="connsiteY313-20472" fmla="*/ 8505 h 10000"/>
                <a:gd name="connsiteX314-20473" fmla="*/ 454 w 10000"/>
                <a:gd name="connsiteY314-20474" fmla="*/ 8505 h 10000"/>
                <a:gd name="connsiteX315-20475" fmla="*/ 498 w 10000"/>
                <a:gd name="connsiteY315-20476" fmla="*/ 8617 h 10000"/>
                <a:gd name="connsiteX316-20477" fmla="*/ 541 w 10000"/>
                <a:gd name="connsiteY316-20478" fmla="*/ 8722 h 10000"/>
                <a:gd name="connsiteX317-20479" fmla="*/ 603 w 10000"/>
                <a:gd name="connsiteY317-20480" fmla="*/ 8827 h 10000"/>
                <a:gd name="connsiteX318-20481" fmla="*/ 664 w 10000"/>
                <a:gd name="connsiteY318-20482" fmla="*/ 8924 h 10000"/>
                <a:gd name="connsiteX319-20483" fmla="*/ 742 w 10000"/>
                <a:gd name="connsiteY319-20484" fmla="*/ 9021 h 10000"/>
                <a:gd name="connsiteX320-20485" fmla="*/ 838 w 10000"/>
                <a:gd name="connsiteY320-20486" fmla="*/ 9111 h 10000"/>
                <a:gd name="connsiteX321-20487" fmla="*/ 934 w 10000"/>
                <a:gd name="connsiteY321-20488" fmla="*/ 9193 h 10000"/>
                <a:gd name="connsiteX322-20489" fmla="*/ 1048 w 10000"/>
                <a:gd name="connsiteY322-20490" fmla="*/ 9283 h 10000"/>
                <a:gd name="connsiteX323-20491" fmla="*/ 1162 w 10000"/>
                <a:gd name="connsiteY323-20492" fmla="*/ 9357 h 10000"/>
                <a:gd name="connsiteX324-20493" fmla="*/ 1275 w 10000"/>
                <a:gd name="connsiteY324-20494" fmla="*/ 9417 h 10000"/>
                <a:gd name="connsiteX325-20495" fmla="*/ 1397 w 10000"/>
                <a:gd name="connsiteY325-20496" fmla="*/ 9484 h 10000"/>
                <a:gd name="connsiteX326-20497" fmla="*/ 1520 w 10000"/>
                <a:gd name="connsiteY326-20498" fmla="*/ 9529 h 10000"/>
                <a:gd name="connsiteX327-20499" fmla="*/ 1651 w 10000"/>
                <a:gd name="connsiteY327-20500" fmla="*/ 9574 h 10000"/>
                <a:gd name="connsiteX328-20501" fmla="*/ 1764 w 10000"/>
                <a:gd name="connsiteY328-20502" fmla="*/ 9604 h 10000"/>
                <a:gd name="connsiteX329-20503" fmla="*/ 1895 w 10000"/>
                <a:gd name="connsiteY329-20504" fmla="*/ 9619 h 10000"/>
                <a:gd name="connsiteX330-20505" fmla="*/ 2017 w 10000"/>
                <a:gd name="connsiteY330-20506" fmla="*/ 9626 h 10000"/>
                <a:gd name="connsiteX331-20507" fmla="*/ 2017 w 10000"/>
                <a:gd name="connsiteY331-20508" fmla="*/ 9626 h 10000"/>
                <a:gd name="connsiteX332-20509" fmla="*/ 2096 w 10000"/>
                <a:gd name="connsiteY332-20510" fmla="*/ 9619 h 10000"/>
                <a:gd name="connsiteX333-20511" fmla="*/ 2096 w 10000"/>
                <a:gd name="connsiteY333-20512" fmla="*/ 9619 h 10000"/>
                <a:gd name="connsiteX334-20513" fmla="*/ 2262 w 10000"/>
                <a:gd name="connsiteY334-20514" fmla="*/ 9619 h 10000"/>
                <a:gd name="connsiteX335-20515" fmla="*/ 2262 w 10000"/>
                <a:gd name="connsiteY335-20516" fmla="*/ 9619 h 10000"/>
                <a:gd name="connsiteX336-20517" fmla="*/ 2428 w 10000"/>
                <a:gd name="connsiteY336-20518" fmla="*/ 9619 h 10000"/>
                <a:gd name="connsiteX337-20519" fmla="*/ 2585 w 10000"/>
                <a:gd name="connsiteY337-20520" fmla="*/ 9634 h 10000"/>
                <a:gd name="connsiteX338-20521" fmla="*/ 2900 w 10000"/>
                <a:gd name="connsiteY338-20522" fmla="*/ 9664 h 10000"/>
                <a:gd name="connsiteX339-20523" fmla="*/ 2900 w 10000"/>
                <a:gd name="connsiteY339-20524" fmla="*/ 9664 h 10000"/>
                <a:gd name="connsiteX340-20525" fmla="*/ 3048 w 10000"/>
                <a:gd name="connsiteY340-20526" fmla="*/ 9686 h 10000"/>
                <a:gd name="connsiteX341-20527" fmla="*/ 3048 w 10000"/>
                <a:gd name="connsiteY341-20528" fmla="*/ 9686 h 10000"/>
                <a:gd name="connsiteX342-20529" fmla="*/ 3197 w 10000"/>
                <a:gd name="connsiteY342-20530" fmla="*/ 9694 h 10000"/>
                <a:gd name="connsiteX343-20531" fmla="*/ 3354 w 10000"/>
                <a:gd name="connsiteY343-20532" fmla="*/ 9701 h 10000"/>
                <a:gd name="connsiteX344-20533" fmla="*/ 3354 w 10000"/>
                <a:gd name="connsiteY344-20534" fmla="*/ 9701 h 10000"/>
                <a:gd name="connsiteX345-20535" fmla="*/ 3590 w 10000"/>
                <a:gd name="connsiteY345-20536" fmla="*/ 9694 h 10000"/>
                <a:gd name="connsiteX346-20537" fmla="*/ 3817 w 10000"/>
                <a:gd name="connsiteY346-20538" fmla="*/ 9679 h 10000"/>
                <a:gd name="connsiteX347-20539" fmla="*/ 3817 w 10000"/>
                <a:gd name="connsiteY347-20540" fmla="*/ 9679 h 10000"/>
                <a:gd name="connsiteX348-20541" fmla="*/ 4035 w 10000"/>
                <a:gd name="connsiteY348-20542" fmla="*/ 9664 h 10000"/>
                <a:gd name="connsiteX349-20543" fmla="*/ 4061 w 10000"/>
                <a:gd name="connsiteY349-20544" fmla="*/ 9664 h 10000"/>
                <a:gd name="connsiteX350-20545" fmla="*/ 4070 w 10000"/>
                <a:gd name="connsiteY350-20546" fmla="*/ 9656 h 10000"/>
                <a:gd name="connsiteX351-20547" fmla="*/ 4070 w 10000"/>
                <a:gd name="connsiteY351-20548" fmla="*/ 9656 h 10000"/>
                <a:gd name="connsiteX352-20549" fmla="*/ 4114 w 10000"/>
                <a:gd name="connsiteY352-20550" fmla="*/ 9634 h 10000"/>
                <a:gd name="connsiteX353-20551" fmla="*/ 4157 w 10000"/>
                <a:gd name="connsiteY353-20552" fmla="*/ 9626 h 10000"/>
                <a:gd name="connsiteX354-20553" fmla="*/ 4175 w 10000"/>
                <a:gd name="connsiteY354-20554" fmla="*/ 9626 h 10000"/>
                <a:gd name="connsiteX355-20555" fmla="*/ 4175 w 10000"/>
                <a:gd name="connsiteY355-20556" fmla="*/ 9626 h 10000"/>
                <a:gd name="connsiteX356-20557" fmla="*/ 4611 w 10000"/>
                <a:gd name="connsiteY356-20558" fmla="*/ 9656 h 10000"/>
                <a:gd name="connsiteX357-20559" fmla="*/ 4611 w 10000"/>
                <a:gd name="connsiteY357-20560" fmla="*/ 9656 h 10000"/>
                <a:gd name="connsiteX358-20561" fmla="*/ 5039 w 10000"/>
                <a:gd name="connsiteY358-20562" fmla="*/ 9679 h 10000"/>
                <a:gd name="connsiteX359-20563" fmla="*/ 5258 w 10000"/>
                <a:gd name="connsiteY359-20564" fmla="*/ 9694 h 10000"/>
                <a:gd name="connsiteX360-20565" fmla="*/ 5476 w 10000"/>
                <a:gd name="connsiteY360-20566" fmla="*/ 9694 h 10000"/>
                <a:gd name="connsiteX361-20567" fmla="*/ 5476 w 10000"/>
                <a:gd name="connsiteY361-20568" fmla="*/ 9694 h 10000"/>
                <a:gd name="connsiteX362-20569" fmla="*/ 5633 w 10000"/>
                <a:gd name="connsiteY362-20570" fmla="*/ 9686 h 10000"/>
                <a:gd name="connsiteX363-20571" fmla="*/ 5633 w 10000"/>
                <a:gd name="connsiteY363-20572" fmla="*/ 9686 h 10000"/>
                <a:gd name="connsiteX364-20573" fmla="*/ 5808 w 10000"/>
                <a:gd name="connsiteY364-20574" fmla="*/ 9686 h 10000"/>
                <a:gd name="connsiteX365-20575" fmla="*/ 5808 w 10000"/>
                <a:gd name="connsiteY365-20576" fmla="*/ 9686 h 10000"/>
                <a:gd name="connsiteX366-20577" fmla="*/ 5886 w 10000"/>
                <a:gd name="connsiteY366-20578" fmla="*/ 9686 h 10000"/>
                <a:gd name="connsiteX367-20579" fmla="*/ 5956 w 10000"/>
                <a:gd name="connsiteY367-20580" fmla="*/ 9694 h 10000"/>
                <a:gd name="connsiteX368-20581" fmla="*/ 6026 w 10000"/>
                <a:gd name="connsiteY368-20582" fmla="*/ 9716 h 10000"/>
                <a:gd name="connsiteX369-20583" fmla="*/ 6087 w 10000"/>
                <a:gd name="connsiteY369-20584" fmla="*/ 9738 h 10000"/>
                <a:gd name="connsiteX370-20585" fmla="*/ 6105 w 10000"/>
                <a:gd name="connsiteY370-20586" fmla="*/ 9746 h 10000"/>
                <a:gd name="connsiteX371-20587" fmla="*/ 6140 w 10000"/>
                <a:gd name="connsiteY371-20588" fmla="*/ 9738 h 10000"/>
                <a:gd name="connsiteX372-20589" fmla="*/ 6148 w 10000"/>
                <a:gd name="connsiteY372-20590" fmla="*/ 9731 h 10000"/>
                <a:gd name="connsiteX373-20591" fmla="*/ 6148 w 10000"/>
                <a:gd name="connsiteY373-20592" fmla="*/ 9731 h 10000"/>
                <a:gd name="connsiteX374-20593" fmla="*/ 6183 w 10000"/>
                <a:gd name="connsiteY374-20594" fmla="*/ 9694 h 10000"/>
                <a:gd name="connsiteX375-20595" fmla="*/ 6227 w 10000"/>
                <a:gd name="connsiteY375-20596" fmla="*/ 9671 h 10000"/>
                <a:gd name="connsiteX376-20597" fmla="*/ 6332 w 10000"/>
                <a:gd name="connsiteY376-20598" fmla="*/ 9634 h 10000"/>
                <a:gd name="connsiteX377-20599" fmla="*/ 6428 w 10000"/>
                <a:gd name="connsiteY377-20600" fmla="*/ 9604 h 10000"/>
                <a:gd name="connsiteX378-20601" fmla="*/ 6541 w 10000"/>
                <a:gd name="connsiteY378-20602" fmla="*/ 9574 h 10000"/>
                <a:gd name="connsiteX379-20603" fmla="*/ 6541 w 10000"/>
                <a:gd name="connsiteY379-20604" fmla="*/ 9574 h 10000"/>
                <a:gd name="connsiteX380-20605" fmla="*/ 6681 w 10000"/>
                <a:gd name="connsiteY380-20606" fmla="*/ 9544 h 10000"/>
                <a:gd name="connsiteX381-20607" fmla="*/ 6742 w 10000"/>
                <a:gd name="connsiteY381-20608" fmla="*/ 9522 h 10000"/>
                <a:gd name="connsiteX382-20609" fmla="*/ 6821 w 10000"/>
                <a:gd name="connsiteY382-20610" fmla="*/ 9499 h 10000"/>
                <a:gd name="connsiteX383-20611" fmla="*/ 6821 w 10000"/>
                <a:gd name="connsiteY383-20612" fmla="*/ 9499 h 10000"/>
                <a:gd name="connsiteX384-20613" fmla="*/ 7092 w 10000"/>
                <a:gd name="connsiteY384-20614" fmla="*/ 9372 h 10000"/>
                <a:gd name="connsiteX385-20615" fmla="*/ 7362 w 10000"/>
                <a:gd name="connsiteY385-20616" fmla="*/ 9215 h 10000"/>
                <a:gd name="connsiteX386-20617" fmla="*/ 7642 w 10000"/>
                <a:gd name="connsiteY386-20618" fmla="*/ 9051 h 10000"/>
                <a:gd name="connsiteX387-20619" fmla="*/ 7930 w 10000"/>
                <a:gd name="connsiteY387-20620" fmla="*/ 8857 h 10000"/>
                <a:gd name="connsiteX388-20621" fmla="*/ 7930 w 10000"/>
                <a:gd name="connsiteY388-20622" fmla="*/ 8857 h 10000"/>
                <a:gd name="connsiteX389-20623" fmla="*/ 8052 w 10000"/>
                <a:gd name="connsiteY389-20624" fmla="*/ 8774 h 10000"/>
                <a:gd name="connsiteX390-20625" fmla="*/ 8192 w 10000"/>
                <a:gd name="connsiteY390-20626" fmla="*/ 8685 h 10000"/>
                <a:gd name="connsiteX391-20627" fmla="*/ 8463 w 10000"/>
                <a:gd name="connsiteY391-20628" fmla="*/ 8543 h 10000"/>
                <a:gd name="connsiteX392-20629" fmla="*/ 8463 w 10000"/>
                <a:gd name="connsiteY392-20630" fmla="*/ 8543 h 10000"/>
                <a:gd name="connsiteX393-20631" fmla="*/ 8664 w 10000"/>
                <a:gd name="connsiteY393-20632" fmla="*/ 8423 h 10000"/>
                <a:gd name="connsiteX394-20633" fmla="*/ 8873 w 10000"/>
                <a:gd name="connsiteY394-20634" fmla="*/ 8303 h 10000"/>
                <a:gd name="connsiteX395-20635" fmla="*/ 8873 w 10000"/>
                <a:gd name="connsiteY395-20636" fmla="*/ 8303 h 10000"/>
                <a:gd name="connsiteX396-20637" fmla="*/ 8987 w 10000"/>
                <a:gd name="connsiteY396-20638" fmla="*/ 8229 h 10000"/>
                <a:gd name="connsiteX397-20639" fmla="*/ 8987 w 10000"/>
                <a:gd name="connsiteY397-20640" fmla="*/ 8229 h 10000"/>
                <a:gd name="connsiteX398-20641" fmla="*/ 9345 w 10000"/>
                <a:gd name="connsiteY398-20642" fmla="*/ 8019 h 10000"/>
                <a:gd name="connsiteX399-20643" fmla="*/ 9546 w 10000"/>
                <a:gd name="connsiteY399-20644" fmla="*/ 7892 h 10000"/>
                <a:gd name="connsiteX400-20645" fmla="*/ 9598 w 10000"/>
                <a:gd name="connsiteY400-20646" fmla="*/ 7855 h 10000"/>
                <a:gd name="connsiteX401-20647" fmla="*/ 9633 w 10000"/>
                <a:gd name="connsiteY401-20648" fmla="*/ 7818 h 10000"/>
                <a:gd name="connsiteX402-20649" fmla="*/ 9642 w 10000"/>
                <a:gd name="connsiteY402-20650" fmla="*/ 7795 h 10000"/>
                <a:gd name="connsiteX403-20651" fmla="*/ 9651 w 10000"/>
                <a:gd name="connsiteY403-20652" fmla="*/ 7780 h 10000"/>
                <a:gd name="connsiteX404-20653" fmla="*/ 9651 w 10000"/>
                <a:gd name="connsiteY404-20654" fmla="*/ 7780 h 10000"/>
                <a:gd name="connsiteX405-20655" fmla="*/ 9659 w 10000"/>
                <a:gd name="connsiteY405-20656" fmla="*/ 7743 h 10000"/>
                <a:gd name="connsiteX406-20657" fmla="*/ 9668 w 10000"/>
                <a:gd name="connsiteY406-20658" fmla="*/ 7713 h 10000"/>
                <a:gd name="connsiteX407-20659" fmla="*/ 9677 w 10000"/>
                <a:gd name="connsiteY407-20660" fmla="*/ 7706 h 10000"/>
                <a:gd name="connsiteX408-20661" fmla="*/ 9677 w 10000"/>
                <a:gd name="connsiteY408-20662" fmla="*/ 7691 h 10000"/>
                <a:gd name="connsiteX409-20663" fmla="*/ 9677 w 10000"/>
                <a:gd name="connsiteY409-20664" fmla="*/ 7691 h 10000"/>
                <a:gd name="connsiteX410-20665" fmla="*/ 9659 w 10000"/>
                <a:gd name="connsiteY410-20666" fmla="*/ 7070 h 10000"/>
                <a:gd name="connsiteX411-20667" fmla="*/ 9642 w 10000"/>
                <a:gd name="connsiteY411-20668" fmla="*/ 6420 h 10000"/>
                <a:gd name="connsiteX412-20669" fmla="*/ 9607 w 10000"/>
                <a:gd name="connsiteY412-20670" fmla="*/ 5755 h 10000"/>
                <a:gd name="connsiteX413-20671" fmla="*/ 9590 w 10000"/>
                <a:gd name="connsiteY413-20672" fmla="*/ 5282 h 10000"/>
                <a:gd name="connsiteX414-20673" fmla="*/ 9825 w 10000"/>
                <a:gd name="connsiteY414-20674" fmla="*/ 4948 h 10000"/>
                <a:gd name="connsiteX415-20675" fmla="*/ 9852 w 10000"/>
                <a:gd name="connsiteY415-20676" fmla="*/ 4970 h 10000"/>
                <a:gd name="connsiteX416-20677" fmla="*/ 9911 w 10000"/>
                <a:gd name="connsiteY416-20678" fmla="*/ 5399 h 10000"/>
                <a:gd name="connsiteX417-20679" fmla="*/ 9930 w 10000"/>
                <a:gd name="connsiteY417-20680" fmla="*/ 5830 h 10000"/>
                <a:gd name="connsiteX418-20681" fmla="*/ 9956 w 10000"/>
                <a:gd name="connsiteY418-20682" fmla="*/ 6555 h 10000"/>
                <a:gd name="connsiteX419-20683" fmla="*/ 9983 w 10000"/>
                <a:gd name="connsiteY419-20684" fmla="*/ 7227 h 10000"/>
                <a:gd name="connsiteX420-20685" fmla="*/ 10000 w 10000"/>
                <a:gd name="connsiteY420-20686" fmla="*/ 7870 h 10000"/>
                <a:gd name="connsiteX421-20687" fmla="*/ 9948 w 10000"/>
                <a:gd name="connsiteY421-20688" fmla="*/ 7870 h 10000"/>
                <a:gd name="connsiteX422-20689" fmla="*/ 9930 w 10000"/>
                <a:gd name="connsiteY422-20690" fmla="*/ 7900 h 10000"/>
                <a:gd name="connsiteX423-20691" fmla="*/ 9930 w 10000"/>
                <a:gd name="connsiteY423-20692" fmla="*/ 7900 h 10000"/>
                <a:gd name="connsiteX424-20693" fmla="*/ 9913 w 10000"/>
                <a:gd name="connsiteY424-20694" fmla="*/ 7937 h 10000"/>
                <a:gd name="connsiteX425-20695" fmla="*/ 9878 w 10000"/>
                <a:gd name="connsiteY425-20696" fmla="*/ 7975 h 10000"/>
                <a:gd name="connsiteX426-20697" fmla="*/ 9843 w 10000"/>
                <a:gd name="connsiteY426-20698" fmla="*/ 8012 h 10000"/>
                <a:gd name="connsiteX427-20699" fmla="*/ 9790 w 10000"/>
                <a:gd name="connsiteY427-20700" fmla="*/ 8042 h 10000"/>
                <a:gd name="connsiteX428-20701" fmla="*/ 9694 w 10000"/>
                <a:gd name="connsiteY428-20702" fmla="*/ 8109 h 10000"/>
                <a:gd name="connsiteX429-20703" fmla="*/ 9590 w 10000"/>
                <a:gd name="connsiteY429-20704" fmla="*/ 8169 h 10000"/>
                <a:gd name="connsiteX430-20705" fmla="*/ 9590 w 10000"/>
                <a:gd name="connsiteY430-20706" fmla="*/ 8169 h 10000"/>
                <a:gd name="connsiteX431-20707" fmla="*/ 9476 w 10000"/>
                <a:gd name="connsiteY431-20708" fmla="*/ 8229 h 10000"/>
                <a:gd name="connsiteX432-20709" fmla="*/ 9380 w 10000"/>
                <a:gd name="connsiteY432-20710" fmla="*/ 8303 h 10000"/>
                <a:gd name="connsiteX433-20711" fmla="*/ 9380 w 10000"/>
                <a:gd name="connsiteY433-20712" fmla="*/ 8303 h 10000"/>
                <a:gd name="connsiteX434-20713" fmla="*/ 9205 w 10000"/>
                <a:gd name="connsiteY434-20714" fmla="*/ 8408 h 10000"/>
                <a:gd name="connsiteX435-20715" fmla="*/ 9039 w 10000"/>
                <a:gd name="connsiteY435-20716" fmla="*/ 8513 h 10000"/>
                <a:gd name="connsiteX436-20717" fmla="*/ 8690 w 10000"/>
                <a:gd name="connsiteY436-20718" fmla="*/ 8714 h 10000"/>
                <a:gd name="connsiteX437-20719" fmla="*/ 8690 w 10000"/>
                <a:gd name="connsiteY437-20720" fmla="*/ 8714 h 10000"/>
                <a:gd name="connsiteX438-20721" fmla="*/ 8332 w 10000"/>
                <a:gd name="connsiteY438-20722" fmla="*/ 8924 h 10000"/>
                <a:gd name="connsiteX439-20723" fmla="*/ 8332 w 10000"/>
                <a:gd name="connsiteY439-20724" fmla="*/ 8924 h 10000"/>
                <a:gd name="connsiteX440-20725" fmla="*/ 8131 w 10000"/>
                <a:gd name="connsiteY440-20726" fmla="*/ 9058 h 10000"/>
                <a:gd name="connsiteX441-20727" fmla="*/ 7930 w 10000"/>
                <a:gd name="connsiteY441-20728" fmla="*/ 9185 h 10000"/>
                <a:gd name="connsiteX442-20729" fmla="*/ 7930 w 10000"/>
                <a:gd name="connsiteY442-20730" fmla="*/ 9185 h 10000"/>
                <a:gd name="connsiteX443-20731" fmla="*/ 7555 w 10000"/>
                <a:gd name="connsiteY443-20732" fmla="*/ 9432 h 10000"/>
                <a:gd name="connsiteX444-20733" fmla="*/ 7371 w 10000"/>
                <a:gd name="connsiteY444-20734" fmla="*/ 9544 h 10000"/>
                <a:gd name="connsiteX445-20735" fmla="*/ 7179 w 10000"/>
                <a:gd name="connsiteY445-20736" fmla="*/ 9649 h 10000"/>
                <a:gd name="connsiteX446-20737" fmla="*/ 6978 w 10000"/>
                <a:gd name="connsiteY446-20738" fmla="*/ 9746 h 10000"/>
                <a:gd name="connsiteX447-20739" fmla="*/ 6777 w 10000"/>
                <a:gd name="connsiteY447-20740" fmla="*/ 9828 h 10000"/>
                <a:gd name="connsiteX448-20741" fmla="*/ 6681 w 10000"/>
                <a:gd name="connsiteY448-20742" fmla="*/ 9858 h 10000"/>
                <a:gd name="connsiteX449-20743" fmla="*/ 6576 w 10000"/>
                <a:gd name="connsiteY449-20744" fmla="*/ 9880 h 10000"/>
                <a:gd name="connsiteX450-20745" fmla="*/ 6463 w 10000"/>
                <a:gd name="connsiteY450-20746" fmla="*/ 9903 h 10000"/>
                <a:gd name="connsiteX451-20747" fmla="*/ 6367 w 10000"/>
                <a:gd name="connsiteY451-20748" fmla="*/ 9925 h 10000"/>
                <a:gd name="connsiteX452-20749" fmla="*/ 6349 w 10000"/>
                <a:gd name="connsiteY452-20750" fmla="*/ 9925 h 10000"/>
                <a:gd name="connsiteX453-20751" fmla="*/ 6341 w 10000"/>
                <a:gd name="connsiteY453-20752" fmla="*/ 9933 h 10000"/>
                <a:gd name="connsiteX454-20753" fmla="*/ 6341 w 10000"/>
                <a:gd name="connsiteY454-20754" fmla="*/ 9933 h 10000"/>
                <a:gd name="connsiteX455-20755" fmla="*/ 6314 w 10000"/>
                <a:gd name="connsiteY455-20756" fmla="*/ 9948 h 10000"/>
                <a:gd name="connsiteX456-20757" fmla="*/ 6279 w 10000"/>
                <a:gd name="connsiteY456-20758" fmla="*/ 9955 h 10000"/>
                <a:gd name="connsiteX457-20759" fmla="*/ 6218 w 10000"/>
                <a:gd name="connsiteY457-20760" fmla="*/ 9970 h 10000"/>
                <a:gd name="connsiteX458-20761" fmla="*/ 6227 w 10000"/>
                <a:gd name="connsiteY458-20762" fmla="*/ 9993 h 10000"/>
                <a:gd name="connsiteX459-20763" fmla="*/ 6227 w 10000"/>
                <a:gd name="connsiteY459-20764" fmla="*/ 9993 h 10000"/>
                <a:gd name="connsiteX460-20765" fmla="*/ 6201 w 10000"/>
                <a:gd name="connsiteY460-20766" fmla="*/ 10000 h 10000"/>
                <a:gd name="connsiteX461-20767" fmla="*/ 6201 w 10000"/>
                <a:gd name="connsiteY461-20768" fmla="*/ 10000 h 10000"/>
                <a:gd name="connsiteX462-20769" fmla="*/ 6175 w 10000"/>
                <a:gd name="connsiteY462-20770" fmla="*/ 10000 h 10000"/>
                <a:gd name="connsiteX463-20771" fmla="*/ 6175 w 10000"/>
                <a:gd name="connsiteY463-20772" fmla="*/ 10000 h 10000"/>
                <a:gd name="connsiteX0-20773" fmla="*/ 6175 w 10000"/>
                <a:gd name="connsiteY0-20774" fmla="*/ 10000 h 10000"/>
                <a:gd name="connsiteX1-20775" fmla="*/ 6175 w 10000"/>
                <a:gd name="connsiteY1-20776" fmla="*/ 10000 h 10000"/>
                <a:gd name="connsiteX2-20777" fmla="*/ 6140 w 10000"/>
                <a:gd name="connsiteY2-20778" fmla="*/ 10000 h 10000"/>
                <a:gd name="connsiteX3-20779" fmla="*/ 6114 w 10000"/>
                <a:gd name="connsiteY3-20780" fmla="*/ 9993 h 10000"/>
                <a:gd name="connsiteX4-20781" fmla="*/ 6096 w 10000"/>
                <a:gd name="connsiteY4-20782" fmla="*/ 9985 h 10000"/>
                <a:gd name="connsiteX5-20783" fmla="*/ 6079 w 10000"/>
                <a:gd name="connsiteY5-20784" fmla="*/ 9993 h 10000"/>
                <a:gd name="connsiteX6-20785" fmla="*/ 6079 w 10000"/>
                <a:gd name="connsiteY6-20786" fmla="*/ 9993 h 10000"/>
                <a:gd name="connsiteX7-20787" fmla="*/ 6035 w 10000"/>
                <a:gd name="connsiteY7-20788" fmla="*/ 10000 h 10000"/>
                <a:gd name="connsiteX8-20789" fmla="*/ 6035 w 10000"/>
                <a:gd name="connsiteY8-20790" fmla="*/ 10000 h 10000"/>
                <a:gd name="connsiteX9-20791" fmla="*/ 5983 w 10000"/>
                <a:gd name="connsiteY9-20792" fmla="*/ 9993 h 10000"/>
                <a:gd name="connsiteX10-20793" fmla="*/ 5921 w 10000"/>
                <a:gd name="connsiteY10-20794" fmla="*/ 9963 h 10000"/>
                <a:gd name="connsiteX11-20795" fmla="*/ 5921 w 10000"/>
                <a:gd name="connsiteY11-20796" fmla="*/ 9963 h 10000"/>
                <a:gd name="connsiteX12-20797" fmla="*/ 5895 w 10000"/>
                <a:gd name="connsiteY12-20798" fmla="*/ 9955 h 10000"/>
                <a:gd name="connsiteX13-20799" fmla="*/ 5860 w 10000"/>
                <a:gd name="connsiteY13-20800" fmla="*/ 9955 h 10000"/>
                <a:gd name="connsiteX14-20801" fmla="*/ 5860 w 10000"/>
                <a:gd name="connsiteY14-20802" fmla="*/ 9955 h 10000"/>
                <a:gd name="connsiteX15-20803" fmla="*/ 5773 w 10000"/>
                <a:gd name="connsiteY15-20804" fmla="*/ 9955 h 10000"/>
                <a:gd name="connsiteX16-20805" fmla="*/ 5659 w 10000"/>
                <a:gd name="connsiteY16-20806" fmla="*/ 9963 h 10000"/>
                <a:gd name="connsiteX17-20807" fmla="*/ 5659 w 10000"/>
                <a:gd name="connsiteY17-20808" fmla="*/ 9963 h 10000"/>
                <a:gd name="connsiteX18-20809" fmla="*/ 5572 w 10000"/>
                <a:gd name="connsiteY18-20810" fmla="*/ 9970 h 10000"/>
                <a:gd name="connsiteX19-20811" fmla="*/ 5572 w 10000"/>
                <a:gd name="connsiteY19-20812" fmla="*/ 9970 h 10000"/>
                <a:gd name="connsiteX20-20813" fmla="*/ 5371 w 10000"/>
                <a:gd name="connsiteY20-20814" fmla="*/ 9970 h 10000"/>
                <a:gd name="connsiteX21-20815" fmla="*/ 5371 w 10000"/>
                <a:gd name="connsiteY21-20816" fmla="*/ 9970 h 10000"/>
                <a:gd name="connsiteX22-20817" fmla="*/ 5240 w 10000"/>
                <a:gd name="connsiteY22-20818" fmla="*/ 9970 h 10000"/>
                <a:gd name="connsiteX23-20819" fmla="*/ 5074 w 10000"/>
                <a:gd name="connsiteY23-20820" fmla="*/ 9955 h 10000"/>
                <a:gd name="connsiteX24-20821" fmla="*/ 5074 w 10000"/>
                <a:gd name="connsiteY24-20822" fmla="*/ 9955 h 10000"/>
                <a:gd name="connsiteX25-20823" fmla="*/ 4969 w 10000"/>
                <a:gd name="connsiteY25-20824" fmla="*/ 9948 h 10000"/>
                <a:gd name="connsiteX26-20825" fmla="*/ 4838 w 10000"/>
                <a:gd name="connsiteY26-20826" fmla="*/ 9933 h 10000"/>
                <a:gd name="connsiteX27-20827" fmla="*/ 4838 w 10000"/>
                <a:gd name="connsiteY27-20828" fmla="*/ 9933 h 10000"/>
                <a:gd name="connsiteX28-20829" fmla="*/ 4664 w 10000"/>
                <a:gd name="connsiteY28-20830" fmla="*/ 9948 h 10000"/>
                <a:gd name="connsiteX29-20831" fmla="*/ 4664 w 10000"/>
                <a:gd name="connsiteY29-20832" fmla="*/ 9948 h 10000"/>
                <a:gd name="connsiteX30-20833" fmla="*/ 4480 w 10000"/>
                <a:gd name="connsiteY30-20834" fmla="*/ 9948 h 10000"/>
                <a:gd name="connsiteX31-20835" fmla="*/ 4445 w 10000"/>
                <a:gd name="connsiteY31-20836" fmla="*/ 9948 h 10000"/>
                <a:gd name="connsiteX32-20837" fmla="*/ 4445 w 10000"/>
                <a:gd name="connsiteY32-20838" fmla="*/ 9948 h 10000"/>
                <a:gd name="connsiteX33-20839" fmla="*/ 4393 w 10000"/>
                <a:gd name="connsiteY33-20840" fmla="*/ 9933 h 10000"/>
                <a:gd name="connsiteX34-20841" fmla="*/ 4332 w 10000"/>
                <a:gd name="connsiteY34-20842" fmla="*/ 9925 h 10000"/>
                <a:gd name="connsiteX35-20843" fmla="*/ 4323 w 10000"/>
                <a:gd name="connsiteY35-20844" fmla="*/ 9918 h 10000"/>
                <a:gd name="connsiteX36-20845" fmla="*/ 4297 w 10000"/>
                <a:gd name="connsiteY36-20846" fmla="*/ 9925 h 10000"/>
                <a:gd name="connsiteX37-20847" fmla="*/ 4297 w 10000"/>
                <a:gd name="connsiteY37-20848" fmla="*/ 9925 h 10000"/>
                <a:gd name="connsiteX38-20849" fmla="*/ 4253 w 10000"/>
                <a:gd name="connsiteY38-20850" fmla="*/ 9933 h 10000"/>
                <a:gd name="connsiteX39-20851" fmla="*/ 4253 w 10000"/>
                <a:gd name="connsiteY39-20852" fmla="*/ 9933 h 10000"/>
                <a:gd name="connsiteX40-20853" fmla="*/ 4026 w 10000"/>
                <a:gd name="connsiteY40-20854" fmla="*/ 9933 h 10000"/>
                <a:gd name="connsiteX41-20855" fmla="*/ 3808 w 10000"/>
                <a:gd name="connsiteY41-20856" fmla="*/ 9955 h 10000"/>
                <a:gd name="connsiteX42-20857" fmla="*/ 3808 w 10000"/>
                <a:gd name="connsiteY42-20858" fmla="*/ 9955 h 10000"/>
                <a:gd name="connsiteX43-20859" fmla="*/ 3581 w 10000"/>
                <a:gd name="connsiteY43-20860" fmla="*/ 9963 h 10000"/>
                <a:gd name="connsiteX44-20861" fmla="*/ 3354 w 10000"/>
                <a:gd name="connsiteY44-20862" fmla="*/ 9970 h 10000"/>
                <a:gd name="connsiteX45-20863" fmla="*/ 3354 w 10000"/>
                <a:gd name="connsiteY45-20864" fmla="*/ 9970 h 10000"/>
                <a:gd name="connsiteX46-20865" fmla="*/ 3179 w 10000"/>
                <a:gd name="connsiteY46-20866" fmla="*/ 9963 h 10000"/>
                <a:gd name="connsiteX47-20867" fmla="*/ 3022 w 10000"/>
                <a:gd name="connsiteY47-20868" fmla="*/ 9955 h 10000"/>
                <a:gd name="connsiteX48-20869" fmla="*/ 3022 w 10000"/>
                <a:gd name="connsiteY48-20870" fmla="*/ 9955 h 10000"/>
                <a:gd name="connsiteX49-20871" fmla="*/ 2856 w 10000"/>
                <a:gd name="connsiteY49-20872" fmla="*/ 9933 h 10000"/>
                <a:gd name="connsiteX50-20873" fmla="*/ 2690 w 10000"/>
                <a:gd name="connsiteY50-20874" fmla="*/ 9933 h 10000"/>
                <a:gd name="connsiteX51-20875" fmla="*/ 2690 w 10000"/>
                <a:gd name="connsiteY51-20876" fmla="*/ 9933 h 10000"/>
                <a:gd name="connsiteX52-20877" fmla="*/ 2393 w 10000"/>
                <a:gd name="connsiteY52-20878" fmla="*/ 9918 h 10000"/>
                <a:gd name="connsiteX53-20879" fmla="*/ 2096 w 10000"/>
                <a:gd name="connsiteY53-20880" fmla="*/ 9903 h 10000"/>
                <a:gd name="connsiteX54-20881" fmla="*/ 1983 w 10000"/>
                <a:gd name="connsiteY54-20882" fmla="*/ 9895 h 10000"/>
                <a:gd name="connsiteX55-20883" fmla="*/ 1983 w 10000"/>
                <a:gd name="connsiteY55-20884" fmla="*/ 9895 h 10000"/>
                <a:gd name="connsiteX56-20885" fmla="*/ 1817 w 10000"/>
                <a:gd name="connsiteY56-20886" fmla="*/ 9880 h 10000"/>
                <a:gd name="connsiteX57-20887" fmla="*/ 1668 w 10000"/>
                <a:gd name="connsiteY57-20888" fmla="*/ 9851 h 10000"/>
                <a:gd name="connsiteX58-20889" fmla="*/ 1520 w 10000"/>
                <a:gd name="connsiteY58-20890" fmla="*/ 9813 h 10000"/>
                <a:gd name="connsiteX59-20891" fmla="*/ 1389 w 10000"/>
                <a:gd name="connsiteY59-20892" fmla="*/ 9768 h 10000"/>
                <a:gd name="connsiteX60-20893" fmla="*/ 1389 w 10000"/>
                <a:gd name="connsiteY60-20894" fmla="*/ 9768 h 10000"/>
                <a:gd name="connsiteX61-20895" fmla="*/ 1223 w 10000"/>
                <a:gd name="connsiteY61-20896" fmla="*/ 9694 h 10000"/>
                <a:gd name="connsiteX62-20897" fmla="*/ 1083 w 10000"/>
                <a:gd name="connsiteY62-20898" fmla="*/ 9619 h 10000"/>
                <a:gd name="connsiteX63-20899" fmla="*/ 934 w 10000"/>
                <a:gd name="connsiteY63-20900" fmla="*/ 9537 h 10000"/>
                <a:gd name="connsiteX64-20901" fmla="*/ 812 w 10000"/>
                <a:gd name="connsiteY64-20902" fmla="*/ 9439 h 10000"/>
                <a:gd name="connsiteX65-20903" fmla="*/ 681 w 10000"/>
                <a:gd name="connsiteY65-20904" fmla="*/ 9335 h 10000"/>
                <a:gd name="connsiteX66-20905" fmla="*/ 568 w 10000"/>
                <a:gd name="connsiteY66-20906" fmla="*/ 9223 h 10000"/>
                <a:gd name="connsiteX67-20907" fmla="*/ 454 w 10000"/>
                <a:gd name="connsiteY67-20908" fmla="*/ 9111 h 10000"/>
                <a:gd name="connsiteX68-20909" fmla="*/ 349 w 10000"/>
                <a:gd name="connsiteY68-20910" fmla="*/ 8976 h 10000"/>
                <a:gd name="connsiteX69-20911" fmla="*/ 349 w 10000"/>
                <a:gd name="connsiteY69-20912" fmla="*/ 8976 h 10000"/>
                <a:gd name="connsiteX70-20913" fmla="*/ 262 w 10000"/>
                <a:gd name="connsiteY70-20914" fmla="*/ 8842 h 10000"/>
                <a:gd name="connsiteX71-20915" fmla="*/ 227 w 10000"/>
                <a:gd name="connsiteY71-20916" fmla="*/ 8774 h 10000"/>
                <a:gd name="connsiteX72-20917" fmla="*/ 192 w 10000"/>
                <a:gd name="connsiteY72-20918" fmla="*/ 8700 h 10000"/>
                <a:gd name="connsiteX73-20919" fmla="*/ 166 w 10000"/>
                <a:gd name="connsiteY73-20920" fmla="*/ 8632 h 10000"/>
                <a:gd name="connsiteX74-20921" fmla="*/ 148 w 10000"/>
                <a:gd name="connsiteY74-20922" fmla="*/ 8565 h 10000"/>
                <a:gd name="connsiteX75-20923" fmla="*/ 131 w 10000"/>
                <a:gd name="connsiteY75-20924" fmla="*/ 8490 h 10000"/>
                <a:gd name="connsiteX76-20925" fmla="*/ 122 w 10000"/>
                <a:gd name="connsiteY76-20926" fmla="*/ 8416 h 10000"/>
                <a:gd name="connsiteX77-20927" fmla="*/ 122 w 10000"/>
                <a:gd name="connsiteY77-20928" fmla="*/ 8408 h 10000"/>
                <a:gd name="connsiteX78-20929" fmla="*/ 122 w 10000"/>
                <a:gd name="connsiteY78-20930" fmla="*/ 8408 h 10000"/>
                <a:gd name="connsiteX79-20931" fmla="*/ 122 w 10000"/>
                <a:gd name="connsiteY79-20932" fmla="*/ 8408 h 10000"/>
                <a:gd name="connsiteX80-20933" fmla="*/ 114 w 10000"/>
                <a:gd name="connsiteY80-20934" fmla="*/ 8356 h 10000"/>
                <a:gd name="connsiteX81-20935" fmla="*/ 105 w 10000"/>
                <a:gd name="connsiteY81-20936" fmla="*/ 8303 h 10000"/>
                <a:gd name="connsiteX82-20937" fmla="*/ 96 w 10000"/>
                <a:gd name="connsiteY82-20938" fmla="*/ 8191 h 10000"/>
                <a:gd name="connsiteX83-20939" fmla="*/ 105 w 10000"/>
                <a:gd name="connsiteY83-20940" fmla="*/ 8079 h 10000"/>
                <a:gd name="connsiteX84-20941" fmla="*/ 114 w 10000"/>
                <a:gd name="connsiteY84-20942" fmla="*/ 7960 h 10000"/>
                <a:gd name="connsiteX85-20943" fmla="*/ 114 w 10000"/>
                <a:gd name="connsiteY85-20944" fmla="*/ 7960 h 10000"/>
                <a:gd name="connsiteX86-20945" fmla="*/ 122 w 10000"/>
                <a:gd name="connsiteY86-20946" fmla="*/ 7773 h 10000"/>
                <a:gd name="connsiteX87-20947" fmla="*/ 122 w 10000"/>
                <a:gd name="connsiteY87-20948" fmla="*/ 7773 h 10000"/>
                <a:gd name="connsiteX88-20949" fmla="*/ 122 w 10000"/>
                <a:gd name="connsiteY88-20950" fmla="*/ 7451 h 10000"/>
                <a:gd name="connsiteX89-20951" fmla="*/ 122 w 10000"/>
                <a:gd name="connsiteY89-20952" fmla="*/ 7451 h 10000"/>
                <a:gd name="connsiteX90-20953" fmla="*/ 122 w 10000"/>
                <a:gd name="connsiteY90-20954" fmla="*/ 7063 h 10000"/>
                <a:gd name="connsiteX91-20955" fmla="*/ 122 w 10000"/>
                <a:gd name="connsiteY91-20956" fmla="*/ 6689 h 10000"/>
                <a:gd name="connsiteX92-20957" fmla="*/ 122 w 10000"/>
                <a:gd name="connsiteY92-20958" fmla="*/ 6689 h 10000"/>
                <a:gd name="connsiteX93-20959" fmla="*/ 114 w 10000"/>
                <a:gd name="connsiteY93-20960" fmla="*/ 6510 h 10000"/>
                <a:gd name="connsiteX94-20961" fmla="*/ 96 w 10000"/>
                <a:gd name="connsiteY94-20962" fmla="*/ 6338 h 10000"/>
                <a:gd name="connsiteX95-20963" fmla="*/ 96 w 10000"/>
                <a:gd name="connsiteY95-20964" fmla="*/ 6338 h 10000"/>
                <a:gd name="connsiteX96-20965" fmla="*/ 70 w 10000"/>
                <a:gd name="connsiteY96-20966" fmla="*/ 6091 h 10000"/>
                <a:gd name="connsiteX97-20967" fmla="*/ 61 w 10000"/>
                <a:gd name="connsiteY97-20968" fmla="*/ 5972 h 10000"/>
                <a:gd name="connsiteX98-20969" fmla="*/ 70 w 10000"/>
                <a:gd name="connsiteY98-20970" fmla="*/ 5845 h 10000"/>
                <a:gd name="connsiteX99-20971" fmla="*/ 70 w 10000"/>
                <a:gd name="connsiteY99-20972" fmla="*/ 5845 h 10000"/>
                <a:gd name="connsiteX100-20973" fmla="*/ 79 w 10000"/>
                <a:gd name="connsiteY100-20974" fmla="*/ 5583 h 10000"/>
                <a:gd name="connsiteX101-20975" fmla="*/ 79 w 10000"/>
                <a:gd name="connsiteY101-20976" fmla="*/ 5314 h 10000"/>
                <a:gd name="connsiteX102-20977" fmla="*/ 61 w 10000"/>
                <a:gd name="connsiteY102-20978" fmla="*/ 5045 h 10000"/>
                <a:gd name="connsiteX103-20979" fmla="*/ 44 w 10000"/>
                <a:gd name="connsiteY103-20980" fmla="*/ 4776 h 10000"/>
                <a:gd name="connsiteX104-20981" fmla="*/ 44 w 10000"/>
                <a:gd name="connsiteY104-20982" fmla="*/ 4776 h 10000"/>
                <a:gd name="connsiteX105-20983" fmla="*/ 17 w 10000"/>
                <a:gd name="connsiteY105-20984" fmla="*/ 4402 h 10000"/>
                <a:gd name="connsiteX106-20985" fmla="*/ 9 w 10000"/>
                <a:gd name="connsiteY106-20986" fmla="*/ 4215 h 10000"/>
                <a:gd name="connsiteX107-20987" fmla="*/ 0 w 10000"/>
                <a:gd name="connsiteY107-20988" fmla="*/ 4028 h 10000"/>
                <a:gd name="connsiteX108-20989" fmla="*/ 0 w 10000"/>
                <a:gd name="connsiteY108-20990" fmla="*/ 2093 h 10000"/>
                <a:gd name="connsiteX109-20991" fmla="*/ 0 w 10000"/>
                <a:gd name="connsiteY109-20992" fmla="*/ 2093 h 10000"/>
                <a:gd name="connsiteX110-20993" fmla="*/ 0 w 10000"/>
                <a:gd name="connsiteY110-20994" fmla="*/ 2033 h 10000"/>
                <a:gd name="connsiteX111-20995" fmla="*/ 0 w 10000"/>
                <a:gd name="connsiteY111-20996" fmla="*/ 1958 h 10000"/>
                <a:gd name="connsiteX112-20997" fmla="*/ 26 w 10000"/>
                <a:gd name="connsiteY112-20998" fmla="*/ 1816 h 10000"/>
                <a:gd name="connsiteX113-20999" fmla="*/ 26 w 10000"/>
                <a:gd name="connsiteY113-21000" fmla="*/ 1816 h 10000"/>
                <a:gd name="connsiteX114-21001" fmla="*/ 35 w 10000"/>
                <a:gd name="connsiteY114-21002" fmla="*/ 1719 h 10000"/>
                <a:gd name="connsiteX115-21003" fmla="*/ 44 w 10000"/>
                <a:gd name="connsiteY115-21004" fmla="*/ 1637 h 10000"/>
                <a:gd name="connsiteX116-21005" fmla="*/ 35 w 10000"/>
                <a:gd name="connsiteY116-21006" fmla="*/ 1465 h 10000"/>
                <a:gd name="connsiteX117-21007" fmla="*/ 35 w 10000"/>
                <a:gd name="connsiteY117-21008" fmla="*/ 1465 h 10000"/>
                <a:gd name="connsiteX118-21009" fmla="*/ 35 w 10000"/>
                <a:gd name="connsiteY118-21010" fmla="*/ 1368 h 10000"/>
                <a:gd name="connsiteX119-21011" fmla="*/ 35 w 10000"/>
                <a:gd name="connsiteY119-21012" fmla="*/ 1263 h 10000"/>
                <a:gd name="connsiteX120-21013" fmla="*/ 44 w 10000"/>
                <a:gd name="connsiteY120-21014" fmla="*/ 1173 h 10000"/>
                <a:gd name="connsiteX121-21015" fmla="*/ 61 w 10000"/>
                <a:gd name="connsiteY121-21016" fmla="*/ 1084 h 10000"/>
                <a:gd name="connsiteX122-21017" fmla="*/ 61 w 10000"/>
                <a:gd name="connsiteY122-21018" fmla="*/ 1084 h 10000"/>
                <a:gd name="connsiteX123-21019" fmla="*/ 105 w 10000"/>
                <a:gd name="connsiteY123-21020" fmla="*/ 942 h 10000"/>
                <a:gd name="connsiteX124-21021" fmla="*/ 157 w 10000"/>
                <a:gd name="connsiteY124-21022" fmla="*/ 815 h 10000"/>
                <a:gd name="connsiteX125-21023" fmla="*/ 227 w 10000"/>
                <a:gd name="connsiteY125-21024" fmla="*/ 695 h 10000"/>
                <a:gd name="connsiteX126-21025" fmla="*/ 297 w 10000"/>
                <a:gd name="connsiteY126-21026" fmla="*/ 598 h 10000"/>
                <a:gd name="connsiteX127-21027" fmla="*/ 376 w 10000"/>
                <a:gd name="connsiteY127-21028" fmla="*/ 508 h 10000"/>
                <a:gd name="connsiteX128-21029" fmla="*/ 472 w 10000"/>
                <a:gd name="connsiteY128-21030" fmla="*/ 433 h 10000"/>
                <a:gd name="connsiteX129-21031" fmla="*/ 594 w 10000"/>
                <a:gd name="connsiteY129-21032" fmla="*/ 359 h 10000"/>
                <a:gd name="connsiteX130-21033" fmla="*/ 734 w 10000"/>
                <a:gd name="connsiteY130-21034" fmla="*/ 291 h 10000"/>
                <a:gd name="connsiteX131-21035" fmla="*/ 734 w 10000"/>
                <a:gd name="connsiteY131-21036" fmla="*/ 291 h 10000"/>
                <a:gd name="connsiteX132-21037" fmla="*/ 873 w 10000"/>
                <a:gd name="connsiteY132-21038" fmla="*/ 247 h 10000"/>
                <a:gd name="connsiteX133-21039" fmla="*/ 996 w 10000"/>
                <a:gd name="connsiteY133-21040" fmla="*/ 209 h 10000"/>
                <a:gd name="connsiteX134-21041" fmla="*/ 1258 w 10000"/>
                <a:gd name="connsiteY134-21042" fmla="*/ 142 h 10000"/>
                <a:gd name="connsiteX135-21043" fmla="*/ 1520 w 10000"/>
                <a:gd name="connsiteY135-21044" fmla="*/ 82 h 10000"/>
                <a:gd name="connsiteX136-21045" fmla="*/ 1782 w 10000"/>
                <a:gd name="connsiteY136-21046" fmla="*/ 45 h 10000"/>
                <a:gd name="connsiteX137-21047" fmla="*/ 2035 w 10000"/>
                <a:gd name="connsiteY137-21048" fmla="*/ 22 h 10000"/>
                <a:gd name="connsiteX138-21049" fmla="*/ 2288 w 10000"/>
                <a:gd name="connsiteY138-21050" fmla="*/ 7 h 10000"/>
                <a:gd name="connsiteX139-21051" fmla="*/ 2533 w 10000"/>
                <a:gd name="connsiteY139-21052" fmla="*/ 0 h 10000"/>
                <a:gd name="connsiteX140-21053" fmla="*/ 2769 w 10000"/>
                <a:gd name="connsiteY140-21054" fmla="*/ 0 h 10000"/>
                <a:gd name="connsiteX141-21055" fmla="*/ 2769 w 10000"/>
                <a:gd name="connsiteY141-21056" fmla="*/ 0 h 10000"/>
                <a:gd name="connsiteX142-21057" fmla="*/ 3127 w 10000"/>
                <a:gd name="connsiteY142-21058" fmla="*/ 0 h 10000"/>
                <a:gd name="connsiteX143-21059" fmla="*/ 3476 w 10000"/>
                <a:gd name="connsiteY143-21060" fmla="*/ 15 h 10000"/>
                <a:gd name="connsiteX144-21061" fmla="*/ 3476 w 10000"/>
                <a:gd name="connsiteY144-21062" fmla="*/ 15 h 10000"/>
                <a:gd name="connsiteX145-21063" fmla="*/ 3852 w 10000"/>
                <a:gd name="connsiteY145-21064" fmla="*/ 22 h 10000"/>
                <a:gd name="connsiteX146-21065" fmla="*/ 4218 w 10000"/>
                <a:gd name="connsiteY146-21066" fmla="*/ 22 h 10000"/>
                <a:gd name="connsiteX147-21067" fmla="*/ 4218 w 10000"/>
                <a:gd name="connsiteY147-21068" fmla="*/ 22 h 10000"/>
                <a:gd name="connsiteX148-21069" fmla="*/ 4428 w 10000"/>
                <a:gd name="connsiteY148-21070" fmla="*/ 30 h 10000"/>
                <a:gd name="connsiteX149-21071" fmla="*/ 4646 w 10000"/>
                <a:gd name="connsiteY149-21072" fmla="*/ 37 h 10000"/>
                <a:gd name="connsiteX150-21073" fmla="*/ 5066 w 10000"/>
                <a:gd name="connsiteY150-21074" fmla="*/ 60 h 10000"/>
                <a:gd name="connsiteX151-21075" fmla="*/ 5066 w 10000"/>
                <a:gd name="connsiteY151-21076" fmla="*/ 60 h 10000"/>
                <a:gd name="connsiteX152-21077" fmla="*/ 5493 w 10000"/>
                <a:gd name="connsiteY152-21078" fmla="*/ 82 h 10000"/>
                <a:gd name="connsiteX153-21079" fmla="*/ 5712 w 10000"/>
                <a:gd name="connsiteY153-21080" fmla="*/ 90 h 10000"/>
                <a:gd name="connsiteX154-21081" fmla="*/ 5921 w 10000"/>
                <a:gd name="connsiteY154-21082" fmla="*/ 90 h 10000"/>
                <a:gd name="connsiteX155-21083" fmla="*/ 5921 w 10000"/>
                <a:gd name="connsiteY155-21084" fmla="*/ 90 h 10000"/>
                <a:gd name="connsiteX156-21085" fmla="*/ 6376 w 10000"/>
                <a:gd name="connsiteY156-21086" fmla="*/ 105 h 10000"/>
                <a:gd name="connsiteX157-21087" fmla="*/ 6838 w 10000"/>
                <a:gd name="connsiteY157-21088" fmla="*/ 112 h 10000"/>
                <a:gd name="connsiteX158-21089" fmla="*/ 7694 w 10000"/>
                <a:gd name="connsiteY158-21090" fmla="*/ 127 h 10000"/>
                <a:gd name="connsiteX159-21091" fmla="*/ 7799 w 10000"/>
                <a:gd name="connsiteY159-21092" fmla="*/ 135 h 10000"/>
                <a:gd name="connsiteX160-21093" fmla="*/ 7799 w 10000"/>
                <a:gd name="connsiteY160-21094" fmla="*/ 135 h 10000"/>
                <a:gd name="connsiteX161-21095" fmla="*/ 8122 w 10000"/>
                <a:gd name="connsiteY161-21096" fmla="*/ 142 h 10000"/>
                <a:gd name="connsiteX162-21097" fmla="*/ 8454 w 10000"/>
                <a:gd name="connsiteY162-21098" fmla="*/ 164 h 10000"/>
                <a:gd name="connsiteX163-21099" fmla="*/ 8603 w 10000"/>
                <a:gd name="connsiteY163-21100" fmla="*/ 179 h 10000"/>
                <a:gd name="connsiteX164-21101" fmla="*/ 8760 w 10000"/>
                <a:gd name="connsiteY164-21102" fmla="*/ 202 h 10000"/>
                <a:gd name="connsiteX165-21103" fmla="*/ 8900 w 10000"/>
                <a:gd name="connsiteY165-21104" fmla="*/ 232 h 10000"/>
                <a:gd name="connsiteX166-21105" fmla="*/ 9039 w 10000"/>
                <a:gd name="connsiteY166-21106" fmla="*/ 277 h 10000"/>
                <a:gd name="connsiteX167-21107" fmla="*/ 9170 w 10000"/>
                <a:gd name="connsiteY167-21108" fmla="*/ 321 h 10000"/>
                <a:gd name="connsiteX168-21109" fmla="*/ 9293 w 10000"/>
                <a:gd name="connsiteY168-21110" fmla="*/ 389 h 10000"/>
                <a:gd name="connsiteX169-21111" fmla="*/ 9389 w 10000"/>
                <a:gd name="connsiteY169-21112" fmla="*/ 463 h 10000"/>
                <a:gd name="connsiteX170-21113" fmla="*/ 9441 w 10000"/>
                <a:gd name="connsiteY170-21114" fmla="*/ 508 h 10000"/>
                <a:gd name="connsiteX171-21115" fmla="*/ 9476 w 10000"/>
                <a:gd name="connsiteY171-21116" fmla="*/ 553 h 10000"/>
                <a:gd name="connsiteX172-21117" fmla="*/ 9520 w 10000"/>
                <a:gd name="connsiteY172-21118" fmla="*/ 605 h 10000"/>
                <a:gd name="connsiteX173-21119" fmla="*/ 9563 w 10000"/>
                <a:gd name="connsiteY173-21120" fmla="*/ 665 h 10000"/>
                <a:gd name="connsiteX174-21121" fmla="*/ 9590 w 10000"/>
                <a:gd name="connsiteY174-21122" fmla="*/ 717 h 10000"/>
                <a:gd name="connsiteX175-21123" fmla="*/ 9616 w 10000"/>
                <a:gd name="connsiteY175-21124" fmla="*/ 777 h 10000"/>
                <a:gd name="connsiteX176-21125" fmla="*/ 9642 w 10000"/>
                <a:gd name="connsiteY176-21126" fmla="*/ 852 h 10000"/>
                <a:gd name="connsiteX177-21127" fmla="*/ 9659 w 10000"/>
                <a:gd name="connsiteY177-21128" fmla="*/ 927 h 10000"/>
                <a:gd name="connsiteX178-21129" fmla="*/ 9668 w 10000"/>
                <a:gd name="connsiteY178-21130" fmla="*/ 1001 h 10000"/>
                <a:gd name="connsiteX179-21131" fmla="*/ 9677 w 10000"/>
                <a:gd name="connsiteY179-21132" fmla="*/ 1084 h 10000"/>
                <a:gd name="connsiteX180-21133" fmla="*/ 9677 w 10000"/>
                <a:gd name="connsiteY180-21134" fmla="*/ 1084 h 10000"/>
                <a:gd name="connsiteX181-21135" fmla="*/ 9668 w 10000"/>
                <a:gd name="connsiteY181-21136" fmla="*/ 1136 h 10000"/>
                <a:gd name="connsiteX182-21137" fmla="*/ 9659 w 10000"/>
                <a:gd name="connsiteY182-21138" fmla="*/ 1151 h 10000"/>
                <a:gd name="connsiteX183-21139" fmla="*/ 9642 w 10000"/>
                <a:gd name="connsiteY183-21140" fmla="*/ 1173 h 10000"/>
                <a:gd name="connsiteX184-21141" fmla="*/ 9642 w 10000"/>
                <a:gd name="connsiteY184-21142" fmla="*/ 1173 h 10000"/>
                <a:gd name="connsiteX185-21143" fmla="*/ 9616 w 10000"/>
                <a:gd name="connsiteY185-21144" fmla="*/ 1188 h 10000"/>
                <a:gd name="connsiteX186-21145" fmla="*/ 9590 w 10000"/>
                <a:gd name="connsiteY186-21146" fmla="*/ 1196 h 10000"/>
                <a:gd name="connsiteX187-21147" fmla="*/ 9563 w 10000"/>
                <a:gd name="connsiteY187-21148" fmla="*/ 1203 h 10000"/>
                <a:gd name="connsiteX188-21149" fmla="*/ 9520 w 10000"/>
                <a:gd name="connsiteY188-21150" fmla="*/ 1211 h 10000"/>
                <a:gd name="connsiteX189-21151" fmla="*/ 9520 w 10000"/>
                <a:gd name="connsiteY189-21152" fmla="*/ 1211 h 10000"/>
                <a:gd name="connsiteX190-21153" fmla="*/ 9467 w 10000"/>
                <a:gd name="connsiteY190-21154" fmla="*/ 1203 h 10000"/>
                <a:gd name="connsiteX191-21155" fmla="*/ 9441 w 10000"/>
                <a:gd name="connsiteY191-21156" fmla="*/ 1188 h 10000"/>
                <a:gd name="connsiteX192-21157" fmla="*/ 9415 w 10000"/>
                <a:gd name="connsiteY192-21158" fmla="*/ 1173 h 10000"/>
                <a:gd name="connsiteX193-21159" fmla="*/ 9397 w 10000"/>
                <a:gd name="connsiteY193-21160" fmla="*/ 1158 h 10000"/>
                <a:gd name="connsiteX194-21161" fmla="*/ 9380 w 10000"/>
                <a:gd name="connsiteY194-21162" fmla="*/ 1136 h 10000"/>
                <a:gd name="connsiteX195-21163" fmla="*/ 9362 w 10000"/>
                <a:gd name="connsiteY195-21164" fmla="*/ 1114 h 10000"/>
                <a:gd name="connsiteX196-21165" fmla="*/ 9362 w 10000"/>
                <a:gd name="connsiteY196-21166" fmla="*/ 1084 h 10000"/>
                <a:gd name="connsiteX197-21167" fmla="*/ 9362 w 10000"/>
                <a:gd name="connsiteY197-21168" fmla="*/ 1084 h 10000"/>
                <a:gd name="connsiteX198-21169" fmla="*/ 9354 w 10000"/>
                <a:gd name="connsiteY198-21170" fmla="*/ 994 h 10000"/>
                <a:gd name="connsiteX199-21171" fmla="*/ 9336 w 10000"/>
                <a:gd name="connsiteY199-21172" fmla="*/ 919 h 10000"/>
                <a:gd name="connsiteX200-21173" fmla="*/ 9310 w 10000"/>
                <a:gd name="connsiteY200-21174" fmla="*/ 852 h 10000"/>
                <a:gd name="connsiteX201-21175" fmla="*/ 9275 w 10000"/>
                <a:gd name="connsiteY201-21176" fmla="*/ 777 h 10000"/>
                <a:gd name="connsiteX202-21177" fmla="*/ 9223 w 10000"/>
                <a:gd name="connsiteY202-21178" fmla="*/ 717 h 10000"/>
                <a:gd name="connsiteX203-21179" fmla="*/ 9170 w 10000"/>
                <a:gd name="connsiteY203-21180" fmla="*/ 665 h 10000"/>
                <a:gd name="connsiteX204-21181" fmla="*/ 9118 w 10000"/>
                <a:gd name="connsiteY204-21182" fmla="*/ 620 h 10000"/>
                <a:gd name="connsiteX205-21183" fmla="*/ 9048 w 10000"/>
                <a:gd name="connsiteY205-21184" fmla="*/ 575 h 10000"/>
                <a:gd name="connsiteX206-21185" fmla="*/ 8961 w 10000"/>
                <a:gd name="connsiteY206-21186" fmla="*/ 531 h 10000"/>
                <a:gd name="connsiteX207-21187" fmla="*/ 8882 w 10000"/>
                <a:gd name="connsiteY207-21188" fmla="*/ 493 h 10000"/>
                <a:gd name="connsiteX208-21189" fmla="*/ 8786 w 10000"/>
                <a:gd name="connsiteY208-21190" fmla="*/ 463 h 10000"/>
                <a:gd name="connsiteX209-21191" fmla="*/ 8681 w 10000"/>
                <a:gd name="connsiteY209-21192" fmla="*/ 441 h 10000"/>
                <a:gd name="connsiteX210-21193" fmla="*/ 8568 w 10000"/>
                <a:gd name="connsiteY210-21194" fmla="*/ 426 h 10000"/>
                <a:gd name="connsiteX211-21195" fmla="*/ 8454 w 10000"/>
                <a:gd name="connsiteY211-21196" fmla="*/ 411 h 10000"/>
                <a:gd name="connsiteX212-21197" fmla="*/ 8314 w 10000"/>
                <a:gd name="connsiteY212-21198" fmla="*/ 404 h 10000"/>
                <a:gd name="connsiteX213-21199" fmla="*/ 8183 w 10000"/>
                <a:gd name="connsiteY213-21200" fmla="*/ 404 h 10000"/>
                <a:gd name="connsiteX214-21201" fmla="*/ 8166 w 10000"/>
                <a:gd name="connsiteY214-21202" fmla="*/ 404 h 10000"/>
                <a:gd name="connsiteX215-21203" fmla="*/ 8166 w 10000"/>
                <a:gd name="connsiteY215-21204" fmla="*/ 404 h 10000"/>
                <a:gd name="connsiteX216-21205" fmla="*/ 7834 w 10000"/>
                <a:gd name="connsiteY216-21206" fmla="*/ 396 h 10000"/>
                <a:gd name="connsiteX217-21207" fmla="*/ 7520 w 10000"/>
                <a:gd name="connsiteY217-21208" fmla="*/ 381 h 10000"/>
                <a:gd name="connsiteX218-21209" fmla="*/ 7520 w 10000"/>
                <a:gd name="connsiteY218-21210" fmla="*/ 381 h 10000"/>
                <a:gd name="connsiteX219-21211" fmla="*/ 7205 w 10000"/>
                <a:gd name="connsiteY219-21212" fmla="*/ 374 h 10000"/>
                <a:gd name="connsiteX220-21213" fmla="*/ 6882 w 10000"/>
                <a:gd name="connsiteY220-21214" fmla="*/ 366 h 10000"/>
                <a:gd name="connsiteX221-21215" fmla="*/ 5502 w 10000"/>
                <a:gd name="connsiteY221-21216" fmla="*/ 366 h 10000"/>
                <a:gd name="connsiteX222-21217" fmla="*/ 5502 w 10000"/>
                <a:gd name="connsiteY222-21218" fmla="*/ 366 h 10000"/>
                <a:gd name="connsiteX223-21219" fmla="*/ 5354 w 10000"/>
                <a:gd name="connsiteY223-21220" fmla="*/ 366 h 10000"/>
                <a:gd name="connsiteX224-21221" fmla="*/ 5214 w 10000"/>
                <a:gd name="connsiteY224-21222" fmla="*/ 359 h 10000"/>
                <a:gd name="connsiteX225-21223" fmla="*/ 4926 w 10000"/>
                <a:gd name="connsiteY225-21224" fmla="*/ 336 h 10000"/>
                <a:gd name="connsiteX226-21225" fmla="*/ 4926 w 10000"/>
                <a:gd name="connsiteY226-21226" fmla="*/ 336 h 10000"/>
                <a:gd name="connsiteX227-21227" fmla="*/ 4638 w 10000"/>
                <a:gd name="connsiteY227-21228" fmla="*/ 299 h 10000"/>
                <a:gd name="connsiteX228-21229" fmla="*/ 4489 w 10000"/>
                <a:gd name="connsiteY228-21230" fmla="*/ 291 h 10000"/>
                <a:gd name="connsiteX229-21231" fmla="*/ 4341 w 10000"/>
                <a:gd name="connsiteY229-21232" fmla="*/ 291 h 10000"/>
                <a:gd name="connsiteX230-21233" fmla="*/ 4341 w 10000"/>
                <a:gd name="connsiteY230-21234" fmla="*/ 291 h 10000"/>
                <a:gd name="connsiteX231-21235" fmla="*/ 3886 w 10000"/>
                <a:gd name="connsiteY231-21236" fmla="*/ 284 h 10000"/>
                <a:gd name="connsiteX232-21237" fmla="*/ 3424 w 10000"/>
                <a:gd name="connsiteY232-21238" fmla="*/ 262 h 10000"/>
                <a:gd name="connsiteX233-21239" fmla="*/ 3424 w 10000"/>
                <a:gd name="connsiteY233-21240" fmla="*/ 262 h 10000"/>
                <a:gd name="connsiteX234-21241" fmla="*/ 3004 w 10000"/>
                <a:gd name="connsiteY234-21242" fmla="*/ 247 h 10000"/>
                <a:gd name="connsiteX235-21243" fmla="*/ 3004 w 10000"/>
                <a:gd name="connsiteY235-21244" fmla="*/ 247 h 10000"/>
                <a:gd name="connsiteX236-21245" fmla="*/ 2716 w 10000"/>
                <a:gd name="connsiteY236-21246" fmla="*/ 239 h 10000"/>
                <a:gd name="connsiteX237-21247" fmla="*/ 2716 w 10000"/>
                <a:gd name="connsiteY237-21248" fmla="*/ 239 h 10000"/>
                <a:gd name="connsiteX238-21249" fmla="*/ 2472 w 10000"/>
                <a:gd name="connsiteY238-21250" fmla="*/ 247 h 10000"/>
                <a:gd name="connsiteX239-21251" fmla="*/ 2157 w 10000"/>
                <a:gd name="connsiteY239-21252" fmla="*/ 262 h 10000"/>
                <a:gd name="connsiteX240-21253" fmla="*/ 1983 w 10000"/>
                <a:gd name="connsiteY240-21254" fmla="*/ 277 h 10000"/>
                <a:gd name="connsiteX241-21255" fmla="*/ 1808 w 10000"/>
                <a:gd name="connsiteY241-21256" fmla="*/ 299 h 10000"/>
                <a:gd name="connsiteX242-21257" fmla="*/ 1642 w 10000"/>
                <a:gd name="connsiteY242-21258" fmla="*/ 321 h 10000"/>
                <a:gd name="connsiteX243-21259" fmla="*/ 1476 w 10000"/>
                <a:gd name="connsiteY243-21260" fmla="*/ 366 h 10000"/>
                <a:gd name="connsiteX244-21261" fmla="*/ 1467 w 10000"/>
                <a:gd name="connsiteY244-21262" fmla="*/ 366 h 10000"/>
                <a:gd name="connsiteX245-21263" fmla="*/ 1467 w 10000"/>
                <a:gd name="connsiteY245-21264" fmla="*/ 366 h 10000"/>
                <a:gd name="connsiteX246-21265" fmla="*/ 1284 w 10000"/>
                <a:gd name="connsiteY246-21266" fmla="*/ 411 h 10000"/>
                <a:gd name="connsiteX247-21267" fmla="*/ 1118 w 10000"/>
                <a:gd name="connsiteY247-21268" fmla="*/ 456 h 10000"/>
                <a:gd name="connsiteX248-21269" fmla="*/ 952 w 10000"/>
                <a:gd name="connsiteY248-21270" fmla="*/ 508 h 10000"/>
                <a:gd name="connsiteX249-21271" fmla="*/ 882 w 10000"/>
                <a:gd name="connsiteY249-21272" fmla="*/ 538 h 10000"/>
                <a:gd name="connsiteX250-21273" fmla="*/ 812 w 10000"/>
                <a:gd name="connsiteY250-21274" fmla="*/ 583 h 10000"/>
                <a:gd name="connsiteX251-21275" fmla="*/ 734 w 10000"/>
                <a:gd name="connsiteY251-21276" fmla="*/ 620 h 10000"/>
                <a:gd name="connsiteX252-21277" fmla="*/ 672 w 10000"/>
                <a:gd name="connsiteY252-21278" fmla="*/ 665 h 10000"/>
                <a:gd name="connsiteX253-21279" fmla="*/ 611 w 10000"/>
                <a:gd name="connsiteY253-21280" fmla="*/ 710 h 10000"/>
                <a:gd name="connsiteX254-21281" fmla="*/ 559 w 10000"/>
                <a:gd name="connsiteY254-21282" fmla="*/ 762 h 10000"/>
                <a:gd name="connsiteX255-21283" fmla="*/ 515 w 10000"/>
                <a:gd name="connsiteY255-21284" fmla="*/ 830 h 10000"/>
                <a:gd name="connsiteX256-21285" fmla="*/ 463 w 10000"/>
                <a:gd name="connsiteY256-21286" fmla="*/ 897 h 10000"/>
                <a:gd name="connsiteX257-21287" fmla="*/ 428 w 10000"/>
                <a:gd name="connsiteY257-21288" fmla="*/ 972 h 10000"/>
                <a:gd name="connsiteX258-21289" fmla="*/ 393 w 10000"/>
                <a:gd name="connsiteY258-21290" fmla="*/ 1061 h 10000"/>
                <a:gd name="connsiteX259-21291" fmla="*/ 393 w 10000"/>
                <a:gd name="connsiteY259-21292" fmla="*/ 1061 h 10000"/>
                <a:gd name="connsiteX260-21293" fmla="*/ 367 w 10000"/>
                <a:gd name="connsiteY260-21294" fmla="*/ 1158 h 10000"/>
                <a:gd name="connsiteX261-21295" fmla="*/ 358 w 10000"/>
                <a:gd name="connsiteY261-21296" fmla="*/ 1248 h 10000"/>
                <a:gd name="connsiteX262-21297" fmla="*/ 358 w 10000"/>
                <a:gd name="connsiteY262-21298" fmla="*/ 1353 h 10000"/>
                <a:gd name="connsiteX263-21299" fmla="*/ 358 w 10000"/>
                <a:gd name="connsiteY263-21300" fmla="*/ 1442 h 10000"/>
                <a:gd name="connsiteX264-21301" fmla="*/ 358 w 10000"/>
                <a:gd name="connsiteY264-21302" fmla="*/ 1442 h 10000"/>
                <a:gd name="connsiteX265-21303" fmla="*/ 367 w 10000"/>
                <a:gd name="connsiteY265-21304" fmla="*/ 1562 h 10000"/>
                <a:gd name="connsiteX266-21305" fmla="*/ 358 w 10000"/>
                <a:gd name="connsiteY266-21306" fmla="*/ 1674 h 10000"/>
                <a:gd name="connsiteX267-21307" fmla="*/ 358 w 10000"/>
                <a:gd name="connsiteY267-21308" fmla="*/ 1674 h 10000"/>
                <a:gd name="connsiteX268-21309" fmla="*/ 332 w 10000"/>
                <a:gd name="connsiteY268-21310" fmla="*/ 1794 h 10000"/>
                <a:gd name="connsiteX269-21311" fmla="*/ 332 w 10000"/>
                <a:gd name="connsiteY269-21312" fmla="*/ 1794 h 10000"/>
                <a:gd name="connsiteX270-21313" fmla="*/ 314 w 10000"/>
                <a:gd name="connsiteY270-21314" fmla="*/ 1876 h 10000"/>
                <a:gd name="connsiteX271-21315" fmla="*/ 306 w 10000"/>
                <a:gd name="connsiteY271-21316" fmla="*/ 1958 h 10000"/>
                <a:gd name="connsiteX272-21317" fmla="*/ 306 w 10000"/>
                <a:gd name="connsiteY272-21318" fmla="*/ 2003 h 10000"/>
                <a:gd name="connsiteX273-21319" fmla="*/ 306 w 10000"/>
                <a:gd name="connsiteY273-21320" fmla="*/ 2040 h 10000"/>
                <a:gd name="connsiteX274-21321" fmla="*/ 323 w 10000"/>
                <a:gd name="connsiteY274-21322" fmla="*/ 2078 h 10000"/>
                <a:gd name="connsiteX275-21323" fmla="*/ 341 w 10000"/>
                <a:gd name="connsiteY275-21324" fmla="*/ 2108 h 10000"/>
                <a:gd name="connsiteX276-21325" fmla="*/ 341 w 10000"/>
                <a:gd name="connsiteY276-21326" fmla="*/ 2108 h 10000"/>
                <a:gd name="connsiteX277-21327" fmla="*/ 358 w 10000"/>
                <a:gd name="connsiteY277-21328" fmla="*/ 2152 h 10000"/>
                <a:gd name="connsiteX278-21329" fmla="*/ 358 w 10000"/>
                <a:gd name="connsiteY278-21330" fmla="*/ 2197 h 10000"/>
                <a:gd name="connsiteX279-21331" fmla="*/ 341 w 10000"/>
                <a:gd name="connsiteY279-21332" fmla="*/ 2235 h 10000"/>
                <a:gd name="connsiteX280-21333" fmla="*/ 332 w 10000"/>
                <a:gd name="connsiteY280-21334" fmla="*/ 2257 h 10000"/>
                <a:gd name="connsiteX281-21335" fmla="*/ 314 w 10000"/>
                <a:gd name="connsiteY281-21336" fmla="*/ 2265 h 10000"/>
                <a:gd name="connsiteX282-21337" fmla="*/ 314 w 10000"/>
                <a:gd name="connsiteY282-21338" fmla="*/ 2280 h 10000"/>
                <a:gd name="connsiteX283-21339" fmla="*/ 314 w 10000"/>
                <a:gd name="connsiteY283-21340" fmla="*/ 2280 h 10000"/>
                <a:gd name="connsiteX284-21341" fmla="*/ 323 w 10000"/>
                <a:gd name="connsiteY284-21342" fmla="*/ 3019 h 10000"/>
                <a:gd name="connsiteX285-21343" fmla="*/ 332 w 10000"/>
                <a:gd name="connsiteY285-21344" fmla="*/ 3804 h 10000"/>
                <a:gd name="connsiteX286-21345" fmla="*/ 349 w 10000"/>
                <a:gd name="connsiteY286-21346" fmla="*/ 4634 h 10000"/>
                <a:gd name="connsiteX287-21347" fmla="*/ 393 w 10000"/>
                <a:gd name="connsiteY287-21348" fmla="*/ 5471 h 10000"/>
                <a:gd name="connsiteX288-21349" fmla="*/ 393 w 10000"/>
                <a:gd name="connsiteY288-21350" fmla="*/ 5471 h 10000"/>
                <a:gd name="connsiteX289-21351" fmla="*/ 410 w 10000"/>
                <a:gd name="connsiteY289-21352" fmla="*/ 5889 h 10000"/>
                <a:gd name="connsiteX290-21353" fmla="*/ 428 w 10000"/>
                <a:gd name="connsiteY290-21354" fmla="*/ 6315 h 10000"/>
                <a:gd name="connsiteX291-21355" fmla="*/ 437 w 10000"/>
                <a:gd name="connsiteY291-21356" fmla="*/ 6764 h 10000"/>
                <a:gd name="connsiteX292-21357" fmla="*/ 437 w 10000"/>
                <a:gd name="connsiteY292-21358" fmla="*/ 7212 h 10000"/>
                <a:gd name="connsiteX293-21359" fmla="*/ 437 w 10000"/>
                <a:gd name="connsiteY293-21360" fmla="*/ 7212 h 10000"/>
                <a:gd name="connsiteX294-21361" fmla="*/ 437 w 10000"/>
                <a:gd name="connsiteY294-21362" fmla="*/ 7444 h 10000"/>
                <a:gd name="connsiteX295-21363" fmla="*/ 437 w 10000"/>
                <a:gd name="connsiteY295-21364" fmla="*/ 7444 h 10000"/>
                <a:gd name="connsiteX296-21365" fmla="*/ 437 w 10000"/>
                <a:gd name="connsiteY296-21366" fmla="*/ 7720 h 10000"/>
                <a:gd name="connsiteX297-21367" fmla="*/ 437 w 10000"/>
                <a:gd name="connsiteY297-21368" fmla="*/ 7997 h 10000"/>
                <a:gd name="connsiteX298-21369" fmla="*/ 437 w 10000"/>
                <a:gd name="connsiteY298-21370" fmla="*/ 8034 h 10000"/>
                <a:gd name="connsiteX299-21371" fmla="*/ 437 w 10000"/>
                <a:gd name="connsiteY299-21372" fmla="*/ 8034 h 10000"/>
                <a:gd name="connsiteX300-21373" fmla="*/ 428 w 10000"/>
                <a:gd name="connsiteY300-21374" fmla="*/ 8214 h 10000"/>
                <a:gd name="connsiteX301-21375" fmla="*/ 428 w 10000"/>
                <a:gd name="connsiteY301-21376" fmla="*/ 8214 h 10000"/>
                <a:gd name="connsiteX302-21377" fmla="*/ 437 w 10000"/>
                <a:gd name="connsiteY302-21378" fmla="*/ 8266 h 10000"/>
                <a:gd name="connsiteX303-21379" fmla="*/ 428 w 10000"/>
                <a:gd name="connsiteY303-21380" fmla="*/ 8266 h 10000"/>
                <a:gd name="connsiteX304-21381" fmla="*/ 437 w 10000"/>
                <a:gd name="connsiteY304-21382" fmla="*/ 8341 h 10000"/>
                <a:gd name="connsiteX305-21383" fmla="*/ 437 w 10000"/>
                <a:gd name="connsiteY305-21384" fmla="*/ 8363 h 10000"/>
                <a:gd name="connsiteX306-21385" fmla="*/ 445 w 10000"/>
                <a:gd name="connsiteY306-21386" fmla="*/ 8378 h 10000"/>
                <a:gd name="connsiteX307-21387" fmla="*/ 445 w 10000"/>
                <a:gd name="connsiteY307-21388" fmla="*/ 8378 h 10000"/>
                <a:gd name="connsiteX308-21389" fmla="*/ 454 w 10000"/>
                <a:gd name="connsiteY308-21390" fmla="*/ 8401 h 10000"/>
                <a:gd name="connsiteX309-21391" fmla="*/ 463 w 10000"/>
                <a:gd name="connsiteY309-21392" fmla="*/ 8430 h 10000"/>
                <a:gd name="connsiteX310-21393" fmla="*/ 463 w 10000"/>
                <a:gd name="connsiteY310-21394" fmla="*/ 8460 h 10000"/>
                <a:gd name="connsiteX311-21395" fmla="*/ 454 w 10000"/>
                <a:gd name="connsiteY311-21396" fmla="*/ 8490 h 10000"/>
                <a:gd name="connsiteX312-21397" fmla="*/ 454 w 10000"/>
                <a:gd name="connsiteY312-21398" fmla="*/ 8498 h 10000"/>
                <a:gd name="connsiteX313-21399" fmla="*/ 454 w 10000"/>
                <a:gd name="connsiteY313-21400" fmla="*/ 8505 h 10000"/>
                <a:gd name="connsiteX314-21401" fmla="*/ 454 w 10000"/>
                <a:gd name="connsiteY314-21402" fmla="*/ 8505 h 10000"/>
                <a:gd name="connsiteX315-21403" fmla="*/ 498 w 10000"/>
                <a:gd name="connsiteY315-21404" fmla="*/ 8617 h 10000"/>
                <a:gd name="connsiteX316-21405" fmla="*/ 541 w 10000"/>
                <a:gd name="connsiteY316-21406" fmla="*/ 8722 h 10000"/>
                <a:gd name="connsiteX317-21407" fmla="*/ 603 w 10000"/>
                <a:gd name="connsiteY317-21408" fmla="*/ 8827 h 10000"/>
                <a:gd name="connsiteX318-21409" fmla="*/ 664 w 10000"/>
                <a:gd name="connsiteY318-21410" fmla="*/ 8924 h 10000"/>
                <a:gd name="connsiteX319-21411" fmla="*/ 742 w 10000"/>
                <a:gd name="connsiteY319-21412" fmla="*/ 9021 h 10000"/>
                <a:gd name="connsiteX320-21413" fmla="*/ 838 w 10000"/>
                <a:gd name="connsiteY320-21414" fmla="*/ 9111 h 10000"/>
                <a:gd name="connsiteX321-21415" fmla="*/ 934 w 10000"/>
                <a:gd name="connsiteY321-21416" fmla="*/ 9193 h 10000"/>
                <a:gd name="connsiteX322-21417" fmla="*/ 1048 w 10000"/>
                <a:gd name="connsiteY322-21418" fmla="*/ 9283 h 10000"/>
                <a:gd name="connsiteX323-21419" fmla="*/ 1162 w 10000"/>
                <a:gd name="connsiteY323-21420" fmla="*/ 9357 h 10000"/>
                <a:gd name="connsiteX324-21421" fmla="*/ 1275 w 10000"/>
                <a:gd name="connsiteY324-21422" fmla="*/ 9417 h 10000"/>
                <a:gd name="connsiteX325-21423" fmla="*/ 1397 w 10000"/>
                <a:gd name="connsiteY325-21424" fmla="*/ 9484 h 10000"/>
                <a:gd name="connsiteX326-21425" fmla="*/ 1520 w 10000"/>
                <a:gd name="connsiteY326-21426" fmla="*/ 9529 h 10000"/>
                <a:gd name="connsiteX327-21427" fmla="*/ 1651 w 10000"/>
                <a:gd name="connsiteY327-21428" fmla="*/ 9574 h 10000"/>
                <a:gd name="connsiteX328-21429" fmla="*/ 1764 w 10000"/>
                <a:gd name="connsiteY328-21430" fmla="*/ 9604 h 10000"/>
                <a:gd name="connsiteX329-21431" fmla="*/ 1895 w 10000"/>
                <a:gd name="connsiteY329-21432" fmla="*/ 9619 h 10000"/>
                <a:gd name="connsiteX330-21433" fmla="*/ 2017 w 10000"/>
                <a:gd name="connsiteY330-21434" fmla="*/ 9626 h 10000"/>
                <a:gd name="connsiteX331-21435" fmla="*/ 2017 w 10000"/>
                <a:gd name="connsiteY331-21436" fmla="*/ 9626 h 10000"/>
                <a:gd name="connsiteX332-21437" fmla="*/ 2096 w 10000"/>
                <a:gd name="connsiteY332-21438" fmla="*/ 9619 h 10000"/>
                <a:gd name="connsiteX333-21439" fmla="*/ 2096 w 10000"/>
                <a:gd name="connsiteY333-21440" fmla="*/ 9619 h 10000"/>
                <a:gd name="connsiteX334-21441" fmla="*/ 2262 w 10000"/>
                <a:gd name="connsiteY334-21442" fmla="*/ 9619 h 10000"/>
                <a:gd name="connsiteX335-21443" fmla="*/ 2262 w 10000"/>
                <a:gd name="connsiteY335-21444" fmla="*/ 9619 h 10000"/>
                <a:gd name="connsiteX336-21445" fmla="*/ 2428 w 10000"/>
                <a:gd name="connsiteY336-21446" fmla="*/ 9619 h 10000"/>
                <a:gd name="connsiteX337-21447" fmla="*/ 2585 w 10000"/>
                <a:gd name="connsiteY337-21448" fmla="*/ 9634 h 10000"/>
                <a:gd name="connsiteX338-21449" fmla="*/ 2900 w 10000"/>
                <a:gd name="connsiteY338-21450" fmla="*/ 9664 h 10000"/>
                <a:gd name="connsiteX339-21451" fmla="*/ 2900 w 10000"/>
                <a:gd name="connsiteY339-21452" fmla="*/ 9664 h 10000"/>
                <a:gd name="connsiteX340-21453" fmla="*/ 3048 w 10000"/>
                <a:gd name="connsiteY340-21454" fmla="*/ 9686 h 10000"/>
                <a:gd name="connsiteX341-21455" fmla="*/ 3048 w 10000"/>
                <a:gd name="connsiteY341-21456" fmla="*/ 9686 h 10000"/>
                <a:gd name="connsiteX342-21457" fmla="*/ 3197 w 10000"/>
                <a:gd name="connsiteY342-21458" fmla="*/ 9694 h 10000"/>
                <a:gd name="connsiteX343-21459" fmla="*/ 3354 w 10000"/>
                <a:gd name="connsiteY343-21460" fmla="*/ 9701 h 10000"/>
                <a:gd name="connsiteX344-21461" fmla="*/ 3354 w 10000"/>
                <a:gd name="connsiteY344-21462" fmla="*/ 9701 h 10000"/>
                <a:gd name="connsiteX345-21463" fmla="*/ 3590 w 10000"/>
                <a:gd name="connsiteY345-21464" fmla="*/ 9694 h 10000"/>
                <a:gd name="connsiteX346-21465" fmla="*/ 3817 w 10000"/>
                <a:gd name="connsiteY346-21466" fmla="*/ 9679 h 10000"/>
                <a:gd name="connsiteX347-21467" fmla="*/ 3817 w 10000"/>
                <a:gd name="connsiteY347-21468" fmla="*/ 9679 h 10000"/>
                <a:gd name="connsiteX348-21469" fmla="*/ 4035 w 10000"/>
                <a:gd name="connsiteY348-21470" fmla="*/ 9664 h 10000"/>
                <a:gd name="connsiteX349-21471" fmla="*/ 4061 w 10000"/>
                <a:gd name="connsiteY349-21472" fmla="*/ 9664 h 10000"/>
                <a:gd name="connsiteX350-21473" fmla="*/ 4070 w 10000"/>
                <a:gd name="connsiteY350-21474" fmla="*/ 9656 h 10000"/>
                <a:gd name="connsiteX351-21475" fmla="*/ 4070 w 10000"/>
                <a:gd name="connsiteY351-21476" fmla="*/ 9656 h 10000"/>
                <a:gd name="connsiteX352-21477" fmla="*/ 4114 w 10000"/>
                <a:gd name="connsiteY352-21478" fmla="*/ 9634 h 10000"/>
                <a:gd name="connsiteX353-21479" fmla="*/ 4157 w 10000"/>
                <a:gd name="connsiteY353-21480" fmla="*/ 9626 h 10000"/>
                <a:gd name="connsiteX354-21481" fmla="*/ 4175 w 10000"/>
                <a:gd name="connsiteY354-21482" fmla="*/ 9626 h 10000"/>
                <a:gd name="connsiteX355-21483" fmla="*/ 4175 w 10000"/>
                <a:gd name="connsiteY355-21484" fmla="*/ 9626 h 10000"/>
                <a:gd name="connsiteX356-21485" fmla="*/ 4611 w 10000"/>
                <a:gd name="connsiteY356-21486" fmla="*/ 9656 h 10000"/>
                <a:gd name="connsiteX357-21487" fmla="*/ 4611 w 10000"/>
                <a:gd name="connsiteY357-21488" fmla="*/ 9656 h 10000"/>
                <a:gd name="connsiteX358-21489" fmla="*/ 5039 w 10000"/>
                <a:gd name="connsiteY358-21490" fmla="*/ 9679 h 10000"/>
                <a:gd name="connsiteX359-21491" fmla="*/ 5258 w 10000"/>
                <a:gd name="connsiteY359-21492" fmla="*/ 9694 h 10000"/>
                <a:gd name="connsiteX360-21493" fmla="*/ 5476 w 10000"/>
                <a:gd name="connsiteY360-21494" fmla="*/ 9694 h 10000"/>
                <a:gd name="connsiteX361-21495" fmla="*/ 5476 w 10000"/>
                <a:gd name="connsiteY361-21496" fmla="*/ 9694 h 10000"/>
                <a:gd name="connsiteX362-21497" fmla="*/ 5633 w 10000"/>
                <a:gd name="connsiteY362-21498" fmla="*/ 9686 h 10000"/>
                <a:gd name="connsiteX363-21499" fmla="*/ 5633 w 10000"/>
                <a:gd name="connsiteY363-21500" fmla="*/ 9686 h 10000"/>
                <a:gd name="connsiteX364-21501" fmla="*/ 5808 w 10000"/>
                <a:gd name="connsiteY364-21502" fmla="*/ 9686 h 10000"/>
                <a:gd name="connsiteX365-21503" fmla="*/ 5808 w 10000"/>
                <a:gd name="connsiteY365-21504" fmla="*/ 9686 h 10000"/>
                <a:gd name="connsiteX366-21505" fmla="*/ 5886 w 10000"/>
                <a:gd name="connsiteY366-21506" fmla="*/ 9686 h 10000"/>
                <a:gd name="connsiteX367-21507" fmla="*/ 5956 w 10000"/>
                <a:gd name="connsiteY367-21508" fmla="*/ 9694 h 10000"/>
                <a:gd name="connsiteX368-21509" fmla="*/ 6026 w 10000"/>
                <a:gd name="connsiteY368-21510" fmla="*/ 9716 h 10000"/>
                <a:gd name="connsiteX369-21511" fmla="*/ 6087 w 10000"/>
                <a:gd name="connsiteY369-21512" fmla="*/ 9738 h 10000"/>
                <a:gd name="connsiteX370-21513" fmla="*/ 6105 w 10000"/>
                <a:gd name="connsiteY370-21514" fmla="*/ 9746 h 10000"/>
                <a:gd name="connsiteX371-21515" fmla="*/ 6140 w 10000"/>
                <a:gd name="connsiteY371-21516" fmla="*/ 9738 h 10000"/>
                <a:gd name="connsiteX372-21517" fmla="*/ 6148 w 10000"/>
                <a:gd name="connsiteY372-21518" fmla="*/ 9731 h 10000"/>
                <a:gd name="connsiteX373-21519" fmla="*/ 6148 w 10000"/>
                <a:gd name="connsiteY373-21520" fmla="*/ 9731 h 10000"/>
                <a:gd name="connsiteX374-21521" fmla="*/ 6183 w 10000"/>
                <a:gd name="connsiteY374-21522" fmla="*/ 9694 h 10000"/>
                <a:gd name="connsiteX375-21523" fmla="*/ 6227 w 10000"/>
                <a:gd name="connsiteY375-21524" fmla="*/ 9671 h 10000"/>
                <a:gd name="connsiteX376-21525" fmla="*/ 6332 w 10000"/>
                <a:gd name="connsiteY376-21526" fmla="*/ 9634 h 10000"/>
                <a:gd name="connsiteX377-21527" fmla="*/ 6428 w 10000"/>
                <a:gd name="connsiteY377-21528" fmla="*/ 9604 h 10000"/>
                <a:gd name="connsiteX378-21529" fmla="*/ 6541 w 10000"/>
                <a:gd name="connsiteY378-21530" fmla="*/ 9574 h 10000"/>
                <a:gd name="connsiteX379-21531" fmla="*/ 6541 w 10000"/>
                <a:gd name="connsiteY379-21532" fmla="*/ 9574 h 10000"/>
                <a:gd name="connsiteX380-21533" fmla="*/ 6681 w 10000"/>
                <a:gd name="connsiteY380-21534" fmla="*/ 9544 h 10000"/>
                <a:gd name="connsiteX381-21535" fmla="*/ 6742 w 10000"/>
                <a:gd name="connsiteY381-21536" fmla="*/ 9522 h 10000"/>
                <a:gd name="connsiteX382-21537" fmla="*/ 6821 w 10000"/>
                <a:gd name="connsiteY382-21538" fmla="*/ 9499 h 10000"/>
                <a:gd name="connsiteX383-21539" fmla="*/ 6821 w 10000"/>
                <a:gd name="connsiteY383-21540" fmla="*/ 9499 h 10000"/>
                <a:gd name="connsiteX384-21541" fmla="*/ 7092 w 10000"/>
                <a:gd name="connsiteY384-21542" fmla="*/ 9372 h 10000"/>
                <a:gd name="connsiteX385-21543" fmla="*/ 7362 w 10000"/>
                <a:gd name="connsiteY385-21544" fmla="*/ 9215 h 10000"/>
                <a:gd name="connsiteX386-21545" fmla="*/ 7642 w 10000"/>
                <a:gd name="connsiteY386-21546" fmla="*/ 9051 h 10000"/>
                <a:gd name="connsiteX387-21547" fmla="*/ 7930 w 10000"/>
                <a:gd name="connsiteY387-21548" fmla="*/ 8857 h 10000"/>
                <a:gd name="connsiteX388-21549" fmla="*/ 7930 w 10000"/>
                <a:gd name="connsiteY388-21550" fmla="*/ 8857 h 10000"/>
                <a:gd name="connsiteX389-21551" fmla="*/ 8052 w 10000"/>
                <a:gd name="connsiteY389-21552" fmla="*/ 8774 h 10000"/>
                <a:gd name="connsiteX390-21553" fmla="*/ 8192 w 10000"/>
                <a:gd name="connsiteY390-21554" fmla="*/ 8685 h 10000"/>
                <a:gd name="connsiteX391-21555" fmla="*/ 8463 w 10000"/>
                <a:gd name="connsiteY391-21556" fmla="*/ 8543 h 10000"/>
                <a:gd name="connsiteX392-21557" fmla="*/ 8463 w 10000"/>
                <a:gd name="connsiteY392-21558" fmla="*/ 8543 h 10000"/>
                <a:gd name="connsiteX393-21559" fmla="*/ 8664 w 10000"/>
                <a:gd name="connsiteY393-21560" fmla="*/ 8423 h 10000"/>
                <a:gd name="connsiteX394-21561" fmla="*/ 8873 w 10000"/>
                <a:gd name="connsiteY394-21562" fmla="*/ 8303 h 10000"/>
                <a:gd name="connsiteX395-21563" fmla="*/ 8873 w 10000"/>
                <a:gd name="connsiteY395-21564" fmla="*/ 8303 h 10000"/>
                <a:gd name="connsiteX396-21565" fmla="*/ 8987 w 10000"/>
                <a:gd name="connsiteY396-21566" fmla="*/ 8229 h 10000"/>
                <a:gd name="connsiteX397-21567" fmla="*/ 8987 w 10000"/>
                <a:gd name="connsiteY397-21568" fmla="*/ 8229 h 10000"/>
                <a:gd name="connsiteX398-21569" fmla="*/ 9345 w 10000"/>
                <a:gd name="connsiteY398-21570" fmla="*/ 8019 h 10000"/>
                <a:gd name="connsiteX399-21571" fmla="*/ 9546 w 10000"/>
                <a:gd name="connsiteY399-21572" fmla="*/ 7892 h 10000"/>
                <a:gd name="connsiteX400-21573" fmla="*/ 9598 w 10000"/>
                <a:gd name="connsiteY400-21574" fmla="*/ 7855 h 10000"/>
                <a:gd name="connsiteX401-21575" fmla="*/ 9633 w 10000"/>
                <a:gd name="connsiteY401-21576" fmla="*/ 7818 h 10000"/>
                <a:gd name="connsiteX402-21577" fmla="*/ 9642 w 10000"/>
                <a:gd name="connsiteY402-21578" fmla="*/ 7795 h 10000"/>
                <a:gd name="connsiteX403-21579" fmla="*/ 9651 w 10000"/>
                <a:gd name="connsiteY403-21580" fmla="*/ 7780 h 10000"/>
                <a:gd name="connsiteX404-21581" fmla="*/ 9651 w 10000"/>
                <a:gd name="connsiteY404-21582" fmla="*/ 7780 h 10000"/>
                <a:gd name="connsiteX405-21583" fmla="*/ 9659 w 10000"/>
                <a:gd name="connsiteY405-21584" fmla="*/ 7743 h 10000"/>
                <a:gd name="connsiteX406-21585" fmla="*/ 9668 w 10000"/>
                <a:gd name="connsiteY406-21586" fmla="*/ 7713 h 10000"/>
                <a:gd name="connsiteX407-21587" fmla="*/ 9677 w 10000"/>
                <a:gd name="connsiteY407-21588" fmla="*/ 7706 h 10000"/>
                <a:gd name="connsiteX408-21589" fmla="*/ 9677 w 10000"/>
                <a:gd name="connsiteY408-21590" fmla="*/ 7691 h 10000"/>
                <a:gd name="connsiteX409-21591" fmla="*/ 9677 w 10000"/>
                <a:gd name="connsiteY409-21592" fmla="*/ 7691 h 10000"/>
                <a:gd name="connsiteX410-21593" fmla="*/ 9659 w 10000"/>
                <a:gd name="connsiteY410-21594" fmla="*/ 7070 h 10000"/>
                <a:gd name="connsiteX411-21595" fmla="*/ 9642 w 10000"/>
                <a:gd name="connsiteY411-21596" fmla="*/ 6420 h 10000"/>
                <a:gd name="connsiteX412-21597" fmla="*/ 9607 w 10000"/>
                <a:gd name="connsiteY412-21598" fmla="*/ 5755 h 10000"/>
                <a:gd name="connsiteX413-21599" fmla="*/ 9590 w 10000"/>
                <a:gd name="connsiteY413-21600" fmla="*/ 5282 h 10000"/>
                <a:gd name="connsiteX414-21601" fmla="*/ 9825 w 10000"/>
                <a:gd name="connsiteY414-21602" fmla="*/ 4948 h 10000"/>
                <a:gd name="connsiteX415-21603" fmla="*/ 9928 w 10000"/>
                <a:gd name="connsiteY415-21604" fmla="*/ 5133 h 10000"/>
                <a:gd name="connsiteX416-21605" fmla="*/ 9911 w 10000"/>
                <a:gd name="connsiteY416-21606" fmla="*/ 5399 h 10000"/>
                <a:gd name="connsiteX417-21607" fmla="*/ 9930 w 10000"/>
                <a:gd name="connsiteY417-21608" fmla="*/ 5830 h 10000"/>
                <a:gd name="connsiteX418-21609" fmla="*/ 9956 w 10000"/>
                <a:gd name="connsiteY418-21610" fmla="*/ 6555 h 10000"/>
                <a:gd name="connsiteX419-21611" fmla="*/ 9983 w 10000"/>
                <a:gd name="connsiteY419-21612" fmla="*/ 7227 h 10000"/>
                <a:gd name="connsiteX420-21613" fmla="*/ 10000 w 10000"/>
                <a:gd name="connsiteY420-21614" fmla="*/ 7870 h 10000"/>
                <a:gd name="connsiteX421-21615" fmla="*/ 9948 w 10000"/>
                <a:gd name="connsiteY421-21616" fmla="*/ 7870 h 10000"/>
                <a:gd name="connsiteX422-21617" fmla="*/ 9930 w 10000"/>
                <a:gd name="connsiteY422-21618" fmla="*/ 7900 h 10000"/>
                <a:gd name="connsiteX423-21619" fmla="*/ 9930 w 10000"/>
                <a:gd name="connsiteY423-21620" fmla="*/ 7900 h 10000"/>
                <a:gd name="connsiteX424-21621" fmla="*/ 9913 w 10000"/>
                <a:gd name="connsiteY424-21622" fmla="*/ 7937 h 10000"/>
                <a:gd name="connsiteX425-21623" fmla="*/ 9878 w 10000"/>
                <a:gd name="connsiteY425-21624" fmla="*/ 7975 h 10000"/>
                <a:gd name="connsiteX426-21625" fmla="*/ 9843 w 10000"/>
                <a:gd name="connsiteY426-21626" fmla="*/ 8012 h 10000"/>
                <a:gd name="connsiteX427-21627" fmla="*/ 9790 w 10000"/>
                <a:gd name="connsiteY427-21628" fmla="*/ 8042 h 10000"/>
                <a:gd name="connsiteX428-21629" fmla="*/ 9694 w 10000"/>
                <a:gd name="connsiteY428-21630" fmla="*/ 8109 h 10000"/>
                <a:gd name="connsiteX429-21631" fmla="*/ 9590 w 10000"/>
                <a:gd name="connsiteY429-21632" fmla="*/ 8169 h 10000"/>
                <a:gd name="connsiteX430-21633" fmla="*/ 9590 w 10000"/>
                <a:gd name="connsiteY430-21634" fmla="*/ 8169 h 10000"/>
                <a:gd name="connsiteX431-21635" fmla="*/ 9476 w 10000"/>
                <a:gd name="connsiteY431-21636" fmla="*/ 8229 h 10000"/>
                <a:gd name="connsiteX432-21637" fmla="*/ 9380 w 10000"/>
                <a:gd name="connsiteY432-21638" fmla="*/ 8303 h 10000"/>
                <a:gd name="connsiteX433-21639" fmla="*/ 9380 w 10000"/>
                <a:gd name="connsiteY433-21640" fmla="*/ 8303 h 10000"/>
                <a:gd name="connsiteX434-21641" fmla="*/ 9205 w 10000"/>
                <a:gd name="connsiteY434-21642" fmla="*/ 8408 h 10000"/>
                <a:gd name="connsiteX435-21643" fmla="*/ 9039 w 10000"/>
                <a:gd name="connsiteY435-21644" fmla="*/ 8513 h 10000"/>
                <a:gd name="connsiteX436-21645" fmla="*/ 8690 w 10000"/>
                <a:gd name="connsiteY436-21646" fmla="*/ 8714 h 10000"/>
                <a:gd name="connsiteX437-21647" fmla="*/ 8690 w 10000"/>
                <a:gd name="connsiteY437-21648" fmla="*/ 8714 h 10000"/>
                <a:gd name="connsiteX438-21649" fmla="*/ 8332 w 10000"/>
                <a:gd name="connsiteY438-21650" fmla="*/ 8924 h 10000"/>
                <a:gd name="connsiteX439-21651" fmla="*/ 8332 w 10000"/>
                <a:gd name="connsiteY439-21652" fmla="*/ 8924 h 10000"/>
                <a:gd name="connsiteX440-21653" fmla="*/ 8131 w 10000"/>
                <a:gd name="connsiteY440-21654" fmla="*/ 9058 h 10000"/>
                <a:gd name="connsiteX441-21655" fmla="*/ 7930 w 10000"/>
                <a:gd name="connsiteY441-21656" fmla="*/ 9185 h 10000"/>
                <a:gd name="connsiteX442-21657" fmla="*/ 7930 w 10000"/>
                <a:gd name="connsiteY442-21658" fmla="*/ 9185 h 10000"/>
                <a:gd name="connsiteX443-21659" fmla="*/ 7555 w 10000"/>
                <a:gd name="connsiteY443-21660" fmla="*/ 9432 h 10000"/>
                <a:gd name="connsiteX444-21661" fmla="*/ 7371 w 10000"/>
                <a:gd name="connsiteY444-21662" fmla="*/ 9544 h 10000"/>
                <a:gd name="connsiteX445-21663" fmla="*/ 7179 w 10000"/>
                <a:gd name="connsiteY445-21664" fmla="*/ 9649 h 10000"/>
                <a:gd name="connsiteX446-21665" fmla="*/ 6978 w 10000"/>
                <a:gd name="connsiteY446-21666" fmla="*/ 9746 h 10000"/>
                <a:gd name="connsiteX447-21667" fmla="*/ 6777 w 10000"/>
                <a:gd name="connsiteY447-21668" fmla="*/ 9828 h 10000"/>
                <a:gd name="connsiteX448-21669" fmla="*/ 6681 w 10000"/>
                <a:gd name="connsiteY448-21670" fmla="*/ 9858 h 10000"/>
                <a:gd name="connsiteX449-21671" fmla="*/ 6576 w 10000"/>
                <a:gd name="connsiteY449-21672" fmla="*/ 9880 h 10000"/>
                <a:gd name="connsiteX450-21673" fmla="*/ 6463 w 10000"/>
                <a:gd name="connsiteY450-21674" fmla="*/ 9903 h 10000"/>
                <a:gd name="connsiteX451-21675" fmla="*/ 6367 w 10000"/>
                <a:gd name="connsiteY451-21676" fmla="*/ 9925 h 10000"/>
                <a:gd name="connsiteX452-21677" fmla="*/ 6349 w 10000"/>
                <a:gd name="connsiteY452-21678" fmla="*/ 9925 h 10000"/>
                <a:gd name="connsiteX453-21679" fmla="*/ 6341 w 10000"/>
                <a:gd name="connsiteY453-21680" fmla="*/ 9933 h 10000"/>
                <a:gd name="connsiteX454-21681" fmla="*/ 6341 w 10000"/>
                <a:gd name="connsiteY454-21682" fmla="*/ 9933 h 10000"/>
                <a:gd name="connsiteX455-21683" fmla="*/ 6314 w 10000"/>
                <a:gd name="connsiteY455-21684" fmla="*/ 9948 h 10000"/>
                <a:gd name="connsiteX456-21685" fmla="*/ 6279 w 10000"/>
                <a:gd name="connsiteY456-21686" fmla="*/ 9955 h 10000"/>
                <a:gd name="connsiteX457-21687" fmla="*/ 6218 w 10000"/>
                <a:gd name="connsiteY457-21688" fmla="*/ 9970 h 10000"/>
                <a:gd name="connsiteX458-21689" fmla="*/ 6227 w 10000"/>
                <a:gd name="connsiteY458-21690" fmla="*/ 9993 h 10000"/>
                <a:gd name="connsiteX459-21691" fmla="*/ 6227 w 10000"/>
                <a:gd name="connsiteY459-21692" fmla="*/ 9993 h 10000"/>
                <a:gd name="connsiteX460-21693" fmla="*/ 6201 w 10000"/>
                <a:gd name="connsiteY460-21694" fmla="*/ 10000 h 10000"/>
                <a:gd name="connsiteX461-21695" fmla="*/ 6201 w 10000"/>
                <a:gd name="connsiteY461-21696" fmla="*/ 10000 h 10000"/>
                <a:gd name="connsiteX462-21697" fmla="*/ 6175 w 10000"/>
                <a:gd name="connsiteY462-21698" fmla="*/ 10000 h 10000"/>
                <a:gd name="connsiteX463-21699" fmla="*/ 6175 w 10000"/>
                <a:gd name="connsiteY463-21700" fmla="*/ 10000 h 10000"/>
                <a:gd name="connsiteX0-21701" fmla="*/ 6175 w 10000"/>
                <a:gd name="connsiteY0-21702" fmla="*/ 10000 h 10000"/>
                <a:gd name="connsiteX1-21703" fmla="*/ 6175 w 10000"/>
                <a:gd name="connsiteY1-21704" fmla="*/ 10000 h 10000"/>
                <a:gd name="connsiteX2-21705" fmla="*/ 6140 w 10000"/>
                <a:gd name="connsiteY2-21706" fmla="*/ 10000 h 10000"/>
                <a:gd name="connsiteX3-21707" fmla="*/ 6114 w 10000"/>
                <a:gd name="connsiteY3-21708" fmla="*/ 9993 h 10000"/>
                <a:gd name="connsiteX4-21709" fmla="*/ 6096 w 10000"/>
                <a:gd name="connsiteY4-21710" fmla="*/ 9985 h 10000"/>
                <a:gd name="connsiteX5-21711" fmla="*/ 6079 w 10000"/>
                <a:gd name="connsiteY5-21712" fmla="*/ 9993 h 10000"/>
                <a:gd name="connsiteX6-21713" fmla="*/ 6079 w 10000"/>
                <a:gd name="connsiteY6-21714" fmla="*/ 9993 h 10000"/>
                <a:gd name="connsiteX7-21715" fmla="*/ 6035 w 10000"/>
                <a:gd name="connsiteY7-21716" fmla="*/ 10000 h 10000"/>
                <a:gd name="connsiteX8-21717" fmla="*/ 6035 w 10000"/>
                <a:gd name="connsiteY8-21718" fmla="*/ 10000 h 10000"/>
                <a:gd name="connsiteX9-21719" fmla="*/ 5983 w 10000"/>
                <a:gd name="connsiteY9-21720" fmla="*/ 9993 h 10000"/>
                <a:gd name="connsiteX10-21721" fmla="*/ 5921 w 10000"/>
                <a:gd name="connsiteY10-21722" fmla="*/ 9963 h 10000"/>
                <a:gd name="connsiteX11-21723" fmla="*/ 5921 w 10000"/>
                <a:gd name="connsiteY11-21724" fmla="*/ 9963 h 10000"/>
                <a:gd name="connsiteX12-21725" fmla="*/ 5895 w 10000"/>
                <a:gd name="connsiteY12-21726" fmla="*/ 9955 h 10000"/>
                <a:gd name="connsiteX13-21727" fmla="*/ 5860 w 10000"/>
                <a:gd name="connsiteY13-21728" fmla="*/ 9955 h 10000"/>
                <a:gd name="connsiteX14-21729" fmla="*/ 5860 w 10000"/>
                <a:gd name="connsiteY14-21730" fmla="*/ 9955 h 10000"/>
                <a:gd name="connsiteX15-21731" fmla="*/ 5773 w 10000"/>
                <a:gd name="connsiteY15-21732" fmla="*/ 9955 h 10000"/>
                <a:gd name="connsiteX16-21733" fmla="*/ 5659 w 10000"/>
                <a:gd name="connsiteY16-21734" fmla="*/ 9963 h 10000"/>
                <a:gd name="connsiteX17-21735" fmla="*/ 5659 w 10000"/>
                <a:gd name="connsiteY17-21736" fmla="*/ 9963 h 10000"/>
                <a:gd name="connsiteX18-21737" fmla="*/ 5572 w 10000"/>
                <a:gd name="connsiteY18-21738" fmla="*/ 9970 h 10000"/>
                <a:gd name="connsiteX19-21739" fmla="*/ 5572 w 10000"/>
                <a:gd name="connsiteY19-21740" fmla="*/ 9970 h 10000"/>
                <a:gd name="connsiteX20-21741" fmla="*/ 5371 w 10000"/>
                <a:gd name="connsiteY20-21742" fmla="*/ 9970 h 10000"/>
                <a:gd name="connsiteX21-21743" fmla="*/ 5371 w 10000"/>
                <a:gd name="connsiteY21-21744" fmla="*/ 9970 h 10000"/>
                <a:gd name="connsiteX22-21745" fmla="*/ 5240 w 10000"/>
                <a:gd name="connsiteY22-21746" fmla="*/ 9970 h 10000"/>
                <a:gd name="connsiteX23-21747" fmla="*/ 5074 w 10000"/>
                <a:gd name="connsiteY23-21748" fmla="*/ 9955 h 10000"/>
                <a:gd name="connsiteX24-21749" fmla="*/ 5074 w 10000"/>
                <a:gd name="connsiteY24-21750" fmla="*/ 9955 h 10000"/>
                <a:gd name="connsiteX25-21751" fmla="*/ 4969 w 10000"/>
                <a:gd name="connsiteY25-21752" fmla="*/ 9948 h 10000"/>
                <a:gd name="connsiteX26-21753" fmla="*/ 4838 w 10000"/>
                <a:gd name="connsiteY26-21754" fmla="*/ 9933 h 10000"/>
                <a:gd name="connsiteX27-21755" fmla="*/ 4838 w 10000"/>
                <a:gd name="connsiteY27-21756" fmla="*/ 9933 h 10000"/>
                <a:gd name="connsiteX28-21757" fmla="*/ 4664 w 10000"/>
                <a:gd name="connsiteY28-21758" fmla="*/ 9948 h 10000"/>
                <a:gd name="connsiteX29-21759" fmla="*/ 4664 w 10000"/>
                <a:gd name="connsiteY29-21760" fmla="*/ 9948 h 10000"/>
                <a:gd name="connsiteX30-21761" fmla="*/ 4480 w 10000"/>
                <a:gd name="connsiteY30-21762" fmla="*/ 9948 h 10000"/>
                <a:gd name="connsiteX31-21763" fmla="*/ 4445 w 10000"/>
                <a:gd name="connsiteY31-21764" fmla="*/ 9948 h 10000"/>
                <a:gd name="connsiteX32-21765" fmla="*/ 4445 w 10000"/>
                <a:gd name="connsiteY32-21766" fmla="*/ 9948 h 10000"/>
                <a:gd name="connsiteX33-21767" fmla="*/ 4393 w 10000"/>
                <a:gd name="connsiteY33-21768" fmla="*/ 9933 h 10000"/>
                <a:gd name="connsiteX34-21769" fmla="*/ 4332 w 10000"/>
                <a:gd name="connsiteY34-21770" fmla="*/ 9925 h 10000"/>
                <a:gd name="connsiteX35-21771" fmla="*/ 4323 w 10000"/>
                <a:gd name="connsiteY35-21772" fmla="*/ 9918 h 10000"/>
                <a:gd name="connsiteX36-21773" fmla="*/ 4297 w 10000"/>
                <a:gd name="connsiteY36-21774" fmla="*/ 9925 h 10000"/>
                <a:gd name="connsiteX37-21775" fmla="*/ 4297 w 10000"/>
                <a:gd name="connsiteY37-21776" fmla="*/ 9925 h 10000"/>
                <a:gd name="connsiteX38-21777" fmla="*/ 4253 w 10000"/>
                <a:gd name="connsiteY38-21778" fmla="*/ 9933 h 10000"/>
                <a:gd name="connsiteX39-21779" fmla="*/ 4253 w 10000"/>
                <a:gd name="connsiteY39-21780" fmla="*/ 9933 h 10000"/>
                <a:gd name="connsiteX40-21781" fmla="*/ 4026 w 10000"/>
                <a:gd name="connsiteY40-21782" fmla="*/ 9933 h 10000"/>
                <a:gd name="connsiteX41-21783" fmla="*/ 3808 w 10000"/>
                <a:gd name="connsiteY41-21784" fmla="*/ 9955 h 10000"/>
                <a:gd name="connsiteX42-21785" fmla="*/ 3808 w 10000"/>
                <a:gd name="connsiteY42-21786" fmla="*/ 9955 h 10000"/>
                <a:gd name="connsiteX43-21787" fmla="*/ 3581 w 10000"/>
                <a:gd name="connsiteY43-21788" fmla="*/ 9963 h 10000"/>
                <a:gd name="connsiteX44-21789" fmla="*/ 3354 w 10000"/>
                <a:gd name="connsiteY44-21790" fmla="*/ 9970 h 10000"/>
                <a:gd name="connsiteX45-21791" fmla="*/ 3354 w 10000"/>
                <a:gd name="connsiteY45-21792" fmla="*/ 9970 h 10000"/>
                <a:gd name="connsiteX46-21793" fmla="*/ 3179 w 10000"/>
                <a:gd name="connsiteY46-21794" fmla="*/ 9963 h 10000"/>
                <a:gd name="connsiteX47-21795" fmla="*/ 3022 w 10000"/>
                <a:gd name="connsiteY47-21796" fmla="*/ 9955 h 10000"/>
                <a:gd name="connsiteX48-21797" fmla="*/ 3022 w 10000"/>
                <a:gd name="connsiteY48-21798" fmla="*/ 9955 h 10000"/>
                <a:gd name="connsiteX49-21799" fmla="*/ 2856 w 10000"/>
                <a:gd name="connsiteY49-21800" fmla="*/ 9933 h 10000"/>
                <a:gd name="connsiteX50-21801" fmla="*/ 2690 w 10000"/>
                <a:gd name="connsiteY50-21802" fmla="*/ 9933 h 10000"/>
                <a:gd name="connsiteX51-21803" fmla="*/ 2690 w 10000"/>
                <a:gd name="connsiteY51-21804" fmla="*/ 9933 h 10000"/>
                <a:gd name="connsiteX52-21805" fmla="*/ 2393 w 10000"/>
                <a:gd name="connsiteY52-21806" fmla="*/ 9918 h 10000"/>
                <a:gd name="connsiteX53-21807" fmla="*/ 2096 w 10000"/>
                <a:gd name="connsiteY53-21808" fmla="*/ 9903 h 10000"/>
                <a:gd name="connsiteX54-21809" fmla="*/ 1983 w 10000"/>
                <a:gd name="connsiteY54-21810" fmla="*/ 9895 h 10000"/>
                <a:gd name="connsiteX55-21811" fmla="*/ 1983 w 10000"/>
                <a:gd name="connsiteY55-21812" fmla="*/ 9895 h 10000"/>
                <a:gd name="connsiteX56-21813" fmla="*/ 1817 w 10000"/>
                <a:gd name="connsiteY56-21814" fmla="*/ 9880 h 10000"/>
                <a:gd name="connsiteX57-21815" fmla="*/ 1668 w 10000"/>
                <a:gd name="connsiteY57-21816" fmla="*/ 9851 h 10000"/>
                <a:gd name="connsiteX58-21817" fmla="*/ 1520 w 10000"/>
                <a:gd name="connsiteY58-21818" fmla="*/ 9813 h 10000"/>
                <a:gd name="connsiteX59-21819" fmla="*/ 1389 w 10000"/>
                <a:gd name="connsiteY59-21820" fmla="*/ 9768 h 10000"/>
                <a:gd name="connsiteX60-21821" fmla="*/ 1389 w 10000"/>
                <a:gd name="connsiteY60-21822" fmla="*/ 9768 h 10000"/>
                <a:gd name="connsiteX61-21823" fmla="*/ 1223 w 10000"/>
                <a:gd name="connsiteY61-21824" fmla="*/ 9694 h 10000"/>
                <a:gd name="connsiteX62-21825" fmla="*/ 1083 w 10000"/>
                <a:gd name="connsiteY62-21826" fmla="*/ 9619 h 10000"/>
                <a:gd name="connsiteX63-21827" fmla="*/ 934 w 10000"/>
                <a:gd name="connsiteY63-21828" fmla="*/ 9537 h 10000"/>
                <a:gd name="connsiteX64-21829" fmla="*/ 812 w 10000"/>
                <a:gd name="connsiteY64-21830" fmla="*/ 9439 h 10000"/>
                <a:gd name="connsiteX65-21831" fmla="*/ 681 w 10000"/>
                <a:gd name="connsiteY65-21832" fmla="*/ 9335 h 10000"/>
                <a:gd name="connsiteX66-21833" fmla="*/ 568 w 10000"/>
                <a:gd name="connsiteY66-21834" fmla="*/ 9223 h 10000"/>
                <a:gd name="connsiteX67-21835" fmla="*/ 454 w 10000"/>
                <a:gd name="connsiteY67-21836" fmla="*/ 9111 h 10000"/>
                <a:gd name="connsiteX68-21837" fmla="*/ 349 w 10000"/>
                <a:gd name="connsiteY68-21838" fmla="*/ 8976 h 10000"/>
                <a:gd name="connsiteX69-21839" fmla="*/ 349 w 10000"/>
                <a:gd name="connsiteY69-21840" fmla="*/ 8976 h 10000"/>
                <a:gd name="connsiteX70-21841" fmla="*/ 262 w 10000"/>
                <a:gd name="connsiteY70-21842" fmla="*/ 8842 h 10000"/>
                <a:gd name="connsiteX71-21843" fmla="*/ 227 w 10000"/>
                <a:gd name="connsiteY71-21844" fmla="*/ 8774 h 10000"/>
                <a:gd name="connsiteX72-21845" fmla="*/ 192 w 10000"/>
                <a:gd name="connsiteY72-21846" fmla="*/ 8700 h 10000"/>
                <a:gd name="connsiteX73-21847" fmla="*/ 166 w 10000"/>
                <a:gd name="connsiteY73-21848" fmla="*/ 8632 h 10000"/>
                <a:gd name="connsiteX74-21849" fmla="*/ 148 w 10000"/>
                <a:gd name="connsiteY74-21850" fmla="*/ 8565 h 10000"/>
                <a:gd name="connsiteX75-21851" fmla="*/ 131 w 10000"/>
                <a:gd name="connsiteY75-21852" fmla="*/ 8490 h 10000"/>
                <a:gd name="connsiteX76-21853" fmla="*/ 122 w 10000"/>
                <a:gd name="connsiteY76-21854" fmla="*/ 8416 h 10000"/>
                <a:gd name="connsiteX77-21855" fmla="*/ 122 w 10000"/>
                <a:gd name="connsiteY77-21856" fmla="*/ 8408 h 10000"/>
                <a:gd name="connsiteX78-21857" fmla="*/ 122 w 10000"/>
                <a:gd name="connsiteY78-21858" fmla="*/ 8408 h 10000"/>
                <a:gd name="connsiteX79-21859" fmla="*/ 122 w 10000"/>
                <a:gd name="connsiteY79-21860" fmla="*/ 8408 h 10000"/>
                <a:gd name="connsiteX80-21861" fmla="*/ 114 w 10000"/>
                <a:gd name="connsiteY80-21862" fmla="*/ 8356 h 10000"/>
                <a:gd name="connsiteX81-21863" fmla="*/ 105 w 10000"/>
                <a:gd name="connsiteY81-21864" fmla="*/ 8303 h 10000"/>
                <a:gd name="connsiteX82-21865" fmla="*/ 96 w 10000"/>
                <a:gd name="connsiteY82-21866" fmla="*/ 8191 h 10000"/>
                <a:gd name="connsiteX83-21867" fmla="*/ 105 w 10000"/>
                <a:gd name="connsiteY83-21868" fmla="*/ 8079 h 10000"/>
                <a:gd name="connsiteX84-21869" fmla="*/ 114 w 10000"/>
                <a:gd name="connsiteY84-21870" fmla="*/ 7960 h 10000"/>
                <a:gd name="connsiteX85-21871" fmla="*/ 114 w 10000"/>
                <a:gd name="connsiteY85-21872" fmla="*/ 7960 h 10000"/>
                <a:gd name="connsiteX86-21873" fmla="*/ 122 w 10000"/>
                <a:gd name="connsiteY86-21874" fmla="*/ 7773 h 10000"/>
                <a:gd name="connsiteX87-21875" fmla="*/ 122 w 10000"/>
                <a:gd name="connsiteY87-21876" fmla="*/ 7773 h 10000"/>
                <a:gd name="connsiteX88-21877" fmla="*/ 122 w 10000"/>
                <a:gd name="connsiteY88-21878" fmla="*/ 7451 h 10000"/>
                <a:gd name="connsiteX89-21879" fmla="*/ 122 w 10000"/>
                <a:gd name="connsiteY89-21880" fmla="*/ 7451 h 10000"/>
                <a:gd name="connsiteX90-21881" fmla="*/ 122 w 10000"/>
                <a:gd name="connsiteY90-21882" fmla="*/ 7063 h 10000"/>
                <a:gd name="connsiteX91-21883" fmla="*/ 122 w 10000"/>
                <a:gd name="connsiteY91-21884" fmla="*/ 6689 h 10000"/>
                <a:gd name="connsiteX92-21885" fmla="*/ 122 w 10000"/>
                <a:gd name="connsiteY92-21886" fmla="*/ 6689 h 10000"/>
                <a:gd name="connsiteX93-21887" fmla="*/ 114 w 10000"/>
                <a:gd name="connsiteY93-21888" fmla="*/ 6510 h 10000"/>
                <a:gd name="connsiteX94-21889" fmla="*/ 96 w 10000"/>
                <a:gd name="connsiteY94-21890" fmla="*/ 6338 h 10000"/>
                <a:gd name="connsiteX95-21891" fmla="*/ 96 w 10000"/>
                <a:gd name="connsiteY95-21892" fmla="*/ 6338 h 10000"/>
                <a:gd name="connsiteX96-21893" fmla="*/ 70 w 10000"/>
                <a:gd name="connsiteY96-21894" fmla="*/ 6091 h 10000"/>
                <a:gd name="connsiteX97-21895" fmla="*/ 61 w 10000"/>
                <a:gd name="connsiteY97-21896" fmla="*/ 5972 h 10000"/>
                <a:gd name="connsiteX98-21897" fmla="*/ 70 w 10000"/>
                <a:gd name="connsiteY98-21898" fmla="*/ 5845 h 10000"/>
                <a:gd name="connsiteX99-21899" fmla="*/ 70 w 10000"/>
                <a:gd name="connsiteY99-21900" fmla="*/ 5845 h 10000"/>
                <a:gd name="connsiteX100-21901" fmla="*/ 79 w 10000"/>
                <a:gd name="connsiteY100-21902" fmla="*/ 5583 h 10000"/>
                <a:gd name="connsiteX101-21903" fmla="*/ 79 w 10000"/>
                <a:gd name="connsiteY101-21904" fmla="*/ 5314 h 10000"/>
                <a:gd name="connsiteX102-21905" fmla="*/ 61 w 10000"/>
                <a:gd name="connsiteY102-21906" fmla="*/ 5045 h 10000"/>
                <a:gd name="connsiteX103-21907" fmla="*/ 44 w 10000"/>
                <a:gd name="connsiteY103-21908" fmla="*/ 4776 h 10000"/>
                <a:gd name="connsiteX104-21909" fmla="*/ 44 w 10000"/>
                <a:gd name="connsiteY104-21910" fmla="*/ 4776 h 10000"/>
                <a:gd name="connsiteX105-21911" fmla="*/ 17 w 10000"/>
                <a:gd name="connsiteY105-21912" fmla="*/ 4402 h 10000"/>
                <a:gd name="connsiteX106-21913" fmla="*/ 9 w 10000"/>
                <a:gd name="connsiteY106-21914" fmla="*/ 4215 h 10000"/>
                <a:gd name="connsiteX107-21915" fmla="*/ 0 w 10000"/>
                <a:gd name="connsiteY107-21916" fmla="*/ 4028 h 10000"/>
                <a:gd name="connsiteX108-21917" fmla="*/ 0 w 10000"/>
                <a:gd name="connsiteY108-21918" fmla="*/ 2093 h 10000"/>
                <a:gd name="connsiteX109-21919" fmla="*/ 0 w 10000"/>
                <a:gd name="connsiteY109-21920" fmla="*/ 2093 h 10000"/>
                <a:gd name="connsiteX110-21921" fmla="*/ 0 w 10000"/>
                <a:gd name="connsiteY110-21922" fmla="*/ 2033 h 10000"/>
                <a:gd name="connsiteX111-21923" fmla="*/ 0 w 10000"/>
                <a:gd name="connsiteY111-21924" fmla="*/ 1958 h 10000"/>
                <a:gd name="connsiteX112-21925" fmla="*/ 26 w 10000"/>
                <a:gd name="connsiteY112-21926" fmla="*/ 1816 h 10000"/>
                <a:gd name="connsiteX113-21927" fmla="*/ 26 w 10000"/>
                <a:gd name="connsiteY113-21928" fmla="*/ 1816 h 10000"/>
                <a:gd name="connsiteX114-21929" fmla="*/ 35 w 10000"/>
                <a:gd name="connsiteY114-21930" fmla="*/ 1719 h 10000"/>
                <a:gd name="connsiteX115-21931" fmla="*/ 44 w 10000"/>
                <a:gd name="connsiteY115-21932" fmla="*/ 1637 h 10000"/>
                <a:gd name="connsiteX116-21933" fmla="*/ 35 w 10000"/>
                <a:gd name="connsiteY116-21934" fmla="*/ 1465 h 10000"/>
                <a:gd name="connsiteX117-21935" fmla="*/ 35 w 10000"/>
                <a:gd name="connsiteY117-21936" fmla="*/ 1465 h 10000"/>
                <a:gd name="connsiteX118-21937" fmla="*/ 35 w 10000"/>
                <a:gd name="connsiteY118-21938" fmla="*/ 1368 h 10000"/>
                <a:gd name="connsiteX119-21939" fmla="*/ 35 w 10000"/>
                <a:gd name="connsiteY119-21940" fmla="*/ 1263 h 10000"/>
                <a:gd name="connsiteX120-21941" fmla="*/ 44 w 10000"/>
                <a:gd name="connsiteY120-21942" fmla="*/ 1173 h 10000"/>
                <a:gd name="connsiteX121-21943" fmla="*/ 61 w 10000"/>
                <a:gd name="connsiteY121-21944" fmla="*/ 1084 h 10000"/>
                <a:gd name="connsiteX122-21945" fmla="*/ 61 w 10000"/>
                <a:gd name="connsiteY122-21946" fmla="*/ 1084 h 10000"/>
                <a:gd name="connsiteX123-21947" fmla="*/ 105 w 10000"/>
                <a:gd name="connsiteY123-21948" fmla="*/ 942 h 10000"/>
                <a:gd name="connsiteX124-21949" fmla="*/ 157 w 10000"/>
                <a:gd name="connsiteY124-21950" fmla="*/ 815 h 10000"/>
                <a:gd name="connsiteX125-21951" fmla="*/ 227 w 10000"/>
                <a:gd name="connsiteY125-21952" fmla="*/ 695 h 10000"/>
                <a:gd name="connsiteX126-21953" fmla="*/ 297 w 10000"/>
                <a:gd name="connsiteY126-21954" fmla="*/ 598 h 10000"/>
                <a:gd name="connsiteX127-21955" fmla="*/ 376 w 10000"/>
                <a:gd name="connsiteY127-21956" fmla="*/ 508 h 10000"/>
                <a:gd name="connsiteX128-21957" fmla="*/ 472 w 10000"/>
                <a:gd name="connsiteY128-21958" fmla="*/ 433 h 10000"/>
                <a:gd name="connsiteX129-21959" fmla="*/ 594 w 10000"/>
                <a:gd name="connsiteY129-21960" fmla="*/ 359 h 10000"/>
                <a:gd name="connsiteX130-21961" fmla="*/ 734 w 10000"/>
                <a:gd name="connsiteY130-21962" fmla="*/ 291 h 10000"/>
                <a:gd name="connsiteX131-21963" fmla="*/ 734 w 10000"/>
                <a:gd name="connsiteY131-21964" fmla="*/ 291 h 10000"/>
                <a:gd name="connsiteX132-21965" fmla="*/ 873 w 10000"/>
                <a:gd name="connsiteY132-21966" fmla="*/ 247 h 10000"/>
                <a:gd name="connsiteX133-21967" fmla="*/ 996 w 10000"/>
                <a:gd name="connsiteY133-21968" fmla="*/ 209 h 10000"/>
                <a:gd name="connsiteX134-21969" fmla="*/ 1258 w 10000"/>
                <a:gd name="connsiteY134-21970" fmla="*/ 142 h 10000"/>
                <a:gd name="connsiteX135-21971" fmla="*/ 1520 w 10000"/>
                <a:gd name="connsiteY135-21972" fmla="*/ 82 h 10000"/>
                <a:gd name="connsiteX136-21973" fmla="*/ 1782 w 10000"/>
                <a:gd name="connsiteY136-21974" fmla="*/ 45 h 10000"/>
                <a:gd name="connsiteX137-21975" fmla="*/ 2035 w 10000"/>
                <a:gd name="connsiteY137-21976" fmla="*/ 22 h 10000"/>
                <a:gd name="connsiteX138-21977" fmla="*/ 2288 w 10000"/>
                <a:gd name="connsiteY138-21978" fmla="*/ 7 h 10000"/>
                <a:gd name="connsiteX139-21979" fmla="*/ 2533 w 10000"/>
                <a:gd name="connsiteY139-21980" fmla="*/ 0 h 10000"/>
                <a:gd name="connsiteX140-21981" fmla="*/ 2769 w 10000"/>
                <a:gd name="connsiteY140-21982" fmla="*/ 0 h 10000"/>
                <a:gd name="connsiteX141-21983" fmla="*/ 2769 w 10000"/>
                <a:gd name="connsiteY141-21984" fmla="*/ 0 h 10000"/>
                <a:gd name="connsiteX142-21985" fmla="*/ 3127 w 10000"/>
                <a:gd name="connsiteY142-21986" fmla="*/ 0 h 10000"/>
                <a:gd name="connsiteX143-21987" fmla="*/ 3476 w 10000"/>
                <a:gd name="connsiteY143-21988" fmla="*/ 15 h 10000"/>
                <a:gd name="connsiteX144-21989" fmla="*/ 3476 w 10000"/>
                <a:gd name="connsiteY144-21990" fmla="*/ 15 h 10000"/>
                <a:gd name="connsiteX145-21991" fmla="*/ 3852 w 10000"/>
                <a:gd name="connsiteY145-21992" fmla="*/ 22 h 10000"/>
                <a:gd name="connsiteX146-21993" fmla="*/ 4218 w 10000"/>
                <a:gd name="connsiteY146-21994" fmla="*/ 22 h 10000"/>
                <a:gd name="connsiteX147-21995" fmla="*/ 4218 w 10000"/>
                <a:gd name="connsiteY147-21996" fmla="*/ 22 h 10000"/>
                <a:gd name="connsiteX148-21997" fmla="*/ 4428 w 10000"/>
                <a:gd name="connsiteY148-21998" fmla="*/ 30 h 10000"/>
                <a:gd name="connsiteX149-21999" fmla="*/ 4646 w 10000"/>
                <a:gd name="connsiteY149-22000" fmla="*/ 37 h 10000"/>
                <a:gd name="connsiteX150-22001" fmla="*/ 5066 w 10000"/>
                <a:gd name="connsiteY150-22002" fmla="*/ 60 h 10000"/>
                <a:gd name="connsiteX151-22003" fmla="*/ 5066 w 10000"/>
                <a:gd name="connsiteY151-22004" fmla="*/ 60 h 10000"/>
                <a:gd name="connsiteX152-22005" fmla="*/ 5493 w 10000"/>
                <a:gd name="connsiteY152-22006" fmla="*/ 82 h 10000"/>
                <a:gd name="connsiteX153-22007" fmla="*/ 5712 w 10000"/>
                <a:gd name="connsiteY153-22008" fmla="*/ 90 h 10000"/>
                <a:gd name="connsiteX154-22009" fmla="*/ 5921 w 10000"/>
                <a:gd name="connsiteY154-22010" fmla="*/ 90 h 10000"/>
                <a:gd name="connsiteX155-22011" fmla="*/ 5921 w 10000"/>
                <a:gd name="connsiteY155-22012" fmla="*/ 90 h 10000"/>
                <a:gd name="connsiteX156-22013" fmla="*/ 6376 w 10000"/>
                <a:gd name="connsiteY156-22014" fmla="*/ 105 h 10000"/>
                <a:gd name="connsiteX157-22015" fmla="*/ 6838 w 10000"/>
                <a:gd name="connsiteY157-22016" fmla="*/ 112 h 10000"/>
                <a:gd name="connsiteX158-22017" fmla="*/ 7694 w 10000"/>
                <a:gd name="connsiteY158-22018" fmla="*/ 127 h 10000"/>
                <a:gd name="connsiteX159-22019" fmla="*/ 7799 w 10000"/>
                <a:gd name="connsiteY159-22020" fmla="*/ 135 h 10000"/>
                <a:gd name="connsiteX160-22021" fmla="*/ 7799 w 10000"/>
                <a:gd name="connsiteY160-22022" fmla="*/ 135 h 10000"/>
                <a:gd name="connsiteX161-22023" fmla="*/ 8122 w 10000"/>
                <a:gd name="connsiteY161-22024" fmla="*/ 142 h 10000"/>
                <a:gd name="connsiteX162-22025" fmla="*/ 8454 w 10000"/>
                <a:gd name="connsiteY162-22026" fmla="*/ 164 h 10000"/>
                <a:gd name="connsiteX163-22027" fmla="*/ 8603 w 10000"/>
                <a:gd name="connsiteY163-22028" fmla="*/ 179 h 10000"/>
                <a:gd name="connsiteX164-22029" fmla="*/ 8760 w 10000"/>
                <a:gd name="connsiteY164-22030" fmla="*/ 202 h 10000"/>
                <a:gd name="connsiteX165-22031" fmla="*/ 8900 w 10000"/>
                <a:gd name="connsiteY165-22032" fmla="*/ 232 h 10000"/>
                <a:gd name="connsiteX166-22033" fmla="*/ 9039 w 10000"/>
                <a:gd name="connsiteY166-22034" fmla="*/ 277 h 10000"/>
                <a:gd name="connsiteX167-22035" fmla="*/ 9170 w 10000"/>
                <a:gd name="connsiteY167-22036" fmla="*/ 321 h 10000"/>
                <a:gd name="connsiteX168-22037" fmla="*/ 9293 w 10000"/>
                <a:gd name="connsiteY168-22038" fmla="*/ 389 h 10000"/>
                <a:gd name="connsiteX169-22039" fmla="*/ 9389 w 10000"/>
                <a:gd name="connsiteY169-22040" fmla="*/ 463 h 10000"/>
                <a:gd name="connsiteX170-22041" fmla="*/ 9441 w 10000"/>
                <a:gd name="connsiteY170-22042" fmla="*/ 508 h 10000"/>
                <a:gd name="connsiteX171-22043" fmla="*/ 9476 w 10000"/>
                <a:gd name="connsiteY171-22044" fmla="*/ 553 h 10000"/>
                <a:gd name="connsiteX172-22045" fmla="*/ 9520 w 10000"/>
                <a:gd name="connsiteY172-22046" fmla="*/ 605 h 10000"/>
                <a:gd name="connsiteX173-22047" fmla="*/ 9563 w 10000"/>
                <a:gd name="connsiteY173-22048" fmla="*/ 665 h 10000"/>
                <a:gd name="connsiteX174-22049" fmla="*/ 9590 w 10000"/>
                <a:gd name="connsiteY174-22050" fmla="*/ 717 h 10000"/>
                <a:gd name="connsiteX175-22051" fmla="*/ 9616 w 10000"/>
                <a:gd name="connsiteY175-22052" fmla="*/ 777 h 10000"/>
                <a:gd name="connsiteX176-22053" fmla="*/ 9642 w 10000"/>
                <a:gd name="connsiteY176-22054" fmla="*/ 852 h 10000"/>
                <a:gd name="connsiteX177-22055" fmla="*/ 9659 w 10000"/>
                <a:gd name="connsiteY177-22056" fmla="*/ 927 h 10000"/>
                <a:gd name="connsiteX178-22057" fmla="*/ 9668 w 10000"/>
                <a:gd name="connsiteY178-22058" fmla="*/ 1001 h 10000"/>
                <a:gd name="connsiteX179-22059" fmla="*/ 9677 w 10000"/>
                <a:gd name="connsiteY179-22060" fmla="*/ 1084 h 10000"/>
                <a:gd name="connsiteX180-22061" fmla="*/ 9677 w 10000"/>
                <a:gd name="connsiteY180-22062" fmla="*/ 1084 h 10000"/>
                <a:gd name="connsiteX181-22063" fmla="*/ 9668 w 10000"/>
                <a:gd name="connsiteY181-22064" fmla="*/ 1136 h 10000"/>
                <a:gd name="connsiteX182-22065" fmla="*/ 9659 w 10000"/>
                <a:gd name="connsiteY182-22066" fmla="*/ 1151 h 10000"/>
                <a:gd name="connsiteX183-22067" fmla="*/ 9642 w 10000"/>
                <a:gd name="connsiteY183-22068" fmla="*/ 1173 h 10000"/>
                <a:gd name="connsiteX184-22069" fmla="*/ 9642 w 10000"/>
                <a:gd name="connsiteY184-22070" fmla="*/ 1173 h 10000"/>
                <a:gd name="connsiteX185-22071" fmla="*/ 9616 w 10000"/>
                <a:gd name="connsiteY185-22072" fmla="*/ 1188 h 10000"/>
                <a:gd name="connsiteX186-22073" fmla="*/ 9590 w 10000"/>
                <a:gd name="connsiteY186-22074" fmla="*/ 1196 h 10000"/>
                <a:gd name="connsiteX187-22075" fmla="*/ 9563 w 10000"/>
                <a:gd name="connsiteY187-22076" fmla="*/ 1203 h 10000"/>
                <a:gd name="connsiteX188-22077" fmla="*/ 9520 w 10000"/>
                <a:gd name="connsiteY188-22078" fmla="*/ 1211 h 10000"/>
                <a:gd name="connsiteX189-22079" fmla="*/ 9520 w 10000"/>
                <a:gd name="connsiteY189-22080" fmla="*/ 1211 h 10000"/>
                <a:gd name="connsiteX190-22081" fmla="*/ 9467 w 10000"/>
                <a:gd name="connsiteY190-22082" fmla="*/ 1203 h 10000"/>
                <a:gd name="connsiteX191-22083" fmla="*/ 9441 w 10000"/>
                <a:gd name="connsiteY191-22084" fmla="*/ 1188 h 10000"/>
                <a:gd name="connsiteX192-22085" fmla="*/ 9415 w 10000"/>
                <a:gd name="connsiteY192-22086" fmla="*/ 1173 h 10000"/>
                <a:gd name="connsiteX193-22087" fmla="*/ 9397 w 10000"/>
                <a:gd name="connsiteY193-22088" fmla="*/ 1158 h 10000"/>
                <a:gd name="connsiteX194-22089" fmla="*/ 9380 w 10000"/>
                <a:gd name="connsiteY194-22090" fmla="*/ 1136 h 10000"/>
                <a:gd name="connsiteX195-22091" fmla="*/ 9362 w 10000"/>
                <a:gd name="connsiteY195-22092" fmla="*/ 1114 h 10000"/>
                <a:gd name="connsiteX196-22093" fmla="*/ 9362 w 10000"/>
                <a:gd name="connsiteY196-22094" fmla="*/ 1084 h 10000"/>
                <a:gd name="connsiteX197-22095" fmla="*/ 9362 w 10000"/>
                <a:gd name="connsiteY197-22096" fmla="*/ 1084 h 10000"/>
                <a:gd name="connsiteX198-22097" fmla="*/ 9354 w 10000"/>
                <a:gd name="connsiteY198-22098" fmla="*/ 994 h 10000"/>
                <a:gd name="connsiteX199-22099" fmla="*/ 9336 w 10000"/>
                <a:gd name="connsiteY199-22100" fmla="*/ 919 h 10000"/>
                <a:gd name="connsiteX200-22101" fmla="*/ 9310 w 10000"/>
                <a:gd name="connsiteY200-22102" fmla="*/ 852 h 10000"/>
                <a:gd name="connsiteX201-22103" fmla="*/ 9275 w 10000"/>
                <a:gd name="connsiteY201-22104" fmla="*/ 777 h 10000"/>
                <a:gd name="connsiteX202-22105" fmla="*/ 9223 w 10000"/>
                <a:gd name="connsiteY202-22106" fmla="*/ 717 h 10000"/>
                <a:gd name="connsiteX203-22107" fmla="*/ 9170 w 10000"/>
                <a:gd name="connsiteY203-22108" fmla="*/ 665 h 10000"/>
                <a:gd name="connsiteX204-22109" fmla="*/ 9118 w 10000"/>
                <a:gd name="connsiteY204-22110" fmla="*/ 620 h 10000"/>
                <a:gd name="connsiteX205-22111" fmla="*/ 9048 w 10000"/>
                <a:gd name="connsiteY205-22112" fmla="*/ 575 h 10000"/>
                <a:gd name="connsiteX206-22113" fmla="*/ 8961 w 10000"/>
                <a:gd name="connsiteY206-22114" fmla="*/ 531 h 10000"/>
                <a:gd name="connsiteX207-22115" fmla="*/ 8882 w 10000"/>
                <a:gd name="connsiteY207-22116" fmla="*/ 493 h 10000"/>
                <a:gd name="connsiteX208-22117" fmla="*/ 8786 w 10000"/>
                <a:gd name="connsiteY208-22118" fmla="*/ 463 h 10000"/>
                <a:gd name="connsiteX209-22119" fmla="*/ 8681 w 10000"/>
                <a:gd name="connsiteY209-22120" fmla="*/ 441 h 10000"/>
                <a:gd name="connsiteX210-22121" fmla="*/ 8568 w 10000"/>
                <a:gd name="connsiteY210-22122" fmla="*/ 426 h 10000"/>
                <a:gd name="connsiteX211-22123" fmla="*/ 8454 w 10000"/>
                <a:gd name="connsiteY211-22124" fmla="*/ 411 h 10000"/>
                <a:gd name="connsiteX212-22125" fmla="*/ 8314 w 10000"/>
                <a:gd name="connsiteY212-22126" fmla="*/ 404 h 10000"/>
                <a:gd name="connsiteX213-22127" fmla="*/ 8183 w 10000"/>
                <a:gd name="connsiteY213-22128" fmla="*/ 404 h 10000"/>
                <a:gd name="connsiteX214-22129" fmla="*/ 8166 w 10000"/>
                <a:gd name="connsiteY214-22130" fmla="*/ 404 h 10000"/>
                <a:gd name="connsiteX215-22131" fmla="*/ 8166 w 10000"/>
                <a:gd name="connsiteY215-22132" fmla="*/ 404 h 10000"/>
                <a:gd name="connsiteX216-22133" fmla="*/ 7834 w 10000"/>
                <a:gd name="connsiteY216-22134" fmla="*/ 396 h 10000"/>
                <a:gd name="connsiteX217-22135" fmla="*/ 7520 w 10000"/>
                <a:gd name="connsiteY217-22136" fmla="*/ 381 h 10000"/>
                <a:gd name="connsiteX218-22137" fmla="*/ 7520 w 10000"/>
                <a:gd name="connsiteY218-22138" fmla="*/ 381 h 10000"/>
                <a:gd name="connsiteX219-22139" fmla="*/ 7205 w 10000"/>
                <a:gd name="connsiteY219-22140" fmla="*/ 374 h 10000"/>
                <a:gd name="connsiteX220-22141" fmla="*/ 6882 w 10000"/>
                <a:gd name="connsiteY220-22142" fmla="*/ 366 h 10000"/>
                <a:gd name="connsiteX221-22143" fmla="*/ 5502 w 10000"/>
                <a:gd name="connsiteY221-22144" fmla="*/ 366 h 10000"/>
                <a:gd name="connsiteX222-22145" fmla="*/ 5502 w 10000"/>
                <a:gd name="connsiteY222-22146" fmla="*/ 366 h 10000"/>
                <a:gd name="connsiteX223-22147" fmla="*/ 5354 w 10000"/>
                <a:gd name="connsiteY223-22148" fmla="*/ 366 h 10000"/>
                <a:gd name="connsiteX224-22149" fmla="*/ 5214 w 10000"/>
                <a:gd name="connsiteY224-22150" fmla="*/ 359 h 10000"/>
                <a:gd name="connsiteX225-22151" fmla="*/ 4926 w 10000"/>
                <a:gd name="connsiteY225-22152" fmla="*/ 336 h 10000"/>
                <a:gd name="connsiteX226-22153" fmla="*/ 4926 w 10000"/>
                <a:gd name="connsiteY226-22154" fmla="*/ 336 h 10000"/>
                <a:gd name="connsiteX227-22155" fmla="*/ 4638 w 10000"/>
                <a:gd name="connsiteY227-22156" fmla="*/ 299 h 10000"/>
                <a:gd name="connsiteX228-22157" fmla="*/ 4489 w 10000"/>
                <a:gd name="connsiteY228-22158" fmla="*/ 291 h 10000"/>
                <a:gd name="connsiteX229-22159" fmla="*/ 4341 w 10000"/>
                <a:gd name="connsiteY229-22160" fmla="*/ 291 h 10000"/>
                <a:gd name="connsiteX230-22161" fmla="*/ 4341 w 10000"/>
                <a:gd name="connsiteY230-22162" fmla="*/ 291 h 10000"/>
                <a:gd name="connsiteX231-22163" fmla="*/ 3886 w 10000"/>
                <a:gd name="connsiteY231-22164" fmla="*/ 284 h 10000"/>
                <a:gd name="connsiteX232-22165" fmla="*/ 3424 w 10000"/>
                <a:gd name="connsiteY232-22166" fmla="*/ 262 h 10000"/>
                <a:gd name="connsiteX233-22167" fmla="*/ 3424 w 10000"/>
                <a:gd name="connsiteY233-22168" fmla="*/ 262 h 10000"/>
                <a:gd name="connsiteX234-22169" fmla="*/ 3004 w 10000"/>
                <a:gd name="connsiteY234-22170" fmla="*/ 247 h 10000"/>
                <a:gd name="connsiteX235-22171" fmla="*/ 3004 w 10000"/>
                <a:gd name="connsiteY235-22172" fmla="*/ 247 h 10000"/>
                <a:gd name="connsiteX236-22173" fmla="*/ 2716 w 10000"/>
                <a:gd name="connsiteY236-22174" fmla="*/ 239 h 10000"/>
                <a:gd name="connsiteX237-22175" fmla="*/ 2716 w 10000"/>
                <a:gd name="connsiteY237-22176" fmla="*/ 239 h 10000"/>
                <a:gd name="connsiteX238-22177" fmla="*/ 2472 w 10000"/>
                <a:gd name="connsiteY238-22178" fmla="*/ 247 h 10000"/>
                <a:gd name="connsiteX239-22179" fmla="*/ 2157 w 10000"/>
                <a:gd name="connsiteY239-22180" fmla="*/ 262 h 10000"/>
                <a:gd name="connsiteX240-22181" fmla="*/ 1983 w 10000"/>
                <a:gd name="connsiteY240-22182" fmla="*/ 277 h 10000"/>
                <a:gd name="connsiteX241-22183" fmla="*/ 1808 w 10000"/>
                <a:gd name="connsiteY241-22184" fmla="*/ 299 h 10000"/>
                <a:gd name="connsiteX242-22185" fmla="*/ 1642 w 10000"/>
                <a:gd name="connsiteY242-22186" fmla="*/ 321 h 10000"/>
                <a:gd name="connsiteX243-22187" fmla="*/ 1476 w 10000"/>
                <a:gd name="connsiteY243-22188" fmla="*/ 366 h 10000"/>
                <a:gd name="connsiteX244-22189" fmla="*/ 1467 w 10000"/>
                <a:gd name="connsiteY244-22190" fmla="*/ 366 h 10000"/>
                <a:gd name="connsiteX245-22191" fmla="*/ 1467 w 10000"/>
                <a:gd name="connsiteY245-22192" fmla="*/ 366 h 10000"/>
                <a:gd name="connsiteX246-22193" fmla="*/ 1284 w 10000"/>
                <a:gd name="connsiteY246-22194" fmla="*/ 411 h 10000"/>
                <a:gd name="connsiteX247-22195" fmla="*/ 1118 w 10000"/>
                <a:gd name="connsiteY247-22196" fmla="*/ 456 h 10000"/>
                <a:gd name="connsiteX248-22197" fmla="*/ 952 w 10000"/>
                <a:gd name="connsiteY248-22198" fmla="*/ 508 h 10000"/>
                <a:gd name="connsiteX249-22199" fmla="*/ 882 w 10000"/>
                <a:gd name="connsiteY249-22200" fmla="*/ 538 h 10000"/>
                <a:gd name="connsiteX250-22201" fmla="*/ 812 w 10000"/>
                <a:gd name="connsiteY250-22202" fmla="*/ 583 h 10000"/>
                <a:gd name="connsiteX251-22203" fmla="*/ 734 w 10000"/>
                <a:gd name="connsiteY251-22204" fmla="*/ 620 h 10000"/>
                <a:gd name="connsiteX252-22205" fmla="*/ 672 w 10000"/>
                <a:gd name="connsiteY252-22206" fmla="*/ 665 h 10000"/>
                <a:gd name="connsiteX253-22207" fmla="*/ 611 w 10000"/>
                <a:gd name="connsiteY253-22208" fmla="*/ 710 h 10000"/>
                <a:gd name="connsiteX254-22209" fmla="*/ 559 w 10000"/>
                <a:gd name="connsiteY254-22210" fmla="*/ 762 h 10000"/>
                <a:gd name="connsiteX255-22211" fmla="*/ 515 w 10000"/>
                <a:gd name="connsiteY255-22212" fmla="*/ 830 h 10000"/>
                <a:gd name="connsiteX256-22213" fmla="*/ 463 w 10000"/>
                <a:gd name="connsiteY256-22214" fmla="*/ 897 h 10000"/>
                <a:gd name="connsiteX257-22215" fmla="*/ 428 w 10000"/>
                <a:gd name="connsiteY257-22216" fmla="*/ 972 h 10000"/>
                <a:gd name="connsiteX258-22217" fmla="*/ 393 w 10000"/>
                <a:gd name="connsiteY258-22218" fmla="*/ 1061 h 10000"/>
                <a:gd name="connsiteX259-22219" fmla="*/ 393 w 10000"/>
                <a:gd name="connsiteY259-22220" fmla="*/ 1061 h 10000"/>
                <a:gd name="connsiteX260-22221" fmla="*/ 367 w 10000"/>
                <a:gd name="connsiteY260-22222" fmla="*/ 1158 h 10000"/>
                <a:gd name="connsiteX261-22223" fmla="*/ 358 w 10000"/>
                <a:gd name="connsiteY261-22224" fmla="*/ 1248 h 10000"/>
                <a:gd name="connsiteX262-22225" fmla="*/ 358 w 10000"/>
                <a:gd name="connsiteY262-22226" fmla="*/ 1353 h 10000"/>
                <a:gd name="connsiteX263-22227" fmla="*/ 358 w 10000"/>
                <a:gd name="connsiteY263-22228" fmla="*/ 1442 h 10000"/>
                <a:gd name="connsiteX264-22229" fmla="*/ 358 w 10000"/>
                <a:gd name="connsiteY264-22230" fmla="*/ 1442 h 10000"/>
                <a:gd name="connsiteX265-22231" fmla="*/ 367 w 10000"/>
                <a:gd name="connsiteY265-22232" fmla="*/ 1562 h 10000"/>
                <a:gd name="connsiteX266-22233" fmla="*/ 358 w 10000"/>
                <a:gd name="connsiteY266-22234" fmla="*/ 1674 h 10000"/>
                <a:gd name="connsiteX267-22235" fmla="*/ 358 w 10000"/>
                <a:gd name="connsiteY267-22236" fmla="*/ 1674 h 10000"/>
                <a:gd name="connsiteX268-22237" fmla="*/ 332 w 10000"/>
                <a:gd name="connsiteY268-22238" fmla="*/ 1794 h 10000"/>
                <a:gd name="connsiteX269-22239" fmla="*/ 332 w 10000"/>
                <a:gd name="connsiteY269-22240" fmla="*/ 1794 h 10000"/>
                <a:gd name="connsiteX270-22241" fmla="*/ 314 w 10000"/>
                <a:gd name="connsiteY270-22242" fmla="*/ 1876 h 10000"/>
                <a:gd name="connsiteX271-22243" fmla="*/ 306 w 10000"/>
                <a:gd name="connsiteY271-22244" fmla="*/ 1958 h 10000"/>
                <a:gd name="connsiteX272-22245" fmla="*/ 306 w 10000"/>
                <a:gd name="connsiteY272-22246" fmla="*/ 2003 h 10000"/>
                <a:gd name="connsiteX273-22247" fmla="*/ 306 w 10000"/>
                <a:gd name="connsiteY273-22248" fmla="*/ 2040 h 10000"/>
                <a:gd name="connsiteX274-22249" fmla="*/ 323 w 10000"/>
                <a:gd name="connsiteY274-22250" fmla="*/ 2078 h 10000"/>
                <a:gd name="connsiteX275-22251" fmla="*/ 341 w 10000"/>
                <a:gd name="connsiteY275-22252" fmla="*/ 2108 h 10000"/>
                <a:gd name="connsiteX276-22253" fmla="*/ 341 w 10000"/>
                <a:gd name="connsiteY276-22254" fmla="*/ 2108 h 10000"/>
                <a:gd name="connsiteX277-22255" fmla="*/ 358 w 10000"/>
                <a:gd name="connsiteY277-22256" fmla="*/ 2152 h 10000"/>
                <a:gd name="connsiteX278-22257" fmla="*/ 358 w 10000"/>
                <a:gd name="connsiteY278-22258" fmla="*/ 2197 h 10000"/>
                <a:gd name="connsiteX279-22259" fmla="*/ 341 w 10000"/>
                <a:gd name="connsiteY279-22260" fmla="*/ 2235 h 10000"/>
                <a:gd name="connsiteX280-22261" fmla="*/ 332 w 10000"/>
                <a:gd name="connsiteY280-22262" fmla="*/ 2257 h 10000"/>
                <a:gd name="connsiteX281-22263" fmla="*/ 314 w 10000"/>
                <a:gd name="connsiteY281-22264" fmla="*/ 2265 h 10000"/>
                <a:gd name="connsiteX282-22265" fmla="*/ 314 w 10000"/>
                <a:gd name="connsiteY282-22266" fmla="*/ 2280 h 10000"/>
                <a:gd name="connsiteX283-22267" fmla="*/ 314 w 10000"/>
                <a:gd name="connsiteY283-22268" fmla="*/ 2280 h 10000"/>
                <a:gd name="connsiteX284-22269" fmla="*/ 323 w 10000"/>
                <a:gd name="connsiteY284-22270" fmla="*/ 3019 h 10000"/>
                <a:gd name="connsiteX285-22271" fmla="*/ 332 w 10000"/>
                <a:gd name="connsiteY285-22272" fmla="*/ 3804 h 10000"/>
                <a:gd name="connsiteX286-22273" fmla="*/ 349 w 10000"/>
                <a:gd name="connsiteY286-22274" fmla="*/ 4634 h 10000"/>
                <a:gd name="connsiteX287-22275" fmla="*/ 393 w 10000"/>
                <a:gd name="connsiteY287-22276" fmla="*/ 5471 h 10000"/>
                <a:gd name="connsiteX288-22277" fmla="*/ 393 w 10000"/>
                <a:gd name="connsiteY288-22278" fmla="*/ 5471 h 10000"/>
                <a:gd name="connsiteX289-22279" fmla="*/ 410 w 10000"/>
                <a:gd name="connsiteY289-22280" fmla="*/ 5889 h 10000"/>
                <a:gd name="connsiteX290-22281" fmla="*/ 428 w 10000"/>
                <a:gd name="connsiteY290-22282" fmla="*/ 6315 h 10000"/>
                <a:gd name="connsiteX291-22283" fmla="*/ 437 w 10000"/>
                <a:gd name="connsiteY291-22284" fmla="*/ 6764 h 10000"/>
                <a:gd name="connsiteX292-22285" fmla="*/ 437 w 10000"/>
                <a:gd name="connsiteY292-22286" fmla="*/ 7212 h 10000"/>
                <a:gd name="connsiteX293-22287" fmla="*/ 437 w 10000"/>
                <a:gd name="connsiteY293-22288" fmla="*/ 7212 h 10000"/>
                <a:gd name="connsiteX294-22289" fmla="*/ 437 w 10000"/>
                <a:gd name="connsiteY294-22290" fmla="*/ 7444 h 10000"/>
                <a:gd name="connsiteX295-22291" fmla="*/ 437 w 10000"/>
                <a:gd name="connsiteY295-22292" fmla="*/ 7444 h 10000"/>
                <a:gd name="connsiteX296-22293" fmla="*/ 437 w 10000"/>
                <a:gd name="connsiteY296-22294" fmla="*/ 7720 h 10000"/>
                <a:gd name="connsiteX297-22295" fmla="*/ 437 w 10000"/>
                <a:gd name="connsiteY297-22296" fmla="*/ 7997 h 10000"/>
                <a:gd name="connsiteX298-22297" fmla="*/ 437 w 10000"/>
                <a:gd name="connsiteY298-22298" fmla="*/ 8034 h 10000"/>
                <a:gd name="connsiteX299-22299" fmla="*/ 437 w 10000"/>
                <a:gd name="connsiteY299-22300" fmla="*/ 8034 h 10000"/>
                <a:gd name="connsiteX300-22301" fmla="*/ 428 w 10000"/>
                <a:gd name="connsiteY300-22302" fmla="*/ 8214 h 10000"/>
                <a:gd name="connsiteX301-22303" fmla="*/ 428 w 10000"/>
                <a:gd name="connsiteY301-22304" fmla="*/ 8214 h 10000"/>
                <a:gd name="connsiteX302-22305" fmla="*/ 437 w 10000"/>
                <a:gd name="connsiteY302-22306" fmla="*/ 8266 h 10000"/>
                <a:gd name="connsiteX303-22307" fmla="*/ 428 w 10000"/>
                <a:gd name="connsiteY303-22308" fmla="*/ 8266 h 10000"/>
                <a:gd name="connsiteX304-22309" fmla="*/ 437 w 10000"/>
                <a:gd name="connsiteY304-22310" fmla="*/ 8341 h 10000"/>
                <a:gd name="connsiteX305-22311" fmla="*/ 437 w 10000"/>
                <a:gd name="connsiteY305-22312" fmla="*/ 8363 h 10000"/>
                <a:gd name="connsiteX306-22313" fmla="*/ 445 w 10000"/>
                <a:gd name="connsiteY306-22314" fmla="*/ 8378 h 10000"/>
                <a:gd name="connsiteX307-22315" fmla="*/ 445 w 10000"/>
                <a:gd name="connsiteY307-22316" fmla="*/ 8378 h 10000"/>
                <a:gd name="connsiteX308-22317" fmla="*/ 454 w 10000"/>
                <a:gd name="connsiteY308-22318" fmla="*/ 8401 h 10000"/>
                <a:gd name="connsiteX309-22319" fmla="*/ 463 w 10000"/>
                <a:gd name="connsiteY309-22320" fmla="*/ 8430 h 10000"/>
                <a:gd name="connsiteX310-22321" fmla="*/ 463 w 10000"/>
                <a:gd name="connsiteY310-22322" fmla="*/ 8460 h 10000"/>
                <a:gd name="connsiteX311-22323" fmla="*/ 454 w 10000"/>
                <a:gd name="connsiteY311-22324" fmla="*/ 8490 h 10000"/>
                <a:gd name="connsiteX312-22325" fmla="*/ 454 w 10000"/>
                <a:gd name="connsiteY312-22326" fmla="*/ 8498 h 10000"/>
                <a:gd name="connsiteX313-22327" fmla="*/ 454 w 10000"/>
                <a:gd name="connsiteY313-22328" fmla="*/ 8505 h 10000"/>
                <a:gd name="connsiteX314-22329" fmla="*/ 454 w 10000"/>
                <a:gd name="connsiteY314-22330" fmla="*/ 8505 h 10000"/>
                <a:gd name="connsiteX315-22331" fmla="*/ 498 w 10000"/>
                <a:gd name="connsiteY315-22332" fmla="*/ 8617 h 10000"/>
                <a:gd name="connsiteX316-22333" fmla="*/ 541 w 10000"/>
                <a:gd name="connsiteY316-22334" fmla="*/ 8722 h 10000"/>
                <a:gd name="connsiteX317-22335" fmla="*/ 603 w 10000"/>
                <a:gd name="connsiteY317-22336" fmla="*/ 8827 h 10000"/>
                <a:gd name="connsiteX318-22337" fmla="*/ 664 w 10000"/>
                <a:gd name="connsiteY318-22338" fmla="*/ 8924 h 10000"/>
                <a:gd name="connsiteX319-22339" fmla="*/ 742 w 10000"/>
                <a:gd name="connsiteY319-22340" fmla="*/ 9021 h 10000"/>
                <a:gd name="connsiteX320-22341" fmla="*/ 838 w 10000"/>
                <a:gd name="connsiteY320-22342" fmla="*/ 9111 h 10000"/>
                <a:gd name="connsiteX321-22343" fmla="*/ 934 w 10000"/>
                <a:gd name="connsiteY321-22344" fmla="*/ 9193 h 10000"/>
                <a:gd name="connsiteX322-22345" fmla="*/ 1048 w 10000"/>
                <a:gd name="connsiteY322-22346" fmla="*/ 9283 h 10000"/>
                <a:gd name="connsiteX323-22347" fmla="*/ 1162 w 10000"/>
                <a:gd name="connsiteY323-22348" fmla="*/ 9357 h 10000"/>
                <a:gd name="connsiteX324-22349" fmla="*/ 1275 w 10000"/>
                <a:gd name="connsiteY324-22350" fmla="*/ 9417 h 10000"/>
                <a:gd name="connsiteX325-22351" fmla="*/ 1397 w 10000"/>
                <a:gd name="connsiteY325-22352" fmla="*/ 9484 h 10000"/>
                <a:gd name="connsiteX326-22353" fmla="*/ 1520 w 10000"/>
                <a:gd name="connsiteY326-22354" fmla="*/ 9529 h 10000"/>
                <a:gd name="connsiteX327-22355" fmla="*/ 1651 w 10000"/>
                <a:gd name="connsiteY327-22356" fmla="*/ 9574 h 10000"/>
                <a:gd name="connsiteX328-22357" fmla="*/ 1764 w 10000"/>
                <a:gd name="connsiteY328-22358" fmla="*/ 9604 h 10000"/>
                <a:gd name="connsiteX329-22359" fmla="*/ 1895 w 10000"/>
                <a:gd name="connsiteY329-22360" fmla="*/ 9619 h 10000"/>
                <a:gd name="connsiteX330-22361" fmla="*/ 2017 w 10000"/>
                <a:gd name="connsiteY330-22362" fmla="*/ 9626 h 10000"/>
                <a:gd name="connsiteX331-22363" fmla="*/ 2017 w 10000"/>
                <a:gd name="connsiteY331-22364" fmla="*/ 9626 h 10000"/>
                <a:gd name="connsiteX332-22365" fmla="*/ 2096 w 10000"/>
                <a:gd name="connsiteY332-22366" fmla="*/ 9619 h 10000"/>
                <a:gd name="connsiteX333-22367" fmla="*/ 2096 w 10000"/>
                <a:gd name="connsiteY333-22368" fmla="*/ 9619 h 10000"/>
                <a:gd name="connsiteX334-22369" fmla="*/ 2262 w 10000"/>
                <a:gd name="connsiteY334-22370" fmla="*/ 9619 h 10000"/>
                <a:gd name="connsiteX335-22371" fmla="*/ 2262 w 10000"/>
                <a:gd name="connsiteY335-22372" fmla="*/ 9619 h 10000"/>
                <a:gd name="connsiteX336-22373" fmla="*/ 2428 w 10000"/>
                <a:gd name="connsiteY336-22374" fmla="*/ 9619 h 10000"/>
                <a:gd name="connsiteX337-22375" fmla="*/ 2585 w 10000"/>
                <a:gd name="connsiteY337-22376" fmla="*/ 9634 h 10000"/>
                <a:gd name="connsiteX338-22377" fmla="*/ 2900 w 10000"/>
                <a:gd name="connsiteY338-22378" fmla="*/ 9664 h 10000"/>
                <a:gd name="connsiteX339-22379" fmla="*/ 2900 w 10000"/>
                <a:gd name="connsiteY339-22380" fmla="*/ 9664 h 10000"/>
                <a:gd name="connsiteX340-22381" fmla="*/ 3048 w 10000"/>
                <a:gd name="connsiteY340-22382" fmla="*/ 9686 h 10000"/>
                <a:gd name="connsiteX341-22383" fmla="*/ 3048 w 10000"/>
                <a:gd name="connsiteY341-22384" fmla="*/ 9686 h 10000"/>
                <a:gd name="connsiteX342-22385" fmla="*/ 3197 w 10000"/>
                <a:gd name="connsiteY342-22386" fmla="*/ 9694 h 10000"/>
                <a:gd name="connsiteX343-22387" fmla="*/ 3354 w 10000"/>
                <a:gd name="connsiteY343-22388" fmla="*/ 9701 h 10000"/>
                <a:gd name="connsiteX344-22389" fmla="*/ 3354 w 10000"/>
                <a:gd name="connsiteY344-22390" fmla="*/ 9701 h 10000"/>
                <a:gd name="connsiteX345-22391" fmla="*/ 3590 w 10000"/>
                <a:gd name="connsiteY345-22392" fmla="*/ 9694 h 10000"/>
                <a:gd name="connsiteX346-22393" fmla="*/ 3817 w 10000"/>
                <a:gd name="connsiteY346-22394" fmla="*/ 9679 h 10000"/>
                <a:gd name="connsiteX347-22395" fmla="*/ 3817 w 10000"/>
                <a:gd name="connsiteY347-22396" fmla="*/ 9679 h 10000"/>
                <a:gd name="connsiteX348-22397" fmla="*/ 4035 w 10000"/>
                <a:gd name="connsiteY348-22398" fmla="*/ 9664 h 10000"/>
                <a:gd name="connsiteX349-22399" fmla="*/ 4061 w 10000"/>
                <a:gd name="connsiteY349-22400" fmla="*/ 9664 h 10000"/>
                <a:gd name="connsiteX350-22401" fmla="*/ 4070 w 10000"/>
                <a:gd name="connsiteY350-22402" fmla="*/ 9656 h 10000"/>
                <a:gd name="connsiteX351-22403" fmla="*/ 4070 w 10000"/>
                <a:gd name="connsiteY351-22404" fmla="*/ 9656 h 10000"/>
                <a:gd name="connsiteX352-22405" fmla="*/ 4114 w 10000"/>
                <a:gd name="connsiteY352-22406" fmla="*/ 9634 h 10000"/>
                <a:gd name="connsiteX353-22407" fmla="*/ 4157 w 10000"/>
                <a:gd name="connsiteY353-22408" fmla="*/ 9626 h 10000"/>
                <a:gd name="connsiteX354-22409" fmla="*/ 4175 w 10000"/>
                <a:gd name="connsiteY354-22410" fmla="*/ 9626 h 10000"/>
                <a:gd name="connsiteX355-22411" fmla="*/ 4175 w 10000"/>
                <a:gd name="connsiteY355-22412" fmla="*/ 9626 h 10000"/>
                <a:gd name="connsiteX356-22413" fmla="*/ 4611 w 10000"/>
                <a:gd name="connsiteY356-22414" fmla="*/ 9656 h 10000"/>
                <a:gd name="connsiteX357-22415" fmla="*/ 4611 w 10000"/>
                <a:gd name="connsiteY357-22416" fmla="*/ 9656 h 10000"/>
                <a:gd name="connsiteX358-22417" fmla="*/ 5039 w 10000"/>
                <a:gd name="connsiteY358-22418" fmla="*/ 9679 h 10000"/>
                <a:gd name="connsiteX359-22419" fmla="*/ 5258 w 10000"/>
                <a:gd name="connsiteY359-22420" fmla="*/ 9694 h 10000"/>
                <a:gd name="connsiteX360-22421" fmla="*/ 5476 w 10000"/>
                <a:gd name="connsiteY360-22422" fmla="*/ 9694 h 10000"/>
                <a:gd name="connsiteX361-22423" fmla="*/ 5476 w 10000"/>
                <a:gd name="connsiteY361-22424" fmla="*/ 9694 h 10000"/>
                <a:gd name="connsiteX362-22425" fmla="*/ 5633 w 10000"/>
                <a:gd name="connsiteY362-22426" fmla="*/ 9686 h 10000"/>
                <a:gd name="connsiteX363-22427" fmla="*/ 5633 w 10000"/>
                <a:gd name="connsiteY363-22428" fmla="*/ 9686 h 10000"/>
                <a:gd name="connsiteX364-22429" fmla="*/ 5808 w 10000"/>
                <a:gd name="connsiteY364-22430" fmla="*/ 9686 h 10000"/>
                <a:gd name="connsiteX365-22431" fmla="*/ 5808 w 10000"/>
                <a:gd name="connsiteY365-22432" fmla="*/ 9686 h 10000"/>
                <a:gd name="connsiteX366-22433" fmla="*/ 5886 w 10000"/>
                <a:gd name="connsiteY366-22434" fmla="*/ 9686 h 10000"/>
                <a:gd name="connsiteX367-22435" fmla="*/ 5956 w 10000"/>
                <a:gd name="connsiteY367-22436" fmla="*/ 9694 h 10000"/>
                <a:gd name="connsiteX368-22437" fmla="*/ 6026 w 10000"/>
                <a:gd name="connsiteY368-22438" fmla="*/ 9716 h 10000"/>
                <a:gd name="connsiteX369-22439" fmla="*/ 6087 w 10000"/>
                <a:gd name="connsiteY369-22440" fmla="*/ 9738 h 10000"/>
                <a:gd name="connsiteX370-22441" fmla="*/ 6105 w 10000"/>
                <a:gd name="connsiteY370-22442" fmla="*/ 9746 h 10000"/>
                <a:gd name="connsiteX371-22443" fmla="*/ 6140 w 10000"/>
                <a:gd name="connsiteY371-22444" fmla="*/ 9738 h 10000"/>
                <a:gd name="connsiteX372-22445" fmla="*/ 6148 w 10000"/>
                <a:gd name="connsiteY372-22446" fmla="*/ 9731 h 10000"/>
                <a:gd name="connsiteX373-22447" fmla="*/ 6148 w 10000"/>
                <a:gd name="connsiteY373-22448" fmla="*/ 9731 h 10000"/>
                <a:gd name="connsiteX374-22449" fmla="*/ 6183 w 10000"/>
                <a:gd name="connsiteY374-22450" fmla="*/ 9694 h 10000"/>
                <a:gd name="connsiteX375-22451" fmla="*/ 6227 w 10000"/>
                <a:gd name="connsiteY375-22452" fmla="*/ 9671 h 10000"/>
                <a:gd name="connsiteX376-22453" fmla="*/ 6332 w 10000"/>
                <a:gd name="connsiteY376-22454" fmla="*/ 9634 h 10000"/>
                <a:gd name="connsiteX377-22455" fmla="*/ 6428 w 10000"/>
                <a:gd name="connsiteY377-22456" fmla="*/ 9604 h 10000"/>
                <a:gd name="connsiteX378-22457" fmla="*/ 6541 w 10000"/>
                <a:gd name="connsiteY378-22458" fmla="*/ 9574 h 10000"/>
                <a:gd name="connsiteX379-22459" fmla="*/ 6541 w 10000"/>
                <a:gd name="connsiteY379-22460" fmla="*/ 9574 h 10000"/>
                <a:gd name="connsiteX380-22461" fmla="*/ 6681 w 10000"/>
                <a:gd name="connsiteY380-22462" fmla="*/ 9544 h 10000"/>
                <a:gd name="connsiteX381-22463" fmla="*/ 6742 w 10000"/>
                <a:gd name="connsiteY381-22464" fmla="*/ 9522 h 10000"/>
                <a:gd name="connsiteX382-22465" fmla="*/ 6821 w 10000"/>
                <a:gd name="connsiteY382-22466" fmla="*/ 9499 h 10000"/>
                <a:gd name="connsiteX383-22467" fmla="*/ 6821 w 10000"/>
                <a:gd name="connsiteY383-22468" fmla="*/ 9499 h 10000"/>
                <a:gd name="connsiteX384-22469" fmla="*/ 7092 w 10000"/>
                <a:gd name="connsiteY384-22470" fmla="*/ 9372 h 10000"/>
                <a:gd name="connsiteX385-22471" fmla="*/ 7362 w 10000"/>
                <a:gd name="connsiteY385-22472" fmla="*/ 9215 h 10000"/>
                <a:gd name="connsiteX386-22473" fmla="*/ 7642 w 10000"/>
                <a:gd name="connsiteY386-22474" fmla="*/ 9051 h 10000"/>
                <a:gd name="connsiteX387-22475" fmla="*/ 7930 w 10000"/>
                <a:gd name="connsiteY387-22476" fmla="*/ 8857 h 10000"/>
                <a:gd name="connsiteX388-22477" fmla="*/ 7930 w 10000"/>
                <a:gd name="connsiteY388-22478" fmla="*/ 8857 h 10000"/>
                <a:gd name="connsiteX389-22479" fmla="*/ 8052 w 10000"/>
                <a:gd name="connsiteY389-22480" fmla="*/ 8774 h 10000"/>
                <a:gd name="connsiteX390-22481" fmla="*/ 8192 w 10000"/>
                <a:gd name="connsiteY390-22482" fmla="*/ 8685 h 10000"/>
                <a:gd name="connsiteX391-22483" fmla="*/ 8463 w 10000"/>
                <a:gd name="connsiteY391-22484" fmla="*/ 8543 h 10000"/>
                <a:gd name="connsiteX392-22485" fmla="*/ 8463 w 10000"/>
                <a:gd name="connsiteY392-22486" fmla="*/ 8543 h 10000"/>
                <a:gd name="connsiteX393-22487" fmla="*/ 8664 w 10000"/>
                <a:gd name="connsiteY393-22488" fmla="*/ 8423 h 10000"/>
                <a:gd name="connsiteX394-22489" fmla="*/ 8873 w 10000"/>
                <a:gd name="connsiteY394-22490" fmla="*/ 8303 h 10000"/>
                <a:gd name="connsiteX395-22491" fmla="*/ 8873 w 10000"/>
                <a:gd name="connsiteY395-22492" fmla="*/ 8303 h 10000"/>
                <a:gd name="connsiteX396-22493" fmla="*/ 8987 w 10000"/>
                <a:gd name="connsiteY396-22494" fmla="*/ 8229 h 10000"/>
                <a:gd name="connsiteX397-22495" fmla="*/ 8987 w 10000"/>
                <a:gd name="connsiteY397-22496" fmla="*/ 8229 h 10000"/>
                <a:gd name="connsiteX398-22497" fmla="*/ 9345 w 10000"/>
                <a:gd name="connsiteY398-22498" fmla="*/ 8019 h 10000"/>
                <a:gd name="connsiteX399-22499" fmla="*/ 9546 w 10000"/>
                <a:gd name="connsiteY399-22500" fmla="*/ 7892 h 10000"/>
                <a:gd name="connsiteX400-22501" fmla="*/ 9598 w 10000"/>
                <a:gd name="connsiteY400-22502" fmla="*/ 7855 h 10000"/>
                <a:gd name="connsiteX401-22503" fmla="*/ 9633 w 10000"/>
                <a:gd name="connsiteY401-22504" fmla="*/ 7818 h 10000"/>
                <a:gd name="connsiteX402-22505" fmla="*/ 9642 w 10000"/>
                <a:gd name="connsiteY402-22506" fmla="*/ 7795 h 10000"/>
                <a:gd name="connsiteX403-22507" fmla="*/ 9651 w 10000"/>
                <a:gd name="connsiteY403-22508" fmla="*/ 7780 h 10000"/>
                <a:gd name="connsiteX404-22509" fmla="*/ 9651 w 10000"/>
                <a:gd name="connsiteY404-22510" fmla="*/ 7780 h 10000"/>
                <a:gd name="connsiteX405-22511" fmla="*/ 9659 w 10000"/>
                <a:gd name="connsiteY405-22512" fmla="*/ 7743 h 10000"/>
                <a:gd name="connsiteX406-22513" fmla="*/ 9668 w 10000"/>
                <a:gd name="connsiteY406-22514" fmla="*/ 7713 h 10000"/>
                <a:gd name="connsiteX407-22515" fmla="*/ 9677 w 10000"/>
                <a:gd name="connsiteY407-22516" fmla="*/ 7706 h 10000"/>
                <a:gd name="connsiteX408-22517" fmla="*/ 9677 w 10000"/>
                <a:gd name="connsiteY408-22518" fmla="*/ 7691 h 10000"/>
                <a:gd name="connsiteX409-22519" fmla="*/ 9677 w 10000"/>
                <a:gd name="connsiteY409-22520" fmla="*/ 7691 h 10000"/>
                <a:gd name="connsiteX410-22521" fmla="*/ 9659 w 10000"/>
                <a:gd name="connsiteY410-22522" fmla="*/ 7070 h 10000"/>
                <a:gd name="connsiteX411-22523" fmla="*/ 9642 w 10000"/>
                <a:gd name="connsiteY411-22524" fmla="*/ 6420 h 10000"/>
                <a:gd name="connsiteX412-22525" fmla="*/ 9607 w 10000"/>
                <a:gd name="connsiteY412-22526" fmla="*/ 5755 h 10000"/>
                <a:gd name="connsiteX413-22527" fmla="*/ 9590 w 10000"/>
                <a:gd name="connsiteY413-22528" fmla="*/ 5282 h 10000"/>
                <a:gd name="connsiteX414-22529" fmla="*/ 9730 w 10000"/>
                <a:gd name="connsiteY414-22530" fmla="*/ 5127 h 10000"/>
                <a:gd name="connsiteX415-22531" fmla="*/ 9928 w 10000"/>
                <a:gd name="connsiteY415-22532" fmla="*/ 5133 h 10000"/>
                <a:gd name="connsiteX416-22533" fmla="*/ 9911 w 10000"/>
                <a:gd name="connsiteY416-22534" fmla="*/ 5399 h 10000"/>
                <a:gd name="connsiteX417-22535" fmla="*/ 9930 w 10000"/>
                <a:gd name="connsiteY417-22536" fmla="*/ 5830 h 10000"/>
                <a:gd name="connsiteX418-22537" fmla="*/ 9956 w 10000"/>
                <a:gd name="connsiteY418-22538" fmla="*/ 6555 h 10000"/>
                <a:gd name="connsiteX419-22539" fmla="*/ 9983 w 10000"/>
                <a:gd name="connsiteY419-22540" fmla="*/ 7227 h 10000"/>
                <a:gd name="connsiteX420-22541" fmla="*/ 10000 w 10000"/>
                <a:gd name="connsiteY420-22542" fmla="*/ 7870 h 10000"/>
                <a:gd name="connsiteX421-22543" fmla="*/ 9948 w 10000"/>
                <a:gd name="connsiteY421-22544" fmla="*/ 7870 h 10000"/>
                <a:gd name="connsiteX422-22545" fmla="*/ 9930 w 10000"/>
                <a:gd name="connsiteY422-22546" fmla="*/ 7900 h 10000"/>
                <a:gd name="connsiteX423-22547" fmla="*/ 9930 w 10000"/>
                <a:gd name="connsiteY423-22548" fmla="*/ 7900 h 10000"/>
                <a:gd name="connsiteX424-22549" fmla="*/ 9913 w 10000"/>
                <a:gd name="connsiteY424-22550" fmla="*/ 7937 h 10000"/>
                <a:gd name="connsiteX425-22551" fmla="*/ 9878 w 10000"/>
                <a:gd name="connsiteY425-22552" fmla="*/ 7975 h 10000"/>
                <a:gd name="connsiteX426-22553" fmla="*/ 9843 w 10000"/>
                <a:gd name="connsiteY426-22554" fmla="*/ 8012 h 10000"/>
                <a:gd name="connsiteX427-22555" fmla="*/ 9790 w 10000"/>
                <a:gd name="connsiteY427-22556" fmla="*/ 8042 h 10000"/>
                <a:gd name="connsiteX428-22557" fmla="*/ 9694 w 10000"/>
                <a:gd name="connsiteY428-22558" fmla="*/ 8109 h 10000"/>
                <a:gd name="connsiteX429-22559" fmla="*/ 9590 w 10000"/>
                <a:gd name="connsiteY429-22560" fmla="*/ 8169 h 10000"/>
                <a:gd name="connsiteX430-22561" fmla="*/ 9590 w 10000"/>
                <a:gd name="connsiteY430-22562" fmla="*/ 8169 h 10000"/>
                <a:gd name="connsiteX431-22563" fmla="*/ 9476 w 10000"/>
                <a:gd name="connsiteY431-22564" fmla="*/ 8229 h 10000"/>
                <a:gd name="connsiteX432-22565" fmla="*/ 9380 w 10000"/>
                <a:gd name="connsiteY432-22566" fmla="*/ 8303 h 10000"/>
                <a:gd name="connsiteX433-22567" fmla="*/ 9380 w 10000"/>
                <a:gd name="connsiteY433-22568" fmla="*/ 8303 h 10000"/>
                <a:gd name="connsiteX434-22569" fmla="*/ 9205 w 10000"/>
                <a:gd name="connsiteY434-22570" fmla="*/ 8408 h 10000"/>
                <a:gd name="connsiteX435-22571" fmla="*/ 9039 w 10000"/>
                <a:gd name="connsiteY435-22572" fmla="*/ 8513 h 10000"/>
                <a:gd name="connsiteX436-22573" fmla="*/ 8690 w 10000"/>
                <a:gd name="connsiteY436-22574" fmla="*/ 8714 h 10000"/>
                <a:gd name="connsiteX437-22575" fmla="*/ 8690 w 10000"/>
                <a:gd name="connsiteY437-22576" fmla="*/ 8714 h 10000"/>
                <a:gd name="connsiteX438-22577" fmla="*/ 8332 w 10000"/>
                <a:gd name="connsiteY438-22578" fmla="*/ 8924 h 10000"/>
                <a:gd name="connsiteX439-22579" fmla="*/ 8332 w 10000"/>
                <a:gd name="connsiteY439-22580" fmla="*/ 8924 h 10000"/>
                <a:gd name="connsiteX440-22581" fmla="*/ 8131 w 10000"/>
                <a:gd name="connsiteY440-22582" fmla="*/ 9058 h 10000"/>
                <a:gd name="connsiteX441-22583" fmla="*/ 7930 w 10000"/>
                <a:gd name="connsiteY441-22584" fmla="*/ 9185 h 10000"/>
                <a:gd name="connsiteX442-22585" fmla="*/ 7930 w 10000"/>
                <a:gd name="connsiteY442-22586" fmla="*/ 9185 h 10000"/>
                <a:gd name="connsiteX443-22587" fmla="*/ 7555 w 10000"/>
                <a:gd name="connsiteY443-22588" fmla="*/ 9432 h 10000"/>
                <a:gd name="connsiteX444-22589" fmla="*/ 7371 w 10000"/>
                <a:gd name="connsiteY444-22590" fmla="*/ 9544 h 10000"/>
                <a:gd name="connsiteX445-22591" fmla="*/ 7179 w 10000"/>
                <a:gd name="connsiteY445-22592" fmla="*/ 9649 h 10000"/>
                <a:gd name="connsiteX446-22593" fmla="*/ 6978 w 10000"/>
                <a:gd name="connsiteY446-22594" fmla="*/ 9746 h 10000"/>
                <a:gd name="connsiteX447-22595" fmla="*/ 6777 w 10000"/>
                <a:gd name="connsiteY447-22596" fmla="*/ 9828 h 10000"/>
                <a:gd name="connsiteX448-22597" fmla="*/ 6681 w 10000"/>
                <a:gd name="connsiteY448-22598" fmla="*/ 9858 h 10000"/>
                <a:gd name="connsiteX449-22599" fmla="*/ 6576 w 10000"/>
                <a:gd name="connsiteY449-22600" fmla="*/ 9880 h 10000"/>
                <a:gd name="connsiteX450-22601" fmla="*/ 6463 w 10000"/>
                <a:gd name="connsiteY450-22602" fmla="*/ 9903 h 10000"/>
                <a:gd name="connsiteX451-22603" fmla="*/ 6367 w 10000"/>
                <a:gd name="connsiteY451-22604" fmla="*/ 9925 h 10000"/>
                <a:gd name="connsiteX452-22605" fmla="*/ 6349 w 10000"/>
                <a:gd name="connsiteY452-22606" fmla="*/ 9925 h 10000"/>
                <a:gd name="connsiteX453-22607" fmla="*/ 6341 w 10000"/>
                <a:gd name="connsiteY453-22608" fmla="*/ 9933 h 10000"/>
                <a:gd name="connsiteX454-22609" fmla="*/ 6341 w 10000"/>
                <a:gd name="connsiteY454-22610" fmla="*/ 9933 h 10000"/>
                <a:gd name="connsiteX455-22611" fmla="*/ 6314 w 10000"/>
                <a:gd name="connsiteY455-22612" fmla="*/ 9948 h 10000"/>
                <a:gd name="connsiteX456-22613" fmla="*/ 6279 w 10000"/>
                <a:gd name="connsiteY456-22614" fmla="*/ 9955 h 10000"/>
                <a:gd name="connsiteX457-22615" fmla="*/ 6218 w 10000"/>
                <a:gd name="connsiteY457-22616" fmla="*/ 9970 h 10000"/>
                <a:gd name="connsiteX458-22617" fmla="*/ 6227 w 10000"/>
                <a:gd name="connsiteY458-22618" fmla="*/ 9993 h 10000"/>
                <a:gd name="connsiteX459-22619" fmla="*/ 6227 w 10000"/>
                <a:gd name="connsiteY459-22620" fmla="*/ 9993 h 10000"/>
                <a:gd name="connsiteX460-22621" fmla="*/ 6201 w 10000"/>
                <a:gd name="connsiteY460-22622" fmla="*/ 10000 h 10000"/>
                <a:gd name="connsiteX461-22623" fmla="*/ 6201 w 10000"/>
                <a:gd name="connsiteY461-22624" fmla="*/ 10000 h 10000"/>
                <a:gd name="connsiteX462-22625" fmla="*/ 6175 w 10000"/>
                <a:gd name="connsiteY462-22626" fmla="*/ 10000 h 10000"/>
                <a:gd name="connsiteX463-22627" fmla="*/ 6175 w 10000"/>
                <a:gd name="connsiteY463-22628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</a:cxnLst>
              <a:rect l="l" t="t" r="r" b="b"/>
              <a:pathLst>
                <a:path w="10000" h="10000">
                  <a:moveTo>
                    <a:pt x="6175" y="10000"/>
                  </a:moveTo>
                  <a:lnTo>
                    <a:pt x="6175" y="10000"/>
                  </a:lnTo>
                  <a:lnTo>
                    <a:pt x="6140" y="10000"/>
                  </a:lnTo>
                  <a:cubicBezTo>
                    <a:pt x="6131" y="9998"/>
                    <a:pt x="6123" y="9995"/>
                    <a:pt x="6114" y="9993"/>
                  </a:cubicBezTo>
                  <a:cubicBezTo>
                    <a:pt x="6108" y="9990"/>
                    <a:pt x="6102" y="9988"/>
                    <a:pt x="6096" y="9985"/>
                  </a:cubicBezTo>
                  <a:cubicBezTo>
                    <a:pt x="6090" y="9988"/>
                    <a:pt x="6085" y="9990"/>
                    <a:pt x="6079" y="9993"/>
                  </a:cubicBezTo>
                  <a:lnTo>
                    <a:pt x="6079" y="9993"/>
                  </a:lnTo>
                  <a:cubicBezTo>
                    <a:pt x="6064" y="9995"/>
                    <a:pt x="6050" y="9998"/>
                    <a:pt x="6035" y="10000"/>
                  </a:cubicBezTo>
                  <a:lnTo>
                    <a:pt x="6035" y="10000"/>
                  </a:lnTo>
                  <a:cubicBezTo>
                    <a:pt x="6018" y="9998"/>
                    <a:pt x="6000" y="9995"/>
                    <a:pt x="5983" y="9993"/>
                  </a:cubicBezTo>
                  <a:lnTo>
                    <a:pt x="5921" y="9963"/>
                  </a:lnTo>
                  <a:lnTo>
                    <a:pt x="5921" y="9963"/>
                  </a:lnTo>
                  <a:cubicBezTo>
                    <a:pt x="5912" y="9960"/>
                    <a:pt x="5904" y="9958"/>
                    <a:pt x="5895" y="9955"/>
                  </a:cubicBezTo>
                  <a:lnTo>
                    <a:pt x="5860" y="9955"/>
                  </a:lnTo>
                  <a:lnTo>
                    <a:pt x="5860" y="9955"/>
                  </a:lnTo>
                  <a:lnTo>
                    <a:pt x="5773" y="9955"/>
                  </a:lnTo>
                  <a:lnTo>
                    <a:pt x="5659" y="9963"/>
                  </a:lnTo>
                  <a:lnTo>
                    <a:pt x="5659" y="9963"/>
                  </a:lnTo>
                  <a:cubicBezTo>
                    <a:pt x="5630" y="9965"/>
                    <a:pt x="5601" y="9968"/>
                    <a:pt x="5572" y="9970"/>
                  </a:cubicBezTo>
                  <a:lnTo>
                    <a:pt x="5572" y="9970"/>
                  </a:lnTo>
                  <a:lnTo>
                    <a:pt x="5371" y="9970"/>
                  </a:lnTo>
                  <a:lnTo>
                    <a:pt x="5371" y="9970"/>
                  </a:lnTo>
                  <a:lnTo>
                    <a:pt x="5240" y="9970"/>
                  </a:lnTo>
                  <a:lnTo>
                    <a:pt x="5074" y="9955"/>
                  </a:lnTo>
                  <a:lnTo>
                    <a:pt x="5074" y="9955"/>
                  </a:lnTo>
                  <a:lnTo>
                    <a:pt x="4969" y="9948"/>
                  </a:lnTo>
                  <a:lnTo>
                    <a:pt x="4838" y="9933"/>
                  </a:lnTo>
                  <a:lnTo>
                    <a:pt x="4838" y="9933"/>
                  </a:lnTo>
                  <a:lnTo>
                    <a:pt x="4664" y="9948"/>
                  </a:lnTo>
                  <a:lnTo>
                    <a:pt x="4664" y="9948"/>
                  </a:lnTo>
                  <a:lnTo>
                    <a:pt x="4480" y="9948"/>
                  </a:lnTo>
                  <a:lnTo>
                    <a:pt x="4445" y="9948"/>
                  </a:lnTo>
                  <a:lnTo>
                    <a:pt x="4445" y="9948"/>
                  </a:lnTo>
                  <a:lnTo>
                    <a:pt x="4393" y="9933"/>
                  </a:lnTo>
                  <a:cubicBezTo>
                    <a:pt x="4373" y="9930"/>
                    <a:pt x="4352" y="9928"/>
                    <a:pt x="4332" y="9925"/>
                  </a:cubicBezTo>
                  <a:cubicBezTo>
                    <a:pt x="4329" y="9923"/>
                    <a:pt x="4326" y="9920"/>
                    <a:pt x="4323" y="9918"/>
                  </a:cubicBezTo>
                  <a:cubicBezTo>
                    <a:pt x="4314" y="9920"/>
                    <a:pt x="4306" y="9923"/>
                    <a:pt x="4297" y="9925"/>
                  </a:cubicBezTo>
                  <a:lnTo>
                    <a:pt x="4297" y="9925"/>
                  </a:lnTo>
                  <a:cubicBezTo>
                    <a:pt x="4282" y="9928"/>
                    <a:pt x="4268" y="9930"/>
                    <a:pt x="4253" y="9933"/>
                  </a:cubicBezTo>
                  <a:lnTo>
                    <a:pt x="4253" y="9933"/>
                  </a:lnTo>
                  <a:lnTo>
                    <a:pt x="4026" y="9933"/>
                  </a:lnTo>
                  <a:lnTo>
                    <a:pt x="3808" y="9955"/>
                  </a:lnTo>
                  <a:lnTo>
                    <a:pt x="3808" y="9955"/>
                  </a:lnTo>
                  <a:lnTo>
                    <a:pt x="3581" y="9963"/>
                  </a:lnTo>
                  <a:lnTo>
                    <a:pt x="3354" y="9970"/>
                  </a:lnTo>
                  <a:lnTo>
                    <a:pt x="3354" y="9970"/>
                  </a:lnTo>
                  <a:lnTo>
                    <a:pt x="3179" y="9963"/>
                  </a:lnTo>
                  <a:lnTo>
                    <a:pt x="3022" y="9955"/>
                  </a:lnTo>
                  <a:lnTo>
                    <a:pt x="3022" y="9955"/>
                  </a:lnTo>
                  <a:lnTo>
                    <a:pt x="2856" y="9933"/>
                  </a:lnTo>
                  <a:lnTo>
                    <a:pt x="2690" y="9933"/>
                  </a:lnTo>
                  <a:lnTo>
                    <a:pt x="2690" y="9933"/>
                  </a:lnTo>
                  <a:lnTo>
                    <a:pt x="2393" y="9918"/>
                  </a:lnTo>
                  <a:lnTo>
                    <a:pt x="2096" y="9903"/>
                  </a:lnTo>
                  <a:lnTo>
                    <a:pt x="1983" y="9895"/>
                  </a:lnTo>
                  <a:lnTo>
                    <a:pt x="1983" y="9895"/>
                  </a:lnTo>
                  <a:lnTo>
                    <a:pt x="1817" y="9880"/>
                  </a:lnTo>
                  <a:lnTo>
                    <a:pt x="1668" y="9851"/>
                  </a:lnTo>
                  <a:lnTo>
                    <a:pt x="1520" y="9813"/>
                  </a:lnTo>
                  <a:lnTo>
                    <a:pt x="1389" y="9768"/>
                  </a:lnTo>
                  <a:lnTo>
                    <a:pt x="1389" y="9768"/>
                  </a:lnTo>
                  <a:lnTo>
                    <a:pt x="1223" y="9694"/>
                  </a:lnTo>
                  <a:lnTo>
                    <a:pt x="1083" y="9619"/>
                  </a:lnTo>
                  <a:cubicBezTo>
                    <a:pt x="1033" y="9592"/>
                    <a:pt x="984" y="9564"/>
                    <a:pt x="934" y="9537"/>
                  </a:cubicBezTo>
                  <a:lnTo>
                    <a:pt x="812" y="9439"/>
                  </a:lnTo>
                  <a:lnTo>
                    <a:pt x="681" y="9335"/>
                  </a:lnTo>
                  <a:cubicBezTo>
                    <a:pt x="643" y="9298"/>
                    <a:pt x="606" y="9260"/>
                    <a:pt x="568" y="9223"/>
                  </a:cubicBezTo>
                  <a:lnTo>
                    <a:pt x="454" y="9111"/>
                  </a:lnTo>
                  <a:lnTo>
                    <a:pt x="349" y="8976"/>
                  </a:lnTo>
                  <a:lnTo>
                    <a:pt x="349" y="8976"/>
                  </a:lnTo>
                  <a:cubicBezTo>
                    <a:pt x="320" y="8931"/>
                    <a:pt x="291" y="8887"/>
                    <a:pt x="262" y="8842"/>
                  </a:cubicBezTo>
                  <a:cubicBezTo>
                    <a:pt x="250" y="8819"/>
                    <a:pt x="239" y="8797"/>
                    <a:pt x="227" y="8774"/>
                  </a:cubicBezTo>
                  <a:cubicBezTo>
                    <a:pt x="215" y="8749"/>
                    <a:pt x="204" y="8725"/>
                    <a:pt x="192" y="8700"/>
                  </a:cubicBezTo>
                  <a:cubicBezTo>
                    <a:pt x="183" y="8677"/>
                    <a:pt x="175" y="8655"/>
                    <a:pt x="166" y="8632"/>
                  </a:cubicBezTo>
                  <a:cubicBezTo>
                    <a:pt x="160" y="8610"/>
                    <a:pt x="154" y="8587"/>
                    <a:pt x="148" y="8565"/>
                  </a:cubicBezTo>
                  <a:cubicBezTo>
                    <a:pt x="142" y="8540"/>
                    <a:pt x="137" y="8515"/>
                    <a:pt x="131" y="8490"/>
                  </a:cubicBezTo>
                  <a:cubicBezTo>
                    <a:pt x="128" y="8465"/>
                    <a:pt x="125" y="8441"/>
                    <a:pt x="122" y="8416"/>
                  </a:cubicBezTo>
                  <a:lnTo>
                    <a:pt x="122" y="8408"/>
                  </a:lnTo>
                  <a:lnTo>
                    <a:pt x="122" y="8408"/>
                  </a:lnTo>
                  <a:lnTo>
                    <a:pt x="122" y="8408"/>
                  </a:lnTo>
                  <a:cubicBezTo>
                    <a:pt x="119" y="8391"/>
                    <a:pt x="117" y="8373"/>
                    <a:pt x="114" y="8356"/>
                  </a:cubicBezTo>
                  <a:cubicBezTo>
                    <a:pt x="111" y="8338"/>
                    <a:pt x="108" y="8321"/>
                    <a:pt x="105" y="8303"/>
                  </a:cubicBezTo>
                  <a:cubicBezTo>
                    <a:pt x="102" y="8266"/>
                    <a:pt x="99" y="8228"/>
                    <a:pt x="96" y="8191"/>
                  </a:cubicBezTo>
                  <a:cubicBezTo>
                    <a:pt x="99" y="8154"/>
                    <a:pt x="102" y="8116"/>
                    <a:pt x="105" y="8079"/>
                  </a:cubicBezTo>
                  <a:cubicBezTo>
                    <a:pt x="108" y="8039"/>
                    <a:pt x="111" y="8000"/>
                    <a:pt x="114" y="7960"/>
                  </a:cubicBezTo>
                  <a:lnTo>
                    <a:pt x="114" y="7960"/>
                  </a:lnTo>
                  <a:cubicBezTo>
                    <a:pt x="117" y="7898"/>
                    <a:pt x="119" y="7835"/>
                    <a:pt x="122" y="7773"/>
                  </a:cubicBezTo>
                  <a:lnTo>
                    <a:pt x="122" y="7773"/>
                  </a:lnTo>
                  <a:lnTo>
                    <a:pt x="122" y="7451"/>
                  </a:lnTo>
                  <a:lnTo>
                    <a:pt x="122" y="7451"/>
                  </a:lnTo>
                  <a:lnTo>
                    <a:pt x="122" y="7063"/>
                  </a:lnTo>
                  <a:lnTo>
                    <a:pt x="122" y="6689"/>
                  </a:lnTo>
                  <a:lnTo>
                    <a:pt x="122" y="6689"/>
                  </a:lnTo>
                  <a:cubicBezTo>
                    <a:pt x="119" y="6629"/>
                    <a:pt x="117" y="6570"/>
                    <a:pt x="114" y="6510"/>
                  </a:cubicBezTo>
                  <a:cubicBezTo>
                    <a:pt x="108" y="6453"/>
                    <a:pt x="102" y="6395"/>
                    <a:pt x="96" y="6338"/>
                  </a:cubicBezTo>
                  <a:lnTo>
                    <a:pt x="96" y="6338"/>
                  </a:lnTo>
                  <a:cubicBezTo>
                    <a:pt x="87" y="6256"/>
                    <a:pt x="79" y="6173"/>
                    <a:pt x="70" y="6091"/>
                  </a:cubicBezTo>
                  <a:cubicBezTo>
                    <a:pt x="67" y="6051"/>
                    <a:pt x="64" y="6012"/>
                    <a:pt x="61" y="5972"/>
                  </a:cubicBezTo>
                  <a:cubicBezTo>
                    <a:pt x="64" y="5930"/>
                    <a:pt x="67" y="5887"/>
                    <a:pt x="70" y="5845"/>
                  </a:cubicBezTo>
                  <a:lnTo>
                    <a:pt x="70" y="5845"/>
                  </a:lnTo>
                  <a:cubicBezTo>
                    <a:pt x="73" y="5758"/>
                    <a:pt x="76" y="5670"/>
                    <a:pt x="79" y="5583"/>
                  </a:cubicBezTo>
                  <a:lnTo>
                    <a:pt x="79" y="5314"/>
                  </a:lnTo>
                  <a:cubicBezTo>
                    <a:pt x="73" y="5224"/>
                    <a:pt x="67" y="5135"/>
                    <a:pt x="61" y="5045"/>
                  </a:cubicBezTo>
                  <a:cubicBezTo>
                    <a:pt x="55" y="4955"/>
                    <a:pt x="50" y="4866"/>
                    <a:pt x="44" y="4776"/>
                  </a:cubicBezTo>
                  <a:lnTo>
                    <a:pt x="44" y="4776"/>
                  </a:lnTo>
                  <a:cubicBezTo>
                    <a:pt x="35" y="4651"/>
                    <a:pt x="26" y="4527"/>
                    <a:pt x="17" y="4402"/>
                  </a:cubicBezTo>
                  <a:cubicBezTo>
                    <a:pt x="14" y="4340"/>
                    <a:pt x="12" y="4277"/>
                    <a:pt x="9" y="4215"/>
                  </a:cubicBezTo>
                  <a:cubicBezTo>
                    <a:pt x="6" y="4153"/>
                    <a:pt x="3" y="4090"/>
                    <a:pt x="0" y="4028"/>
                  </a:cubicBezTo>
                  <a:lnTo>
                    <a:pt x="0" y="2093"/>
                  </a:lnTo>
                  <a:lnTo>
                    <a:pt x="0" y="2093"/>
                  </a:lnTo>
                  <a:lnTo>
                    <a:pt x="0" y="2033"/>
                  </a:lnTo>
                  <a:lnTo>
                    <a:pt x="0" y="1958"/>
                  </a:lnTo>
                  <a:cubicBezTo>
                    <a:pt x="9" y="1911"/>
                    <a:pt x="17" y="1863"/>
                    <a:pt x="26" y="1816"/>
                  </a:cubicBezTo>
                  <a:lnTo>
                    <a:pt x="26" y="1816"/>
                  </a:lnTo>
                  <a:cubicBezTo>
                    <a:pt x="29" y="1784"/>
                    <a:pt x="32" y="1751"/>
                    <a:pt x="35" y="1719"/>
                  </a:cubicBezTo>
                  <a:cubicBezTo>
                    <a:pt x="38" y="1692"/>
                    <a:pt x="41" y="1664"/>
                    <a:pt x="44" y="1637"/>
                  </a:cubicBezTo>
                  <a:cubicBezTo>
                    <a:pt x="41" y="1580"/>
                    <a:pt x="38" y="1522"/>
                    <a:pt x="35" y="1465"/>
                  </a:cubicBezTo>
                  <a:lnTo>
                    <a:pt x="35" y="1465"/>
                  </a:lnTo>
                  <a:lnTo>
                    <a:pt x="35" y="1368"/>
                  </a:lnTo>
                  <a:lnTo>
                    <a:pt x="35" y="1263"/>
                  </a:lnTo>
                  <a:lnTo>
                    <a:pt x="44" y="1173"/>
                  </a:lnTo>
                  <a:cubicBezTo>
                    <a:pt x="50" y="1143"/>
                    <a:pt x="55" y="1114"/>
                    <a:pt x="61" y="1084"/>
                  </a:cubicBezTo>
                  <a:lnTo>
                    <a:pt x="61" y="1084"/>
                  </a:lnTo>
                  <a:cubicBezTo>
                    <a:pt x="76" y="1037"/>
                    <a:pt x="90" y="989"/>
                    <a:pt x="105" y="942"/>
                  </a:cubicBezTo>
                  <a:cubicBezTo>
                    <a:pt x="122" y="900"/>
                    <a:pt x="140" y="857"/>
                    <a:pt x="157" y="815"/>
                  </a:cubicBezTo>
                  <a:cubicBezTo>
                    <a:pt x="180" y="775"/>
                    <a:pt x="204" y="735"/>
                    <a:pt x="227" y="695"/>
                  </a:cubicBezTo>
                  <a:lnTo>
                    <a:pt x="297" y="598"/>
                  </a:lnTo>
                  <a:cubicBezTo>
                    <a:pt x="323" y="568"/>
                    <a:pt x="350" y="538"/>
                    <a:pt x="376" y="508"/>
                  </a:cubicBezTo>
                  <a:lnTo>
                    <a:pt x="472" y="433"/>
                  </a:lnTo>
                  <a:lnTo>
                    <a:pt x="594" y="35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873" y="247"/>
                  </a:lnTo>
                  <a:lnTo>
                    <a:pt x="996" y="209"/>
                  </a:lnTo>
                  <a:lnTo>
                    <a:pt x="1258" y="142"/>
                  </a:lnTo>
                  <a:lnTo>
                    <a:pt x="1520" y="82"/>
                  </a:lnTo>
                  <a:lnTo>
                    <a:pt x="1782" y="45"/>
                  </a:lnTo>
                  <a:lnTo>
                    <a:pt x="2035" y="22"/>
                  </a:lnTo>
                  <a:lnTo>
                    <a:pt x="2288" y="7"/>
                  </a:lnTo>
                  <a:lnTo>
                    <a:pt x="2533" y="0"/>
                  </a:lnTo>
                  <a:lnTo>
                    <a:pt x="2769" y="0"/>
                  </a:lnTo>
                  <a:lnTo>
                    <a:pt x="2769" y="0"/>
                  </a:lnTo>
                  <a:lnTo>
                    <a:pt x="3127" y="0"/>
                  </a:lnTo>
                  <a:lnTo>
                    <a:pt x="3476" y="15"/>
                  </a:lnTo>
                  <a:lnTo>
                    <a:pt x="3476" y="15"/>
                  </a:lnTo>
                  <a:lnTo>
                    <a:pt x="3852" y="22"/>
                  </a:lnTo>
                  <a:lnTo>
                    <a:pt x="4218" y="22"/>
                  </a:lnTo>
                  <a:lnTo>
                    <a:pt x="4218" y="22"/>
                  </a:lnTo>
                  <a:lnTo>
                    <a:pt x="4428" y="30"/>
                  </a:lnTo>
                  <a:lnTo>
                    <a:pt x="4646" y="37"/>
                  </a:lnTo>
                  <a:lnTo>
                    <a:pt x="5066" y="60"/>
                  </a:lnTo>
                  <a:lnTo>
                    <a:pt x="5066" y="60"/>
                  </a:lnTo>
                  <a:lnTo>
                    <a:pt x="5493" y="82"/>
                  </a:lnTo>
                  <a:lnTo>
                    <a:pt x="5712" y="90"/>
                  </a:lnTo>
                  <a:lnTo>
                    <a:pt x="5921" y="90"/>
                  </a:lnTo>
                  <a:lnTo>
                    <a:pt x="5921" y="90"/>
                  </a:lnTo>
                  <a:lnTo>
                    <a:pt x="6376" y="105"/>
                  </a:lnTo>
                  <a:lnTo>
                    <a:pt x="6838" y="112"/>
                  </a:lnTo>
                  <a:lnTo>
                    <a:pt x="7694" y="127"/>
                  </a:lnTo>
                  <a:lnTo>
                    <a:pt x="7799" y="135"/>
                  </a:lnTo>
                  <a:lnTo>
                    <a:pt x="7799" y="135"/>
                  </a:lnTo>
                  <a:lnTo>
                    <a:pt x="8122" y="142"/>
                  </a:lnTo>
                  <a:lnTo>
                    <a:pt x="8454" y="164"/>
                  </a:lnTo>
                  <a:lnTo>
                    <a:pt x="8603" y="179"/>
                  </a:lnTo>
                  <a:lnTo>
                    <a:pt x="8760" y="202"/>
                  </a:lnTo>
                  <a:lnTo>
                    <a:pt x="8900" y="232"/>
                  </a:lnTo>
                  <a:lnTo>
                    <a:pt x="9039" y="277"/>
                  </a:lnTo>
                  <a:lnTo>
                    <a:pt x="9170" y="321"/>
                  </a:lnTo>
                  <a:lnTo>
                    <a:pt x="9293" y="389"/>
                  </a:lnTo>
                  <a:cubicBezTo>
                    <a:pt x="9325" y="414"/>
                    <a:pt x="9357" y="438"/>
                    <a:pt x="9389" y="463"/>
                  </a:cubicBezTo>
                  <a:cubicBezTo>
                    <a:pt x="9406" y="478"/>
                    <a:pt x="9424" y="493"/>
                    <a:pt x="9441" y="508"/>
                  </a:cubicBezTo>
                  <a:cubicBezTo>
                    <a:pt x="9453" y="523"/>
                    <a:pt x="9464" y="538"/>
                    <a:pt x="9476" y="553"/>
                  </a:cubicBezTo>
                  <a:cubicBezTo>
                    <a:pt x="9491" y="570"/>
                    <a:pt x="9505" y="588"/>
                    <a:pt x="9520" y="605"/>
                  </a:cubicBezTo>
                  <a:cubicBezTo>
                    <a:pt x="9534" y="625"/>
                    <a:pt x="9549" y="645"/>
                    <a:pt x="9563" y="665"/>
                  </a:cubicBezTo>
                  <a:cubicBezTo>
                    <a:pt x="9572" y="682"/>
                    <a:pt x="9581" y="700"/>
                    <a:pt x="9590" y="717"/>
                  </a:cubicBezTo>
                  <a:cubicBezTo>
                    <a:pt x="9599" y="737"/>
                    <a:pt x="9607" y="757"/>
                    <a:pt x="9616" y="777"/>
                  </a:cubicBezTo>
                  <a:cubicBezTo>
                    <a:pt x="9625" y="802"/>
                    <a:pt x="9633" y="827"/>
                    <a:pt x="9642" y="852"/>
                  </a:cubicBezTo>
                  <a:cubicBezTo>
                    <a:pt x="9648" y="877"/>
                    <a:pt x="9653" y="902"/>
                    <a:pt x="9659" y="927"/>
                  </a:cubicBezTo>
                  <a:cubicBezTo>
                    <a:pt x="9662" y="952"/>
                    <a:pt x="9665" y="976"/>
                    <a:pt x="9668" y="1001"/>
                  </a:cubicBezTo>
                  <a:cubicBezTo>
                    <a:pt x="9671" y="1029"/>
                    <a:pt x="9674" y="1056"/>
                    <a:pt x="9677" y="1084"/>
                  </a:cubicBezTo>
                  <a:lnTo>
                    <a:pt x="9677" y="1084"/>
                  </a:lnTo>
                  <a:cubicBezTo>
                    <a:pt x="9674" y="1101"/>
                    <a:pt x="9671" y="1119"/>
                    <a:pt x="9668" y="1136"/>
                  </a:cubicBezTo>
                  <a:lnTo>
                    <a:pt x="9659" y="1151"/>
                  </a:lnTo>
                  <a:cubicBezTo>
                    <a:pt x="9653" y="1158"/>
                    <a:pt x="9648" y="1166"/>
                    <a:pt x="9642" y="1173"/>
                  </a:cubicBezTo>
                  <a:lnTo>
                    <a:pt x="9642" y="1173"/>
                  </a:lnTo>
                  <a:cubicBezTo>
                    <a:pt x="9633" y="1178"/>
                    <a:pt x="9625" y="1183"/>
                    <a:pt x="9616" y="1188"/>
                  </a:cubicBezTo>
                  <a:cubicBezTo>
                    <a:pt x="9607" y="1191"/>
                    <a:pt x="9599" y="1193"/>
                    <a:pt x="9590" y="1196"/>
                  </a:cubicBezTo>
                  <a:cubicBezTo>
                    <a:pt x="9581" y="1198"/>
                    <a:pt x="9572" y="1201"/>
                    <a:pt x="9563" y="1203"/>
                  </a:cubicBezTo>
                  <a:cubicBezTo>
                    <a:pt x="9549" y="1206"/>
                    <a:pt x="9534" y="1208"/>
                    <a:pt x="9520" y="1211"/>
                  </a:cubicBezTo>
                  <a:lnTo>
                    <a:pt x="9520" y="1211"/>
                  </a:lnTo>
                  <a:cubicBezTo>
                    <a:pt x="9502" y="1208"/>
                    <a:pt x="9485" y="1206"/>
                    <a:pt x="9467" y="1203"/>
                  </a:cubicBezTo>
                  <a:cubicBezTo>
                    <a:pt x="9458" y="1198"/>
                    <a:pt x="9450" y="1193"/>
                    <a:pt x="9441" y="1188"/>
                  </a:cubicBezTo>
                  <a:cubicBezTo>
                    <a:pt x="9432" y="1183"/>
                    <a:pt x="9424" y="1178"/>
                    <a:pt x="9415" y="1173"/>
                  </a:cubicBezTo>
                  <a:lnTo>
                    <a:pt x="9397" y="1158"/>
                  </a:lnTo>
                  <a:cubicBezTo>
                    <a:pt x="9391" y="1151"/>
                    <a:pt x="9386" y="1143"/>
                    <a:pt x="9380" y="1136"/>
                  </a:cubicBezTo>
                  <a:cubicBezTo>
                    <a:pt x="9374" y="1129"/>
                    <a:pt x="9368" y="1121"/>
                    <a:pt x="9362" y="1114"/>
                  </a:cubicBezTo>
                  <a:lnTo>
                    <a:pt x="9362" y="1084"/>
                  </a:lnTo>
                  <a:lnTo>
                    <a:pt x="9362" y="1084"/>
                  </a:lnTo>
                  <a:cubicBezTo>
                    <a:pt x="9359" y="1054"/>
                    <a:pt x="9357" y="1024"/>
                    <a:pt x="9354" y="994"/>
                  </a:cubicBezTo>
                  <a:lnTo>
                    <a:pt x="9336" y="919"/>
                  </a:lnTo>
                  <a:cubicBezTo>
                    <a:pt x="9327" y="897"/>
                    <a:pt x="9319" y="874"/>
                    <a:pt x="9310" y="852"/>
                  </a:cubicBezTo>
                  <a:cubicBezTo>
                    <a:pt x="9298" y="827"/>
                    <a:pt x="9287" y="802"/>
                    <a:pt x="9275" y="777"/>
                  </a:cubicBezTo>
                  <a:cubicBezTo>
                    <a:pt x="9258" y="757"/>
                    <a:pt x="9240" y="737"/>
                    <a:pt x="9223" y="717"/>
                  </a:cubicBezTo>
                  <a:cubicBezTo>
                    <a:pt x="9205" y="700"/>
                    <a:pt x="9188" y="682"/>
                    <a:pt x="9170" y="665"/>
                  </a:cubicBezTo>
                  <a:cubicBezTo>
                    <a:pt x="9153" y="650"/>
                    <a:pt x="9135" y="635"/>
                    <a:pt x="9118" y="620"/>
                  </a:cubicBezTo>
                  <a:lnTo>
                    <a:pt x="9048" y="575"/>
                  </a:lnTo>
                  <a:cubicBezTo>
                    <a:pt x="9019" y="560"/>
                    <a:pt x="8990" y="546"/>
                    <a:pt x="8961" y="531"/>
                  </a:cubicBezTo>
                  <a:cubicBezTo>
                    <a:pt x="8935" y="518"/>
                    <a:pt x="8908" y="506"/>
                    <a:pt x="8882" y="493"/>
                  </a:cubicBezTo>
                  <a:lnTo>
                    <a:pt x="8786" y="463"/>
                  </a:lnTo>
                  <a:lnTo>
                    <a:pt x="8681" y="441"/>
                  </a:lnTo>
                  <a:lnTo>
                    <a:pt x="8568" y="426"/>
                  </a:lnTo>
                  <a:lnTo>
                    <a:pt x="8454" y="411"/>
                  </a:lnTo>
                  <a:lnTo>
                    <a:pt x="8314" y="404"/>
                  </a:lnTo>
                  <a:lnTo>
                    <a:pt x="8183" y="404"/>
                  </a:lnTo>
                  <a:lnTo>
                    <a:pt x="8166" y="404"/>
                  </a:lnTo>
                  <a:lnTo>
                    <a:pt x="8166" y="404"/>
                  </a:lnTo>
                  <a:lnTo>
                    <a:pt x="7834" y="396"/>
                  </a:lnTo>
                  <a:lnTo>
                    <a:pt x="7520" y="381"/>
                  </a:lnTo>
                  <a:lnTo>
                    <a:pt x="7520" y="381"/>
                  </a:lnTo>
                  <a:lnTo>
                    <a:pt x="7205" y="374"/>
                  </a:lnTo>
                  <a:lnTo>
                    <a:pt x="6882" y="366"/>
                  </a:lnTo>
                  <a:lnTo>
                    <a:pt x="5502" y="366"/>
                  </a:lnTo>
                  <a:lnTo>
                    <a:pt x="5502" y="366"/>
                  </a:lnTo>
                  <a:lnTo>
                    <a:pt x="5354" y="366"/>
                  </a:lnTo>
                  <a:lnTo>
                    <a:pt x="5214" y="359"/>
                  </a:lnTo>
                  <a:lnTo>
                    <a:pt x="4926" y="336"/>
                  </a:lnTo>
                  <a:lnTo>
                    <a:pt x="4926" y="336"/>
                  </a:lnTo>
                  <a:lnTo>
                    <a:pt x="4638" y="299"/>
                  </a:lnTo>
                  <a:lnTo>
                    <a:pt x="4489" y="291"/>
                  </a:lnTo>
                  <a:lnTo>
                    <a:pt x="4341" y="291"/>
                  </a:lnTo>
                  <a:lnTo>
                    <a:pt x="4341" y="291"/>
                  </a:lnTo>
                  <a:lnTo>
                    <a:pt x="3886" y="284"/>
                  </a:lnTo>
                  <a:lnTo>
                    <a:pt x="3424" y="262"/>
                  </a:lnTo>
                  <a:lnTo>
                    <a:pt x="3424" y="262"/>
                  </a:lnTo>
                  <a:lnTo>
                    <a:pt x="3004" y="247"/>
                  </a:lnTo>
                  <a:lnTo>
                    <a:pt x="3004" y="247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472" y="247"/>
                  </a:lnTo>
                  <a:lnTo>
                    <a:pt x="2157" y="262"/>
                  </a:lnTo>
                  <a:lnTo>
                    <a:pt x="1983" y="277"/>
                  </a:lnTo>
                  <a:lnTo>
                    <a:pt x="1808" y="299"/>
                  </a:lnTo>
                  <a:lnTo>
                    <a:pt x="1642" y="321"/>
                  </a:lnTo>
                  <a:lnTo>
                    <a:pt x="1476" y="366"/>
                  </a:lnTo>
                  <a:lnTo>
                    <a:pt x="1467" y="366"/>
                  </a:lnTo>
                  <a:lnTo>
                    <a:pt x="1467" y="366"/>
                  </a:lnTo>
                  <a:lnTo>
                    <a:pt x="1284" y="411"/>
                  </a:lnTo>
                  <a:lnTo>
                    <a:pt x="1118" y="456"/>
                  </a:lnTo>
                  <a:lnTo>
                    <a:pt x="952" y="508"/>
                  </a:lnTo>
                  <a:lnTo>
                    <a:pt x="882" y="538"/>
                  </a:lnTo>
                  <a:lnTo>
                    <a:pt x="812" y="583"/>
                  </a:lnTo>
                  <a:cubicBezTo>
                    <a:pt x="786" y="595"/>
                    <a:pt x="760" y="608"/>
                    <a:pt x="734" y="620"/>
                  </a:cubicBezTo>
                  <a:cubicBezTo>
                    <a:pt x="713" y="635"/>
                    <a:pt x="693" y="650"/>
                    <a:pt x="672" y="665"/>
                  </a:cubicBezTo>
                  <a:cubicBezTo>
                    <a:pt x="652" y="680"/>
                    <a:pt x="631" y="695"/>
                    <a:pt x="611" y="710"/>
                  </a:cubicBezTo>
                  <a:lnTo>
                    <a:pt x="559" y="762"/>
                  </a:lnTo>
                  <a:cubicBezTo>
                    <a:pt x="544" y="785"/>
                    <a:pt x="530" y="807"/>
                    <a:pt x="515" y="830"/>
                  </a:cubicBezTo>
                  <a:lnTo>
                    <a:pt x="463" y="897"/>
                  </a:lnTo>
                  <a:cubicBezTo>
                    <a:pt x="451" y="922"/>
                    <a:pt x="440" y="947"/>
                    <a:pt x="428" y="972"/>
                  </a:cubicBezTo>
                  <a:cubicBezTo>
                    <a:pt x="416" y="1002"/>
                    <a:pt x="405" y="1031"/>
                    <a:pt x="393" y="1061"/>
                  </a:cubicBezTo>
                  <a:lnTo>
                    <a:pt x="393" y="1061"/>
                  </a:lnTo>
                  <a:cubicBezTo>
                    <a:pt x="384" y="1093"/>
                    <a:pt x="376" y="1126"/>
                    <a:pt x="367" y="1158"/>
                  </a:cubicBezTo>
                  <a:lnTo>
                    <a:pt x="358" y="1248"/>
                  </a:lnTo>
                  <a:lnTo>
                    <a:pt x="358" y="1353"/>
                  </a:lnTo>
                  <a:lnTo>
                    <a:pt x="358" y="1442"/>
                  </a:lnTo>
                  <a:lnTo>
                    <a:pt x="358" y="1442"/>
                  </a:lnTo>
                  <a:lnTo>
                    <a:pt x="367" y="1562"/>
                  </a:lnTo>
                  <a:cubicBezTo>
                    <a:pt x="364" y="1599"/>
                    <a:pt x="361" y="1637"/>
                    <a:pt x="358" y="1674"/>
                  </a:cubicBezTo>
                  <a:lnTo>
                    <a:pt x="358" y="1674"/>
                  </a:lnTo>
                  <a:cubicBezTo>
                    <a:pt x="349" y="1714"/>
                    <a:pt x="341" y="1754"/>
                    <a:pt x="332" y="1794"/>
                  </a:cubicBezTo>
                  <a:lnTo>
                    <a:pt x="332" y="1794"/>
                  </a:lnTo>
                  <a:cubicBezTo>
                    <a:pt x="326" y="1821"/>
                    <a:pt x="320" y="1849"/>
                    <a:pt x="314" y="1876"/>
                  </a:cubicBezTo>
                  <a:cubicBezTo>
                    <a:pt x="311" y="1903"/>
                    <a:pt x="309" y="1931"/>
                    <a:pt x="306" y="1958"/>
                  </a:cubicBezTo>
                  <a:lnTo>
                    <a:pt x="306" y="2003"/>
                  </a:lnTo>
                  <a:lnTo>
                    <a:pt x="306" y="2040"/>
                  </a:lnTo>
                  <a:cubicBezTo>
                    <a:pt x="312" y="2053"/>
                    <a:pt x="317" y="2065"/>
                    <a:pt x="323" y="2078"/>
                  </a:cubicBezTo>
                  <a:lnTo>
                    <a:pt x="341" y="2108"/>
                  </a:lnTo>
                  <a:lnTo>
                    <a:pt x="341" y="2108"/>
                  </a:lnTo>
                  <a:cubicBezTo>
                    <a:pt x="347" y="2123"/>
                    <a:pt x="352" y="2137"/>
                    <a:pt x="358" y="2152"/>
                  </a:cubicBezTo>
                  <a:lnTo>
                    <a:pt x="358" y="2197"/>
                  </a:lnTo>
                  <a:cubicBezTo>
                    <a:pt x="352" y="2210"/>
                    <a:pt x="347" y="2222"/>
                    <a:pt x="341" y="2235"/>
                  </a:cubicBezTo>
                  <a:cubicBezTo>
                    <a:pt x="338" y="2242"/>
                    <a:pt x="335" y="2250"/>
                    <a:pt x="332" y="2257"/>
                  </a:cubicBezTo>
                  <a:cubicBezTo>
                    <a:pt x="326" y="2260"/>
                    <a:pt x="320" y="2262"/>
                    <a:pt x="314" y="2265"/>
                  </a:cubicBezTo>
                  <a:lnTo>
                    <a:pt x="314" y="2280"/>
                  </a:lnTo>
                  <a:lnTo>
                    <a:pt x="314" y="2280"/>
                  </a:lnTo>
                  <a:cubicBezTo>
                    <a:pt x="317" y="2526"/>
                    <a:pt x="320" y="2773"/>
                    <a:pt x="323" y="3019"/>
                  </a:cubicBezTo>
                  <a:cubicBezTo>
                    <a:pt x="326" y="3281"/>
                    <a:pt x="329" y="3542"/>
                    <a:pt x="332" y="3804"/>
                  </a:cubicBezTo>
                  <a:cubicBezTo>
                    <a:pt x="338" y="4081"/>
                    <a:pt x="343" y="4357"/>
                    <a:pt x="349" y="4634"/>
                  </a:cubicBezTo>
                  <a:cubicBezTo>
                    <a:pt x="364" y="4913"/>
                    <a:pt x="378" y="5192"/>
                    <a:pt x="393" y="5471"/>
                  </a:cubicBezTo>
                  <a:lnTo>
                    <a:pt x="393" y="5471"/>
                  </a:lnTo>
                  <a:cubicBezTo>
                    <a:pt x="399" y="5610"/>
                    <a:pt x="404" y="5750"/>
                    <a:pt x="410" y="5889"/>
                  </a:cubicBezTo>
                  <a:lnTo>
                    <a:pt x="428" y="6315"/>
                  </a:lnTo>
                  <a:cubicBezTo>
                    <a:pt x="431" y="6465"/>
                    <a:pt x="434" y="6614"/>
                    <a:pt x="437" y="6764"/>
                  </a:cubicBezTo>
                  <a:lnTo>
                    <a:pt x="437" y="7212"/>
                  </a:lnTo>
                  <a:lnTo>
                    <a:pt x="437" y="7212"/>
                  </a:lnTo>
                  <a:lnTo>
                    <a:pt x="437" y="7444"/>
                  </a:lnTo>
                  <a:lnTo>
                    <a:pt x="437" y="7444"/>
                  </a:lnTo>
                  <a:lnTo>
                    <a:pt x="437" y="7720"/>
                  </a:lnTo>
                  <a:lnTo>
                    <a:pt x="437" y="7997"/>
                  </a:lnTo>
                  <a:lnTo>
                    <a:pt x="437" y="8034"/>
                  </a:lnTo>
                  <a:lnTo>
                    <a:pt x="437" y="8034"/>
                  </a:lnTo>
                  <a:lnTo>
                    <a:pt x="428" y="8214"/>
                  </a:lnTo>
                  <a:lnTo>
                    <a:pt x="428" y="8214"/>
                  </a:lnTo>
                  <a:cubicBezTo>
                    <a:pt x="431" y="8231"/>
                    <a:pt x="434" y="8249"/>
                    <a:pt x="437" y="8266"/>
                  </a:cubicBezTo>
                  <a:lnTo>
                    <a:pt x="428" y="8266"/>
                  </a:lnTo>
                  <a:lnTo>
                    <a:pt x="437" y="8341"/>
                  </a:lnTo>
                  <a:lnTo>
                    <a:pt x="437" y="8363"/>
                  </a:lnTo>
                  <a:cubicBezTo>
                    <a:pt x="440" y="8368"/>
                    <a:pt x="442" y="8373"/>
                    <a:pt x="445" y="8378"/>
                  </a:cubicBezTo>
                  <a:lnTo>
                    <a:pt x="445" y="8378"/>
                  </a:lnTo>
                  <a:cubicBezTo>
                    <a:pt x="448" y="8386"/>
                    <a:pt x="451" y="8393"/>
                    <a:pt x="454" y="8401"/>
                  </a:cubicBezTo>
                  <a:cubicBezTo>
                    <a:pt x="457" y="8411"/>
                    <a:pt x="460" y="8420"/>
                    <a:pt x="463" y="8430"/>
                  </a:cubicBezTo>
                  <a:lnTo>
                    <a:pt x="463" y="8460"/>
                  </a:lnTo>
                  <a:lnTo>
                    <a:pt x="454" y="8490"/>
                  </a:lnTo>
                  <a:lnTo>
                    <a:pt x="454" y="8498"/>
                  </a:lnTo>
                  <a:lnTo>
                    <a:pt x="454" y="8505"/>
                  </a:lnTo>
                  <a:lnTo>
                    <a:pt x="454" y="8505"/>
                  </a:lnTo>
                  <a:cubicBezTo>
                    <a:pt x="469" y="8542"/>
                    <a:pt x="483" y="8580"/>
                    <a:pt x="498" y="8617"/>
                  </a:cubicBezTo>
                  <a:cubicBezTo>
                    <a:pt x="512" y="8652"/>
                    <a:pt x="527" y="8687"/>
                    <a:pt x="541" y="8722"/>
                  </a:cubicBezTo>
                  <a:cubicBezTo>
                    <a:pt x="562" y="8757"/>
                    <a:pt x="582" y="8792"/>
                    <a:pt x="603" y="8827"/>
                  </a:cubicBezTo>
                  <a:lnTo>
                    <a:pt x="664" y="8924"/>
                  </a:lnTo>
                  <a:cubicBezTo>
                    <a:pt x="690" y="8956"/>
                    <a:pt x="716" y="8989"/>
                    <a:pt x="742" y="9021"/>
                  </a:cubicBezTo>
                  <a:lnTo>
                    <a:pt x="838" y="9111"/>
                  </a:lnTo>
                  <a:cubicBezTo>
                    <a:pt x="870" y="9138"/>
                    <a:pt x="902" y="9166"/>
                    <a:pt x="934" y="9193"/>
                  </a:cubicBezTo>
                  <a:lnTo>
                    <a:pt x="1048" y="9283"/>
                  </a:lnTo>
                  <a:lnTo>
                    <a:pt x="1162" y="9357"/>
                  </a:lnTo>
                  <a:lnTo>
                    <a:pt x="1275" y="9417"/>
                  </a:lnTo>
                  <a:cubicBezTo>
                    <a:pt x="1316" y="9439"/>
                    <a:pt x="1356" y="9462"/>
                    <a:pt x="1397" y="9484"/>
                  </a:cubicBezTo>
                  <a:lnTo>
                    <a:pt x="1520" y="9529"/>
                  </a:lnTo>
                  <a:lnTo>
                    <a:pt x="1651" y="9574"/>
                  </a:lnTo>
                  <a:lnTo>
                    <a:pt x="1764" y="9604"/>
                  </a:lnTo>
                  <a:lnTo>
                    <a:pt x="1895" y="9619"/>
                  </a:lnTo>
                  <a:lnTo>
                    <a:pt x="2017" y="9626"/>
                  </a:lnTo>
                  <a:lnTo>
                    <a:pt x="2017" y="9626"/>
                  </a:lnTo>
                  <a:cubicBezTo>
                    <a:pt x="2043" y="9624"/>
                    <a:pt x="2070" y="9621"/>
                    <a:pt x="2096" y="9619"/>
                  </a:cubicBezTo>
                  <a:lnTo>
                    <a:pt x="2096" y="9619"/>
                  </a:lnTo>
                  <a:lnTo>
                    <a:pt x="2262" y="9619"/>
                  </a:lnTo>
                  <a:lnTo>
                    <a:pt x="2262" y="9619"/>
                  </a:lnTo>
                  <a:lnTo>
                    <a:pt x="2428" y="9619"/>
                  </a:lnTo>
                  <a:lnTo>
                    <a:pt x="2585" y="9634"/>
                  </a:lnTo>
                  <a:lnTo>
                    <a:pt x="2900" y="9664"/>
                  </a:lnTo>
                  <a:lnTo>
                    <a:pt x="2900" y="9664"/>
                  </a:lnTo>
                  <a:lnTo>
                    <a:pt x="3048" y="9686"/>
                  </a:lnTo>
                  <a:lnTo>
                    <a:pt x="3048" y="9686"/>
                  </a:lnTo>
                  <a:lnTo>
                    <a:pt x="3197" y="9694"/>
                  </a:lnTo>
                  <a:lnTo>
                    <a:pt x="3354" y="9701"/>
                  </a:lnTo>
                  <a:lnTo>
                    <a:pt x="3354" y="9701"/>
                  </a:lnTo>
                  <a:lnTo>
                    <a:pt x="3590" y="9694"/>
                  </a:lnTo>
                  <a:lnTo>
                    <a:pt x="3817" y="9679"/>
                  </a:lnTo>
                  <a:lnTo>
                    <a:pt x="3817" y="9679"/>
                  </a:lnTo>
                  <a:lnTo>
                    <a:pt x="4035" y="9664"/>
                  </a:lnTo>
                  <a:lnTo>
                    <a:pt x="4061" y="9664"/>
                  </a:lnTo>
                  <a:cubicBezTo>
                    <a:pt x="4064" y="9661"/>
                    <a:pt x="4067" y="9659"/>
                    <a:pt x="4070" y="9656"/>
                  </a:cubicBezTo>
                  <a:lnTo>
                    <a:pt x="4070" y="9656"/>
                  </a:lnTo>
                  <a:cubicBezTo>
                    <a:pt x="4085" y="9649"/>
                    <a:pt x="4099" y="9641"/>
                    <a:pt x="4114" y="9634"/>
                  </a:cubicBezTo>
                  <a:cubicBezTo>
                    <a:pt x="4128" y="9631"/>
                    <a:pt x="4143" y="9629"/>
                    <a:pt x="4157" y="9626"/>
                  </a:cubicBezTo>
                  <a:lnTo>
                    <a:pt x="4175" y="9626"/>
                  </a:lnTo>
                  <a:lnTo>
                    <a:pt x="4175" y="9626"/>
                  </a:lnTo>
                  <a:lnTo>
                    <a:pt x="4611" y="9656"/>
                  </a:lnTo>
                  <a:lnTo>
                    <a:pt x="4611" y="9656"/>
                  </a:lnTo>
                  <a:lnTo>
                    <a:pt x="5039" y="9679"/>
                  </a:lnTo>
                  <a:lnTo>
                    <a:pt x="5258" y="9694"/>
                  </a:lnTo>
                  <a:lnTo>
                    <a:pt x="5476" y="9694"/>
                  </a:lnTo>
                  <a:lnTo>
                    <a:pt x="5476" y="9694"/>
                  </a:lnTo>
                  <a:lnTo>
                    <a:pt x="5633" y="9686"/>
                  </a:lnTo>
                  <a:lnTo>
                    <a:pt x="5633" y="9686"/>
                  </a:lnTo>
                  <a:lnTo>
                    <a:pt x="5808" y="9686"/>
                  </a:lnTo>
                  <a:lnTo>
                    <a:pt x="5808" y="9686"/>
                  </a:lnTo>
                  <a:lnTo>
                    <a:pt x="5886" y="9686"/>
                  </a:lnTo>
                  <a:cubicBezTo>
                    <a:pt x="5909" y="9689"/>
                    <a:pt x="5933" y="9691"/>
                    <a:pt x="5956" y="9694"/>
                  </a:cubicBezTo>
                  <a:lnTo>
                    <a:pt x="6026" y="9716"/>
                  </a:lnTo>
                  <a:cubicBezTo>
                    <a:pt x="6046" y="9723"/>
                    <a:pt x="6067" y="9731"/>
                    <a:pt x="6087" y="9738"/>
                  </a:cubicBezTo>
                  <a:cubicBezTo>
                    <a:pt x="6093" y="9741"/>
                    <a:pt x="6099" y="9743"/>
                    <a:pt x="6105" y="9746"/>
                  </a:cubicBezTo>
                  <a:cubicBezTo>
                    <a:pt x="6117" y="9743"/>
                    <a:pt x="6128" y="9741"/>
                    <a:pt x="6140" y="9738"/>
                  </a:cubicBezTo>
                  <a:cubicBezTo>
                    <a:pt x="6143" y="9736"/>
                    <a:pt x="6145" y="9733"/>
                    <a:pt x="6148" y="9731"/>
                  </a:cubicBezTo>
                  <a:lnTo>
                    <a:pt x="6148" y="9731"/>
                  </a:lnTo>
                  <a:cubicBezTo>
                    <a:pt x="6160" y="9719"/>
                    <a:pt x="6171" y="9706"/>
                    <a:pt x="6183" y="9694"/>
                  </a:cubicBezTo>
                  <a:cubicBezTo>
                    <a:pt x="6198" y="9686"/>
                    <a:pt x="6212" y="9679"/>
                    <a:pt x="6227" y="9671"/>
                  </a:cubicBezTo>
                  <a:lnTo>
                    <a:pt x="6332" y="9634"/>
                  </a:lnTo>
                  <a:lnTo>
                    <a:pt x="6428" y="9604"/>
                  </a:lnTo>
                  <a:lnTo>
                    <a:pt x="6541" y="9574"/>
                  </a:lnTo>
                  <a:lnTo>
                    <a:pt x="6541" y="9574"/>
                  </a:lnTo>
                  <a:lnTo>
                    <a:pt x="6681" y="9544"/>
                  </a:lnTo>
                  <a:cubicBezTo>
                    <a:pt x="6701" y="9537"/>
                    <a:pt x="6722" y="9529"/>
                    <a:pt x="6742" y="9522"/>
                  </a:cubicBezTo>
                  <a:cubicBezTo>
                    <a:pt x="6768" y="9514"/>
                    <a:pt x="6795" y="9507"/>
                    <a:pt x="6821" y="9499"/>
                  </a:cubicBezTo>
                  <a:lnTo>
                    <a:pt x="6821" y="9499"/>
                  </a:lnTo>
                  <a:lnTo>
                    <a:pt x="7092" y="9372"/>
                  </a:lnTo>
                  <a:lnTo>
                    <a:pt x="7362" y="9215"/>
                  </a:lnTo>
                  <a:lnTo>
                    <a:pt x="7642" y="9051"/>
                  </a:lnTo>
                  <a:lnTo>
                    <a:pt x="7930" y="8857"/>
                  </a:lnTo>
                  <a:lnTo>
                    <a:pt x="7930" y="8857"/>
                  </a:lnTo>
                  <a:lnTo>
                    <a:pt x="8052" y="8774"/>
                  </a:lnTo>
                  <a:lnTo>
                    <a:pt x="8192" y="8685"/>
                  </a:lnTo>
                  <a:lnTo>
                    <a:pt x="8463" y="8543"/>
                  </a:lnTo>
                  <a:lnTo>
                    <a:pt x="8463" y="8543"/>
                  </a:lnTo>
                  <a:lnTo>
                    <a:pt x="8664" y="8423"/>
                  </a:lnTo>
                  <a:lnTo>
                    <a:pt x="8873" y="8303"/>
                  </a:lnTo>
                  <a:lnTo>
                    <a:pt x="8873" y="8303"/>
                  </a:lnTo>
                  <a:lnTo>
                    <a:pt x="8987" y="8229"/>
                  </a:lnTo>
                  <a:lnTo>
                    <a:pt x="8987" y="8229"/>
                  </a:lnTo>
                  <a:lnTo>
                    <a:pt x="9345" y="8019"/>
                  </a:lnTo>
                  <a:lnTo>
                    <a:pt x="9546" y="7892"/>
                  </a:lnTo>
                  <a:lnTo>
                    <a:pt x="9598" y="7855"/>
                  </a:lnTo>
                  <a:cubicBezTo>
                    <a:pt x="9610" y="7843"/>
                    <a:pt x="9621" y="7830"/>
                    <a:pt x="9633" y="7818"/>
                  </a:cubicBezTo>
                  <a:cubicBezTo>
                    <a:pt x="9636" y="7810"/>
                    <a:pt x="9639" y="7803"/>
                    <a:pt x="9642" y="7795"/>
                  </a:cubicBezTo>
                  <a:lnTo>
                    <a:pt x="9651" y="7780"/>
                  </a:lnTo>
                  <a:lnTo>
                    <a:pt x="9651" y="7780"/>
                  </a:lnTo>
                  <a:cubicBezTo>
                    <a:pt x="9654" y="7768"/>
                    <a:pt x="9656" y="7755"/>
                    <a:pt x="9659" y="7743"/>
                  </a:cubicBezTo>
                  <a:lnTo>
                    <a:pt x="9668" y="7713"/>
                  </a:lnTo>
                  <a:cubicBezTo>
                    <a:pt x="9671" y="7711"/>
                    <a:pt x="9674" y="7708"/>
                    <a:pt x="9677" y="7706"/>
                  </a:cubicBezTo>
                  <a:lnTo>
                    <a:pt x="9677" y="7691"/>
                  </a:lnTo>
                  <a:lnTo>
                    <a:pt x="9677" y="7691"/>
                  </a:lnTo>
                  <a:lnTo>
                    <a:pt x="9659" y="7070"/>
                  </a:lnTo>
                  <a:cubicBezTo>
                    <a:pt x="9653" y="6853"/>
                    <a:pt x="9648" y="6637"/>
                    <a:pt x="9642" y="6420"/>
                  </a:cubicBezTo>
                  <a:cubicBezTo>
                    <a:pt x="9630" y="6198"/>
                    <a:pt x="9619" y="5977"/>
                    <a:pt x="9607" y="5755"/>
                  </a:cubicBezTo>
                  <a:cubicBezTo>
                    <a:pt x="9598" y="5565"/>
                    <a:pt x="9554" y="5416"/>
                    <a:pt x="9590" y="5282"/>
                  </a:cubicBezTo>
                  <a:cubicBezTo>
                    <a:pt x="9632" y="5275"/>
                    <a:pt x="9686" y="5179"/>
                    <a:pt x="9730" y="5127"/>
                  </a:cubicBezTo>
                  <a:cubicBezTo>
                    <a:pt x="9739" y="5134"/>
                    <a:pt x="9919" y="5126"/>
                    <a:pt x="9928" y="5133"/>
                  </a:cubicBezTo>
                  <a:cubicBezTo>
                    <a:pt x="9942" y="5208"/>
                    <a:pt x="9898" y="5256"/>
                    <a:pt x="9911" y="5399"/>
                  </a:cubicBezTo>
                  <a:cubicBezTo>
                    <a:pt x="9926" y="5658"/>
                    <a:pt x="9915" y="5571"/>
                    <a:pt x="9930" y="5830"/>
                  </a:cubicBezTo>
                  <a:cubicBezTo>
                    <a:pt x="9939" y="6072"/>
                    <a:pt x="9947" y="6313"/>
                    <a:pt x="9956" y="6555"/>
                  </a:cubicBezTo>
                  <a:lnTo>
                    <a:pt x="9983" y="7227"/>
                  </a:lnTo>
                  <a:cubicBezTo>
                    <a:pt x="9989" y="7441"/>
                    <a:pt x="9994" y="7656"/>
                    <a:pt x="10000" y="7870"/>
                  </a:cubicBezTo>
                  <a:lnTo>
                    <a:pt x="9948" y="7870"/>
                  </a:lnTo>
                  <a:lnTo>
                    <a:pt x="9930" y="7900"/>
                  </a:lnTo>
                  <a:lnTo>
                    <a:pt x="9930" y="7900"/>
                  </a:lnTo>
                  <a:cubicBezTo>
                    <a:pt x="9924" y="7912"/>
                    <a:pt x="9919" y="7925"/>
                    <a:pt x="9913" y="7937"/>
                  </a:cubicBezTo>
                  <a:lnTo>
                    <a:pt x="9878" y="7975"/>
                  </a:lnTo>
                  <a:cubicBezTo>
                    <a:pt x="9866" y="7987"/>
                    <a:pt x="9855" y="8000"/>
                    <a:pt x="9843" y="8012"/>
                  </a:cubicBezTo>
                  <a:cubicBezTo>
                    <a:pt x="9825" y="8022"/>
                    <a:pt x="9808" y="8032"/>
                    <a:pt x="9790" y="8042"/>
                  </a:cubicBezTo>
                  <a:cubicBezTo>
                    <a:pt x="9758" y="8064"/>
                    <a:pt x="9726" y="8087"/>
                    <a:pt x="9694" y="8109"/>
                  </a:cubicBezTo>
                  <a:lnTo>
                    <a:pt x="9590" y="8169"/>
                  </a:lnTo>
                  <a:lnTo>
                    <a:pt x="9590" y="8169"/>
                  </a:lnTo>
                  <a:lnTo>
                    <a:pt x="9476" y="8229"/>
                  </a:lnTo>
                  <a:cubicBezTo>
                    <a:pt x="9444" y="8254"/>
                    <a:pt x="9412" y="8278"/>
                    <a:pt x="9380" y="8303"/>
                  </a:cubicBezTo>
                  <a:lnTo>
                    <a:pt x="9380" y="8303"/>
                  </a:lnTo>
                  <a:lnTo>
                    <a:pt x="9205" y="8408"/>
                  </a:lnTo>
                  <a:lnTo>
                    <a:pt x="9039" y="8513"/>
                  </a:lnTo>
                  <a:lnTo>
                    <a:pt x="8690" y="8714"/>
                  </a:lnTo>
                  <a:lnTo>
                    <a:pt x="8690" y="8714"/>
                  </a:lnTo>
                  <a:lnTo>
                    <a:pt x="8332" y="8924"/>
                  </a:lnTo>
                  <a:lnTo>
                    <a:pt x="8332" y="8924"/>
                  </a:lnTo>
                  <a:lnTo>
                    <a:pt x="8131" y="9058"/>
                  </a:lnTo>
                  <a:lnTo>
                    <a:pt x="7930" y="9185"/>
                  </a:lnTo>
                  <a:lnTo>
                    <a:pt x="7930" y="9185"/>
                  </a:lnTo>
                  <a:lnTo>
                    <a:pt x="7555" y="9432"/>
                  </a:lnTo>
                  <a:lnTo>
                    <a:pt x="7371" y="9544"/>
                  </a:lnTo>
                  <a:lnTo>
                    <a:pt x="7179" y="9649"/>
                  </a:lnTo>
                  <a:lnTo>
                    <a:pt x="6978" y="9746"/>
                  </a:lnTo>
                  <a:lnTo>
                    <a:pt x="6777" y="9828"/>
                  </a:lnTo>
                  <a:lnTo>
                    <a:pt x="6681" y="9858"/>
                  </a:lnTo>
                  <a:lnTo>
                    <a:pt x="6576" y="9880"/>
                  </a:lnTo>
                  <a:lnTo>
                    <a:pt x="6463" y="9903"/>
                  </a:lnTo>
                  <a:cubicBezTo>
                    <a:pt x="6431" y="9910"/>
                    <a:pt x="6399" y="9918"/>
                    <a:pt x="6367" y="9925"/>
                  </a:cubicBezTo>
                  <a:lnTo>
                    <a:pt x="6349" y="9925"/>
                  </a:lnTo>
                  <a:lnTo>
                    <a:pt x="6341" y="9933"/>
                  </a:lnTo>
                  <a:lnTo>
                    <a:pt x="6341" y="9933"/>
                  </a:lnTo>
                  <a:lnTo>
                    <a:pt x="6314" y="9948"/>
                  </a:lnTo>
                  <a:cubicBezTo>
                    <a:pt x="6302" y="9950"/>
                    <a:pt x="6291" y="9953"/>
                    <a:pt x="6279" y="9955"/>
                  </a:cubicBezTo>
                  <a:lnTo>
                    <a:pt x="6218" y="9970"/>
                  </a:lnTo>
                  <a:cubicBezTo>
                    <a:pt x="6221" y="9978"/>
                    <a:pt x="6224" y="9985"/>
                    <a:pt x="6227" y="9993"/>
                  </a:cubicBezTo>
                  <a:lnTo>
                    <a:pt x="6227" y="9993"/>
                  </a:lnTo>
                  <a:cubicBezTo>
                    <a:pt x="6218" y="9995"/>
                    <a:pt x="6210" y="9998"/>
                    <a:pt x="6201" y="10000"/>
                  </a:cubicBezTo>
                  <a:lnTo>
                    <a:pt x="6201" y="10000"/>
                  </a:lnTo>
                  <a:lnTo>
                    <a:pt x="6175" y="10000"/>
                  </a:lnTo>
                  <a:lnTo>
                    <a:pt x="6175" y="100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98"/>
            <p:cNvSpPr/>
            <p:nvPr/>
          </p:nvSpPr>
          <p:spPr bwMode="auto">
            <a:xfrm>
              <a:off x="2481811" y="3579070"/>
              <a:ext cx="495665" cy="334819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400"/>
            <p:cNvSpPr/>
            <p:nvPr/>
          </p:nvSpPr>
          <p:spPr bwMode="auto">
            <a:xfrm>
              <a:off x="1925420" y="3602709"/>
              <a:ext cx="357798" cy="3939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03"/>
            <p:cNvSpPr/>
            <p:nvPr/>
          </p:nvSpPr>
          <p:spPr bwMode="auto">
            <a:xfrm>
              <a:off x="1959888" y="3300053"/>
              <a:ext cx="265887" cy="42674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04"/>
            <p:cNvSpPr/>
            <p:nvPr/>
          </p:nvSpPr>
          <p:spPr bwMode="auto">
            <a:xfrm>
              <a:off x="1953323" y="3434639"/>
              <a:ext cx="160846" cy="3939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05"/>
            <p:cNvSpPr/>
            <p:nvPr/>
          </p:nvSpPr>
          <p:spPr bwMode="auto">
            <a:xfrm>
              <a:off x="1975299" y="2672766"/>
              <a:ext cx="137867" cy="4267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360358" y="2541786"/>
              <a:ext cx="1122629" cy="978197"/>
              <a:chOff x="338844" y="2342731"/>
              <a:chExt cx="1122629" cy="978197"/>
            </a:xfrm>
          </p:grpSpPr>
          <p:sp>
            <p:nvSpPr>
              <p:cNvPr id="42" name="Freeform 378"/>
              <p:cNvSpPr/>
              <p:nvPr/>
            </p:nvSpPr>
            <p:spPr bwMode="auto">
              <a:xfrm>
                <a:off x="640838" y="2651289"/>
                <a:ext cx="85346" cy="301994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64" y="16"/>
                  </a:cxn>
                  <a:cxn ang="0">
                    <a:pos x="58" y="30"/>
                  </a:cxn>
                  <a:cxn ang="0">
                    <a:pos x="51" y="45"/>
                  </a:cxn>
                  <a:cxn ang="0">
                    <a:pos x="47" y="60"/>
                  </a:cxn>
                  <a:cxn ang="0">
                    <a:pos x="40" y="91"/>
                  </a:cxn>
                  <a:cxn ang="0">
                    <a:pos x="34" y="122"/>
                  </a:cxn>
                  <a:cxn ang="0">
                    <a:pos x="34" y="122"/>
                  </a:cxn>
                  <a:cxn ang="0">
                    <a:pos x="26" y="158"/>
                  </a:cxn>
                  <a:cxn ang="0">
                    <a:pos x="17" y="195"/>
                  </a:cxn>
                  <a:cxn ang="0">
                    <a:pos x="17" y="195"/>
                  </a:cxn>
                  <a:cxn ang="0">
                    <a:pos x="12" y="214"/>
                  </a:cxn>
                  <a:cxn ang="0">
                    <a:pos x="7" y="233"/>
                  </a:cxn>
                  <a:cxn ang="0">
                    <a:pos x="3" y="251"/>
                  </a:cxn>
                  <a:cxn ang="0">
                    <a:pos x="1" y="260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4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6" y="274"/>
                  </a:cxn>
                  <a:cxn ang="0">
                    <a:pos x="8" y="274"/>
                  </a:cxn>
                  <a:cxn ang="0">
                    <a:pos x="9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0" y="260"/>
                  </a:cxn>
                  <a:cxn ang="0">
                    <a:pos x="12" y="251"/>
                  </a:cxn>
                  <a:cxn ang="0">
                    <a:pos x="16" y="234"/>
                  </a:cxn>
                  <a:cxn ang="0">
                    <a:pos x="21" y="21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40" y="133"/>
                  </a:cxn>
                  <a:cxn ang="0">
                    <a:pos x="40" y="133"/>
                  </a:cxn>
                  <a:cxn ang="0">
                    <a:pos x="47" y="100"/>
                  </a:cxn>
                  <a:cxn ang="0">
                    <a:pos x="55" y="68"/>
                  </a:cxn>
                  <a:cxn ang="0">
                    <a:pos x="60" y="52"/>
                  </a:cxn>
                  <a:cxn ang="0">
                    <a:pos x="65" y="36"/>
                  </a:cxn>
                  <a:cxn ang="0">
                    <a:pos x="72" y="21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80" y="5"/>
                  </a:cxn>
                  <a:cxn ang="0">
                    <a:pos x="80" y="3"/>
                  </a:cxn>
                  <a:cxn ang="0">
                    <a:pos x="79" y="2"/>
                  </a:cxn>
                  <a:cxn ang="0">
                    <a:pos x="78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2" y="2"/>
                  </a:cxn>
                  <a:cxn ang="0">
                    <a:pos x="72" y="2"/>
                  </a:cxn>
                </a:cxnLst>
                <a:rect l="0" t="0" r="r" b="b"/>
                <a:pathLst>
                  <a:path w="80" h="275">
                    <a:moveTo>
                      <a:pt x="72" y="2"/>
                    </a:moveTo>
                    <a:lnTo>
                      <a:pt x="72" y="2"/>
                    </a:lnTo>
                    <a:lnTo>
                      <a:pt x="64" y="16"/>
                    </a:lnTo>
                    <a:lnTo>
                      <a:pt x="58" y="30"/>
                    </a:lnTo>
                    <a:lnTo>
                      <a:pt x="51" y="45"/>
                    </a:lnTo>
                    <a:lnTo>
                      <a:pt x="47" y="60"/>
                    </a:lnTo>
                    <a:lnTo>
                      <a:pt x="40" y="91"/>
                    </a:lnTo>
                    <a:lnTo>
                      <a:pt x="34" y="122"/>
                    </a:lnTo>
                    <a:lnTo>
                      <a:pt x="34" y="122"/>
                    </a:lnTo>
                    <a:lnTo>
                      <a:pt x="26" y="158"/>
                    </a:lnTo>
                    <a:lnTo>
                      <a:pt x="17" y="195"/>
                    </a:lnTo>
                    <a:lnTo>
                      <a:pt x="17" y="195"/>
                    </a:lnTo>
                    <a:lnTo>
                      <a:pt x="12" y="214"/>
                    </a:lnTo>
                    <a:lnTo>
                      <a:pt x="7" y="233"/>
                    </a:lnTo>
                    <a:lnTo>
                      <a:pt x="3" y="251"/>
                    </a:lnTo>
                    <a:lnTo>
                      <a:pt x="1" y="26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4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6" y="274"/>
                    </a:lnTo>
                    <a:lnTo>
                      <a:pt x="8" y="274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0" y="260"/>
                    </a:lnTo>
                    <a:lnTo>
                      <a:pt x="12" y="251"/>
                    </a:lnTo>
                    <a:lnTo>
                      <a:pt x="16" y="234"/>
                    </a:lnTo>
                    <a:lnTo>
                      <a:pt x="21" y="21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7" y="100"/>
                    </a:lnTo>
                    <a:lnTo>
                      <a:pt x="55" y="68"/>
                    </a:lnTo>
                    <a:lnTo>
                      <a:pt x="60" y="52"/>
                    </a:lnTo>
                    <a:lnTo>
                      <a:pt x="65" y="36"/>
                    </a:lnTo>
                    <a:lnTo>
                      <a:pt x="72" y="21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79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379"/>
              <p:cNvSpPr/>
              <p:nvPr/>
            </p:nvSpPr>
            <p:spPr bwMode="auto">
              <a:xfrm>
                <a:off x="726184" y="2549530"/>
                <a:ext cx="95195" cy="34466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77" y="3"/>
                  </a:cxn>
                  <a:cxn ang="0">
                    <a:pos x="72" y="21"/>
                  </a:cxn>
                  <a:cxn ang="0">
                    <a:pos x="65" y="38"/>
                  </a:cxn>
                  <a:cxn ang="0">
                    <a:pos x="58" y="55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31" y="156"/>
                  </a:cxn>
                  <a:cxn ang="0">
                    <a:pos x="31" y="156"/>
                  </a:cxn>
                  <a:cxn ang="0">
                    <a:pos x="27" y="177"/>
                  </a:cxn>
                  <a:cxn ang="0">
                    <a:pos x="24" y="197"/>
                  </a:cxn>
                  <a:cxn ang="0">
                    <a:pos x="20" y="219"/>
                  </a:cxn>
                  <a:cxn ang="0">
                    <a:pos x="16" y="240"/>
                  </a:cxn>
                  <a:cxn ang="0">
                    <a:pos x="16" y="240"/>
                  </a:cxn>
                  <a:cxn ang="0">
                    <a:pos x="7" y="276"/>
                  </a:cxn>
                  <a:cxn ang="0">
                    <a:pos x="2" y="293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1" y="315"/>
                  </a:cxn>
                  <a:cxn ang="0">
                    <a:pos x="1" y="316"/>
                  </a:cxn>
                  <a:cxn ang="0">
                    <a:pos x="3" y="317"/>
                  </a:cxn>
                  <a:cxn ang="0">
                    <a:pos x="6" y="317"/>
                  </a:cxn>
                  <a:cxn ang="0">
                    <a:pos x="7" y="317"/>
                  </a:cxn>
                  <a:cxn ang="0">
                    <a:pos x="9" y="316"/>
                  </a:cxn>
                  <a:cxn ang="0">
                    <a:pos x="10" y="315"/>
                  </a:cxn>
                  <a:cxn ang="0">
                    <a:pos x="10" y="313"/>
                  </a:cxn>
                  <a:cxn ang="0">
                    <a:pos x="10" y="313"/>
                  </a:cxn>
                  <a:cxn ang="0">
                    <a:pos x="11" y="303"/>
                  </a:cxn>
                  <a:cxn ang="0">
                    <a:pos x="13" y="292"/>
                  </a:cxn>
                  <a:cxn ang="0">
                    <a:pos x="17" y="273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31" y="215"/>
                  </a:cxn>
                  <a:cxn ang="0">
                    <a:pos x="34" y="196"/>
                  </a:cxn>
                  <a:cxn ang="0">
                    <a:pos x="36" y="177"/>
                  </a:cxn>
                  <a:cxn ang="0">
                    <a:pos x="41" y="158"/>
                  </a:cxn>
                  <a:cxn ang="0">
                    <a:pos x="41" y="158"/>
                  </a:cxn>
                  <a:cxn ang="0">
                    <a:pos x="60" y="84"/>
                  </a:cxn>
                  <a:cxn ang="0">
                    <a:pos x="60" y="84"/>
                  </a:cxn>
                  <a:cxn ang="0">
                    <a:pos x="66" y="64"/>
                  </a:cxn>
                  <a:cxn ang="0">
                    <a:pos x="73" y="44"/>
                  </a:cxn>
                  <a:cxn ang="0">
                    <a:pos x="80" y="26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4"/>
                  </a:cxn>
                  <a:cxn ang="0">
                    <a:pos x="85" y="2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8" y="1"/>
                  </a:cxn>
                  <a:cxn ang="0">
                    <a:pos x="77" y="3"/>
                  </a:cxn>
                  <a:cxn ang="0">
                    <a:pos x="77" y="3"/>
                  </a:cxn>
                </a:cxnLst>
                <a:rect l="0" t="0" r="r" b="b"/>
                <a:pathLst>
                  <a:path w="86" h="317">
                    <a:moveTo>
                      <a:pt x="77" y="3"/>
                    </a:moveTo>
                    <a:lnTo>
                      <a:pt x="77" y="3"/>
                    </a:lnTo>
                    <a:lnTo>
                      <a:pt x="72" y="21"/>
                    </a:lnTo>
                    <a:lnTo>
                      <a:pt x="65" y="38"/>
                    </a:lnTo>
                    <a:lnTo>
                      <a:pt x="58" y="55"/>
                    </a:lnTo>
                    <a:lnTo>
                      <a:pt x="53" y="72"/>
                    </a:lnTo>
                    <a:lnTo>
                      <a:pt x="53" y="7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27" y="177"/>
                    </a:lnTo>
                    <a:lnTo>
                      <a:pt x="24" y="197"/>
                    </a:lnTo>
                    <a:lnTo>
                      <a:pt x="20" y="219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7" y="276"/>
                    </a:lnTo>
                    <a:lnTo>
                      <a:pt x="2" y="293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" y="315"/>
                    </a:lnTo>
                    <a:lnTo>
                      <a:pt x="1" y="316"/>
                    </a:lnTo>
                    <a:lnTo>
                      <a:pt x="3" y="317"/>
                    </a:lnTo>
                    <a:lnTo>
                      <a:pt x="6" y="317"/>
                    </a:lnTo>
                    <a:lnTo>
                      <a:pt x="7" y="317"/>
                    </a:lnTo>
                    <a:lnTo>
                      <a:pt x="9" y="316"/>
                    </a:lnTo>
                    <a:lnTo>
                      <a:pt x="10" y="315"/>
                    </a:lnTo>
                    <a:lnTo>
                      <a:pt x="10" y="313"/>
                    </a:lnTo>
                    <a:lnTo>
                      <a:pt x="10" y="313"/>
                    </a:lnTo>
                    <a:lnTo>
                      <a:pt x="11" y="303"/>
                    </a:lnTo>
                    <a:lnTo>
                      <a:pt x="13" y="292"/>
                    </a:lnTo>
                    <a:lnTo>
                      <a:pt x="17" y="273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31" y="215"/>
                    </a:lnTo>
                    <a:lnTo>
                      <a:pt x="34" y="196"/>
                    </a:lnTo>
                    <a:lnTo>
                      <a:pt x="36" y="17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66" y="64"/>
                    </a:lnTo>
                    <a:lnTo>
                      <a:pt x="73" y="44"/>
                    </a:lnTo>
                    <a:lnTo>
                      <a:pt x="80" y="2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5" y="2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8" y="1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80"/>
              <p:cNvSpPr/>
              <p:nvPr/>
            </p:nvSpPr>
            <p:spPr bwMode="auto">
              <a:xfrm>
                <a:off x="831225" y="2464184"/>
                <a:ext cx="78781" cy="328254"/>
              </a:xfrm>
              <a:custGeom>
                <a:avLst/>
                <a:gdLst/>
                <a:ahLst/>
                <a:cxnLst>
                  <a:cxn ang="0">
                    <a:pos x="62" y="5"/>
                  </a:cxn>
                  <a:cxn ang="0">
                    <a:pos x="62" y="5"/>
                  </a:cxn>
                  <a:cxn ang="0">
                    <a:pos x="59" y="23"/>
                  </a:cxn>
                  <a:cxn ang="0">
                    <a:pos x="56" y="43"/>
                  </a:cxn>
                  <a:cxn ang="0">
                    <a:pos x="46" y="80"/>
                  </a:cxn>
                  <a:cxn ang="0">
                    <a:pos x="46" y="80"/>
                  </a:cxn>
                  <a:cxn ang="0">
                    <a:pos x="35" y="117"/>
                  </a:cxn>
                  <a:cxn ang="0">
                    <a:pos x="31" y="136"/>
                  </a:cxn>
                  <a:cxn ang="0">
                    <a:pos x="27" y="155"/>
                  </a:cxn>
                  <a:cxn ang="0">
                    <a:pos x="27" y="155"/>
                  </a:cxn>
                  <a:cxn ang="0">
                    <a:pos x="20" y="189"/>
                  </a:cxn>
                  <a:cxn ang="0">
                    <a:pos x="13" y="224"/>
                  </a:cxn>
                  <a:cxn ang="0">
                    <a:pos x="6" y="259"/>
                  </a:cxn>
                  <a:cxn ang="0">
                    <a:pos x="2" y="276"/>
                  </a:cxn>
                  <a:cxn ang="0">
                    <a:pos x="0" y="294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1" y="297"/>
                  </a:cxn>
                  <a:cxn ang="0">
                    <a:pos x="3" y="298"/>
                  </a:cxn>
                  <a:cxn ang="0">
                    <a:pos x="4" y="298"/>
                  </a:cxn>
                  <a:cxn ang="0">
                    <a:pos x="8" y="297"/>
                  </a:cxn>
                  <a:cxn ang="0">
                    <a:pos x="10" y="296"/>
                  </a:cxn>
                  <a:cxn ang="0">
                    <a:pos x="10" y="294"/>
                  </a:cxn>
                  <a:cxn ang="0">
                    <a:pos x="10" y="294"/>
                  </a:cxn>
                  <a:cxn ang="0">
                    <a:pos x="13" y="274"/>
                  </a:cxn>
                  <a:cxn ang="0">
                    <a:pos x="16" y="255"/>
                  </a:cxn>
                  <a:cxn ang="0">
                    <a:pos x="24" y="216"/>
                  </a:cxn>
                  <a:cxn ang="0">
                    <a:pos x="24" y="216"/>
                  </a:cxn>
                  <a:cxn ang="0">
                    <a:pos x="31" y="177"/>
                  </a:cxn>
                  <a:cxn ang="0">
                    <a:pos x="35" y="159"/>
                  </a:cxn>
                  <a:cxn ang="0">
                    <a:pos x="41" y="140"/>
                  </a:cxn>
                  <a:cxn ang="0">
                    <a:pos x="41" y="140"/>
                  </a:cxn>
                  <a:cxn ang="0">
                    <a:pos x="46" y="122"/>
                  </a:cxn>
                  <a:cxn ang="0">
                    <a:pos x="50" y="103"/>
                  </a:cxn>
                  <a:cxn ang="0">
                    <a:pos x="55" y="84"/>
                  </a:cxn>
                  <a:cxn ang="0">
                    <a:pos x="59" y="66"/>
                  </a:cxn>
                  <a:cxn ang="0">
                    <a:pos x="59" y="66"/>
                  </a:cxn>
                  <a:cxn ang="0">
                    <a:pos x="63" y="51"/>
                  </a:cxn>
                  <a:cxn ang="0">
                    <a:pos x="68" y="36"/>
                  </a:cxn>
                  <a:cxn ang="0">
                    <a:pos x="70" y="20"/>
                  </a:cxn>
                  <a:cxn ang="0">
                    <a:pos x="72" y="5"/>
                  </a:cxn>
                  <a:cxn ang="0">
                    <a:pos x="72" y="5"/>
                  </a:cxn>
                  <a:cxn ang="0">
                    <a:pos x="72" y="3"/>
                  </a:cxn>
                  <a:cxn ang="0">
                    <a:pos x="71" y="2"/>
                  </a:cxn>
                  <a:cxn ang="0">
                    <a:pos x="69" y="1"/>
                  </a:cxn>
                  <a:cxn ang="0">
                    <a:pos x="68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2" y="3"/>
                  </a:cxn>
                  <a:cxn ang="0">
                    <a:pos x="62" y="5"/>
                  </a:cxn>
                  <a:cxn ang="0">
                    <a:pos x="62" y="5"/>
                  </a:cxn>
                </a:cxnLst>
                <a:rect l="0" t="0" r="r" b="b"/>
                <a:pathLst>
                  <a:path w="72" h="298">
                    <a:moveTo>
                      <a:pt x="62" y="5"/>
                    </a:moveTo>
                    <a:lnTo>
                      <a:pt x="62" y="5"/>
                    </a:lnTo>
                    <a:lnTo>
                      <a:pt x="59" y="23"/>
                    </a:lnTo>
                    <a:lnTo>
                      <a:pt x="56" y="43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35" y="117"/>
                    </a:lnTo>
                    <a:lnTo>
                      <a:pt x="31" y="136"/>
                    </a:lnTo>
                    <a:lnTo>
                      <a:pt x="27" y="155"/>
                    </a:lnTo>
                    <a:lnTo>
                      <a:pt x="27" y="155"/>
                    </a:lnTo>
                    <a:lnTo>
                      <a:pt x="20" y="189"/>
                    </a:lnTo>
                    <a:lnTo>
                      <a:pt x="13" y="224"/>
                    </a:lnTo>
                    <a:lnTo>
                      <a:pt x="6" y="259"/>
                    </a:lnTo>
                    <a:lnTo>
                      <a:pt x="2" y="276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3" y="298"/>
                    </a:lnTo>
                    <a:lnTo>
                      <a:pt x="4" y="298"/>
                    </a:lnTo>
                    <a:lnTo>
                      <a:pt x="8" y="297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0" y="294"/>
                    </a:lnTo>
                    <a:lnTo>
                      <a:pt x="13" y="274"/>
                    </a:lnTo>
                    <a:lnTo>
                      <a:pt x="16" y="255"/>
                    </a:lnTo>
                    <a:lnTo>
                      <a:pt x="24" y="216"/>
                    </a:lnTo>
                    <a:lnTo>
                      <a:pt x="24" y="216"/>
                    </a:lnTo>
                    <a:lnTo>
                      <a:pt x="31" y="177"/>
                    </a:lnTo>
                    <a:lnTo>
                      <a:pt x="35" y="159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46" y="122"/>
                    </a:lnTo>
                    <a:lnTo>
                      <a:pt x="50" y="103"/>
                    </a:lnTo>
                    <a:lnTo>
                      <a:pt x="55" y="84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63" y="51"/>
                    </a:lnTo>
                    <a:lnTo>
                      <a:pt x="68" y="36"/>
                    </a:lnTo>
                    <a:lnTo>
                      <a:pt x="70" y="20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2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2" y="3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381"/>
              <p:cNvSpPr/>
              <p:nvPr/>
            </p:nvSpPr>
            <p:spPr bwMode="auto">
              <a:xfrm>
                <a:off x="952680" y="2398533"/>
                <a:ext cx="82065" cy="288864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5" y="28"/>
                  </a:cxn>
                  <a:cxn ang="0">
                    <a:pos x="49" y="40"/>
                  </a:cxn>
                  <a:cxn ang="0">
                    <a:pos x="44" y="53"/>
                  </a:cxn>
                  <a:cxn ang="0">
                    <a:pos x="44" y="53"/>
                  </a:cxn>
                  <a:cxn ang="0">
                    <a:pos x="39" y="72"/>
                  </a:cxn>
                  <a:cxn ang="0">
                    <a:pos x="35" y="91"/>
                  </a:cxn>
                  <a:cxn ang="0">
                    <a:pos x="31" y="109"/>
                  </a:cxn>
                  <a:cxn ang="0">
                    <a:pos x="26" y="128"/>
                  </a:cxn>
                  <a:cxn ang="0">
                    <a:pos x="26" y="128"/>
                  </a:cxn>
                  <a:cxn ang="0">
                    <a:pos x="22" y="144"/>
                  </a:cxn>
                  <a:cxn ang="0">
                    <a:pos x="18" y="160"/>
                  </a:cxn>
                  <a:cxn ang="0">
                    <a:pos x="15" y="176"/>
                  </a:cxn>
                  <a:cxn ang="0">
                    <a:pos x="12" y="193"/>
                  </a:cxn>
                  <a:cxn ang="0">
                    <a:pos x="12" y="193"/>
                  </a:cxn>
                  <a:cxn ang="0">
                    <a:pos x="5" y="227"/>
                  </a:cxn>
                  <a:cxn ang="0">
                    <a:pos x="2" y="243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62"/>
                  </a:cxn>
                  <a:cxn ang="0">
                    <a:pos x="1" y="263"/>
                  </a:cxn>
                  <a:cxn ang="0">
                    <a:pos x="2" y="264"/>
                  </a:cxn>
                  <a:cxn ang="0">
                    <a:pos x="4" y="264"/>
                  </a:cxn>
                  <a:cxn ang="0">
                    <a:pos x="7" y="263"/>
                  </a:cxn>
                  <a:cxn ang="0">
                    <a:pos x="8" y="262"/>
                  </a:cxn>
                  <a:cxn ang="0">
                    <a:pos x="9" y="260"/>
                  </a:cxn>
                  <a:cxn ang="0">
                    <a:pos x="9" y="260"/>
                  </a:cxn>
                  <a:cxn ang="0">
                    <a:pos x="12" y="241"/>
                  </a:cxn>
                  <a:cxn ang="0">
                    <a:pos x="15" y="224"/>
                  </a:cxn>
                  <a:cxn ang="0">
                    <a:pos x="24" y="188"/>
                  </a:cxn>
                  <a:cxn ang="0">
                    <a:pos x="24" y="188"/>
                  </a:cxn>
                  <a:cxn ang="0">
                    <a:pos x="30" y="155"/>
                  </a:cxn>
                  <a:cxn ang="0">
                    <a:pos x="33" y="138"/>
                  </a:cxn>
                  <a:cxn ang="0">
                    <a:pos x="37" y="123"/>
                  </a:cxn>
                  <a:cxn ang="0">
                    <a:pos x="37" y="123"/>
                  </a:cxn>
                  <a:cxn ang="0">
                    <a:pos x="45" y="89"/>
                  </a:cxn>
                  <a:cxn ang="0">
                    <a:pos x="54" y="55"/>
                  </a:cxn>
                  <a:cxn ang="0">
                    <a:pos x="54" y="55"/>
                  </a:cxn>
                  <a:cxn ang="0">
                    <a:pos x="59" y="43"/>
                  </a:cxn>
                  <a:cxn ang="0">
                    <a:pos x="64" y="31"/>
                  </a:cxn>
                  <a:cxn ang="0">
                    <a:pos x="75" y="5"/>
                  </a:cxn>
                  <a:cxn ang="0">
                    <a:pos x="75" y="5"/>
                  </a:cxn>
                  <a:cxn ang="0">
                    <a:pos x="75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7" y="1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5" h="264">
                    <a:moveTo>
                      <a:pt x="66" y="3"/>
                    </a:moveTo>
                    <a:lnTo>
                      <a:pt x="66" y="3"/>
                    </a:lnTo>
                    <a:lnTo>
                      <a:pt x="55" y="28"/>
                    </a:lnTo>
                    <a:lnTo>
                      <a:pt x="49" y="40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39" y="72"/>
                    </a:lnTo>
                    <a:lnTo>
                      <a:pt x="35" y="91"/>
                    </a:lnTo>
                    <a:lnTo>
                      <a:pt x="31" y="109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2" y="144"/>
                    </a:lnTo>
                    <a:lnTo>
                      <a:pt x="18" y="160"/>
                    </a:lnTo>
                    <a:lnTo>
                      <a:pt x="15" y="176"/>
                    </a:lnTo>
                    <a:lnTo>
                      <a:pt x="12" y="193"/>
                    </a:lnTo>
                    <a:lnTo>
                      <a:pt x="12" y="193"/>
                    </a:lnTo>
                    <a:lnTo>
                      <a:pt x="5" y="227"/>
                    </a:lnTo>
                    <a:lnTo>
                      <a:pt x="2" y="243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3"/>
                    </a:lnTo>
                    <a:lnTo>
                      <a:pt x="2" y="264"/>
                    </a:lnTo>
                    <a:lnTo>
                      <a:pt x="4" y="264"/>
                    </a:lnTo>
                    <a:lnTo>
                      <a:pt x="7" y="263"/>
                    </a:lnTo>
                    <a:lnTo>
                      <a:pt x="8" y="262"/>
                    </a:lnTo>
                    <a:lnTo>
                      <a:pt x="9" y="260"/>
                    </a:lnTo>
                    <a:lnTo>
                      <a:pt x="9" y="260"/>
                    </a:lnTo>
                    <a:lnTo>
                      <a:pt x="12" y="241"/>
                    </a:lnTo>
                    <a:lnTo>
                      <a:pt x="15" y="224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30" y="155"/>
                    </a:lnTo>
                    <a:lnTo>
                      <a:pt x="33" y="138"/>
                    </a:lnTo>
                    <a:lnTo>
                      <a:pt x="37" y="123"/>
                    </a:lnTo>
                    <a:lnTo>
                      <a:pt x="37" y="123"/>
                    </a:lnTo>
                    <a:lnTo>
                      <a:pt x="45" y="89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9" y="43"/>
                    </a:lnTo>
                    <a:lnTo>
                      <a:pt x="64" y="31"/>
                    </a:lnTo>
                    <a:lnTo>
                      <a:pt x="75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382"/>
              <p:cNvSpPr/>
              <p:nvPr/>
            </p:nvSpPr>
            <p:spPr bwMode="auto">
              <a:xfrm>
                <a:off x="1064287" y="2375556"/>
                <a:ext cx="72216" cy="210083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9" y="4"/>
                  </a:cxn>
                  <a:cxn ang="0">
                    <a:pos x="57" y="11"/>
                  </a:cxn>
                  <a:cxn ang="0">
                    <a:pos x="53" y="18"/>
                  </a:cxn>
                  <a:cxn ang="0">
                    <a:pos x="46" y="31"/>
                  </a:cxn>
                  <a:cxn ang="0">
                    <a:pos x="46" y="31"/>
                  </a:cxn>
                  <a:cxn ang="0">
                    <a:pos x="42" y="36"/>
                  </a:cxn>
                  <a:cxn ang="0">
                    <a:pos x="41" y="42"/>
                  </a:cxn>
                  <a:cxn ang="0">
                    <a:pos x="40" y="54"/>
                  </a:cxn>
                  <a:cxn ang="0">
                    <a:pos x="40" y="54"/>
                  </a:cxn>
                  <a:cxn ang="0">
                    <a:pos x="36" y="74"/>
                  </a:cxn>
                  <a:cxn ang="0">
                    <a:pos x="31" y="93"/>
                  </a:cxn>
                  <a:cxn ang="0">
                    <a:pos x="18" y="132"/>
                  </a:cxn>
                  <a:cxn ang="0">
                    <a:pos x="18" y="132"/>
                  </a:cxn>
                  <a:cxn ang="0">
                    <a:pos x="10" y="153"/>
                  </a:cxn>
                  <a:cxn ang="0">
                    <a:pos x="2" y="174"/>
                  </a:cxn>
                  <a:cxn ang="0">
                    <a:pos x="2" y="174"/>
                  </a:cxn>
                  <a:cxn ang="0">
                    <a:pos x="1" y="178"/>
                  </a:cxn>
                  <a:cxn ang="0">
                    <a:pos x="0" y="182"/>
                  </a:cxn>
                  <a:cxn ang="0">
                    <a:pos x="1" y="186"/>
                  </a:cxn>
                  <a:cxn ang="0">
                    <a:pos x="4" y="189"/>
                  </a:cxn>
                  <a:cxn ang="0">
                    <a:pos x="4" y="189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9"/>
                  </a:cxn>
                  <a:cxn ang="0">
                    <a:pos x="10" y="188"/>
                  </a:cxn>
                  <a:cxn ang="0">
                    <a:pos x="10" y="185"/>
                  </a:cxn>
                  <a:cxn ang="0">
                    <a:pos x="10" y="183"/>
                  </a:cxn>
                  <a:cxn ang="0">
                    <a:pos x="9" y="181"/>
                  </a:cxn>
                  <a:cxn ang="0">
                    <a:pos x="9" y="181"/>
                  </a:cxn>
                  <a:cxn ang="0">
                    <a:pos x="9" y="180"/>
                  </a:cxn>
                  <a:cxn ang="0">
                    <a:pos x="10" y="178"/>
                  </a:cxn>
                  <a:cxn ang="0">
                    <a:pos x="14" y="170"/>
                  </a:cxn>
                  <a:cxn ang="0">
                    <a:pos x="19" y="163"/>
                  </a:cxn>
                  <a:cxn ang="0">
                    <a:pos x="21" y="158"/>
                  </a:cxn>
                  <a:cxn ang="0">
                    <a:pos x="21" y="158"/>
                  </a:cxn>
                  <a:cxn ang="0">
                    <a:pos x="24" y="144"/>
                  </a:cxn>
                  <a:cxn ang="0">
                    <a:pos x="28" y="130"/>
                  </a:cxn>
                  <a:cxn ang="0">
                    <a:pos x="38" y="102"/>
                  </a:cxn>
                  <a:cxn ang="0">
                    <a:pos x="38" y="102"/>
                  </a:cxn>
                  <a:cxn ang="0">
                    <a:pos x="42" y="89"/>
                  </a:cxn>
                  <a:cxn ang="0">
                    <a:pos x="46" y="75"/>
                  </a:cxn>
                  <a:cxn ang="0">
                    <a:pos x="51" y="48"/>
                  </a:cxn>
                  <a:cxn ang="0">
                    <a:pos x="51" y="48"/>
                  </a:cxn>
                  <a:cxn ang="0">
                    <a:pos x="52" y="42"/>
                  </a:cxn>
                  <a:cxn ang="0">
                    <a:pos x="54" y="37"/>
                  </a:cxn>
                  <a:cxn ang="0">
                    <a:pos x="59" y="27"/>
                  </a:cxn>
                  <a:cxn ang="0">
                    <a:pos x="64" y="18"/>
                  </a:cxn>
                  <a:cxn ang="0">
                    <a:pos x="66" y="11"/>
                  </a:cxn>
                  <a:cxn ang="0">
                    <a:pos x="68" y="6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7" y="2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61" y="1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9" y="4"/>
                  </a:cxn>
                </a:cxnLst>
                <a:rect l="0" t="0" r="r" b="b"/>
                <a:pathLst>
                  <a:path w="68" h="190">
                    <a:moveTo>
                      <a:pt x="59" y="4"/>
                    </a:moveTo>
                    <a:lnTo>
                      <a:pt x="59" y="4"/>
                    </a:lnTo>
                    <a:lnTo>
                      <a:pt x="57" y="11"/>
                    </a:lnTo>
                    <a:lnTo>
                      <a:pt x="53" y="18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2" y="36"/>
                    </a:lnTo>
                    <a:lnTo>
                      <a:pt x="41" y="4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6" y="74"/>
                    </a:lnTo>
                    <a:lnTo>
                      <a:pt x="31" y="9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0" y="153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1" y="178"/>
                    </a:lnTo>
                    <a:lnTo>
                      <a:pt x="0" y="182"/>
                    </a:lnTo>
                    <a:lnTo>
                      <a:pt x="1" y="186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9"/>
                    </a:lnTo>
                    <a:lnTo>
                      <a:pt x="10" y="188"/>
                    </a:lnTo>
                    <a:lnTo>
                      <a:pt x="10" y="185"/>
                    </a:lnTo>
                    <a:lnTo>
                      <a:pt x="10" y="183"/>
                    </a:lnTo>
                    <a:lnTo>
                      <a:pt x="9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0" y="178"/>
                    </a:lnTo>
                    <a:lnTo>
                      <a:pt x="14" y="170"/>
                    </a:lnTo>
                    <a:lnTo>
                      <a:pt x="19" y="163"/>
                    </a:lnTo>
                    <a:lnTo>
                      <a:pt x="21" y="158"/>
                    </a:lnTo>
                    <a:lnTo>
                      <a:pt x="21" y="158"/>
                    </a:lnTo>
                    <a:lnTo>
                      <a:pt x="24" y="144"/>
                    </a:lnTo>
                    <a:lnTo>
                      <a:pt x="28" y="13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42" y="89"/>
                    </a:lnTo>
                    <a:lnTo>
                      <a:pt x="46" y="75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2" y="42"/>
                    </a:lnTo>
                    <a:lnTo>
                      <a:pt x="54" y="37"/>
                    </a:lnTo>
                    <a:lnTo>
                      <a:pt x="59" y="27"/>
                    </a:lnTo>
                    <a:lnTo>
                      <a:pt x="64" y="18"/>
                    </a:lnTo>
                    <a:lnTo>
                      <a:pt x="66" y="11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7" y="2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383"/>
              <p:cNvSpPr/>
              <p:nvPr/>
            </p:nvSpPr>
            <p:spPr bwMode="auto">
              <a:xfrm>
                <a:off x="1179175" y="2375556"/>
                <a:ext cx="45956" cy="150997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32" y="21"/>
                  </a:cxn>
                  <a:cxn ang="0">
                    <a:pos x="29" y="37"/>
                  </a:cxn>
                  <a:cxn ang="0">
                    <a:pos x="21" y="68"/>
                  </a:cxn>
                  <a:cxn ang="0">
                    <a:pos x="21" y="68"/>
                  </a:cxn>
                  <a:cxn ang="0">
                    <a:pos x="18" y="85"/>
                  </a:cxn>
                  <a:cxn ang="0">
                    <a:pos x="13" y="100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0" y="134"/>
                  </a:cxn>
                  <a:cxn ang="0">
                    <a:pos x="2" y="135"/>
                  </a:cxn>
                  <a:cxn ang="0">
                    <a:pos x="3" y="136"/>
                  </a:cxn>
                  <a:cxn ang="0">
                    <a:pos x="5" y="137"/>
                  </a:cxn>
                  <a:cxn ang="0">
                    <a:pos x="8" y="137"/>
                  </a:cxn>
                  <a:cxn ang="0">
                    <a:pos x="10" y="136"/>
                  </a:cxn>
                  <a:cxn ang="0">
                    <a:pos x="11" y="134"/>
                  </a:cxn>
                  <a:cxn ang="0">
                    <a:pos x="11" y="134"/>
                  </a:cxn>
                  <a:cxn ang="0">
                    <a:pos x="17" y="117"/>
                  </a:cxn>
                  <a:cxn ang="0">
                    <a:pos x="23" y="99"/>
                  </a:cxn>
                  <a:cxn ang="0">
                    <a:pos x="28" y="81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0" y="34"/>
                  </a:cxn>
                  <a:cxn ang="0">
                    <a:pos x="42" y="20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2"/>
                  </a:cxn>
                  <a:cxn ang="0">
                    <a:pos x="41" y="1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5" y="5"/>
                  </a:cxn>
                  <a:cxn ang="0">
                    <a:pos x="35" y="5"/>
                  </a:cxn>
                </a:cxnLst>
                <a:rect l="0" t="0" r="r" b="b"/>
                <a:pathLst>
                  <a:path w="44" h="137">
                    <a:moveTo>
                      <a:pt x="35" y="5"/>
                    </a:moveTo>
                    <a:lnTo>
                      <a:pt x="35" y="5"/>
                    </a:lnTo>
                    <a:lnTo>
                      <a:pt x="32" y="21"/>
                    </a:lnTo>
                    <a:lnTo>
                      <a:pt x="29" y="37"/>
                    </a:lnTo>
                    <a:lnTo>
                      <a:pt x="21" y="68"/>
                    </a:lnTo>
                    <a:lnTo>
                      <a:pt x="21" y="68"/>
                    </a:lnTo>
                    <a:lnTo>
                      <a:pt x="18" y="85"/>
                    </a:lnTo>
                    <a:lnTo>
                      <a:pt x="13" y="100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4"/>
                    </a:lnTo>
                    <a:lnTo>
                      <a:pt x="2" y="135"/>
                    </a:lnTo>
                    <a:lnTo>
                      <a:pt x="3" y="136"/>
                    </a:lnTo>
                    <a:lnTo>
                      <a:pt x="5" y="137"/>
                    </a:lnTo>
                    <a:lnTo>
                      <a:pt x="8" y="137"/>
                    </a:lnTo>
                    <a:lnTo>
                      <a:pt x="10" y="136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7" y="117"/>
                    </a:lnTo>
                    <a:lnTo>
                      <a:pt x="23" y="99"/>
                    </a:lnTo>
                    <a:lnTo>
                      <a:pt x="28" y="81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0" y="34"/>
                    </a:lnTo>
                    <a:lnTo>
                      <a:pt x="42" y="20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384"/>
              <p:cNvSpPr/>
              <p:nvPr/>
            </p:nvSpPr>
            <p:spPr bwMode="auto">
              <a:xfrm>
                <a:off x="1294064" y="2372273"/>
                <a:ext cx="19695" cy="2626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0" y="1"/>
                  </a:cxn>
                  <a:cxn ang="0">
                    <a:pos x="3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2"/>
                  </a:cxn>
                  <a:cxn ang="0">
                    <a:pos x="2" y="23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0" y="15"/>
                  </a:cxn>
                  <a:cxn ang="0">
                    <a:pos x="12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1"/>
                  </a:cxn>
                </a:cxnLst>
                <a:rect l="0" t="0" r="r" b="b"/>
                <a:pathLst>
                  <a:path w="18" h="23">
                    <a:moveTo>
                      <a:pt x="10" y="1"/>
                    </a:moveTo>
                    <a:lnTo>
                      <a:pt x="10" y="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385"/>
              <p:cNvSpPr/>
              <p:nvPr/>
            </p:nvSpPr>
            <p:spPr bwMode="auto">
              <a:xfrm>
                <a:off x="676947" y="2943435"/>
                <a:ext cx="341384" cy="82065"/>
              </a:xfrm>
              <a:custGeom>
                <a:avLst/>
                <a:gdLst/>
                <a:ahLst/>
                <a:cxnLst>
                  <a:cxn ang="0">
                    <a:pos x="306" y="66"/>
                  </a:cxn>
                  <a:cxn ang="0">
                    <a:pos x="306" y="66"/>
                  </a:cxn>
                  <a:cxn ang="0">
                    <a:pos x="297" y="67"/>
                  </a:cxn>
                  <a:cxn ang="0">
                    <a:pos x="288" y="66"/>
                  </a:cxn>
                  <a:cxn ang="0">
                    <a:pos x="279" y="63"/>
                  </a:cxn>
                  <a:cxn ang="0">
                    <a:pos x="268" y="59"/>
                  </a:cxn>
                  <a:cxn ang="0">
                    <a:pos x="249" y="51"/>
                  </a:cxn>
                  <a:cxn ang="0">
                    <a:pos x="232" y="45"/>
                  </a:cxn>
                  <a:cxn ang="0">
                    <a:pos x="232" y="45"/>
                  </a:cxn>
                  <a:cxn ang="0">
                    <a:pos x="194" y="35"/>
                  </a:cxn>
                  <a:cxn ang="0">
                    <a:pos x="157" y="24"/>
                  </a:cxn>
                  <a:cxn ang="0">
                    <a:pos x="157" y="24"/>
                  </a:cxn>
                  <a:cxn ang="0">
                    <a:pos x="139" y="20"/>
                  </a:cxn>
                  <a:cxn ang="0">
                    <a:pos x="121" y="17"/>
                  </a:cxn>
                  <a:cxn ang="0">
                    <a:pos x="102" y="14"/>
                  </a:cxn>
                  <a:cxn ang="0">
                    <a:pos x="85" y="11"/>
                  </a:cxn>
                  <a:cxn ang="0">
                    <a:pos x="85" y="11"/>
                  </a:cxn>
                  <a:cxn ang="0">
                    <a:pos x="64" y="7"/>
                  </a:cxn>
                  <a:cxn ang="0">
                    <a:pos x="44" y="3"/>
                  </a:cxn>
                  <a:cxn ang="0">
                    <a:pos x="2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6" y="10"/>
                  </a:cxn>
                  <a:cxn ang="0">
                    <a:pos x="47" y="13"/>
                  </a:cxn>
                  <a:cxn ang="0">
                    <a:pos x="68" y="17"/>
                  </a:cxn>
                  <a:cxn ang="0">
                    <a:pos x="90" y="21"/>
                  </a:cxn>
                  <a:cxn ang="0">
                    <a:pos x="90" y="21"/>
                  </a:cxn>
                  <a:cxn ang="0">
                    <a:pos x="109" y="25"/>
                  </a:cxn>
                  <a:cxn ang="0">
                    <a:pos x="130" y="30"/>
                  </a:cxn>
                  <a:cxn ang="0">
                    <a:pos x="151" y="34"/>
                  </a:cxn>
                  <a:cxn ang="0">
                    <a:pos x="170" y="39"/>
                  </a:cxn>
                  <a:cxn ang="0">
                    <a:pos x="170" y="39"/>
                  </a:cxn>
                  <a:cxn ang="0">
                    <a:pos x="191" y="45"/>
                  </a:cxn>
                  <a:cxn ang="0">
                    <a:pos x="213" y="50"/>
                  </a:cxn>
                  <a:cxn ang="0">
                    <a:pos x="234" y="56"/>
                  </a:cxn>
                  <a:cxn ang="0">
                    <a:pos x="255" y="63"/>
                  </a:cxn>
                  <a:cxn ang="0">
                    <a:pos x="255" y="63"/>
                  </a:cxn>
                  <a:cxn ang="0">
                    <a:pos x="281" y="73"/>
                  </a:cxn>
                  <a:cxn ang="0">
                    <a:pos x="288" y="74"/>
                  </a:cxn>
                  <a:cxn ang="0">
                    <a:pos x="294" y="75"/>
                  </a:cxn>
                  <a:cxn ang="0">
                    <a:pos x="301" y="76"/>
                  </a:cxn>
                  <a:cxn ang="0">
                    <a:pos x="309" y="75"/>
                  </a:cxn>
                  <a:cxn ang="0">
                    <a:pos x="309" y="75"/>
                  </a:cxn>
                  <a:cxn ang="0">
                    <a:pos x="311" y="74"/>
                  </a:cxn>
                  <a:cxn ang="0">
                    <a:pos x="312" y="73"/>
                  </a:cxn>
                  <a:cxn ang="0">
                    <a:pos x="312" y="71"/>
                  </a:cxn>
                  <a:cxn ang="0">
                    <a:pos x="312" y="70"/>
                  </a:cxn>
                  <a:cxn ang="0">
                    <a:pos x="310" y="67"/>
                  </a:cxn>
                  <a:cxn ang="0">
                    <a:pos x="308" y="66"/>
                  </a:cxn>
                  <a:cxn ang="0">
                    <a:pos x="306" y="66"/>
                  </a:cxn>
                  <a:cxn ang="0">
                    <a:pos x="306" y="66"/>
                  </a:cxn>
                </a:cxnLst>
                <a:rect l="0" t="0" r="r" b="b"/>
                <a:pathLst>
                  <a:path w="312" h="76">
                    <a:moveTo>
                      <a:pt x="306" y="66"/>
                    </a:moveTo>
                    <a:lnTo>
                      <a:pt x="306" y="66"/>
                    </a:lnTo>
                    <a:lnTo>
                      <a:pt x="297" y="67"/>
                    </a:lnTo>
                    <a:lnTo>
                      <a:pt x="288" y="66"/>
                    </a:lnTo>
                    <a:lnTo>
                      <a:pt x="279" y="63"/>
                    </a:lnTo>
                    <a:lnTo>
                      <a:pt x="268" y="59"/>
                    </a:lnTo>
                    <a:lnTo>
                      <a:pt x="249" y="51"/>
                    </a:lnTo>
                    <a:lnTo>
                      <a:pt x="232" y="45"/>
                    </a:lnTo>
                    <a:lnTo>
                      <a:pt x="232" y="45"/>
                    </a:lnTo>
                    <a:lnTo>
                      <a:pt x="194" y="35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39" y="20"/>
                    </a:lnTo>
                    <a:lnTo>
                      <a:pt x="121" y="17"/>
                    </a:lnTo>
                    <a:lnTo>
                      <a:pt x="102" y="14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64" y="7"/>
                    </a:lnTo>
                    <a:lnTo>
                      <a:pt x="44" y="3"/>
                    </a:lnTo>
                    <a:lnTo>
                      <a:pt x="2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6" y="10"/>
                    </a:lnTo>
                    <a:lnTo>
                      <a:pt x="47" y="13"/>
                    </a:lnTo>
                    <a:lnTo>
                      <a:pt x="68" y="17"/>
                    </a:lnTo>
                    <a:lnTo>
                      <a:pt x="90" y="21"/>
                    </a:lnTo>
                    <a:lnTo>
                      <a:pt x="90" y="21"/>
                    </a:lnTo>
                    <a:lnTo>
                      <a:pt x="109" y="25"/>
                    </a:lnTo>
                    <a:lnTo>
                      <a:pt x="130" y="30"/>
                    </a:lnTo>
                    <a:lnTo>
                      <a:pt x="151" y="34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91" y="45"/>
                    </a:lnTo>
                    <a:lnTo>
                      <a:pt x="213" y="50"/>
                    </a:lnTo>
                    <a:lnTo>
                      <a:pt x="234" y="56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81" y="73"/>
                    </a:lnTo>
                    <a:lnTo>
                      <a:pt x="288" y="74"/>
                    </a:lnTo>
                    <a:lnTo>
                      <a:pt x="294" y="75"/>
                    </a:lnTo>
                    <a:lnTo>
                      <a:pt x="301" y="76"/>
                    </a:lnTo>
                    <a:lnTo>
                      <a:pt x="309" y="75"/>
                    </a:lnTo>
                    <a:lnTo>
                      <a:pt x="309" y="75"/>
                    </a:lnTo>
                    <a:lnTo>
                      <a:pt x="311" y="74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0" y="67"/>
                    </a:lnTo>
                    <a:lnTo>
                      <a:pt x="308" y="66"/>
                    </a:lnTo>
                    <a:lnTo>
                      <a:pt x="306" y="66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86"/>
              <p:cNvSpPr/>
              <p:nvPr/>
            </p:nvSpPr>
            <p:spPr bwMode="auto">
              <a:xfrm>
                <a:off x="831225" y="2818698"/>
                <a:ext cx="354514" cy="98476"/>
              </a:xfrm>
              <a:custGeom>
                <a:avLst/>
                <a:gdLst/>
                <a:ahLst/>
                <a:cxnLst>
                  <a:cxn ang="0">
                    <a:pos x="319" y="80"/>
                  </a:cxn>
                  <a:cxn ang="0">
                    <a:pos x="319" y="80"/>
                  </a:cxn>
                  <a:cxn ang="0">
                    <a:pos x="278" y="76"/>
                  </a:cxn>
                  <a:cxn ang="0">
                    <a:pos x="239" y="71"/>
                  </a:cxn>
                  <a:cxn ang="0">
                    <a:pos x="199" y="63"/>
                  </a:cxn>
                  <a:cxn ang="0">
                    <a:pos x="160" y="54"/>
                  </a:cxn>
                  <a:cxn ang="0">
                    <a:pos x="160" y="54"/>
                  </a:cxn>
                  <a:cxn ang="0">
                    <a:pos x="121" y="42"/>
                  </a:cxn>
                  <a:cxn ang="0">
                    <a:pos x="83" y="31"/>
                  </a:cxn>
                  <a:cxn ang="0">
                    <a:pos x="63" y="25"/>
                  </a:cxn>
                  <a:cxn ang="0">
                    <a:pos x="45" y="19"/>
                  </a:cxn>
                  <a:cxn ang="0">
                    <a:pos x="26" y="1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1" y="19"/>
                  </a:cxn>
                  <a:cxn ang="0">
                    <a:pos x="41" y="27"/>
                  </a:cxn>
                  <a:cxn ang="0">
                    <a:pos x="59" y="33"/>
                  </a:cxn>
                  <a:cxn ang="0">
                    <a:pos x="79" y="39"/>
                  </a:cxn>
                  <a:cxn ang="0">
                    <a:pos x="118" y="51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77" y="68"/>
                  </a:cxn>
                  <a:cxn ang="0">
                    <a:pos x="197" y="72"/>
                  </a:cxn>
                  <a:cxn ang="0">
                    <a:pos x="217" y="77"/>
                  </a:cxn>
                  <a:cxn ang="0">
                    <a:pos x="237" y="80"/>
                  </a:cxn>
                  <a:cxn ang="0">
                    <a:pos x="277" y="87"/>
                  </a:cxn>
                  <a:cxn ang="0">
                    <a:pos x="319" y="91"/>
                  </a:cxn>
                  <a:cxn ang="0">
                    <a:pos x="319" y="91"/>
                  </a:cxn>
                  <a:cxn ang="0">
                    <a:pos x="321" y="90"/>
                  </a:cxn>
                  <a:cxn ang="0">
                    <a:pos x="322" y="90"/>
                  </a:cxn>
                  <a:cxn ang="0">
                    <a:pos x="323" y="88"/>
                  </a:cxn>
                  <a:cxn ang="0">
                    <a:pos x="323" y="86"/>
                  </a:cxn>
                  <a:cxn ang="0">
                    <a:pos x="322" y="83"/>
                  </a:cxn>
                  <a:cxn ang="0">
                    <a:pos x="321" y="82"/>
                  </a:cxn>
                  <a:cxn ang="0">
                    <a:pos x="319" y="80"/>
                  </a:cxn>
                  <a:cxn ang="0">
                    <a:pos x="319" y="80"/>
                  </a:cxn>
                </a:cxnLst>
                <a:rect l="0" t="0" r="r" b="b"/>
                <a:pathLst>
                  <a:path w="323" h="91">
                    <a:moveTo>
                      <a:pt x="319" y="80"/>
                    </a:moveTo>
                    <a:lnTo>
                      <a:pt x="319" y="80"/>
                    </a:lnTo>
                    <a:lnTo>
                      <a:pt x="278" y="76"/>
                    </a:lnTo>
                    <a:lnTo>
                      <a:pt x="239" y="71"/>
                    </a:lnTo>
                    <a:lnTo>
                      <a:pt x="199" y="63"/>
                    </a:lnTo>
                    <a:lnTo>
                      <a:pt x="160" y="54"/>
                    </a:lnTo>
                    <a:lnTo>
                      <a:pt x="160" y="54"/>
                    </a:lnTo>
                    <a:lnTo>
                      <a:pt x="121" y="42"/>
                    </a:lnTo>
                    <a:lnTo>
                      <a:pt x="83" y="31"/>
                    </a:lnTo>
                    <a:lnTo>
                      <a:pt x="63" y="25"/>
                    </a:lnTo>
                    <a:lnTo>
                      <a:pt x="45" y="19"/>
                    </a:lnTo>
                    <a:lnTo>
                      <a:pt x="26" y="1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1" y="19"/>
                    </a:lnTo>
                    <a:lnTo>
                      <a:pt x="41" y="27"/>
                    </a:lnTo>
                    <a:lnTo>
                      <a:pt x="59" y="33"/>
                    </a:lnTo>
                    <a:lnTo>
                      <a:pt x="79" y="39"/>
                    </a:lnTo>
                    <a:lnTo>
                      <a:pt x="118" y="51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77" y="68"/>
                    </a:lnTo>
                    <a:lnTo>
                      <a:pt x="197" y="72"/>
                    </a:lnTo>
                    <a:lnTo>
                      <a:pt x="217" y="77"/>
                    </a:lnTo>
                    <a:lnTo>
                      <a:pt x="237" y="80"/>
                    </a:lnTo>
                    <a:lnTo>
                      <a:pt x="277" y="87"/>
                    </a:lnTo>
                    <a:lnTo>
                      <a:pt x="319" y="91"/>
                    </a:lnTo>
                    <a:lnTo>
                      <a:pt x="319" y="91"/>
                    </a:lnTo>
                    <a:lnTo>
                      <a:pt x="321" y="90"/>
                    </a:lnTo>
                    <a:lnTo>
                      <a:pt x="322" y="90"/>
                    </a:lnTo>
                    <a:lnTo>
                      <a:pt x="323" y="88"/>
                    </a:lnTo>
                    <a:lnTo>
                      <a:pt x="323" y="86"/>
                    </a:lnTo>
                    <a:lnTo>
                      <a:pt x="322" y="83"/>
                    </a:lnTo>
                    <a:lnTo>
                      <a:pt x="321" y="82"/>
                    </a:lnTo>
                    <a:lnTo>
                      <a:pt x="319" y="80"/>
                    </a:lnTo>
                    <a:lnTo>
                      <a:pt x="319" y="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387"/>
              <p:cNvSpPr/>
              <p:nvPr/>
            </p:nvSpPr>
            <p:spPr bwMode="auto">
              <a:xfrm>
                <a:off x="929701" y="2739917"/>
                <a:ext cx="328254" cy="105041"/>
              </a:xfrm>
              <a:custGeom>
                <a:avLst/>
                <a:gdLst/>
                <a:ahLst/>
                <a:cxnLst>
                  <a:cxn ang="0">
                    <a:pos x="294" y="84"/>
                  </a:cxn>
                  <a:cxn ang="0">
                    <a:pos x="294" y="84"/>
                  </a:cxn>
                  <a:cxn ang="0">
                    <a:pos x="290" y="85"/>
                  </a:cxn>
                  <a:cxn ang="0">
                    <a:pos x="287" y="85"/>
                  </a:cxn>
                  <a:cxn ang="0">
                    <a:pos x="282" y="83"/>
                  </a:cxn>
                  <a:cxn ang="0">
                    <a:pos x="278" y="79"/>
                  </a:cxn>
                  <a:cxn ang="0">
                    <a:pos x="273" y="76"/>
                  </a:cxn>
                  <a:cxn ang="0">
                    <a:pos x="273" y="76"/>
                  </a:cxn>
                  <a:cxn ang="0">
                    <a:pos x="266" y="72"/>
                  </a:cxn>
                  <a:cxn ang="0">
                    <a:pos x="257" y="69"/>
                  </a:cxn>
                  <a:cxn ang="0">
                    <a:pos x="240" y="63"/>
                  </a:cxn>
                  <a:cxn ang="0">
                    <a:pos x="240" y="63"/>
                  </a:cxn>
                  <a:cxn ang="0">
                    <a:pos x="222" y="58"/>
                  </a:cxn>
                  <a:cxn ang="0">
                    <a:pos x="205" y="52"/>
                  </a:cxn>
                  <a:cxn ang="0">
                    <a:pos x="169" y="45"/>
                  </a:cxn>
                  <a:cxn ang="0">
                    <a:pos x="169" y="45"/>
                  </a:cxn>
                  <a:cxn ang="0">
                    <a:pos x="128" y="36"/>
                  </a:cxn>
                  <a:cxn ang="0">
                    <a:pos x="87" y="25"/>
                  </a:cxn>
                  <a:cxn ang="0">
                    <a:pos x="67" y="20"/>
                  </a:cxn>
                  <a:cxn ang="0">
                    <a:pos x="47" y="14"/>
                  </a:cxn>
                  <a:cxn ang="0">
                    <a:pos x="27" y="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3" y="16"/>
                  </a:cxn>
                  <a:cxn ang="0">
                    <a:pos x="43" y="23"/>
                  </a:cxn>
                  <a:cxn ang="0">
                    <a:pos x="63" y="30"/>
                  </a:cxn>
                  <a:cxn ang="0">
                    <a:pos x="84" y="35"/>
                  </a:cxn>
                  <a:cxn ang="0">
                    <a:pos x="125" y="44"/>
                  </a:cxn>
                  <a:cxn ang="0">
                    <a:pos x="167" y="54"/>
                  </a:cxn>
                  <a:cxn ang="0">
                    <a:pos x="167" y="54"/>
                  </a:cxn>
                  <a:cxn ang="0">
                    <a:pos x="210" y="65"/>
                  </a:cxn>
                  <a:cxn ang="0">
                    <a:pos x="232" y="70"/>
                  </a:cxn>
                  <a:cxn ang="0">
                    <a:pos x="253" y="78"/>
                  </a:cxn>
                  <a:cxn ang="0">
                    <a:pos x="253" y="78"/>
                  </a:cxn>
                  <a:cxn ang="0">
                    <a:pos x="263" y="83"/>
                  </a:cxn>
                  <a:cxn ang="0">
                    <a:pos x="274" y="90"/>
                  </a:cxn>
                  <a:cxn ang="0">
                    <a:pos x="279" y="93"/>
                  </a:cxn>
                  <a:cxn ang="0">
                    <a:pos x="285" y="95"/>
                  </a:cxn>
                  <a:cxn ang="0">
                    <a:pos x="290" y="95"/>
                  </a:cxn>
                  <a:cxn ang="0">
                    <a:pos x="296" y="94"/>
                  </a:cxn>
                  <a:cxn ang="0">
                    <a:pos x="296" y="94"/>
                  </a:cxn>
                  <a:cxn ang="0">
                    <a:pos x="298" y="93"/>
                  </a:cxn>
                  <a:cxn ang="0">
                    <a:pos x="299" y="92"/>
                  </a:cxn>
                  <a:cxn ang="0">
                    <a:pos x="299" y="87"/>
                  </a:cxn>
                  <a:cxn ang="0">
                    <a:pos x="298" y="86"/>
                  </a:cxn>
                  <a:cxn ang="0">
                    <a:pos x="297" y="84"/>
                  </a:cxn>
                  <a:cxn ang="0">
                    <a:pos x="296" y="84"/>
                  </a:cxn>
                  <a:cxn ang="0">
                    <a:pos x="294" y="84"/>
                  </a:cxn>
                  <a:cxn ang="0">
                    <a:pos x="294" y="84"/>
                  </a:cxn>
                </a:cxnLst>
                <a:rect l="0" t="0" r="r" b="b"/>
                <a:pathLst>
                  <a:path w="299" h="95">
                    <a:moveTo>
                      <a:pt x="294" y="84"/>
                    </a:moveTo>
                    <a:lnTo>
                      <a:pt x="294" y="84"/>
                    </a:lnTo>
                    <a:lnTo>
                      <a:pt x="290" y="85"/>
                    </a:lnTo>
                    <a:lnTo>
                      <a:pt x="287" y="85"/>
                    </a:lnTo>
                    <a:lnTo>
                      <a:pt x="282" y="83"/>
                    </a:lnTo>
                    <a:lnTo>
                      <a:pt x="278" y="79"/>
                    </a:lnTo>
                    <a:lnTo>
                      <a:pt x="273" y="76"/>
                    </a:lnTo>
                    <a:lnTo>
                      <a:pt x="273" y="76"/>
                    </a:lnTo>
                    <a:lnTo>
                      <a:pt x="266" y="72"/>
                    </a:lnTo>
                    <a:lnTo>
                      <a:pt x="257" y="69"/>
                    </a:lnTo>
                    <a:lnTo>
                      <a:pt x="240" y="63"/>
                    </a:lnTo>
                    <a:lnTo>
                      <a:pt x="240" y="63"/>
                    </a:lnTo>
                    <a:lnTo>
                      <a:pt x="222" y="58"/>
                    </a:lnTo>
                    <a:lnTo>
                      <a:pt x="205" y="52"/>
                    </a:lnTo>
                    <a:lnTo>
                      <a:pt x="169" y="45"/>
                    </a:lnTo>
                    <a:lnTo>
                      <a:pt x="169" y="45"/>
                    </a:lnTo>
                    <a:lnTo>
                      <a:pt x="128" y="36"/>
                    </a:lnTo>
                    <a:lnTo>
                      <a:pt x="87" y="25"/>
                    </a:lnTo>
                    <a:lnTo>
                      <a:pt x="67" y="20"/>
                    </a:lnTo>
                    <a:lnTo>
                      <a:pt x="47" y="14"/>
                    </a:lnTo>
                    <a:lnTo>
                      <a:pt x="27" y="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3" y="16"/>
                    </a:lnTo>
                    <a:lnTo>
                      <a:pt x="43" y="23"/>
                    </a:lnTo>
                    <a:lnTo>
                      <a:pt x="63" y="30"/>
                    </a:lnTo>
                    <a:lnTo>
                      <a:pt x="84" y="35"/>
                    </a:lnTo>
                    <a:lnTo>
                      <a:pt x="125" y="44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210" y="65"/>
                    </a:lnTo>
                    <a:lnTo>
                      <a:pt x="232" y="70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63" y="83"/>
                    </a:lnTo>
                    <a:lnTo>
                      <a:pt x="274" y="90"/>
                    </a:lnTo>
                    <a:lnTo>
                      <a:pt x="279" y="93"/>
                    </a:lnTo>
                    <a:lnTo>
                      <a:pt x="285" y="95"/>
                    </a:lnTo>
                    <a:lnTo>
                      <a:pt x="290" y="95"/>
                    </a:lnTo>
                    <a:lnTo>
                      <a:pt x="296" y="94"/>
                    </a:lnTo>
                    <a:lnTo>
                      <a:pt x="296" y="94"/>
                    </a:lnTo>
                    <a:lnTo>
                      <a:pt x="298" y="93"/>
                    </a:lnTo>
                    <a:lnTo>
                      <a:pt x="299" y="92"/>
                    </a:lnTo>
                    <a:lnTo>
                      <a:pt x="299" y="87"/>
                    </a:lnTo>
                    <a:lnTo>
                      <a:pt x="298" y="86"/>
                    </a:lnTo>
                    <a:lnTo>
                      <a:pt x="297" y="84"/>
                    </a:lnTo>
                    <a:lnTo>
                      <a:pt x="296" y="84"/>
                    </a:lnTo>
                    <a:lnTo>
                      <a:pt x="294" y="84"/>
                    </a:lnTo>
                    <a:lnTo>
                      <a:pt x="294" y="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88"/>
              <p:cNvSpPr/>
              <p:nvPr/>
            </p:nvSpPr>
            <p:spPr bwMode="auto">
              <a:xfrm>
                <a:off x="988787" y="2684115"/>
                <a:ext cx="272452" cy="62369"/>
              </a:xfrm>
              <a:custGeom>
                <a:avLst/>
                <a:gdLst/>
                <a:ahLst/>
                <a:cxnLst>
                  <a:cxn ang="0">
                    <a:pos x="246" y="48"/>
                  </a:cxn>
                  <a:cxn ang="0">
                    <a:pos x="214" y="44"/>
                  </a:cxn>
                  <a:cxn ang="0">
                    <a:pos x="148" y="32"/>
                  </a:cxn>
                  <a:cxn ang="0">
                    <a:pos x="116" y="25"/>
                  </a:cxn>
                  <a:cxn ang="0">
                    <a:pos x="88" y="20"/>
                  </a:cxn>
                  <a:cxn ang="0">
                    <a:pos x="60" y="18"/>
                  </a:cxn>
                  <a:cxn ang="0">
                    <a:pos x="36" y="12"/>
                  </a:cxn>
                  <a:cxn ang="0">
                    <a:pos x="13" y="6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38" y="25"/>
                  </a:cxn>
                  <a:cxn ang="0">
                    <a:pos x="60" y="27"/>
                  </a:cxn>
                  <a:cxn ang="0">
                    <a:pos x="96" y="31"/>
                  </a:cxn>
                  <a:cxn ang="0">
                    <a:pos x="131" y="38"/>
                  </a:cxn>
                  <a:cxn ang="0">
                    <a:pos x="159" y="44"/>
                  </a:cxn>
                  <a:cxn ang="0">
                    <a:pos x="218" y="55"/>
                  </a:cxn>
                  <a:cxn ang="0">
                    <a:pos x="246" y="57"/>
                  </a:cxn>
                  <a:cxn ang="0">
                    <a:pos x="248" y="57"/>
                  </a:cxn>
                  <a:cxn ang="0">
                    <a:pos x="251" y="54"/>
                  </a:cxn>
                  <a:cxn ang="0">
                    <a:pos x="251" y="51"/>
                  </a:cxn>
                  <a:cxn ang="0">
                    <a:pos x="248" y="48"/>
                  </a:cxn>
                  <a:cxn ang="0">
                    <a:pos x="246" y="48"/>
                  </a:cxn>
                </a:cxnLst>
                <a:rect l="0" t="0" r="r" b="b"/>
                <a:pathLst>
                  <a:path w="251" h="57">
                    <a:moveTo>
                      <a:pt x="246" y="48"/>
                    </a:moveTo>
                    <a:lnTo>
                      <a:pt x="246" y="48"/>
                    </a:lnTo>
                    <a:lnTo>
                      <a:pt x="230" y="46"/>
                    </a:lnTo>
                    <a:lnTo>
                      <a:pt x="214" y="44"/>
                    </a:lnTo>
                    <a:lnTo>
                      <a:pt x="181" y="39"/>
                    </a:lnTo>
                    <a:lnTo>
                      <a:pt x="148" y="32"/>
                    </a:lnTo>
                    <a:lnTo>
                      <a:pt x="116" y="25"/>
                    </a:lnTo>
                    <a:lnTo>
                      <a:pt x="116" y="25"/>
                    </a:lnTo>
                    <a:lnTo>
                      <a:pt x="102" y="22"/>
                    </a:lnTo>
                    <a:lnTo>
                      <a:pt x="88" y="2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48" y="15"/>
                    </a:lnTo>
                    <a:lnTo>
                      <a:pt x="36" y="12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7"/>
                    </a:lnTo>
                    <a:lnTo>
                      <a:pt x="21" y="19"/>
                    </a:lnTo>
                    <a:lnTo>
                      <a:pt x="25" y="21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8" y="25"/>
                    </a:lnTo>
                    <a:lnTo>
                      <a:pt x="45" y="26"/>
                    </a:lnTo>
                    <a:lnTo>
                      <a:pt x="60" y="27"/>
                    </a:lnTo>
                    <a:lnTo>
                      <a:pt x="60" y="27"/>
                    </a:lnTo>
                    <a:lnTo>
                      <a:pt x="96" y="31"/>
                    </a:lnTo>
                    <a:lnTo>
                      <a:pt x="114" y="34"/>
                    </a:lnTo>
                    <a:lnTo>
                      <a:pt x="131" y="38"/>
                    </a:lnTo>
                    <a:lnTo>
                      <a:pt x="131" y="38"/>
                    </a:lnTo>
                    <a:lnTo>
                      <a:pt x="159" y="44"/>
                    </a:lnTo>
                    <a:lnTo>
                      <a:pt x="188" y="51"/>
                    </a:lnTo>
                    <a:lnTo>
                      <a:pt x="218" y="55"/>
                    </a:lnTo>
                    <a:lnTo>
                      <a:pt x="232" y="56"/>
                    </a:lnTo>
                    <a:lnTo>
                      <a:pt x="246" y="57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1" y="54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50" y="50"/>
                    </a:lnTo>
                    <a:lnTo>
                      <a:pt x="248" y="48"/>
                    </a:lnTo>
                    <a:lnTo>
                      <a:pt x="246" y="48"/>
                    </a:lnTo>
                    <a:lnTo>
                      <a:pt x="246" y="4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389"/>
              <p:cNvSpPr/>
              <p:nvPr/>
            </p:nvSpPr>
            <p:spPr bwMode="auto">
              <a:xfrm>
                <a:off x="1198870" y="2552813"/>
                <a:ext cx="233061" cy="13130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209" y="11"/>
                  </a:cxn>
                  <a:cxn ang="0">
                    <a:pos x="209" y="11"/>
                  </a:cxn>
                  <a:cxn ang="0">
                    <a:pos x="211" y="9"/>
                  </a:cxn>
                  <a:cxn ang="0">
                    <a:pos x="212" y="8"/>
                  </a:cxn>
                  <a:cxn ang="0">
                    <a:pos x="213" y="7"/>
                  </a:cxn>
                  <a:cxn ang="0">
                    <a:pos x="213" y="5"/>
                  </a:cxn>
                  <a:cxn ang="0">
                    <a:pos x="213" y="3"/>
                  </a:cxn>
                  <a:cxn ang="0">
                    <a:pos x="212" y="2"/>
                  </a:cxn>
                  <a:cxn ang="0">
                    <a:pos x="211" y="1"/>
                  </a:cxn>
                  <a:cxn ang="0">
                    <a:pos x="209" y="0"/>
                  </a:cxn>
                  <a:cxn ang="0">
                    <a:pos x="209" y="0"/>
                  </a:cxn>
                </a:cxnLst>
                <a:rect l="0" t="0" r="r" b="b"/>
                <a:pathLst>
                  <a:path w="213" h="11">
                    <a:moveTo>
                      <a:pt x="209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209" y="11"/>
                    </a:lnTo>
                    <a:lnTo>
                      <a:pt x="209" y="11"/>
                    </a:lnTo>
                    <a:lnTo>
                      <a:pt x="211" y="9"/>
                    </a:lnTo>
                    <a:lnTo>
                      <a:pt x="212" y="8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3"/>
                    </a:lnTo>
                    <a:lnTo>
                      <a:pt x="212" y="2"/>
                    </a:lnTo>
                    <a:lnTo>
                      <a:pt x="211" y="1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397"/>
              <p:cNvSpPr>
                <a:spLocks noEditPoints="1"/>
              </p:cNvSpPr>
              <p:nvPr/>
            </p:nvSpPr>
            <p:spPr bwMode="auto">
              <a:xfrm>
                <a:off x="338844" y="2342731"/>
                <a:ext cx="1122629" cy="978197"/>
              </a:xfrm>
              <a:custGeom>
                <a:avLst/>
                <a:gdLst/>
                <a:ahLst/>
                <a:cxnLst>
                  <a:cxn ang="0">
                    <a:pos x="2" y="884"/>
                  </a:cxn>
                  <a:cxn ang="0">
                    <a:pos x="4" y="861"/>
                  </a:cxn>
                  <a:cxn ang="0">
                    <a:pos x="45" y="818"/>
                  </a:cxn>
                  <a:cxn ang="0">
                    <a:pos x="132" y="715"/>
                  </a:cxn>
                  <a:cxn ang="0">
                    <a:pos x="182" y="635"/>
                  </a:cxn>
                  <a:cxn ang="0">
                    <a:pos x="192" y="564"/>
                  </a:cxn>
                  <a:cxn ang="0">
                    <a:pos x="207" y="470"/>
                  </a:cxn>
                  <a:cxn ang="0">
                    <a:pos x="253" y="351"/>
                  </a:cxn>
                  <a:cxn ang="0">
                    <a:pos x="358" y="215"/>
                  </a:cxn>
                  <a:cxn ang="0">
                    <a:pos x="517" y="90"/>
                  </a:cxn>
                  <a:cxn ang="0">
                    <a:pos x="663" y="24"/>
                  </a:cxn>
                  <a:cxn ang="0">
                    <a:pos x="817" y="2"/>
                  </a:cxn>
                  <a:cxn ang="0">
                    <a:pos x="943" y="2"/>
                  </a:cxn>
                  <a:cxn ang="0">
                    <a:pos x="1002" y="16"/>
                  </a:cxn>
                  <a:cxn ang="0">
                    <a:pos x="1020" y="26"/>
                  </a:cxn>
                  <a:cxn ang="0">
                    <a:pos x="1022" y="133"/>
                  </a:cxn>
                  <a:cxn ang="0">
                    <a:pos x="979" y="246"/>
                  </a:cxn>
                  <a:cxn ang="0">
                    <a:pos x="962" y="260"/>
                  </a:cxn>
                  <a:cxn ang="0">
                    <a:pos x="893" y="274"/>
                  </a:cxn>
                  <a:cxn ang="0">
                    <a:pos x="808" y="306"/>
                  </a:cxn>
                  <a:cxn ang="0">
                    <a:pos x="918" y="339"/>
                  </a:cxn>
                  <a:cxn ang="0">
                    <a:pos x="927" y="359"/>
                  </a:cxn>
                  <a:cxn ang="0">
                    <a:pos x="913" y="390"/>
                  </a:cxn>
                  <a:cxn ang="0">
                    <a:pos x="814" y="507"/>
                  </a:cxn>
                  <a:cxn ang="0">
                    <a:pos x="649" y="614"/>
                  </a:cxn>
                  <a:cxn ang="0">
                    <a:pos x="475" y="674"/>
                  </a:cxn>
                  <a:cxn ang="0">
                    <a:pos x="252" y="686"/>
                  </a:cxn>
                  <a:cxn ang="0">
                    <a:pos x="211" y="689"/>
                  </a:cxn>
                  <a:cxn ang="0">
                    <a:pos x="126" y="777"/>
                  </a:cxn>
                  <a:cxn ang="0">
                    <a:pos x="53" y="863"/>
                  </a:cxn>
                  <a:cxn ang="0">
                    <a:pos x="17" y="894"/>
                  </a:cxn>
                  <a:cxn ang="0">
                    <a:pos x="745" y="48"/>
                  </a:cxn>
                  <a:cxn ang="0">
                    <a:pos x="624" y="74"/>
                  </a:cxn>
                  <a:cxn ang="0">
                    <a:pos x="505" y="137"/>
                  </a:cxn>
                  <a:cxn ang="0">
                    <a:pos x="419" y="211"/>
                  </a:cxn>
                  <a:cxn ang="0">
                    <a:pos x="291" y="355"/>
                  </a:cxn>
                  <a:cxn ang="0">
                    <a:pos x="241" y="484"/>
                  </a:cxn>
                  <a:cxn ang="0">
                    <a:pos x="228" y="573"/>
                  </a:cxn>
                  <a:cxn ang="0">
                    <a:pos x="224" y="646"/>
                  </a:cxn>
                  <a:cxn ang="0">
                    <a:pos x="307" y="651"/>
                  </a:cxn>
                  <a:cxn ang="0">
                    <a:pos x="441" y="639"/>
                  </a:cxn>
                  <a:cxn ang="0">
                    <a:pos x="535" y="627"/>
                  </a:cxn>
                  <a:cxn ang="0">
                    <a:pos x="630" y="583"/>
                  </a:cxn>
                  <a:cxn ang="0">
                    <a:pos x="705" y="540"/>
                  </a:cxn>
                  <a:cxn ang="0">
                    <a:pos x="803" y="471"/>
                  </a:cxn>
                  <a:cxn ang="0">
                    <a:pos x="872" y="385"/>
                  </a:cxn>
                  <a:cxn ang="0">
                    <a:pos x="826" y="349"/>
                  </a:cxn>
                  <a:cxn ang="0">
                    <a:pos x="717" y="321"/>
                  </a:cxn>
                  <a:cxn ang="0">
                    <a:pos x="657" y="300"/>
                  </a:cxn>
                  <a:cxn ang="0">
                    <a:pos x="647" y="280"/>
                  </a:cxn>
                  <a:cxn ang="0">
                    <a:pos x="659" y="257"/>
                  </a:cxn>
                  <a:cxn ang="0">
                    <a:pos x="843" y="243"/>
                  </a:cxn>
                  <a:cxn ang="0">
                    <a:pos x="959" y="205"/>
                  </a:cxn>
                  <a:cxn ang="0">
                    <a:pos x="990" y="94"/>
                  </a:cxn>
                  <a:cxn ang="0">
                    <a:pos x="979" y="41"/>
                  </a:cxn>
                  <a:cxn ang="0">
                    <a:pos x="974" y="45"/>
                  </a:cxn>
                  <a:cxn ang="0">
                    <a:pos x="957" y="41"/>
                  </a:cxn>
                </a:cxnLst>
                <a:rect l="0" t="0" r="r" b="b"/>
                <a:pathLst>
                  <a:path w="1026" h="894">
                    <a:moveTo>
                      <a:pt x="17" y="894"/>
                    </a:moveTo>
                    <a:lnTo>
                      <a:pt x="17" y="894"/>
                    </a:lnTo>
                    <a:lnTo>
                      <a:pt x="11" y="893"/>
                    </a:lnTo>
                    <a:lnTo>
                      <a:pt x="8" y="892"/>
                    </a:lnTo>
                    <a:lnTo>
                      <a:pt x="6" y="891"/>
                    </a:lnTo>
                    <a:lnTo>
                      <a:pt x="3" y="887"/>
                    </a:lnTo>
                    <a:lnTo>
                      <a:pt x="2" y="884"/>
                    </a:lnTo>
                    <a:lnTo>
                      <a:pt x="1" y="881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0" y="872"/>
                    </a:lnTo>
                    <a:lnTo>
                      <a:pt x="1" y="869"/>
                    </a:lnTo>
                    <a:lnTo>
                      <a:pt x="1" y="866"/>
                    </a:lnTo>
                    <a:lnTo>
                      <a:pt x="4" y="861"/>
                    </a:lnTo>
                    <a:lnTo>
                      <a:pt x="7" y="857"/>
                    </a:lnTo>
                    <a:lnTo>
                      <a:pt x="10" y="856"/>
                    </a:lnTo>
                    <a:lnTo>
                      <a:pt x="12" y="855"/>
                    </a:lnTo>
                    <a:lnTo>
                      <a:pt x="13" y="854"/>
                    </a:lnTo>
                    <a:lnTo>
                      <a:pt x="13" y="854"/>
                    </a:lnTo>
                    <a:lnTo>
                      <a:pt x="29" y="836"/>
                    </a:lnTo>
                    <a:lnTo>
                      <a:pt x="45" y="818"/>
                    </a:lnTo>
                    <a:lnTo>
                      <a:pt x="45" y="818"/>
                    </a:lnTo>
                    <a:lnTo>
                      <a:pt x="69" y="791"/>
                    </a:lnTo>
                    <a:lnTo>
                      <a:pt x="82" y="777"/>
                    </a:lnTo>
                    <a:lnTo>
                      <a:pt x="93" y="761"/>
                    </a:lnTo>
                    <a:lnTo>
                      <a:pt x="93" y="761"/>
                    </a:lnTo>
                    <a:lnTo>
                      <a:pt x="112" y="738"/>
                    </a:lnTo>
                    <a:lnTo>
                      <a:pt x="132" y="715"/>
                    </a:lnTo>
                    <a:lnTo>
                      <a:pt x="153" y="692"/>
                    </a:lnTo>
                    <a:lnTo>
                      <a:pt x="176" y="670"/>
                    </a:lnTo>
                    <a:lnTo>
                      <a:pt x="188" y="658"/>
                    </a:lnTo>
                    <a:lnTo>
                      <a:pt x="187" y="655"/>
                    </a:lnTo>
                    <a:lnTo>
                      <a:pt x="187" y="655"/>
                    </a:lnTo>
                    <a:lnTo>
                      <a:pt x="184" y="645"/>
                    </a:lnTo>
                    <a:lnTo>
                      <a:pt x="182" y="635"/>
                    </a:lnTo>
                    <a:lnTo>
                      <a:pt x="181" y="627"/>
                    </a:lnTo>
                    <a:lnTo>
                      <a:pt x="181" y="621"/>
                    </a:lnTo>
                    <a:lnTo>
                      <a:pt x="181" y="621"/>
                    </a:lnTo>
                    <a:lnTo>
                      <a:pt x="183" y="603"/>
                    </a:lnTo>
                    <a:lnTo>
                      <a:pt x="187" y="586"/>
                    </a:lnTo>
                    <a:lnTo>
                      <a:pt x="187" y="586"/>
                    </a:lnTo>
                    <a:lnTo>
                      <a:pt x="192" y="564"/>
                    </a:lnTo>
                    <a:lnTo>
                      <a:pt x="193" y="553"/>
                    </a:lnTo>
                    <a:lnTo>
                      <a:pt x="194" y="540"/>
                    </a:lnTo>
                    <a:lnTo>
                      <a:pt x="194" y="540"/>
                    </a:lnTo>
                    <a:lnTo>
                      <a:pt x="196" y="524"/>
                    </a:lnTo>
                    <a:lnTo>
                      <a:pt x="198" y="506"/>
                    </a:lnTo>
                    <a:lnTo>
                      <a:pt x="202" y="489"/>
                    </a:lnTo>
                    <a:lnTo>
                      <a:pt x="207" y="470"/>
                    </a:lnTo>
                    <a:lnTo>
                      <a:pt x="212" y="452"/>
                    </a:lnTo>
                    <a:lnTo>
                      <a:pt x="218" y="432"/>
                    </a:lnTo>
                    <a:lnTo>
                      <a:pt x="225" y="412"/>
                    </a:lnTo>
                    <a:lnTo>
                      <a:pt x="233" y="392"/>
                    </a:lnTo>
                    <a:lnTo>
                      <a:pt x="233" y="392"/>
                    </a:lnTo>
                    <a:lnTo>
                      <a:pt x="243" y="371"/>
                    </a:lnTo>
                    <a:lnTo>
                      <a:pt x="253" y="351"/>
                    </a:lnTo>
                    <a:lnTo>
                      <a:pt x="264" y="332"/>
                    </a:lnTo>
                    <a:lnTo>
                      <a:pt x="276" y="313"/>
                    </a:lnTo>
                    <a:lnTo>
                      <a:pt x="289" y="296"/>
                    </a:lnTo>
                    <a:lnTo>
                      <a:pt x="302" y="278"/>
                    </a:lnTo>
                    <a:lnTo>
                      <a:pt x="315" y="261"/>
                    </a:lnTo>
                    <a:lnTo>
                      <a:pt x="329" y="245"/>
                    </a:lnTo>
                    <a:lnTo>
                      <a:pt x="358" y="215"/>
                    </a:lnTo>
                    <a:lnTo>
                      <a:pt x="388" y="188"/>
                    </a:lnTo>
                    <a:lnTo>
                      <a:pt x="417" y="162"/>
                    </a:lnTo>
                    <a:lnTo>
                      <a:pt x="446" y="140"/>
                    </a:lnTo>
                    <a:lnTo>
                      <a:pt x="446" y="140"/>
                    </a:lnTo>
                    <a:lnTo>
                      <a:pt x="464" y="126"/>
                    </a:lnTo>
                    <a:lnTo>
                      <a:pt x="481" y="114"/>
                    </a:lnTo>
                    <a:lnTo>
                      <a:pt x="517" y="90"/>
                    </a:lnTo>
                    <a:lnTo>
                      <a:pt x="555" y="69"/>
                    </a:lnTo>
                    <a:lnTo>
                      <a:pt x="592" y="49"/>
                    </a:lnTo>
                    <a:lnTo>
                      <a:pt x="592" y="49"/>
                    </a:lnTo>
                    <a:lnTo>
                      <a:pt x="609" y="40"/>
                    </a:lnTo>
                    <a:lnTo>
                      <a:pt x="627" y="34"/>
                    </a:lnTo>
                    <a:lnTo>
                      <a:pt x="645" y="28"/>
                    </a:lnTo>
                    <a:lnTo>
                      <a:pt x="663" y="24"/>
                    </a:lnTo>
                    <a:lnTo>
                      <a:pt x="681" y="20"/>
                    </a:lnTo>
                    <a:lnTo>
                      <a:pt x="699" y="17"/>
                    </a:lnTo>
                    <a:lnTo>
                      <a:pt x="737" y="11"/>
                    </a:lnTo>
                    <a:lnTo>
                      <a:pt x="745" y="10"/>
                    </a:lnTo>
                    <a:lnTo>
                      <a:pt x="745" y="10"/>
                    </a:lnTo>
                    <a:lnTo>
                      <a:pt x="782" y="5"/>
                    </a:lnTo>
                    <a:lnTo>
                      <a:pt x="817" y="2"/>
                    </a:lnTo>
                    <a:lnTo>
                      <a:pt x="848" y="0"/>
                    </a:lnTo>
                    <a:lnTo>
                      <a:pt x="878" y="0"/>
                    </a:lnTo>
                    <a:lnTo>
                      <a:pt x="878" y="0"/>
                    </a:lnTo>
                    <a:lnTo>
                      <a:pt x="902" y="0"/>
                    </a:lnTo>
                    <a:lnTo>
                      <a:pt x="924" y="1"/>
                    </a:lnTo>
                    <a:lnTo>
                      <a:pt x="924" y="1"/>
                    </a:lnTo>
                    <a:lnTo>
                      <a:pt x="943" y="2"/>
                    </a:lnTo>
                    <a:lnTo>
                      <a:pt x="943" y="2"/>
                    </a:lnTo>
                    <a:lnTo>
                      <a:pt x="959" y="3"/>
                    </a:lnTo>
                    <a:lnTo>
                      <a:pt x="975" y="5"/>
                    </a:lnTo>
                    <a:lnTo>
                      <a:pt x="982" y="6"/>
                    </a:lnTo>
                    <a:lnTo>
                      <a:pt x="990" y="8"/>
                    </a:lnTo>
                    <a:lnTo>
                      <a:pt x="997" y="11"/>
                    </a:lnTo>
                    <a:lnTo>
                      <a:pt x="1002" y="16"/>
                    </a:lnTo>
                    <a:lnTo>
                      <a:pt x="1003" y="16"/>
                    </a:lnTo>
                    <a:lnTo>
                      <a:pt x="1005" y="17"/>
                    </a:lnTo>
                    <a:lnTo>
                      <a:pt x="1005" y="17"/>
                    </a:lnTo>
                    <a:lnTo>
                      <a:pt x="1010" y="18"/>
                    </a:lnTo>
                    <a:lnTo>
                      <a:pt x="1016" y="21"/>
                    </a:lnTo>
                    <a:lnTo>
                      <a:pt x="1018" y="24"/>
                    </a:lnTo>
                    <a:lnTo>
                      <a:pt x="1020" y="26"/>
                    </a:lnTo>
                    <a:lnTo>
                      <a:pt x="1022" y="30"/>
                    </a:lnTo>
                    <a:lnTo>
                      <a:pt x="1023" y="33"/>
                    </a:lnTo>
                    <a:lnTo>
                      <a:pt x="1023" y="33"/>
                    </a:lnTo>
                    <a:lnTo>
                      <a:pt x="1026" y="61"/>
                    </a:lnTo>
                    <a:lnTo>
                      <a:pt x="1026" y="86"/>
                    </a:lnTo>
                    <a:lnTo>
                      <a:pt x="1025" y="110"/>
                    </a:lnTo>
                    <a:lnTo>
                      <a:pt x="1022" y="133"/>
                    </a:lnTo>
                    <a:lnTo>
                      <a:pt x="1022" y="133"/>
                    </a:lnTo>
                    <a:lnTo>
                      <a:pt x="1016" y="154"/>
                    </a:lnTo>
                    <a:lnTo>
                      <a:pt x="1010" y="174"/>
                    </a:lnTo>
                    <a:lnTo>
                      <a:pt x="1002" y="193"/>
                    </a:lnTo>
                    <a:lnTo>
                      <a:pt x="994" y="213"/>
                    </a:lnTo>
                    <a:lnTo>
                      <a:pt x="994" y="213"/>
                    </a:lnTo>
                    <a:lnTo>
                      <a:pt x="979" y="246"/>
                    </a:lnTo>
                    <a:lnTo>
                      <a:pt x="979" y="246"/>
                    </a:lnTo>
                    <a:lnTo>
                      <a:pt x="976" y="251"/>
                    </a:lnTo>
                    <a:lnTo>
                      <a:pt x="973" y="254"/>
                    </a:lnTo>
                    <a:lnTo>
                      <a:pt x="969" y="256"/>
                    </a:lnTo>
                    <a:lnTo>
                      <a:pt x="966" y="257"/>
                    </a:lnTo>
                    <a:lnTo>
                      <a:pt x="963" y="258"/>
                    </a:lnTo>
                    <a:lnTo>
                      <a:pt x="962" y="260"/>
                    </a:lnTo>
                    <a:lnTo>
                      <a:pt x="962" y="260"/>
                    </a:lnTo>
                    <a:lnTo>
                      <a:pt x="960" y="262"/>
                    </a:lnTo>
                    <a:lnTo>
                      <a:pt x="956" y="266"/>
                    </a:lnTo>
                    <a:lnTo>
                      <a:pt x="952" y="268"/>
                    </a:lnTo>
                    <a:lnTo>
                      <a:pt x="947" y="269"/>
                    </a:lnTo>
                    <a:lnTo>
                      <a:pt x="947" y="269"/>
                    </a:lnTo>
                    <a:lnTo>
                      <a:pt x="893" y="274"/>
                    </a:lnTo>
                    <a:lnTo>
                      <a:pt x="841" y="279"/>
                    </a:lnTo>
                    <a:lnTo>
                      <a:pt x="841" y="279"/>
                    </a:lnTo>
                    <a:lnTo>
                      <a:pt x="780" y="286"/>
                    </a:lnTo>
                    <a:lnTo>
                      <a:pt x="779" y="298"/>
                    </a:lnTo>
                    <a:lnTo>
                      <a:pt x="779" y="298"/>
                    </a:lnTo>
                    <a:lnTo>
                      <a:pt x="795" y="302"/>
                    </a:lnTo>
                    <a:lnTo>
                      <a:pt x="808" y="306"/>
                    </a:lnTo>
                    <a:lnTo>
                      <a:pt x="808" y="306"/>
                    </a:lnTo>
                    <a:lnTo>
                      <a:pt x="833" y="316"/>
                    </a:lnTo>
                    <a:lnTo>
                      <a:pt x="858" y="324"/>
                    </a:lnTo>
                    <a:lnTo>
                      <a:pt x="887" y="333"/>
                    </a:lnTo>
                    <a:lnTo>
                      <a:pt x="915" y="338"/>
                    </a:lnTo>
                    <a:lnTo>
                      <a:pt x="915" y="338"/>
                    </a:lnTo>
                    <a:lnTo>
                      <a:pt x="918" y="339"/>
                    </a:lnTo>
                    <a:lnTo>
                      <a:pt x="921" y="341"/>
                    </a:lnTo>
                    <a:lnTo>
                      <a:pt x="924" y="343"/>
                    </a:lnTo>
                    <a:lnTo>
                      <a:pt x="925" y="345"/>
                    </a:lnTo>
                    <a:lnTo>
                      <a:pt x="925" y="345"/>
                    </a:lnTo>
                    <a:lnTo>
                      <a:pt x="928" y="349"/>
                    </a:lnTo>
                    <a:lnTo>
                      <a:pt x="928" y="353"/>
                    </a:lnTo>
                    <a:lnTo>
                      <a:pt x="927" y="359"/>
                    </a:lnTo>
                    <a:lnTo>
                      <a:pt x="924" y="363"/>
                    </a:lnTo>
                    <a:lnTo>
                      <a:pt x="923" y="364"/>
                    </a:lnTo>
                    <a:lnTo>
                      <a:pt x="923" y="365"/>
                    </a:lnTo>
                    <a:lnTo>
                      <a:pt x="923" y="365"/>
                    </a:lnTo>
                    <a:lnTo>
                      <a:pt x="922" y="369"/>
                    </a:lnTo>
                    <a:lnTo>
                      <a:pt x="922" y="369"/>
                    </a:lnTo>
                    <a:lnTo>
                      <a:pt x="913" y="390"/>
                    </a:lnTo>
                    <a:lnTo>
                      <a:pt x="902" y="409"/>
                    </a:lnTo>
                    <a:lnTo>
                      <a:pt x="889" y="428"/>
                    </a:lnTo>
                    <a:lnTo>
                      <a:pt x="877" y="445"/>
                    </a:lnTo>
                    <a:lnTo>
                      <a:pt x="862" y="462"/>
                    </a:lnTo>
                    <a:lnTo>
                      <a:pt x="847" y="478"/>
                    </a:lnTo>
                    <a:lnTo>
                      <a:pt x="831" y="493"/>
                    </a:lnTo>
                    <a:lnTo>
                      <a:pt x="814" y="507"/>
                    </a:lnTo>
                    <a:lnTo>
                      <a:pt x="796" y="521"/>
                    </a:lnTo>
                    <a:lnTo>
                      <a:pt x="779" y="534"/>
                    </a:lnTo>
                    <a:lnTo>
                      <a:pt x="742" y="559"/>
                    </a:lnTo>
                    <a:lnTo>
                      <a:pt x="703" y="583"/>
                    </a:lnTo>
                    <a:lnTo>
                      <a:pt x="664" y="605"/>
                    </a:lnTo>
                    <a:lnTo>
                      <a:pt x="649" y="614"/>
                    </a:lnTo>
                    <a:lnTo>
                      <a:pt x="649" y="614"/>
                    </a:lnTo>
                    <a:lnTo>
                      <a:pt x="625" y="627"/>
                    </a:lnTo>
                    <a:lnTo>
                      <a:pt x="601" y="637"/>
                    </a:lnTo>
                    <a:lnTo>
                      <a:pt x="576" y="648"/>
                    </a:lnTo>
                    <a:lnTo>
                      <a:pt x="552" y="656"/>
                    </a:lnTo>
                    <a:lnTo>
                      <a:pt x="526" y="662"/>
                    </a:lnTo>
                    <a:lnTo>
                      <a:pt x="501" y="668"/>
                    </a:lnTo>
                    <a:lnTo>
                      <a:pt x="475" y="674"/>
                    </a:lnTo>
                    <a:lnTo>
                      <a:pt x="449" y="677"/>
                    </a:lnTo>
                    <a:lnTo>
                      <a:pt x="423" y="680"/>
                    </a:lnTo>
                    <a:lnTo>
                      <a:pt x="398" y="682"/>
                    </a:lnTo>
                    <a:lnTo>
                      <a:pt x="348" y="685"/>
                    </a:lnTo>
                    <a:lnTo>
                      <a:pt x="298" y="686"/>
                    </a:lnTo>
                    <a:lnTo>
                      <a:pt x="252" y="686"/>
                    </a:lnTo>
                    <a:lnTo>
                      <a:pt x="252" y="686"/>
                    </a:lnTo>
                    <a:lnTo>
                      <a:pt x="225" y="686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0" y="689"/>
                    </a:lnTo>
                    <a:lnTo>
                      <a:pt x="215" y="690"/>
                    </a:lnTo>
                    <a:lnTo>
                      <a:pt x="215" y="690"/>
                    </a:lnTo>
                    <a:lnTo>
                      <a:pt x="211" y="689"/>
                    </a:lnTo>
                    <a:lnTo>
                      <a:pt x="208" y="689"/>
                    </a:lnTo>
                    <a:lnTo>
                      <a:pt x="199" y="697"/>
                    </a:lnTo>
                    <a:lnTo>
                      <a:pt x="199" y="697"/>
                    </a:lnTo>
                    <a:lnTo>
                      <a:pt x="178" y="719"/>
                    </a:lnTo>
                    <a:lnTo>
                      <a:pt x="156" y="742"/>
                    </a:lnTo>
                    <a:lnTo>
                      <a:pt x="135" y="766"/>
                    </a:lnTo>
                    <a:lnTo>
                      <a:pt x="126" y="777"/>
                    </a:lnTo>
                    <a:lnTo>
                      <a:pt x="117" y="789"/>
                    </a:lnTo>
                    <a:lnTo>
                      <a:pt x="117" y="789"/>
                    </a:lnTo>
                    <a:lnTo>
                      <a:pt x="106" y="804"/>
                    </a:lnTo>
                    <a:lnTo>
                      <a:pt x="96" y="817"/>
                    </a:lnTo>
                    <a:lnTo>
                      <a:pt x="72" y="842"/>
                    </a:lnTo>
                    <a:lnTo>
                      <a:pt x="72" y="842"/>
                    </a:lnTo>
                    <a:lnTo>
                      <a:pt x="53" y="863"/>
                    </a:lnTo>
                    <a:lnTo>
                      <a:pt x="43" y="874"/>
                    </a:lnTo>
                    <a:lnTo>
                      <a:pt x="34" y="885"/>
                    </a:lnTo>
                    <a:lnTo>
                      <a:pt x="34" y="885"/>
                    </a:lnTo>
                    <a:lnTo>
                      <a:pt x="31" y="888"/>
                    </a:lnTo>
                    <a:lnTo>
                      <a:pt x="27" y="892"/>
                    </a:lnTo>
                    <a:lnTo>
                      <a:pt x="22" y="894"/>
                    </a:lnTo>
                    <a:lnTo>
                      <a:pt x="17" y="894"/>
                    </a:lnTo>
                    <a:lnTo>
                      <a:pt x="17" y="894"/>
                    </a:lnTo>
                    <a:close/>
                    <a:moveTo>
                      <a:pt x="884" y="36"/>
                    </a:moveTo>
                    <a:lnTo>
                      <a:pt x="884" y="36"/>
                    </a:lnTo>
                    <a:lnTo>
                      <a:pt x="861" y="37"/>
                    </a:lnTo>
                    <a:lnTo>
                      <a:pt x="861" y="37"/>
                    </a:lnTo>
                    <a:lnTo>
                      <a:pt x="782" y="43"/>
                    </a:lnTo>
                    <a:lnTo>
                      <a:pt x="745" y="48"/>
                    </a:lnTo>
                    <a:lnTo>
                      <a:pt x="709" y="53"/>
                    </a:lnTo>
                    <a:lnTo>
                      <a:pt x="709" y="53"/>
                    </a:lnTo>
                    <a:lnTo>
                      <a:pt x="692" y="55"/>
                    </a:lnTo>
                    <a:lnTo>
                      <a:pt x="676" y="59"/>
                    </a:lnTo>
                    <a:lnTo>
                      <a:pt x="658" y="63"/>
                    </a:lnTo>
                    <a:lnTo>
                      <a:pt x="640" y="68"/>
                    </a:lnTo>
                    <a:lnTo>
                      <a:pt x="624" y="74"/>
                    </a:lnTo>
                    <a:lnTo>
                      <a:pt x="606" y="82"/>
                    </a:lnTo>
                    <a:lnTo>
                      <a:pt x="589" y="90"/>
                    </a:lnTo>
                    <a:lnTo>
                      <a:pt x="571" y="98"/>
                    </a:lnTo>
                    <a:lnTo>
                      <a:pt x="555" y="106"/>
                    </a:lnTo>
                    <a:lnTo>
                      <a:pt x="538" y="117"/>
                    </a:lnTo>
                    <a:lnTo>
                      <a:pt x="522" y="127"/>
                    </a:lnTo>
                    <a:lnTo>
                      <a:pt x="505" y="137"/>
                    </a:lnTo>
                    <a:lnTo>
                      <a:pt x="490" y="149"/>
                    </a:lnTo>
                    <a:lnTo>
                      <a:pt x="474" y="161"/>
                    </a:lnTo>
                    <a:lnTo>
                      <a:pt x="460" y="17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396" y="234"/>
                    </a:lnTo>
                    <a:lnTo>
                      <a:pt x="372" y="256"/>
                    </a:lnTo>
                    <a:lnTo>
                      <a:pt x="349" y="279"/>
                    </a:lnTo>
                    <a:lnTo>
                      <a:pt x="328" y="304"/>
                    </a:lnTo>
                    <a:lnTo>
                      <a:pt x="309" y="329"/>
                    </a:lnTo>
                    <a:lnTo>
                      <a:pt x="300" y="342"/>
                    </a:lnTo>
                    <a:lnTo>
                      <a:pt x="291" y="355"/>
                    </a:lnTo>
                    <a:lnTo>
                      <a:pt x="283" y="370"/>
                    </a:lnTo>
                    <a:lnTo>
                      <a:pt x="276" y="384"/>
                    </a:lnTo>
                    <a:lnTo>
                      <a:pt x="269" y="400"/>
                    </a:lnTo>
                    <a:lnTo>
                      <a:pt x="262" y="415"/>
                    </a:lnTo>
                    <a:lnTo>
                      <a:pt x="262" y="415"/>
                    </a:lnTo>
                    <a:lnTo>
                      <a:pt x="251" y="449"/>
                    </a:lnTo>
                    <a:lnTo>
                      <a:pt x="241" y="484"/>
                    </a:lnTo>
                    <a:lnTo>
                      <a:pt x="237" y="501"/>
                    </a:lnTo>
                    <a:lnTo>
                      <a:pt x="233" y="519"/>
                    </a:lnTo>
                    <a:lnTo>
                      <a:pt x="231" y="536"/>
                    </a:lnTo>
                    <a:lnTo>
                      <a:pt x="230" y="555"/>
                    </a:lnTo>
                    <a:lnTo>
                      <a:pt x="230" y="555"/>
                    </a:lnTo>
                    <a:lnTo>
                      <a:pt x="230" y="564"/>
                    </a:lnTo>
                    <a:lnTo>
                      <a:pt x="228" y="573"/>
                    </a:lnTo>
                    <a:lnTo>
                      <a:pt x="223" y="592"/>
                    </a:lnTo>
                    <a:lnTo>
                      <a:pt x="221" y="599"/>
                    </a:lnTo>
                    <a:lnTo>
                      <a:pt x="221" y="599"/>
                    </a:lnTo>
                    <a:lnTo>
                      <a:pt x="220" y="609"/>
                    </a:lnTo>
                    <a:lnTo>
                      <a:pt x="221" y="620"/>
                    </a:lnTo>
                    <a:lnTo>
                      <a:pt x="224" y="645"/>
                    </a:lnTo>
                    <a:lnTo>
                      <a:pt x="224" y="646"/>
                    </a:lnTo>
                    <a:lnTo>
                      <a:pt x="226" y="648"/>
                    </a:lnTo>
                    <a:lnTo>
                      <a:pt x="228" y="650"/>
                    </a:lnTo>
                    <a:lnTo>
                      <a:pt x="230" y="650"/>
                    </a:lnTo>
                    <a:lnTo>
                      <a:pt x="230" y="650"/>
                    </a:lnTo>
                    <a:lnTo>
                      <a:pt x="262" y="651"/>
                    </a:lnTo>
                    <a:lnTo>
                      <a:pt x="262" y="651"/>
                    </a:lnTo>
                    <a:lnTo>
                      <a:pt x="307" y="651"/>
                    </a:lnTo>
                    <a:lnTo>
                      <a:pt x="307" y="651"/>
                    </a:lnTo>
                    <a:lnTo>
                      <a:pt x="339" y="651"/>
                    </a:lnTo>
                    <a:lnTo>
                      <a:pt x="372" y="649"/>
                    </a:lnTo>
                    <a:lnTo>
                      <a:pt x="406" y="646"/>
                    </a:lnTo>
                    <a:lnTo>
                      <a:pt x="423" y="644"/>
                    </a:lnTo>
                    <a:lnTo>
                      <a:pt x="441" y="639"/>
                    </a:lnTo>
                    <a:lnTo>
                      <a:pt x="441" y="639"/>
                    </a:lnTo>
                    <a:lnTo>
                      <a:pt x="461" y="636"/>
                    </a:lnTo>
                    <a:lnTo>
                      <a:pt x="481" y="635"/>
                    </a:lnTo>
                    <a:lnTo>
                      <a:pt x="481" y="635"/>
                    </a:lnTo>
                    <a:lnTo>
                      <a:pt x="509" y="632"/>
                    </a:lnTo>
                    <a:lnTo>
                      <a:pt x="523" y="630"/>
                    </a:lnTo>
                    <a:lnTo>
                      <a:pt x="535" y="627"/>
                    </a:lnTo>
                    <a:lnTo>
                      <a:pt x="535" y="627"/>
                    </a:lnTo>
                    <a:lnTo>
                      <a:pt x="551" y="621"/>
                    </a:lnTo>
                    <a:lnTo>
                      <a:pt x="565" y="615"/>
                    </a:lnTo>
                    <a:lnTo>
                      <a:pt x="594" y="601"/>
                    </a:lnTo>
                    <a:lnTo>
                      <a:pt x="594" y="601"/>
                    </a:lnTo>
                    <a:lnTo>
                      <a:pt x="611" y="592"/>
                    </a:lnTo>
                    <a:lnTo>
                      <a:pt x="630" y="583"/>
                    </a:lnTo>
                    <a:lnTo>
                      <a:pt x="630" y="583"/>
                    </a:lnTo>
                    <a:lnTo>
                      <a:pt x="640" y="578"/>
                    </a:lnTo>
                    <a:lnTo>
                      <a:pt x="652" y="572"/>
                    </a:lnTo>
                    <a:lnTo>
                      <a:pt x="674" y="559"/>
                    </a:lnTo>
                    <a:lnTo>
                      <a:pt x="674" y="559"/>
                    </a:lnTo>
                    <a:lnTo>
                      <a:pt x="692" y="549"/>
                    </a:lnTo>
                    <a:lnTo>
                      <a:pt x="692" y="549"/>
                    </a:lnTo>
                    <a:lnTo>
                      <a:pt x="705" y="540"/>
                    </a:lnTo>
                    <a:lnTo>
                      <a:pt x="705" y="540"/>
                    </a:lnTo>
                    <a:lnTo>
                      <a:pt x="726" y="529"/>
                    </a:lnTo>
                    <a:lnTo>
                      <a:pt x="746" y="517"/>
                    </a:lnTo>
                    <a:lnTo>
                      <a:pt x="764" y="504"/>
                    </a:lnTo>
                    <a:lnTo>
                      <a:pt x="783" y="490"/>
                    </a:lnTo>
                    <a:lnTo>
                      <a:pt x="783" y="490"/>
                    </a:lnTo>
                    <a:lnTo>
                      <a:pt x="803" y="471"/>
                    </a:lnTo>
                    <a:lnTo>
                      <a:pt x="820" y="453"/>
                    </a:lnTo>
                    <a:lnTo>
                      <a:pt x="837" y="433"/>
                    </a:lnTo>
                    <a:lnTo>
                      <a:pt x="851" y="413"/>
                    </a:lnTo>
                    <a:lnTo>
                      <a:pt x="851" y="413"/>
                    </a:lnTo>
                    <a:lnTo>
                      <a:pt x="865" y="396"/>
                    </a:lnTo>
                    <a:lnTo>
                      <a:pt x="865" y="396"/>
                    </a:lnTo>
                    <a:lnTo>
                      <a:pt x="872" y="385"/>
                    </a:lnTo>
                    <a:lnTo>
                      <a:pt x="880" y="375"/>
                    </a:lnTo>
                    <a:lnTo>
                      <a:pt x="884" y="368"/>
                    </a:lnTo>
                    <a:lnTo>
                      <a:pt x="876" y="366"/>
                    </a:lnTo>
                    <a:lnTo>
                      <a:pt x="876" y="366"/>
                    </a:lnTo>
                    <a:lnTo>
                      <a:pt x="851" y="359"/>
                    </a:lnTo>
                    <a:lnTo>
                      <a:pt x="826" y="349"/>
                    </a:lnTo>
                    <a:lnTo>
                      <a:pt x="826" y="349"/>
                    </a:lnTo>
                    <a:lnTo>
                      <a:pt x="805" y="342"/>
                    </a:lnTo>
                    <a:lnTo>
                      <a:pt x="782" y="335"/>
                    </a:lnTo>
                    <a:lnTo>
                      <a:pt x="782" y="335"/>
                    </a:lnTo>
                    <a:lnTo>
                      <a:pt x="759" y="330"/>
                    </a:lnTo>
                    <a:lnTo>
                      <a:pt x="736" y="324"/>
                    </a:lnTo>
                    <a:lnTo>
                      <a:pt x="736" y="324"/>
                    </a:lnTo>
                    <a:lnTo>
                      <a:pt x="717" y="321"/>
                    </a:lnTo>
                    <a:lnTo>
                      <a:pt x="698" y="317"/>
                    </a:lnTo>
                    <a:lnTo>
                      <a:pt x="681" y="312"/>
                    </a:lnTo>
                    <a:lnTo>
                      <a:pt x="671" y="308"/>
                    </a:lnTo>
                    <a:lnTo>
                      <a:pt x="663" y="305"/>
                    </a:lnTo>
                    <a:lnTo>
                      <a:pt x="663" y="305"/>
                    </a:lnTo>
                    <a:lnTo>
                      <a:pt x="660" y="302"/>
                    </a:lnTo>
                    <a:lnTo>
                      <a:pt x="657" y="300"/>
                    </a:lnTo>
                    <a:lnTo>
                      <a:pt x="656" y="297"/>
                    </a:lnTo>
                    <a:lnTo>
                      <a:pt x="655" y="293"/>
                    </a:lnTo>
                    <a:lnTo>
                      <a:pt x="655" y="290"/>
                    </a:lnTo>
                    <a:lnTo>
                      <a:pt x="653" y="289"/>
                    </a:lnTo>
                    <a:lnTo>
                      <a:pt x="653" y="289"/>
                    </a:lnTo>
                    <a:lnTo>
                      <a:pt x="649" y="285"/>
                    </a:lnTo>
                    <a:lnTo>
                      <a:pt x="647" y="280"/>
                    </a:lnTo>
                    <a:lnTo>
                      <a:pt x="646" y="274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9" y="265"/>
                    </a:lnTo>
                    <a:lnTo>
                      <a:pt x="652" y="260"/>
                    </a:lnTo>
                    <a:lnTo>
                      <a:pt x="656" y="257"/>
                    </a:lnTo>
                    <a:lnTo>
                      <a:pt x="659" y="257"/>
                    </a:lnTo>
                    <a:lnTo>
                      <a:pt x="663" y="256"/>
                    </a:lnTo>
                    <a:lnTo>
                      <a:pt x="663" y="256"/>
                    </a:lnTo>
                    <a:lnTo>
                      <a:pt x="709" y="255"/>
                    </a:lnTo>
                    <a:lnTo>
                      <a:pt x="753" y="252"/>
                    </a:lnTo>
                    <a:lnTo>
                      <a:pt x="798" y="248"/>
                    </a:lnTo>
                    <a:lnTo>
                      <a:pt x="843" y="243"/>
                    </a:lnTo>
                    <a:lnTo>
                      <a:pt x="843" y="243"/>
                    </a:lnTo>
                    <a:lnTo>
                      <a:pt x="892" y="238"/>
                    </a:lnTo>
                    <a:lnTo>
                      <a:pt x="942" y="234"/>
                    </a:lnTo>
                    <a:lnTo>
                      <a:pt x="946" y="234"/>
                    </a:lnTo>
                    <a:lnTo>
                      <a:pt x="947" y="229"/>
                    </a:lnTo>
                    <a:lnTo>
                      <a:pt x="947" y="229"/>
                    </a:lnTo>
                    <a:lnTo>
                      <a:pt x="959" y="205"/>
                    </a:lnTo>
                    <a:lnTo>
                      <a:pt x="959" y="205"/>
                    </a:lnTo>
                    <a:lnTo>
                      <a:pt x="967" y="188"/>
                    </a:lnTo>
                    <a:lnTo>
                      <a:pt x="974" y="171"/>
                    </a:lnTo>
                    <a:lnTo>
                      <a:pt x="980" y="153"/>
                    </a:lnTo>
                    <a:lnTo>
                      <a:pt x="985" y="135"/>
                    </a:lnTo>
                    <a:lnTo>
                      <a:pt x="985" y="135"/>
                    </a:lnTo>
                    <a:lnTo>
                      <a:pt x="987" y="115"/>
                    </a:lnTo>
                    <a:lnTo>
                      <a:pt x="990" y="94"/>
                    </a:lnTo>
                    <a:lnTo>
                      <a:pt x="990" y="73"/>
                    </a:lnTo>
                    <a:lnTo>
                      <a:pt x="988" y="52"/>
                    </a:lnTo>
                    <a:lnTo>
                      <a:pt x="988" y="50"/>
                    </a:lnTo>
                    <a:lnTo>
                      <a:pt x="985" y="48"/>
                    </a:lnTo>
                    <a:lnTo>
                      <a:pt x="985" y="48"/>
                    </a:lnTo>
                    <a:lnTo>
                      <a:pt x="982" y="46"/>
                    </a:lnTo>
                    <a:lnTo>
                      <a:pt x="979" y="41"/>
                    </a:lnTo>
                    <a:lnTo>
                      <a:pt x="971" y="48"/>
                    </a:lnTo>
                    <a:lnTo>
                      <a:pt x="971" y="48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74" y="45"/>
                    </a:lnTo>
                    <a:lnTo>
                      <a:pt x="967" y="43"/>
                    </a:lnTo>
                    <a:lnTo>
                      <a:pt x="967" y="43"/>
                    </a:lnTo>
                    <a:lnTo>
                      <a:pt x="962" y="41"/>
                    </a:lnTo>
                    <a:lnTo>
                      <a:pt x="957" y="41"/>
                    </a:lnTo>
                    <a:lnTo>
                      <a:pt x="957" y="41"/>
                    </a:lnTo>
                    <a:lnTo>
                      <a:pt x="925" y="37"/>
                    </a:lnTo>
                    <a:lnTo>
                      <a:pt x="921" y="37"/>
                    </a:lnTo>
                    <a:lnTo>
                      <a:pt x="921" y="37"/>
                    </a:lnTo>
                    <a:lnTo>
                      <a:pt x="884" y="36"/>
                    </a:lnTo>
                    <a:lnTo>
                      <a:pt x="884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407"/>
              <p:cNvSpPr/>
              <p:nvPr/>
            </p:nvSpPr>
            <p:spPr bwMode="auto">
              <a:xfrm>
                <a:off x="571906" y="2378838"/>
                <a:ext cx="820635" cy="682768"/>
              </a:xfrm>
              <a:custGeom>
                <a:avLst/>
                <a:gdLst/>
                <a:ahLst/>
                <a:cxnLst>
                  <a:cxn ang="0">
                    <a:pos x="12" y="623"/>
                  </a:cxn>
                  <a:cxn ang="0">
                    <a:pos x="2" y="616"/>
                  </a:cxn>
                  <a:cxn ang="0">
                    <a:pos x="0" y="610"/>
                  </a:cxn>
                  <a:cxn ang="0">
                    <a:pos x="1" y="602"/>
                  </a:cxn>
                  <a:cxn ang="0">
                    <a:pos x="16" y="580"/>
                  </a:cxn>
                  <a:cxn ang="0">
                    <a:pos x="37" y="561"/>
                  </a:cxn>
                  <a:cxn ang="0">
                    <a:pos x="58" y="541"/>
                  </a:cxn>
                  <a:cxn ang="0">
                    <a:pos x="137" y="452"/>
                  </a:cxn>
                  <a:cxn ang="0">
                    <a:pos x="181" y="404"/>
                  </a:cxn>
                  <a:cxn ang="0">
                    <a:pos x="252" y="340"/>
                  </a:cxn>
                  <a:cxn ang="0">
                    <a:pos x="328" y="280"/>
                  </a:cxn>
                  <a:cxn ang="0">
                    <a:pos x="479" y="173"/>
                  </a:cxn>
                  <a:cxn ang="0">
                    <a:pos x="552" y="122"/>
                  </a:cxn>
                  <a:cxn ang="0">
                    <a:pos x="606" y="80"/>
                  </a:cxn>
                  <a:cxn ang="0">
                    <a:pos x="636" y="59"/>
                  </a:cxn>
                  <a:cxn ang="0">
                    <a:pos x="657" y="45"/>
                  </a:cxn>
                  <a:cxn ang="0">
                    <a:pos x="692" y="23"/>
                  </a:cxn>
                  <a:cxn ang="0">
                    <a:pos x="697" y="21"/>
                  </a:cxn>
                  <a:cxn ang="0">
                    <a:pos x="722" y="6"/>
                  </a:cxn>
                  <a:cxn ang="0">
                    <a:pos x="727" y="2"/>
                  </a:cxn>
                  <a:cxn ang="0">
                    <a:pos x="733" y="0"/>
                  </a:cxn>
                  <a:cxn ang="0">
                    <a:pos x="748" y="7"/>
                  </a:cxn>
                  <a:cxn ang="0">
                    <a:pos x="752" y="16"/>
                  </a:cxn>
                  <a:cxn ang="0">
                    <a:pos x="748" y="32"/>
                  </a:cxn>
                  <a:cxn ang="0">
                    <a:pos x="736" y="41"/>
                  </a:cxn>
                  <a:cxn ang="0">
                    <a:pos x="694" y="67"/>
                  </a:cxn>
                  <a:cxn ang="0">
                    <a:pos x="668" y="82"/>
                  </a:cxn>
                  <a:cxn ang="0">
                    <a:pos x="639" y="101"/>
                  </a:cxn>
                  <a:cxn ang="0">
                    <a:pos x="593" y="139"/>
                  </a:cxn>
                  <a:cxn ang="0">
                    <a:pos x="539" y="176"/>
                  </a:cxn>
                  <a:cxn ang="0">
                    <a:pos x="472" y="218"/>
                  </a:cxn>
                  <a:cxn ang="0">
                    <a:pos x="392" y="275"/>
                  </a:cxn>
                  <a:cxn ang="0">
                    <a:pos x="358" y="305"/>
                  </a:cxn>
                  <a:cxn ang="0">
                    <a:pos x="296" y="354"/>
                  </a:cxn>
                  <a:cxn ang="0">
                    <a:pos x="209" y="427"/>
                  </a:cxn>
                  <a:cxn ang="0">
                    <a:pos x="183" y="454"/>
                  </a:cxn>
                  <a:cxn ang="0">
                    <a:pos x="140" y="502"/>
                  </a:cxn>
                  <a:cxn ang="0">
                    <a:pos x="100" y="550"/>
                  </a:cxn>
                  <a:cxn ang="0">
                    <a:pos x="65" y="586"/>
                  </a:cxn>
                  <a:cxn ang="0">
                    <a:pos x="56" y="592"/>
                  </a:cxn>
                  <a:cxn ang="0">
                    <a:pos x="40" y="604"/>
                  </a:cxn>
                  <a:cxn ang="0">
                    <a:pos x="33" y="616"/>
                  </a:cxn>
                  <a:cxn ang="0">
                    <a:pos x="17" y="623"/>
                  </a:cxn>
                </a:cxnLst>
                <a:rect l="0" t="0" r="r" b="b"/>
                <a:pathLst>
                  <a:path w="752" h="623">
                    <a:moveTo>
                      <a:pt x="17" y="623"/>
                    </a:moveTo>
                    <a:lnTo>
                      <a:pt x="17" y="623"/>
                    </a:lnTo>
                    <a:lnTo>
                      <a:pt x="12" y="623"/>
                    </a:lnTo>
                    <a:lnTo>
                      <a:pt x="8" y="621"/>
                    </a:lnTo>
                    <a:lnTo>
                      <a:pt x="4" y="619"/>
                    </a:lnTo>
                    <a:lnTo>
                      <a:pt x="2" y="616"/>
                    </a:lnTo>
                    <a:lnTo>
                      <a:pt x="2" y="616"/>
                    </a:lnTo>
                    <a:lnTo>
                      <a:pt x="0" y="613"/>
                    </a:lnTo>
                    <a:lnTo>
                      <a:pt x="0" y="610"/>
                    </a:lnTo>
                    <a:lnTo>
                      <a:pt x="0" y="606"/>
                    </a:lnTo>
                    <a:lnTo>
                      <a:pt x="1" y="602"/>
                    </a:lnTo>
                    <a:lnTo>
                      <a:pt x="1" y="602"/>
                    </a:lnTo>
                    <a:lnTo>
                      <a:pt x="4" y="596"/>
                    </a:lnTo>
                    <a:lnTo>
                      <a:pt x="8" y="590"/>
                    </a:lnTo>
                    <a:lnTo>
                      <a:pt x="16" y="580"/>
                    </a:lnTo>
                    <a:lnTo>
                      <a:pt x="26" y="570"/>
                    </a:lnTo>
                    <a:lnTo>
                      <a:pt x="37" y="561"/>
                    </a:lnTo>
                    <a:lnTo>
                      <a:pt x="37" y="561"/>
                    </a:lnTo>
                    <a:lnTo>
                      <a:pt x="47" y="552"/>
                    </a:lnTo>
                    <a:lnTo>
                      <a:pt x="58" y="541"/>
                    </a:lnTo>
                    <a:lnTo>
                      <a:pt x="58" y="541"/>
                    </a:lnTo>
                    <a:lnTo>
                      <a:pt x="78" y="520"/>
                    </a:lnTo>
                    <a:lnTo>
                      <a:pt x="98" y="498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58" y="428"/>
                    </a:lnTo>
                    <a:lnTo>
                      <a:pt x="181" y="404"/>
                    </a:lnTo>
                    <a:lnTo>
                      <a:pt x="203" y="381"/>
                    </a:lnTo>
                    <a:lnTo>
                      <a:pt x="228" y="361"/>
                    </a:lnTo>
                    <a:lnTo>
                      <a:pt x="252" y="340"/>
                    </a:lnTo>
                    <a:lnTo>
                      <a:pt x="278" y="319"/>
                    </a:lnTo>
                    <a:lnTo>
                      <a:pt x="328" y="280"/>
                    </a:lnTo>
                    <a:lnTo>
                      <a:pt x="328" y="280"/>
                    </a:lnTo>
                    <a:lnTo>
                      <a:pt x="378" y="243"/>
                    </a:lnTo>
                    <a:lnTo>
                      <a:pt x="428" y="207"/>
                    </a:lnTo>
                    <a:lnTo>
                      <a:pt x="479" y="173"/>
                    </a:lnTo>
                    <a:lnTo>
                      <a:pt x="527" y="141"/>
                    </a:lnTo>
                    <a:lnTo>
                      <a:pt x="527" y="141"/>
                    </a:lnTo>
                    <a:lnTo>
                      <a:pt x="552" y="122"/>
                    </a:lnTo>
                    <a:lnTo>
                      <a:pt x="577" y="102"/>
                    </a:lnTo>
                    <a:lnTo>
                      <a:pt x="577" y="102"/>
                    </a:lnTo>
                    <a:lnTo>
                      <a:pt x="606" y="80"/>
                    </a:lnTo>
                    <a:lnTo>
                      <a:pt x="621" y="69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46" y="52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74" y="32"/>
                    </a:lnTo>
                    <a:lnTo>
                      <a:pt x="683" y="27"/>
                    </a:lnTo>
                    <a:lnTo>
                      <a:pt x="692" y="23"/>
                    </a:lnTo>
                    <a:lnTo>
                      <a:pt x="692" y="23"/>
                    </a:lnTo>
                    <a:lnTo>
                      <a:pt x="697" y="21"/>
                    </a:lnTo>
                    <a:lnTo>
                      <a:pt x="697" y="21"/>
                    </a:lnTo>
                    <a:lnTo>
                      <a:pt x="710" y="15"/>
                    </a:lnTo>
                    <a:lnTo>
                      <a:pt x="717" y="10"/>
                    </a:lnTo>
                    <a:lnTo>
                      <a:pt x="722" y="6"/>
                    </a:lnTo>
                    <a:lnTo>
                      <a:pt x="722" y="6"/>
                    </a:lnTo>
                    <a:lnTo>
                      <a:pt x="725" y="3"/>
                    </a:lnTo>
                    <a:lnTo>
                      <a:pt x="727" y="2"/>
                    </a:lnTo>
                    <a:lnTo>
                      <a:pt x="730" y="0"/>
                    </a:lnTo>
                    <a:lnTo>
                      <a:pt x="733" y="0"/>
                    </a:lnTo>
                    <a:lnTo>
                      <a:pt x="733" y="0"/>
                    </a:lnTo>
                    <a:lnTo>
                      <a:pt x="738" y="1"/>
                    </a:lnTo>
                    <a:lnTo>
                      <a:pt x="743" y="3"/>
                    </a:lnTo>
                    <a:lnTo>
                      <a:pt x="748" y="7"/>
                    </a:lnTo>
                    <a:lnTo>
                      <a:pt x="751" y="13"/>
                    </a:lnTo>
                    <a:lnTo>
                      <a:pt x="751" y="13"/>
                    </a:lnTo>
                    <a:lnTo>
                      <a:pt x="752" y="16"/>
                    </a:lnTo>
                    <a:lnTo>
                      <a:pt x="752" y="21"/>
                    </a:lnTo>
                    <a:lnTo>
                      <a:pt x="751" y="26"/>
                    </a:lnTo>
                    <a:lnTo>
                      <a:pt x="748" y="32"/>
                    </a:lnTo>
                    <a:lnTo>
                      <a:pt x="748" y="32"/>
                    </a:lnTo>
                    <a:lnTo>
                      <a:pt x="741" y="37"/>
                    </a:lnTo>
                    <a:lnTo>
                      <a:pt x="736" y="41"/>
                    </a:lnTo>
                    <a:lnTo>
                      <a:pt x="723" y="51"/>
                    </a:lnTo>
                    <a:lnTo>
                      <a:pt x="708" y="59"/>
                    </a:lnTo>
                    <a:lnTo>
                      <a:pt x="694" y="67"/>
                    </a:lnTo>
                    <a:lnTo>
                      <a:pt x="694" y="67"/>
                    </a:lnTo>
                    <a:lnTo>
                      <a:pt x="680" y="75"/>
                    </a:lnTo>
                    <a:lnTo>
                      <a:pt x="668" y="82"/>
                    </a:lnTo>
                    <a:lnTo>
                      <a:pt x="668" y="82"/>
                    </a:lnTo>
                    <a:lnTo>
                      <a:pt x="654" y="91"/>
                    </a:lnTo>
                    <a:lnTo>
                      <a:pt x="639" y="101"/>
                    </a:lnTo>
                    <a:lnTo>
                      <a:pt x="612" y="122"/>
                    </a:lnTo>
                    <a:lnTo>
                      <a:pt x="612" y="122"/>
                    </a:lnTo>
                    <a:lnTo>
                      <a:pt x="593" y="139"/>
                    </a:lnTo>
                    <a:lnTo>
                      <a:pt x="573" y="153"/>
                    </a:lnTo>
                    <a:lnTo>
                      <a:pt x="573" y="153"/>
                    </a:lnTo>
                    <a:lnTo>
                      <a:pt x="539" y="176"/>
                    </a:lnTo>
                    <a:lnTo>
                      <a:pt x="505" y="196"/>
                    </a:lnTo>
                    <a:lnTo>
                      <a:pt x="505" y="196"/>
                    </a:lnTo>
                    <a:lnTo>
                      <a:pt x="472" y="218"/>
                    </a:lnTo>
                    <a:lnTo>
                      <a:pt x="439" y="239"/>
                    </a:lnTo>
                    <a:lnTo>
                      <a:pt x="408" y="263"/>
                    </a:lnTo>
                    <a:lnTo>
                      <a:pt x="392" y="275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58" y="305"/>
                    </a:lnTo>
                    <a:lnTo>
                      <a:pt x="338" y="322"/>
                    </a:lnTo>
                    <a:lnTo>
                      <a:pt x="296" y="354"/>
                    </a:lnTo>
                    <a:lnTo>
                      <a:pt x="296" y="354"/>
                    </a:lnTo>
                    <a:lnTo>
                      <a:pt x="267" y="377"/>
                    </a:lnTo>
                    <a:lnTo>
                      <a:pt x="238" y="401"/>
                    </a:lnTo>
                    <a:lnTo>
                      <a:pt x="209" y="427"/>
                    </a:lnTo>
                    <a:lnTo>
                      <a:pt x="196" y="440"/>
                    </a:lnTo>
                    <a:lnTo>
                      <a:pt x="183" y="454"/>
                    </a:lnTo>
                    <a:lnTo>
                      <a:pt x="183" y="454"/>
                    </a:lnTo>
                    <a:lnTo>
                      <a:pt x="161" y="478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04" y="545"/>
                    </a:lnTo>
                    <a:lnTo>
                      <a:pt x="100" y="550"/>
                    </a:lnTo>
                    <a:lnTo>
                      <a:pt x="100" y="550"/>
                    </a:lnTo>
                    <a:lnTo>
                      <a:pt x="82" y="568"/>
                    </a:lnTo>
                    <a:lnTo>
                      <a:pt x="74" y="578"/>
                    </a:lnTo>
                    <a:lnTo>
                      <a:pt x="65" y="586"/>
                    </a:lnTo>
                    <a:lnTo>
                      <a:pt x="65" y="586"/>
                    </a:lnTo>
                    <a:lnTo>
                      <a:pt x="56" y="592"/>
                    </a:lnTo>
                    <a:lnTo>
                      <a:pt x="56" y="592"/>
                    </a:lnTo>
                    <a:lnTo>
                      <a:pt x="50" y="596"/>
                    </a:lnTo>
                    <a:lnTo>
                      <a:pt x="44" y="600"/>
                    </a:lnTo>
                    <a:lnTo>
                      <a:pt x="40" y="604"/>
                    </a:lnTo>
                    <a:lnTo>
                      <a:pt x="36" y="611"/>
                    </a:lnTo>
                    <a:lnTo>
                      <a:pt x="36" y="611"/>
                    </a:lnTo>
                    <a:lnTo>
                      <a:pt x="33" y="616"/>
                    </a:lnTo>
                    <a:lnTo>
                      <a:pt x="29" y="620"/>
                    </a:lnTo>
                    <a:lnTo>
                      <a:pt x="24" y="622"/>
                    </a:lnTo>
                    <a:lnTo>
                      <a:pt x="17" y="623"/>
                    </a:lnTo>
                    <a:lnTo>
                      <a:pt x="17" y="6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/>
          <p:nvPr/>
        </p:nvSpPr>
        <p:spPr>
          <a:xfrm>
            <a:off x="2571184" y="371128"/>
            <a:ext cx="7049632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916833"/>
            <a:ext cx="3209292" cy="3324196"/>
          </a:xfrm>
          <a:prstGeom prst="rect">
            <a:avLst/>
          </a:prstGeom>
        </p:spPr>
      </p:pic>
      <p:sp>
        <p:nvSpPr>
          <p:cNvPr id="42" name="Rectangle 13"/>
          <p:cNvSpPr/>
          <p:nvPr/>
        </p:nvSpPr>
        <p:spPr bwMode="auto">
          <a:xfrm>
            <a:off x="6159376" y="2001521"/>
            <a:ext cx="414379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79976" y="3068960"/>
            <a:ext cx="4680521" cy="134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4" name="矩形 43"/>
          <p:cNvSpPr/>
          <p:nvPr/>
        </p:nvSpPr>
        <p:spPr>
          <a:xfrm>
            <a:off x="6159377" y="4695180"/>
            <a:ext cx="440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299076" y="2797154"/>
            <a:ext cx="9017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299076" y="4422754"/>
            <a:ext cx="9017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TEXTBEAUTIFYED" val="1"/>
  <p:tag name="COMMONDATA" val="eyJjb3VudCI6MSwiaGRpZCI6IjM4MGI3MjIwNDZkYjExNzBmMTUwZGYwNTY2NDZmYmM5IiwidXNlckNvdW50IjoxfQ=="/>
</p:tagLst>
</file>

<file path=ppt/theme/theme1.xml><?xml version="1.0" encoding="utf-8"?>
<a:theme xmlns:a="http://schemas.openxmlformats.org/drawingml/2006/main" name="www.freeppt7.com;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qlo4b0m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qlo4b0m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1268</Words>
  <Application>Microsoft Office PowerPoint</Application>
  <PresentationFormat>宽屏</PresentationFormat>
  <Paragraphs>185</Paragraphs>
  <Slides>27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微软雅黑</vt:lpstr>
      <vt:lpstr>印品黑体</vt:lpstr>
      <vt:lpstr>Arial</vt:lpstr>
      <vt:lpstr>Calibri</vt:lpstr>
      <vt:lpstr>MS Reference Sans Serif</vt:lpstr>
      <vt:lpstr>Wingdings</vt:lpstr>
      <vt:lpstr>www.freeppt7.com; 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www.freeppt7.com;</Manager>
  <Company>www.freeppt7.com;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手绘线条</dc:title>
  <dc:creator>www.freeppt7.com</dc:creator>
  <cp:keywords>www.freeppt7.com</cp:keywords>
  <dc:description>www.freeppt7.com;</dc:description>
  <cp:lastModifiedBy>之灵</cp:lastModifiedBy>
  <cp:revision>8</cp:revision>
  <dcterms:created xsi:type="dcterms:W3CDTF">2023-10-12T01:52:45Z</dcterms:created>
  <dcterms:modified xsi:type="dcterms:W3CDTF">2024-03-13T12:46:50Z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F3C109B1FF9B4085AA88BFC0C8947B33_12</vt:lpwstr>
  </property>
  <property fmtid="{D5CDD505-2E9C-101B-9397-08002B2CF9AE}" pid="3" name="KSOProductBuildVer">
    <vt:lpwstr>2052-12.1.0.15374</vt:lpwstr>
  </property>
</Properties>
</file>