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6" r:id="rId2"/>
  </p:sldMasterIdLst>
  <p:notesMasterIdLst>
    <p:notesMasterId r:id="rId39"/>
  </p:notesMasterIdLst>
  <p:sldIdLst>
    <p:sldId id="300" r:id="rId3"/>
    <p:sldId id="301" r:id="rId4"/>
    <p:sldId id="302" r:id="rId5"/>
    <p:sldId id="264" r:id="rId6"/>
    <p:sldId id="266" r:id="rId7"/>
    <p:sldId id="268" r:id="rId8"/>
    <p:sldId id="271" r:id="rId9"/>
    <p:sldId id="269" r:id="rId10"/>
    <p:sldId id="270" r:id="rId11"/>
    <p:sldId id="294" r:id="rId12"/>
    <p:sldId id="304" r:id="rId13"/>
    <p:sldId id="295" r:id="rId14"/>
    <p:sldId id="296" r:id="rId15"/>
    <p:sldId id="308" r:id="rId16"/>
    <p:sldId id="272" r:id="rId17"/>
    <p:sldId id="276" r:id="rId18"/>
    <p:sldId id="277" r:id="rId19"/>
    <p:sldId id="278" r:id="rId20"/>
    <p:sldId id="275" r:id="rId21"/>
    <p:sldId id="305" r:id="rId22"/>
    <p:sldId id="309" r:id="rId23"/>
    <p:sldId id="273" r:id="rId24"/>
    <p:sldId id="274" r:id="rId25"/>
    <p:sldId id="279" r:id="rId26"/>
    <p:sldId id="292" r:id="rId27"/>
    <p:sldId id="306" r:id="rId28"/>
    <p:sldId id="281" r:id="rId29"/>
    <p:sldId id="310" r:id="rId30"/>
    <p:sldId id="282" r:id="rId31"/>
    <p:sldId id="283" r:id="rId32"/>
    <p:sldId id="284" r:id="rId33"/>
    <p:sldId id="293" r:id="rId34"/>
    <p:sldId id="291" r:id="rId35"/>
    <p:sldId id="298" r:id="rId36"/>
    <p:sldId id="307" r:id="rId37"/>
    <p:sldId id="321" r:id="rId38"/>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407"/>
    <a:srgbClr val="646464"/>
    <a:srgbClr val="596784"/>
    <a:srgbClr val="767676"/>
    <a:srgbClr val="2D313B"/>
    <a:srgbClr val="F8F8F8"/>
    <a:srgbClr val="FFFFFF"/>
    <a:srgbClr val="939393"/>
    <a:srgbClr val="FFC000"/>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76" autoAdjust="0"/>
    <p:restoredTop sz="96351" autoAdjust="0"/>
  </p:normalViewPr>
  <p:slideViewPr>
    <p:cSldViewPr snapToGrid="0">
      <p:cViewPr varScale="1">
        <p:scale>
          <a:sx n="73" d="100"/>
          <a:sy n="73" d="100"/>
        </p:scale>
        <p:origin x="468" y="54"/>
      </p:cViewPr>
      <p:guideLst/>
    </p:cSldViewPr>
  </p:slideViewPr>
  <p:notesTextViewPr>
    <p:cViewPr>
      <p:scale>
        <a:sx n="1" d="1"/>
        <a:sy n="1" d="1"/>
      </p:scale>
      <p:origin x="0" y="0"/>
    </p:cViewPr>
  </p:notesTextViewPr>
  <p:sorterViewPr>
    <p:cViewPr>
      <p:scale>
        <a:sx n="196" d="100"/>
        <a:sy n="196" d="100"/>
      </p:scale>
      <p:origin x="0" y="-218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销售额</c:v>
                </c:pt>
              </c:strCache>
            </c:strRef>
          </c:tx>
          <c:spPr>
            <a:solidFill>
              <a:srgbClr val="596784"/>
            </a:solidFill>
          </c:spPr>
          <c:explosion val="10"/>
          <c:dPt>
            <c:idx val="0"/>
            <c:bubble3D val="0"/>
            <c:extLst>
              <c:ext xmlns:c16="http://schemas.microsoft.com/office/drawing/2014/chart" uri="{C3380CC4-5D6E-409C-BE32-E72D297353CC}">
                <c16:uniqueId val="{00000001-EAB3-4712-BDE4-92D0B6B3BD05}"/>
              </c:ext>
            </c:extLst>
          </c:dPt>
          <c:dPt>
            <c:idx val="1"/>
            <c:bubble3D val="0"/>
            <c:extLst>
              <c:ext xmlns:c16="http://schemas.microsoft.com/office/drawing/2014/chart" uri="{C3380CC4-5D6E-409C-BE32-E72D297353CC}">
                <c16:uniqueId val="{00000003-EAB3-4712-BDE4-92D0B6B3BD05}"/>
              </c:ext>
            </c:extLst>
          </c:dPt>
          <c:dPt>
            <c:idx val="2"/>
            <c:bubble3D val="0"/>
            <c:spPr>
              <a:solidFill>
                <a:srgbClr val="FFB407"/>
              </a:solidFill>
            </c:spPr>
            <c:extLst>
              <c:ext xmlns:c16="http://schemas.microsoft.com/office/drawing/2014/chart" uri="{C3380CC4-5D6E-409C-BE32-E72D297353CC}">
                <c16:uniqueId val="{00000005-EAB3-4712-BDE4-92D0B6B3BD05}"/>
              </c:ext>
            </c:extLst>
          </c:dPt>
          <c:dPt>
            <c:idx val="3"/>
            <c:bubble3D val="0"/>
            <c:extLst>
              <c:ext xmlns:c16="http://schemas.microsoft.com/office/drawing/2014/chart" uri="{C3380CC4-5D6E-409C-BE32-E72D297353CC}">
                <c16:uniqueId val="{00000007-EAB3-4712-BDE4-92D0B6B3BD05}"/>
              </c:ext>
            </c:extLst>
          </c:dPt>
          <c:dPt>
            <c:idx val="4"/>
            <c:bubble3D val="0"/>
            <c:extLst>
              <c:ext xmlns:c16="http://schemas.microsoft.com/office/drawing/2014/chart" uri="{C3380CC4-5D6E-409C-BE32-E72D297353CC}">
                <c16:uniqueId val="{00000009-EAB3-4712-BDE4-92D0B6B3BD05}"/>
              </c:ext>
            </c:extLst>
          </c:dPt>
          <c:cat>
            <c:strRef>
              <c:f>Sheet1!$A$2:$A$6</c:f>
              <c:strCache>
                <c:ptCount val="5"/>
                <c:pt idx="0">
                  <c:v>第一季度</c:v>
                </c:pt>
                <c:pt idx="1">
                  <c:v>第二季度</c:v>
                </c:pt>
                <c:pt idx="2">
                  <c:v>第三季度</c:v>
                </c:pt>
                <c:pt idx="3">
                  <c:v>第四季度</c:v>
                </c:pt>
                <c:pt idx="4">
                  <c:v>第五季度</c:v>
                </c:pt>
              </c:strCache>
            </c:strRef>
          </c:cat>
          <c:val>
            <c:numRef>
              <c:f>Sheet1!$B$2:$B$6</c:f>
              <c:numCache>
                <c:formatCode>General</c:formatCode>
                <c:ptCount val="5"/>
                <c:pt idx="0">
                  <c:v>8.1999999999999993</c:v>
                </c:pt>
                <c:pt idx="1">
                  <c:v>0.8</c:v>
                </c:pt>
                <c:pt idx="2">
                  <c:v>1.4</c:v>
                </c:pt>
                <c:pt idx="3">
                  <c:v>1.2</c:v>
                </c:pt>
                <c:pt idx="4">
                  <c:v>1.9</c:v>
                </c:pt>
              </c:numCache>
            </c:numRef>
          </c:val>
          <c:extLst>
            <c:ext xmlns:c16="http://schemas.microsoft.com/office/drawing/2014/chart" uri="{C3380CC4-5D6E-409C-BE32-E72D297353CC}">
              <c16:uniqueId val="{0000000A-EAB3-4712-BDE4-92D0B6B3BD05}"/>
            </c:ext>
          </c:extLst>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Total Sales</c:v>
                </c:pt>
              </c:strCache>
            </c:strRef>
          </c:tx>
          <c:spPr>
            <a:solidFill>
              <a:srgbClr val="596784"/>
            </a:solidFill>
            <a:ln>
              <a:noFill/>
            </a:ln>
            <a:effectLst/>
            <a:sp3d/>
          </c:spPr>
          <c:invertIfNegative val="0"/>
          <c:cat>
            <c:numRef>
              <c:f>Sheet1!$A$2:$A$5</c:f>
              <c:numCache>
                <c:formatCode>General</c:formatCode>
                <c:ptCount val="4"/>
                <c:pt idx="0">
                  <c:v>2013</c:v>
                </c:pt>
                <c:pt idx="1">
                  <c:v>2016</c:v>
                </c:pt>
                <c:pt idx="2">
                  <c:v>2017</c:v>
                </c:pt>
                <c:pt idx="3">
                  <c:v>2018</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358-413C-8C4D-BC5D6777D5CC}"/>
            </c:ext>
          </c:extLst>
        </c:ser>
        <c:ser>
          <c:idx val="1"/>
          <c:order val="1"/>
          <c:tx>
            <c:strRef>
              <c:f>Sheet1!$C$1</c:f>
              <c:strCache>
                <c:ptCount val="1"/>
                <c:pt idx="0">
                  <c:v>Gross</c:v>
                </c:pt>
              </c:strCache>
            </c:strRef>
          </c:tx>
          <c:spPr>
            <a:solidFill>
              <a:srgbClr val="FFB407"/>
            </a:solidFill>
            <a:ln>
              <a:noFill/>
            </a:ln>
            <a:effectLst/>
            <a:sp3d/>
          </c:spPr>
          <c:invertIfNegative val="0"/>
          <c:cat>
            <c:numRef>
              <c:f>Sheet1!$A$2:$A$5</c:f>
              <c:numCache>
                <c:formatCode>General</c:formatCode>
                <c:ptCount val="4"/>
                <c:pt idx="0">
                  <c:v>2013</c:v>
                </c:pt>
                <c:pt idx="1">
                  <c:v>2016</c:v>
                </c:pt>
                <c:pt idx="2">
                  <c:v>2017</c:v>
                </c:pt>
                <c:pt idx="3">
                  <c:v>2018</c:v>
                </c:pt>
              </c:numCache>
            </c:numRef>
          </c:cat>
          <c:val>
            <c:numRef>
              <c:f>Sheet1!$C$2:$C$5</c:f>
              <c:numCache>
                <c:formatCode>General</c:formatCode>
                <c:ptCount val="4"/>
                <c:pt idx="0">
                  <c:v>3</c:v>
                </c:pt>
                <c:pt idx="1">
                  <c:v>1</c:v>
                </c:pt>
                <c:pt idx="2">
                  <c:v>2</c:v>
                </c:pt>
                <c:pt idx="3">
                  <c:v>3</c:v>
                </c:pt>
              </c:numCache>
            </c:numRef>
          </c:val>
          <c:extLst>
            <c:ext xmlns:c16="http://schemas.microsoft.com/office/drawing/2014/chart" uri="{C3380CC4-5D6E-409C-BE32-E72D297353CC}">
              <c16:uniqueId val="{00000001-3358-413C-8C4D-BC5D6777D5CC}"/>
            </c:ext>
          </c:extLst>
        </c:ser>
        <c:ser>
          <c:idx val="2"/>
          <c:order val="2"/>
          <c:tx>
            <c:strRef>
              <c:f>Sheet1!$D$1</c:f>
              <c:strCache>
                <c:ptCount val="1"/>
                <c:pt idx="0">
                  <c:v>Profit</c:v>
                </c:pt>
              </c:strCache>
            </c:strRef>
          </c:tx>
          <c:spPr>
            <a:solidFill>
              <a:schemeClr val="bg1">
                <a:lumMod val="50000"/>
              </a:schemeClr>
            </a:solidFill>
            <a:ln>
              <a:noFill/>
            </a:ln>
            <a:effectLst/>
            <a:sp3d/>
          </c:spPr>
          <c:invertIfNegative val="0"/>
          <c:cat>
            <c:numRef>
              <c:f>Sheet1!$A$2:$A$5</c:f>
              <c:numCache>
                <c:formatCode>General</c:formatCode>
                <c:ptCount val="4"/>
                <c:pt idx="0">
                  <c:v>2013</c:v>
                </c:pt>
                <c:pt idx="1">
                  <c:v>2016</c:v>
                </c:pt>
                <c:pt idx="2">
                  <c:v>2017</c:v>
                </c:pt>
                <c:pt idx="3">
                  <c:v>2018</c:v>
                </c:pt>
              </c:numCache>
            </c:numRef>
          </c:cat>
          <c:val>
            <c:numRef>
              <c:f>Sheet1!$D$2:$D$5</c:f>
              <c:numCache>
                <c:formatCode>General</c:formatCode>
                <c:ptCount val="4"/>
                <c:pt idx="0">
                  <c:v>2</c:v>
                </c:pt>
                <c:pt idx="1">
                  <c:v>1</c:v>
                </c:pt>
                <c:pt idx="2">
                  <c:v>1.5</c:v>
                </c:pt>
                <c:pt idx="3">
                  <c:v>2.5</c:v>
                </c:pt>
              </c:numCache>
            </c:numRef>
          </c:val>
          <c:extLst>
            <c:ext xmlns:c16="http://schemas.microsoft.com/office/drawing/2014/chart" uri="{C3380CC4-5D6E-409C-BE32-E72D297353CC}">
              <c16:uniqueId val="{00000002-3358-413C-8C4D-BC5D6777D5CC}"/>
            </c:ext>
          </c:extLst>
        </c:ser>
        <c:dLbls>
          <c:showLegendKey val="0"/>
          <c:showVal val="0"/>
          <c:showCatName val="0"/>
          <c:showSerName val="0"/>
          <c:showPercent val="0"/>
          <c:showBubbleSize val="0"/>
        </c:dLbls>
        <c:gapWidth val="150"/>
        <c:shape val="box"/>
        <c:axId val="848190552"/>
        <c:axId val="848190944"/>
        <c:axId val="0"/>
      </c:bar3DChart>
      <c:catAx>
        <c:axId val="848190552"/>
        <c:scaling>
          <c:orientation val="minMax"/>
        </c:scaling>
        <c:delete val="0"/>
        <c:axPos val="l"/>
        <c:numFmt formatCode="General" sourceLinked="1"/>
        <c:majorTickMark val="none"/>
        <c:minorTickMark val="none"/>
        <c:tickLblPos val="nextTo"/>
        <c:spPr>
          <a:noFill/>
          <a:ln>
            <a:noFill/>
          </a:ln>
          <a:effectLst/>
        </c:spPr>
        <c:txPr>
          <a:bodyPr rot="-60000000" vert="horz"/>
          <a:lstStyle/>
          <a:p>
            <a:pPr>
              <a:defRPr/>
            </a:pPr>
            <a:endParaRPr lang="en-US"/>
          </a:p>
        </c:txPr>
        <c:crossAx val="848190944"/>
        <c:crosses val="autoZero"/>
        <c:auto val="1"/>
        <c:lblAlgn val="ctr"/>
        <c:lblOffset val="100"/>
        <c:noMultiLvlLbl val="0"/>
      </c:catAx>
      <c:valAx>
        <c:axId val="848190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848190552"/>
        <c:crosses val="autoZero"/>
        <c:crossBetween val="between"/>
      </c:valAx>
      <c:spPr>
        <a:noFill/>
        <a:ln>
          <a:noFill/>
        </a:ln>
        <a:effectLst/>
      </c:spPr>
    </c:plotArea>
    <c:legend>
      <c:legendPos val="r"/>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596784"/>
            </a:solidFill>
            <a:ln>
              <a:noFill/>
            </a:ln>
            <a:effectLst/>
          </c:spPr>
          <c:invertIfNegative val="0"/>
          <c:cat>
            <c:strRef>
              <c:f>Sheet1!$A$2:$A$10</c:f>
              <c:strCache>
                <c:ptCount val="4"/>
                <c:pt idx="0">
                  <c:v>Category 1</c:v>
                </c:pt>
                <c:pt idx="1">
                  <c:v>Category 2</c:v>
                </c:pt>
                <c:pt idx="2">
                  <c:v>Category 3</c:v>
                </c:pt>
                <c:pt idx="3">
                  <c:v>Category 4</c:v>
                </c:pt>
              </c:strCache>
            </c:strRef>
          </c:cat>
          <c:val>
            <c:numRef>
              <c:f>Sheet1!$B$2:$B$10</c:f>
              <c:numCache>
                <c:formatCode>General</c:formatCode>
                <c:ptCount val="9"/>
                <c:pt idx="0">
                  <c:v>10</c:v>
                </c:pt>
                <c:pt idx="1">
                  <c:v>11</c:v>
                </c:pt>
                <c:pt idx="2">
                  <c:v>12</c:v>
                </c:pt>
                <c:pt idx="3">
                  <c:v>9</c:v>
                </c:pt>
                <c:pt idx="4">
                  <c:v>8</c:v>
                </c:pt>
                <c:pt idx="5">
                  <c:v>7</c:v>
                </c:pt>
                <c:pt idx="6">
                  <c:v>12</c:v>
                </c:pt>
                <c:pt idx="7">
                  <c:v>11</c:v>
                </c:pt>
                <c:pt idx="8">
                  <c:v>10</c:v>
                </c:pt>
              </c:numCache>
            </c:numRef>
          </c:val>
          <c:extLst>
            <c:ext xmlns:c16="http://schemas.microsoft.com/office/drawing/2014/chart" uri="{C3380CC4-5D6E-409C-BE32-E72D297353CC}">
              <c16:uniqueId val="{00000000-2D83-4E7E-9E3A-36BE9755DB2E}"/>
            </c:ext>
          </c:extLst>
        </c:ser>
        <c:ser>
          <c:idx val="1"/>
          <c:order val="1"/>
          <c:tx>
            <c:strRef>
              <c:f>Sheet1!$C$1</c:f>
              <c:strCache>
                <c:ptCount val="1"/>
                <c:pt idx="0">
                  <c:v>Series 2</c:v>
                </c:pt>
              </c:strCache>
            </c:strRef>
          </c:tx>
          <c:spPr>
            <a:solidFill>
              <a:srgbClr val="FFB407"/>
            </a:solidFill>
            <a:ln>
              <a:noFill/>
            </a:ln>
            <a:effectLst/>
          </c:spPr>
          <c:invertIfNegative val="0"/>
          <c:cat>
            <c:strRef>
              <c:f>Sheet1!$A$2:$A$10</c:f>
              <c:strCache>
                <c:ptCount val="4"/>
                <c:pt idx="0">
                  <c:v>Category 1</c:v>
                </c:pt>
                <c:pt idx="1">
                  <c:v>Category 2</c:v>
                </c:pt>
                <c:pt idx="2">
                  <c:v>Category 3</c:v>
                </c:pt>
                <c:pt idx="3">
                  <c:v>Category 4</c:v>
                </c:pt>
              </c:strCache>
            </c:strRef>
          </c:cat>
          <c:val>
            <c:numRef>
              <c:f>Sheet1!$C$2:$C$10</c:f>
              <c:numCache>
                <c:formatCode>General</c:formatCode>
                <c:ptCount val="9"/>
                <c:pt idx="0">
                  <c:v>1</c:v>
                </c:pt>
                <c:pt idx="1">
                  <c:v>2</c:v>
                </c:pt>
                <c:pt idx="2">
                  <c:v>2</c:v>
                </c:pt>
                <c:pt idx="3">
                  <c:v>1</c:v>
                </c:pt>
                <c:pt idx="4">
                  <c:v>3</c:v>
                </c:pt>
                <c:pt idx="5">
                  <c:v>1.2</c:v>
                </c:pt>
                <c:pt idx="6">
                  <c:v>1.7</c:v>
                </c:pt>
                <c:pt idx="7">
                  <c:v>1.3</c:v>
                </c:pt>
                <c:pt idx="8">
                  <c:v>2</c:v>
                </c:pt>
              </c:numCache>
            </c:numRef>
          </c:val>
          <c:extLst>
            <c:ext xmlns:c16="http://schemas.microsoft.com/office/drawing/2014/chart" uri="{C3380CC4-5D6E-409C-BE32-E72D297353CC}">
              <c16:uniqueId val="{00000001-2D83-4E7E-9E3A-36BE9755DB2E}"/>
            </c:ext>
          </c:extLst>
        </c:ser>
        <c:dLbls>
          <c:showLegendKey val="0"/>
          <c:showVal val="0"/>
          <c:showCatName val="0"/>
          <c:showSerName val="0"/>
          <c:showPercent val="0"/>
          <c:showBubbleSize val="0"/>
        </c:dLbls>
        <c:gapWidth val="100"/>
        <c:overlap val="100"/>
        <c:axId val="848187808"/>
        <c:axId val="848187024"/>
      </c:barChart>
      <c:catAx>
        <c:axId val="848187808"/>
        <c:scaling>
          <c:orientation val="minMax"/>
        </c:scaling>
        <c:delete val="1"/>
        <c:axPos val="b"/>
        <c:numFmt formatCode="General" sourceLinked="1"/>
        <c:majorTickMark val="out"/>
        <c:minorTickMark val="none"/>
        <c:tickLblPos val="nextTo"/>
        <c:crossAx val="848187024"/>
        <c:crosses val="autoZero"/>
        <c:auto val="1"/>
        <c:lblAlgn val="ctr"/>
        <c:lblOffset val="100"/>
        <c:noMultiLvlLbl val="0"/>
      </c:catAx>
      <c:valAx>
        <c:axId val="848187024"/>
        <c:scaling>
          <c:orientation val="minMax"/>
        </c:scaling>
        <c:delete val="0"/>
        <c:axPos val="l"/>
        <c:majorGridlines>
          <c:spPr>
            <a:ln w="9525" cap="flat" cmpd="sng" algn="ctr">
              <a:solidFill>
                <a:schemeClr val="tx1">
                  <a:lumMod val="40000"/>
                  <a:lumOff val="60000"/>
                </a:schemeClr>
              </a:solidFill>
              <a:round/>
            </a:ln>
            <a:effectLst/>
          </c:spPr>
        </c:majorGridlines>
        <c:numFmt formatCode="General" sourceLinked="1"/>
        <c:majorTickMark val="out"/>
        <c:minorTickMark val="none"/>
        <c:tickLblPos val="nextTo"/>
        <c:spPr>
          <a:noFill/>
          <a:ln>
            <a:noFill/>
          </a:ln>
          <a:effectLst/>
        </c:spPr>
        <c:txPr>
          <a:bodyPr rot="-60000000" vert="horz"/>
          <a:lstStyle/>
          <a:p>
            <a:pPr>
              <a:defRPr/>
            </a:pPr>
            <a:endParaRPr lang="en-US"/>
          </a:p>
        </c:txPr>
        <c:crossAx val="84818780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FFB407"/>
            </a:solidFill>
            <a:ln>
              <a:noFill/>
            </a:ln>
            <a:effectLst/>
          </c:spPr>
          <c:invertIfNegative val="0"/>
          <c:cat>
            <c:strRef>
              <c:f>Sheet1!$A$2:$A$10</c:f>
              <c:strCache>
                <c:ptCount val="4"/>
                <c:pt idx="0">
                  <c:v>Category 1</c:v>
                </c:pt>
                <c:pt idx="1">
                  <c:v>Category 2</c:v>
                </c:pt>
                <c:pt idx="2">
                  <c:v>Category 3</c:v>
                </c:pt>
                <c:pt idx="3">
                  <c:v>Category 4</c:v>
                </c:pt>
              </c:strCache>
            </c:strRef>
          </c:cat>
          <c:val>
            <c:numRef>
              <c:f>Sheet1!$B$2:$B$10</c:f>
              <c:numCache>
                <c:formatCode>General</c:formatCode>
                <c:ptCount val="9"/>
                <c:pt idx="0">
                  <c:v>11</c:v>
                </c:pt>
                <c:pt idx="1">
                  <c:v>9</c:v>
                </c:pt>
                <c:pt idx="2">
                  <c:v>11</c:v>
                </c:pt>
                <c:pt idx="3">
                  <c:v>9.5</c:v>
                </c:pt>
                <c:pt idx="4">
                  <c:v>8</c:v>
                </c:pt>
                <c:pt idx="5">
                  <c:v>8</c:v>
                </c:pt>
                <c:pt idx="6">
                  <c:v>12</c:v>
                </c:pt>
                <c:pt idx="7">
                  <c:v>11</c:v>
                </c:pt>
                <c:pt idx="8">
                  <c:v>10</c:v>
                </c:pt>
              </c:numCache>
            </c:numRef>
          </c:val>
          <c:extLst>
            <c:ext xmlns:c16="http://schemas.microsoft.com/office/drawing/2014/chart" uri="{C3380CC4-5D6E-409C-BE32-E72D297353CC}">
              <c16:uniqueId val="{00000000-3153-4C18-A9DE-5BD2C07F3CBE}"/>
            </c:ext>
          </c:extLst>
        </c:ser>
        <c:ser>
          <c:idx val="1"/>
          <c:order val="1"/>
          <c:tx>
            <c:strRef>
              <c:f>Sheet1!$C$1</c:f>
              <c:strCache>
                <c:ptCount val="1"/>
                <c:pt idx="0">
                  <c:v>Series 2</c:v>
                </c:pt>
              </c:strCache>
            </c:strRef>
          </c:tx>
          <c:spPr>
            <a:solidFill>
              <a:srgbClr val="596784"/>
            </a:solidFill>
            <a:ln>
              <a:noFill/>
            </a:ln>
            <a:effectLst/>
          </c:spPr>
          <c:invertIfNegative val="0"/>
          <c:cat>
            <c:strRef>
              <c:f>Sheet1!$A$2:$A$10</c:f>
              <c:strCache>
                <c:ptCount val="4"/>
                <c:pt idx="0">
                  <c:v>Category 1</c:v>
                </c:pt>
                <c:pt idx="1">
                  <c:v>Category 2</c:v>
                </c:pt>
                <c:pt idx="2">
                  <c:v>Category 3</c:v>
                </c:pt>
                <c:pt idx="3">
                  <c:v>Category 4</c:v>
                </c:pt>
              </c:strCache>
            </c:strRef>
          </c:cat>
          <c:val>
            <c:numRef>
              <c:f>Sheet1!$C$2:$C$10</c:f>
              <c:numCache>
                <c:formatCode>General</c:formatCode>
                <c:ptCount val="9"/>
                <c:pt idx="0">
                  <c:v>2</c:v>
                </c:pt>
                <c:pt idx="1">
                  <c:v>1.7</c:v>
                </c:pt>
                <c:pt idx="2">
                  <c:v>1.9</c:v>
                </c:pt>
                <c:pt idx="3">
                  <c:v>2</c:v>
                </c:pt>
                <c:pt idx="4">
                  <c:v>3</c:v>
                </c:pt>
                <c:pt idx="5">
                  <c:v>2.1</c:v>
                </c:pt>
                <c:pt idx="6">
                  <c:v>2</c:v>
                </c:pt>
                <c:pt idx="7">
                  <c:v>1.3</c:v>
                </c:pt>
                <c:pt idx="8">
                  <c:v>2</c:v>
                </c:pt>
              </c:numCache>
            </c:numRef>
          </c:val>
          <c:extLst>
            <c:ext xmlns:c16="http://schemas.microsoft.com/office/drawing/2014/chart" uri="{C3380CC4-5D6E-409C-BE32-E72D297353CC}">
              <c16:uniqueId val="{00000001-3153-4C18-A9DE-5BD2C07F3CBE}"/>
            </c:ext>
          </c:extLst>
        </c:ser>
        <c:dLbls>
          <c:showLegendKey val="0"/>
          <c:showVal val="0"/>
          <c:showCatName val="0"/>
          <c:showSerName val="0"/>
          <c:showPercent val="0"/>
          <c:showBubbleSize val="0"/>
        </c:dLbls>
        <c:gapWidth val="100"/>
        <c:overlap val="100"/>
        <c:axId val="848192512"/>
        <c:axId val="848192904"/>
      </c:barChart>
      <c:catAx>
        <c:axId val="848192512"/>
        <c:scaling>
          <c:orientation val="minMax"/>
        </c:scaling>
        <c:delete val="1"/>
        <c:axPos val="b"/>
        <c:numFmt formatCode="General" sourceLinked="1"/>
        <c:majorTickMark val="out"/>
        <c:minorTickMark val="none"/>
        <c:tickLblPos val="nextTo"/>
        <c:crossAx val="848192904"/>
        <c:crosses val="autoZero"/>
        <c:auto val="1"/>
        <c:lblAlgn val="ctr"/>
        <c:lblOffset val="100"/>
        <c:noMultiLvlLbl val="0"/>
      </c:catAx>
      <c:valAx>
        <c:axId val="848192904"/>
        <c:scaling>
          <c:orientation val="minMax"/>
        </c:scaling>
        <c:delete val="0"/>
        <c:axPos val="l"/>
        <c:majorGridlines>
          <c:spPr>
            <a:ln w="9525" cap="flat" cmpd="sng" algn="ctr">
              <a:solidFill>
                <a:schemeClr val="tx1">
                  <a:lumMod val="40000"/>
                  <a:lumOff val="60000"/>
                </a:schemeClr>
              </a:solidFill>
              <a:round/>
            </a:ln>
            <a:effectLst/>
          </c:spPr>
        </c:majorGridlines>
        <c:numFmt formatCode="General" sourceLinked="1"/>
        <c:majorTickMark val="out"/>
        <c:minorTickMark val="none"/>
        <c:tickLblPos val="nextTo"/>
        <c:spPr>
          <a:noFill/>
          <a:ln>
            <a:noFill/>
          </a:ln>
          <a:effectLst/>
        </c:spPr>
        <c:txPr>
          <a:bodyPr rot="-60000000" vert="horz"/>
          <a:lstStyle/>
          <a:p>
            <a:pPr>
              <a:defRPr/>
            </a:pPr>
            <a:endParaRPr lang="en-US"/>
          </a:p>
        </c:txPr>
        <c:crossAx val="8481925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BC8B94-82F7-4980-82CC-87BE07CFBE86}" type="datetimeFigureOut">
              <a:rPr lang="zh-CN" altLang="en-US" smtClean="0"/>
              <a:t>2024/3/18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7A245-A9B2-4BC5-BD89-17FD121E6FAF}" type="slidenum">
              <a:rPr lang="zh-CN" altLang="en-US" smtClean="0"/>
              <a:t>‹#›</a:t>
            </a:fld>
            <a:endParaRPr lang="zh-CN" altLang="en-US"/>
          </a:p>
        </p:txBody>
      </p:sp>
    </p:spTree>
    <p:extLst>
      <p:ext uri="{BB962C8B-B14F-4D97-AF65-F5344CB8AC3E}">
        <p14:creationId xmlns:p14="http://schemas.microsoft.com/office/powerpoint/2010/main" val="2647816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t>1</a:t>
            </a:fld>
            <a:endParaRPr lang="zh-CN" altLang="en-US"/>
          </a:p>
        </p:txBody>
      </p:sp>
    </p:spTree>
    <p:extLst>
      <p:ext uri="{BB962C8B-B14F-4D97-AF65-F5344CB8AC3E}">
        <p14:creationId xmlns:p14="http://schemas.microsoft.com/office/powerpoint/2010/main" val="3340034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latin typeface="Calibri"/>
                <a:ea typeface="宋体" panose="02010600030101010101" pitchFamily="2" charset="-122"/>
              </a:rPr>
              <a:pPr/>
              <a:t>10</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158458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04A9E6-078F-4903-A68F-25A0AC6F649D}" type="slidenum">
              <a:rPr lang="zh-CN" altLang="en-US" smtClean="0"/>
              <a:t>11</a:t>
            </a:fld>
            <a:endParaRPr lang="zh-CN" altLang="en-US"/>
          </a:p>
        </p:txBody>
      </p:sp>
    </p:spTree>
    <p:extLst>
      <p:ext uri="{BB962C8B-B14F-4D97-AF65-F5344CB8AC3E}">
        <p14:creationId xmlns:p14="http://schemas.microsoft.com/office/powerpoint/2010/main" val="1593115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latin typeface="Calibri"/>
                <a:ea typeface="宋体" panose="02010600030101010101" pitchFamily="2" charset="-122"/>
              </a:rPr>
              <a:pPr/>
              <a:t>12</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963006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latin typeface="Calibri"/>
                <a:ea typeface="宋体" panose="02010600030101010101" pitchFamily="2" charset="-122"/>
              </a:rPr>
              <a:pPr/>
              <a:t>13</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190187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微软雅黑" panose="020B0503020204020204" pitchFamily="34" charset="-122"/>
                <a:ea typeface="微软雅黑" panose="020B0503020204020204" pitchFamily="34" charset="-122"/>
              </a:rPr>
              <a:t>模板来自于：第一</a:t>
            </a:r>
            <a:r>
              <a:rPr lang="en-US" altLang="zh-CN" sz="1200" dirty="0">
                <a:latin typeface="微软雅黑" panose="020B0503020204020204" pitchFamily="34" charset="-122"/>
                <a:ea typeface="微软雅黑" panose="020B0503020204020204" pitchFamily="34" charset="-122"/>
              </a:rPr>
              <a:t>PPT</a:t>
            </a:r>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https://www.1ppt.com/</a:t>
            </a:r>
            <a:endParaRPr lang="zh-CN" altLang="en-US" sz="1200" dirty="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B78F6036-E835-44CB-A25A-34C755DFD5D4}" type="slidenum">
              <a:rPr lang="en-US" smtClean="0"/>
              <a:pPr/>
              <a:t>14</a:t>
            </a:fld>
            <a:endParaRPr lang="en-US"/>
          </a:p>
        </p:txBody>
      </p:sp>
    </p:spTree>
    <p:extLst>
      <p:ext uri="{BB962C8B-B14F-4D97-AF65-F5344CB8AC3E}">
        <p14:creationId xmlns:p14="http://schemas.microsoft.com/office/powerpoint/2010/main" val="3999211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t>15</a:t>
            </a:fld>
            <a:endParaRPr lang="zh-CN" altLang="en-US"/>
          </a:p>
        </p:txBody>
      </p:sp>
    </p:spTree>
    <p:extLst>
      <p:ext uri="{BB962C8B-B14F-4D97-AF65-F5344CB8AC3E}">
        <p14:creationId xmlns:p14="http://schemas.microsoft.com/office/powerpoint/2010/main" val="3768186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t>16</a:t>
            </a:fld>
            <a:endParaRPr lang="zh-CN" altLang="en-US"/>
          </a:p>
        </p:txBody>
      </p:sp>
    </p:spTree>
    <p:extLst>
      <p:ext uri="{BB962C8B-B14F-4D97-AF65-F5344CB8AC3E}">
        <p14:creationId xmlns:p14="http://schemas.microsoft.com/office/powerpoint/2010/main" val="3588690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t>17</a:t>
            </a:fld>
            <a:endParaRPr lang="zh-CN" altLang="en-US"/>
          </a:p>
        </p:txBody>
      </p:sp>
    </p:spTree>
    <p:extLst>
      <p:ext uri="{BB962C8B-B14F-4D97-AF65-F5344CB8AC3E}">
        <p14:creationId xmlns:p14="http://schemas.microsoft.com/office/powerpoint/2010/main" val="1524741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t>18</a:t>
            </a:fld>
            <a:endParaRPr lang="zh-CN" altLang="en-US"/>
          </a:p>
        </p:txBody>
      </p:sp>
    </p:spTree>
    <p:extLst>
      <p:ext uri="{BB962C8B-B14F-4D97-AF65-F5344CB8AC3E}">
        <p14:creationId xmlns:p14="http://schemas.microsoft.com/office/powerpoint/2010/main" val="4050661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t>19</a:t>
            </a:fld>
            <a:endParaRPr lang="zh-CN" altLang="en-US"/>
          </a:p>
        </p:txBody>
      </p:sp>
    </p:spTree>
    <p:extLst>
      <p:ext uri="{BB962C8B-B14F-4D97-AF65-F5344CB8AC3E}">
        <p14:creationId xmlns:p14="http://schemas.microsoft.com/office/powerpoint/2010/main" val="4154480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4E3D44-672D-4571-9441-D1ED69BAA56D}" type="slidenum">
              <a:rPr lang="zh-CN" altLang="en-US" smtClean="0"/>
              <a:t>2</a:t>
            </a:fld>
            <a:endParaRPr lang="zh-CN" altLang="en-US"/>
          </a:p>
        </p:txBody>
      </p:sp>
    </p:spTree>
    <p:extLst>
      <p:ext uri="{BB962C8B-B14F-4D97-AF65-F5344CB8AC3E}">
        <p14:creationId xmlns:p14="http://schemas.microsoft.com/office/powerpoint/2010/main" val="2695394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4061636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pPr/>
              <a:t>21</a:t>
            </a:fld>
            <a:endParaRPr lang="en-US"/>
          </a:p>
        </p:txBody>
      </p:sp>
    </p:spTree>
    <p:extLst>
      <p:ext uri="{BB962C8B-B14F-4D97-AF65-F5344CB8AC3E}">
        <p14:creationId xmlns:p14="http://schemas.microsoft.com/office/powerpoint/2010/main" val="380700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t>22</a:t>
            </a:fld>
            <a:endParaRPr lang="zh-CN" altLang="en-US"/>
          </a:p>
        </p:txBody>
      </p:sp>
    </p:spTree>
    <p:extLst>
      <p:ext uri="{BB962C8B-B14F-4D97-AF65-F5344CB8AC3E}">
        <p14:creationId xmlns:p14="http://schemas.microsoft.com/office/powerpoint/2010/main" val="2796172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t>23</a:t>
            </a:fld>
            <a:endParaRPr lang="zh-CN" altLang="en-US"/>
          </a:p>
        </p:txBody>
      </p:sp>
    </p:spTree>
    <p:extLst>
      <p:ext uri="{BB962C8B-B14F-4D97-AF65-F5344CB8AC3E}">
        <p14:creationId xmlns:p14="http://schemas.microsoft.com/office/powerpoint/2010/main" val="2420403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t>24</a:t>
            </a:fld>
            <a:endParaRPr lang="zh-CN" altLang="en-US"/>
          </a:p>
        </p:txBody>
      </p:sp>
    </p:spTree>
    <p:extLst>
      <p:ext uri="{BB962C8B-B14F-4D97-AF65-F5344CB8AC3E}">
        <p14:creationId xmlns:p14="http://schemas.microsoft.com/office/powerpoint/2010/main" val="3430726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latin typeface="Calibri"/>
                <a:ea typeface="宋体" panose="02010600030101010101" pitchFamily="2" charset="-122"/>
              </a:rPr>
              <a:pPr/>
              <a:t>25</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501260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439843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t>27</a:t>
            </a:fld>
            <a:endParaRPr lang="zh-CN" altLang="en-US"/>
          </a:p>
        </p:txBody>
      </p:sp>
    </p:spTree>
    <p:extLst>
      <p:ext uri="{BB962C8B-B14F-4D97-AF65-F5344CB8AC3E}">
        <p14:creationId xmlns:p14="http://schemas.microsoft.com/office/powerpoint/2010/main" val="2105538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pPr/>
              <a:t>28</a:t>
            </a:fld>
            <a:endParaRPr lang="en-US"/>
          </a:p>
        </p:txBody>
      </p:sp>
    </p:spTree>
    <p:extLst>
      <p:ext uri="{BB962C8B-B14F-4D97-AF65-F5344CB8AC3E}">
        <p14:creationId xmlns:p14="http://schemas.microsoft.com/office/powerpoint/2010/main" val="1111366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t>29</a:t>
            </a:fld>
            <a:endParaRPr lang="zh-CN" altLang="en-US"/>
          </a:p>
        </p:txBody>
      </p:sp>
    </p:spTree>
    <p:extLst>
      <p:ext uri="{BB962C8B-B14F-4D97-AF65-F5344CB8AC3E}">
        <p14:creationId xmlns:p14="http://schemas.microsoft.com/office/powerpoint/2010/main" val="4139819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pPr/>
              <a:t>3</a:t>
            </a:fld>
            <a:endParaRPr lang="en-US"/>
          </a:p>
        </p:txBody>
      </p:sp>
    </p:spTree>
    <p:extLst>
      <p:ext uri="{BB962C8B-B14F-4D97-AF65-F5344CB8AC3E}">
        <p14:creationId xmlns:p14="http://schemas.microsoft.com/office/powerpoint/2010/main" val="2286947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t>30</a:t>
            </a:fld>
            <a:endParaRPr lang="zh-CN" altLang="en-US"/>
          </a:p>
        </p:txBody>
      </p:sp>
    </p:spTree>
    <p:extLst>
      <p:ext uri="{BB962C8B-B14F-4D97-AF65-F5344CB8AC3E}">
        <p14:creationId xmlns:p14="http://schemas.microsoft.com/office/powerpoint/2010/main" val="3805293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t>31</a:t>
            </a:fld>
            <a:endParaRPr lang="zh-CN" altLang="en-US"/>
          </a:p>
        </p:txBody>
      </p:sp>
    </p:spTree>
    <p:extLst>
      <p:ext uri="{BB962C8B-B14F-4D97-AF65-F5344CB8AC3E}">
        <p14:creationId xmlns:p14="http://schemas.microsoft.com/office/powerpoint/2010/main" val="2244650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latin typeface="Calibri"/>
                <a:ea typeface="宋体" panose="02010600030101010101" pitchFamily="2" charset="-122"/>
              </a:rPr>
              <a:pPr/>
              <a:t>32</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152469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latin typeface="Calibri"/>
                <a:ea typeface="宋体" panose="02010600030101010101" pitchFamily="2" charset="-122"/>
              </a:rPr>
              <a:pPr/>
              <a:t>33</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610059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latin typeface="Calibri"/>
                <a:ea typeface="宋体" panose="02010600030101010101" pitchFamily="2" charset="-122"/>
              </a:rPr>
              <a:pPr/>
              <a:t>34</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986192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t>35</a:t>
            </a:fld>
            <a:endParaRPr lang="zh-CN" altLang="en-US"/>
          </a:p>
        </p:txBody>
      </p:sp>
    </p:spTree>
    <p:extLst>
      <p:ext uri="{BB962C8B-B14F-4D97-AF65-F5344CB8AC3E}">
        <p14:creationId xmlns:p14="http://schemas.microsoft.com/office/powerpoint/2010/main" val="3048939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t>4</a:t>
            </a:fld>
            <a:endParaRPr lang="zh-CN" altLang="en-US"/>
          </a:p>
        </p:txBody>
      </p:sp>
    </p:spTree>
    <p:extLst>
      <p:ext uri="{BB962C8B-B14F-4D97-AF65-F5344CB8AC3E}">
        <p14:creationId xmlns:p14="http://schemas.microsoft.com/office/powerpoint/2010/main" val="1926255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t>5</a:t>
            </a:fld>
            <a:endParaRPr lang="zh-CN" altLang="en-US"/>
          </a:p>
        </p:txBody>
      </p:sp>
    </p:spTree>
    <p:extLst>
      <p:ext uri="{BB962C8B-B14F-4D97-AF65-F5344CB8AC3E}">
        <p14:creationId xmlns:p14="http://schemas.microsoft.com/office/powerpoint/2010/main" val="3581366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t>6</a:t>
            </a:fld>
            <a:endParaRPr lang="zh-CN" altLang="en-US"/>
          </a:p>
        </p:txBody>
      </p:sp>
    </p:spTree>
    <p:extLst>
      <p:ext uri="{BB962C8B-B14F-4D97-AF65-F5344CB8AC3E}">
        <p14:creationId xmlns:p14="http://schemas.microsoft.com/office/powerpoint/2010/main" val="2734356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t>7</a:t>
            </a:fld>
            <a:endParaRPr lang="zh-CN" altLang="en-US"/>
          </a:p>
        </p:txBody>
      </p:sp>
    </p:spTree>
    <p:extLst>
      <p:ext uri="{BB962C8B-B14F-4D97-AF65-F5344CB8AC3E}">
        <p14:creationId xmlns:p14="http://schemas.microsoft.com/office/powerpoint/2010/main" val="129293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t>8</a:t>
            </a:fld>
            <a:endParaRPr lang="zh-CN" altLang="en-US"/>
          </a:p>
        </p:txBody>
      </p:sp>
    </p:spTree>
    <p:extLst>
      <p:ext uri="{BB962C8B-B14F-4D97-AF65-F5344CB8AC3E}">
        <p14:creationId xmlns:p14="http://schemas.microsoft.com/office/powerpoint/2010/main" val="2138382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E27A245-A9B2-4BC5-BD89-17FD121E6FAF}" type="slidenum">
              <a:rPr lang="zh-CN" altLang="en-US" smtClean="0"/>
              <a:t>9</a:t>
            </a:fld>
            <a:endParaRPr lang="zh-CN" altLang="en-US"/>
          </a:p>
        </p:txBody>
      </p:sp>
    </p:spTree>
    <p:extLst>
      <p:ext uri="{BB962C8B-B14F-4D97-AF65-F5344CB8AC3E}">
        <p14:creationId xmlns:p14="http://schemas.microsoft.com/office/powerpoint/2010/main" val="413158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652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3454FF6-03A8-4C96-B5E8-E28FD8ECC7A1}" type="datetimeFigureOut">
              <a:rPr lang="zh-CN" altLang="en-US" smtClean="0"/>
              <a:t>2024/3/18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245A8F-2627-41A1-8132-719BDFE92CD1}" type="slidenum">
              <a:rPr lang="zh-CN" altLang="en-US" smtClean="0"/>
              <a:t>‹#›</a:t>
            </a:fld>
            <a:endParaRPr lang="zh-CN" altLang="en-US"/>
          </a:p>
        </p:txBody>
      </p:sp>
    </p:spTree>
    <p:extLst>
      <p:ext uri="{BB962C8B-B14F-4D97-AF65-F5344CB8AC3E}">
        <p14:creationId xmlns:p14="http://schemas.microsoft.com/office/powerpoint/2010/main" val="735967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454FF6-03A8-4C96-B5E8-E28FD8ECC7A1}" type="datetimeFigureOut">
              <a:rPr lang="zh-CN" altLang="en-US" smtClean="0"/>
              <a:t>2024/3/18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245A8F-2627-41A1-8132-719BDFE92CD1}" type="slidenum">
              <a:rPr lang="zh-CN" altLang="en-US" smtClean="0"/>
              <a:t>‹#›</a:t>
            </a:fld>
            <a:endParaRPr lang="zh-CN" altLang="en-US"/>
          </a:p>
        </p:txBody>
      </p:sp>
    </p:spTree>
    <p:extLst>
      <p:ext uri="{BB962C8B-B14F-4D97-AF65-F5344CB8AC3E}">
        <p14:creationId xmlns:p14="http://schemas.microsoft.com/office/powerpoint/2010/main" val="2593094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454FF6-03A8-4C96-B5E8-E28FD8ECC7A1}" type="datetimeFigureOut">
              <a:rPr lang="zh-CN" altLang="en-US" smtClean="0"/>
              <a:t>2024/3/18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245A8F-2627-41A1-8132-719BDFE92CD1}" type="slidenum">
              <a:rPr lang="zh-CN" altLang="en-US" smtClean="0"/>
              <a:t>‹#›</a:t>
            </a:fld>
            <a:endParaRPr lang="zh-CN" altLang="en-US"/>
          </a:p>
        </p:txBody>
      </p:sp>
    </p:spTree>
    <p:extLst>
      <p:ext uri="{BB962C8B-B14F-4D97-AF65-F5344CB8AC3E}">
        <p14:creationId xmlns:p14="http://schemas.microsoft.com/office/powerpoint/2010/main" val="3179012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13674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62483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设计页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778209"/>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ig Landscape Bot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347484"/>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338853"/>
      </p:ext>
    </p:extLst>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3/18/2024</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1618152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2024/3/18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5149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5" name="组合 14"/>
          <p:cNvGrpSpPr/>
          <p:nvPr userDrawn="1"/>
        </p:nvGrpSpPr>
        <p:grpSpPr>
          <a:xfrm>
            <a:off x="-16043" y="-1"/>
            <a:ext cx="12208043" cy="6858001"/>
            <a:chOff x="-16043" y="-1"/>
            <a:chExt cx="12208043" cy="6858001"/>
          </a:xfrm>
        </p:grpSpPr>
        <p:sp>
          <p:nvSpPr>
            <p:cNvPr id="16" name="矩形 15"/>
            <p:cNvSpPr/>
            <p:nvPr/>
          </p:nvSpPr>
          <p:spPr>
            <a:xfrm>
              <a:off x="-16043" y="0"/>
              <a:ext cx="12208042" cy="6858000"/>
            </a:xfrm>
            <a:prstGeom prst="rect">
              <a:avLst/>
            </a:prstGeom>
            <a:gradFill>
              <a:gsLst>
                <a:gs pos="100000">
                  <a:schemeClr val="bg1"/>
                </a:gs>
                <a:gs pos="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9"/>
            <p:cNvSpPr/>
            <p:nvPr/>
          </p:nvSpPr>
          <p:spPr>
            <a:xfrm>
              <a:off x="0" y="-1"/>
              <a:ext cx="8686800" cy="3829653"/>
            </a:xfrm>
            <a:custGeom>
              <a:avLst/>
              <a:gdLst>
                <a:gd name="connsiteX0" fmla="*/ 0 w 7180729"/>
                <a:gd name="connsiteY0" fmla="*/ 0 h 3429000"/>
                <a:gd name="connsiteX1" fmla="*/ 7180729 w 7180729"/>
                <a:gd name="connsiteY1" fmla="*/ 0 h 3429000"/>
                <a:gd name="connsiteX2" fmla="*/ 7180729 w 7180729"/>
                <a:gd name="connsiteY2" fmla="*/ 3429000 h 3429000"/>
                <a:gd name="connsiteX3" fmla="*/ 0 w 7180729"/>
                <a:gd name="connsiteY3" fmla="*/ 3429000 h 3429000"/>
                <a:gd name="connsiteX4" fmla="*/ 0 w 7180729"/>
                <a:gd name="connsiteY4" fmla="*/ 0 h 3429000"/>
                <a:gd name="connsiteX0" fmla="*/ 0 w 7180729"/>
                <a:gd name="connsiteY0" fmla="*/ 0 h 3429000"/>
                <a:gd name="connsiteX1" fmla="*/ 7180729 w 7180729"/>
                <a:gd name="connsiteY1" fmla="*/ 0 h 3429000"/>
                <a:gd name="connsiteX2" fmla="*/ 0 w 7180729"/>
                <a:gd name="connsiteY2" fmla="*/ 3429000 h 3429000"/>
                <a:gd name="connsiteX3" fmla="*/ 0 w 7180729"/>
                <a:gd name="connsiteY3" fmla="*/ 0 h 3429000"/>
              </a:gdLst>
              <a:ahLst/>
              <a:cxnLst>
                <a:cxn ang="0">
                  <a:pos x="connsiteX0" y="connsiteY0"/>
                </a:cxn>
                <a:cxn ang="0">
                  <a:pos x="connsiteX1" y="connsiteY1"/>
                </a:cxn>
                <a:cxn ang="0">
                  <a:pos x="connsiteX2" y="connsiteY2"/>
                </a:cxn>
                <a:cxn ang="0">
                  <a:pos x="connsiteX3" y="connsiteY3"/>
                </a:cxn>
              </a:cxnLst>
              <a:rect l="l" t="t" r="r" b="b"/>
              <a:pathLst>
                <a:path w="7180729" h="3429000">
                  <a:moveTo>
                    <a:pt x="0" y="0"/>
                  </a:moveTo>
                  <a:lnTo>
                    <a:pt x="7180729" y="0"/>
                  </a:lnTo>
                  <a:lnTo>
                    <a:pt x="0" y="3429000"/>
                  </a:lnTo>
                  <a:lnTo>
                    <a:pt x="0" y="0"/>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2"/>
            <p:cNvSpPr/>
            <p:nvPr/>
          </p:nvSpPr>
          <p:spPr>
            <a:xfrm>
              <a:off x="-16043" y="593558"/>
              <a:ext cx="12208042" cy="6264442"/>
            </a:xfrm>
            <a:custGeom>
              <a:avLst/>
              <a:gdLst>
                <a:gd name="connsiteX0" fmla="*/ 0 w 12192000"/>
                <a:gd name="connsiteY0" fmla="*/ 0 h 6264442"/>
                <a:gd name="connsiteX1" fmla="*/ 12192000 w 12192000"/>
                <a:gd name="connsiteY1" fmla="*/ 0 h 6264442"/>
                <a:gd name="connsiteX2" fmla="*/ 12192000 w 12192000"/>
                <a:gd name="connsiteY2" fmla="*/ 6264442 h 6264442"/>
                <a:gd name="connsiteX3" fmla="*/ 0 w 12192000"/>
                <a:gd name="connsiteY3" fmla="*/ 6264442 h 6264442"/>
                <a:gd name="connsiteX4" fmla="*/ 0 w 12192000"/>
                <a:gd name="connsiteY4" fmla="*/ 0 h 6264442"/>
                <a:gd name="connsiteX0" fmla="*/ 0 w 12208042"/>
                <a:gd name="connsiteY0" fmla="*/ 5037221 h 6264442"/>
                <a:gd name="connsiteX1" fmla="*/ 12208042 w 12208042"/>
                <a:gd name="connsiteY1" fmla="*/ 0 h 6264442"/>
                <a:gd name="connsiteX2" fmla="*/ 12208042 w 12208042"/>
                <a:gd name="connsiteY2" fmla="*/ 6264442 h 6264442"/>
                <a:gd name="connsiteX3" fmla="*/ 16042 w 12208042"/>
                <a:gd name="connsiteY3" fmla="*/ 6264442 h 6264442"/>
                <a:gd name="connsiteX4" fmla="*/ 0 w 12208042"/>
                <a:gd name="connsiteY4" fmla="*/ 5037221 h 626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6264442">
                  <a:moveTo>
                    <a:pt x="0" y="5037221"/>
                  </a:moveTo>
                  <a:lnTo>
                    <a:pt x="12208042" y="0"/>
                  </a:lnTo>
                  <a:lnTo>
                    <a:pt x="12208042" y="6264442"/>
                  </a:lnTo>
                  <a:lnTo>
                    <a:pt x="16042" y="6264442"/>
                  </a:lnTo>
                  <a:lnTo>
                    <a:pt x="0" y="5037221"/>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3"/>
            <p:cNvSpPr/>
            <p:nvPr/>
          </p:nvSpPr>
          <p:spPr>
            <a:xfrm>
              <a:off x="10479840" y="650915"/>
              <a:ext cx="1712160" cy="633400"/>
            </a:xfrm>
            <a:custGeom>
              <a:avLst/>
              <a:gdLst>
                <a:gd name="connsiteX0" fmla="*/ 0 w 1712160"/>
                <a:gd name="connsiteY0" fmla="*/ 0 h 633400"/>
                <a:gd name="connsiteX1" fmla="*/ 1712160 w 1712160"/>
                <a:gd name="connsiteY1" fmla="*/ 0 h 633400"/>
                <a:gd name="connsiteX2" fmla="*/ 1712160 w 1712160"/>
                <a:gd name="connsiteY2" fmla="*/ 633400 h 633400"/>
                <a:gd name="connsiteX3" fmla="*/ 0 w 1712160"/>
                <a:gd name="connsiteY3" fmla="*/ 633400 h 633400"/>
                <a:gd name="connsiteX4" fmla="*/ 0 w 1712160"/>
                <a:gd name="connsiteY4" fmla="*/ 0 h 633400"/>
                <a:gd name="connsiteX0" fmla="*/ 0 w 1712160"/>
                <a:gd name="connsiteY0" fmla="*/ 633400 h 633400"/>
                <a:gd name="connsiteX1" fmla="*/ 1712160 w 1712160"/>
                <a:gd name="connsiteY1" fmla="*/ 0 h 633400"/>
                <a:gd name="connsiteX2" fmla="*/ 1712160 w 1712160"/>
                <a:gd name="connsiteY2" fmla="*/ 633400 h 633400"/>
                <a:gd name="connsiteX3" fmla="*/ 0 w 1712160"/>
                <a:gd name="connsiteY3" fmla="*/ 633400 h 633400"/>
              </a:gdLst>
              <a:ahLst/>
              <a:cxnLst>
                <a:cxn ang="0">
                  <a:pos x="connsiteX0" y="connsiteY0"/>
                </a:cxn>
                <a:cxn ang="0">
                  <a:pos x="connsiteX1" y="connsiteY1"/>
                </a:cxn>
                <a:cxn ang="0">
                  <a:pos x="connsiteX2" y="connsiteY2"/>
                </a:cxn>
                <a:cxn ang="0">
                  <a:pos x="connsiteX3" y="connsiteY3"/>
                </a:cxn>
              </a:cxnLst>
              <a:rect l="l" t="t" r="r" b="b"/>
              <a:pathLst>
                <a:path w="1712160" h="633400">
                  <a:moveTo>
                    <a:pt x="0" y="633400"/>
                  </a:moveTo>
                  <a:lnTo>
                    <a:pt x="1712160" y="0"/>
                  </a:lnTo>
                  <a:lnTo>
                    <a:pt x="1712160" y="633400"/>
                  </a:lnTo>
                  <a:lnTo>
                    <a:pt x="0" y="633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532960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2024/3/18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233074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509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3454FF6-03A8-4C96-B5E8-E28FD8ECC7A1}" type="datetimeFigureOut">
              <a:rPr lang="zh-CN" altLang="en-US" smtClean="0"/>
              <a:t>2024/3/18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245A8F-2627-41A1-8132-719BDFE92CD1}" type="slidenum">
              <a:rPr lang="zh-CN" altLang="en-US" smtClean="0"/>
              <a:t>‹#›</a:t>
            </a:fld>
            <a:endParaRPr lang="zh-CN" altLang="en-US"/>
          </a:p>
        </p:txBody>
      </p:sp>
    </p:spTree>
    <p:extLst>
      <p:ext uri="{BB962C8B-B14F-4D97-AF65-F5344CB8AC3E}">
        <p14:creationId xmlns:p14="http://schemas.microsoft.com/office/powerpoint/2010/main" val="51510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3454FF6-03A8-4C96-B5E8-E28FD8ECC7A1}" type="datetimeFigureOut">
              <a:rPr lang="zh-CN" altLang="en-US" smtClean="0"/>
              <a:t>2024/3/18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245A8F-2627-41A1-8132-719BDFE92CD1}" type="slidenum">
              <a:rPr lang="zh-CN" altLang="en-US" smtClean="0"/>
              <a:t>‹#›</a:t>
            </a:fld>
            <a:endParaRPr lang="zh-CN" altLang="en-US"/>
          </a:p>
        </p:txBody>
      </p:sp>
    </p:spTree>
    <p:extLst>
      <p:ext uri="{BB962C8B-B14F-4D97-AF65-F5344CB8AC3E}">
        <p14:creationId xmlns:p14="http://schemas.microsoft.com/office/powerpoint/2010/main" val="9969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3454FF6-03A8-4C96-B5E8-E28FD8ECC7A1}" type="datetimeFigureOut">
              <a:rPr lang="zh-CN" altLang="en-US" smtClean="0"/>
              <a:t>2024/3/18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245A8F-2627-41A1-8132-719BDFE92CD1}" type="slidenum">
              <a:rPr lang="zh-CN" altLang="en-US" smtClean="0"/>
              <a:t>‹#›</a:t>
            </a:fld>
            <a:endParaRPr lang="zh-CN" altLang="en-US"/>
          </a:p>
        </p:txBody>
      </p:sp>
    </p:spTree>
    <p:extLst>
      <p:ext uri="{BB962C8B-B14F-4D97-AF65-F5344CB8AC3E}">
        <p14:creationId xmlns:p14="http://schemas.microsoft.com/office/powerpoint/2010/main" val="20447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3454FF6-03A8-4C96-B5E8-E28FD8ECC7A1}" type="datetimeFigureOut">
              <a:rPr lang="zh-CN" altLang="en-US" smtClean="0"/>
              <a:t>2024/3/18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245A8F-2627-41A1-8132-719BDFE92CD1}" type="slidenum">
              <a:rPr lang="zh-CN" altLang="en-US" smtClean="0"/>
              <a:t>‹#›</a:t>
            </a:fld>
            <a:endParaRPr lang="zh-CN" altLang="en-US"/>
          </a:p>
        </p:txBody>
      </p:sp>
      <p:sp>
        <p:nvSpPr>
          <p:cNvPr id="11" name="TextBox 3">
            <a:extLst>
              <a:ext uri="{FF2B5EF4-FFF2-40B4-BE49-F238E27FC236}">
                <a16:creationId xmlns:a16="http://schemas.microsoft.com/office/drawing/2014/main" id="{2996C8F5-4800-4892-C5D3-5C08DD931EA9}"/>
              </a:ext>
            </a:extLst>
          </p:cNvPr>
          <p:cNvSpPr txBox="1"/>
          <p:nvPr userDrawn="1"/>
        </p:nvSpPr>
        <p:spPr>
          <a:xfrm>
            <a:off x="212416" y="4650697"/>
            <a:ext cx="540060"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14325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3454FF6-03A8-4C96-B5E8-E28FD8ECC7A1}" type="datetimeFigureOut">
              <a:rPr lang="zh-CN" altLang="en-US" smtClean="0"/>
              <a:t>2024/3/18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245A8F-2627-41A1-8132-719BDFE92CD1}" type="slidenum">
              <a:rPr lang="zh-CN" altLang="en-US" smtClean="0"/>
              <a:t>‹#›</a:t>
            </a:fld>
            <a:endParaRPr lang="zh-CN" altLang="en-US"/>
          </a:p>
        </p:txBody>
      </p:sp>
    </p:spTree>
    <p:extLst>
      <p:ext uri="{BB962C8B-B14F-4D97-AF65-F5344CB8AC3E}">
        <p14:creationId xmlns:p14="http://schemas.microsoft.com/office/powerpoint/2010/main" val="1069605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2" name="组合 1"/>
          <p:cNvGrpSpPr/>
          <p:nvPr userDrawn="1"/>
        </p:nvGrpSpPr>
        <p:grpSpPr>
          <a:xfrm>
            <a:off x="-16043" y="-1"/>
            <a:ext cx="12208043" cy="6858001"/>
            <a:chOff x="-16043" y="-1"/>
            <a:chExt cx="12208043" cy="6858001"/>
          </a:xfrm>
        </p:grpSpPr>
        <p:sp>
          <p:nvSpPr>
            <p:cNvPr id="3" name="矩形 2"/>
            <p:cNvSpPr/>
            <p:nvPr/>
          </p:nvSpPr>
          <p:spPr>
            <a:xfrm>
              <a:off x="-16043" y="0"/>
              <a:ext cx="12208042" cy="6858000"/>
            </a:xfrm>
            <a:prstGeom prst="rect">
              <a:avLst/>
            </a:prstGeom>
            <a:gradFill>
              <a:gsLst>
                <a:gs pos="100000">
                  <a:schemeClr val="bg1"/>
                </a:gs>
                <a:gs pos="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9"/>
            <p:cNvSpPr/>
            <p:nvPr/>
          </p:nvSpPr>
          <p:spPr>
            <a:xfrm>
              <a:off x="0" y="-1"/>
              <a:ext cx="8686800" cy="3829653"/>
            </a:xfrm>
            <a:custGeom>
              <a:avLst/>
              <a:gdLst>
                <a:gd name="connsiteX0" fmla="*/ 0 w 7180729"/>
                <a:gd name="connsiteY0" fmla="*/ 0 h 3429000"/>
                <a:gd name="connsiteX1" fmla="*/ 7180729 w 7180729"/>
                <a:gd name="connsiteY1" fmla="*/ 0 h 3429000"/>
                <a:gd name="connsiteX2" fmla="*/ 7180729 w 7180729"/>
                <a:gd name="connsiteY2" fmla="*/ 3429000 h 3429000"/>
                <a:gd name="connsiteX3" fmla="*/ 0 w 7180729"/>
                <a:gd name="connsiteY3" fmla="*/ 3429000 h 3429000"/>
                <a:gd name="connsiteX4" fmla="*/ 0 w 7180729"/>
                <a:gd name="connsiteY4" fmla="*/ 0 h 3429000"/>
                <a:gd name="connsiteX0" fmla="*/ 0 w 7180729"/>
                <a:gd name="connsiteY0" fmla="*/ 0 h 3429000"/>
                <a:gd name="connsiteX1" fmla="*/ 7180729 w 7180729"/>
                <a:gd name="connsiteY1" fmla="*/ 0 h 3429000"/>
                <a:gd name="connsiteX2" fmla="*/ 0 w 7180729"/>
                <a:gd name="connsiteY2" fmla="*/ 3429000 h 3429000"/>
                <a:gd name="connsiteX3" fmla="*/ 0 w 7180729"/>
                <a:gd name="connsiteY3" fmla="*/ 0 h 3429000"/>
              </a:gdLst>
              <a:ahLst/>
              <a:cxnLst>
                <a:cxn ang="0">
                  <a:pos x="connsiteX0" y="connsiteY0"/>
                </a:cxn>
                <a:cxn ang="0">
                  <a:pos x="connsiteX1" y="connsiteY1"/>
                </a:cxn>
                <a:cxn ang="0">
                  <a:pos x="connsiteX2" y="connsiteY2"/>
                </a:cxn>
                <a:cxn ang="0">
                  <a:pos x="connsiteX3" y="connsiteY3"/>
                </a:cxn>
              </a:cxnLst>
              <a:rect l="l" t="t" r="r" b="b"/>
              <a:pathLst>
                <a:path w="7180729" h="3429000">
                  <a:moveTo>
                    <a:pt x="0" y="0"/>
                  </a:moveTo>
                  <a:lnTo>
                    <a:pt x="7180729" y="0"/>
                  </a:lnTo>
                  <a:lnTo>
                    <a:pt x="0" y="3429000"/>
                  </a:lnTo>
                  <a:lnTo>
                    <a:pt x="0" y="0"/>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2"/>
            <p:cNvSpPr/>
            <p:nvPr/>
          </p:nvSpPr>
          <p:spPr>
            <a:xfrm>
              <a:off x="-16043" y="593558"/>
              <a:ext cx="12208042" cy="6264442"/>
            </a:xfrm>
            <a:custGeom>
              <a:avLst/>
              <a:gdLst>
                <a:gd name="connsiteX0" fmla="*/ 0 w 12192000"/>
                <a:gd name="connsiteY0" fmla="*/ 0 h 6264442"/>
                <a:gd name="connsiteX1" fmla="*/ 12192000 w 12192000"/>
                <a:gd name="connsiteY1" fmla="*/ 0 h 6264442"/>
                <a:gd name="connsiteX2" fmla="*/ 12192000 w 12192000"/>
                <a:gd name="connsiteY2" fmla="*/ 6264442 h 6264442"/>
                <a:gd name="connsiteX3" fmla="*/ 0 w 12192000"/>
                <a:gd name="connsiteY3" fmla="*/ 6264442 h 6264442"/>
                <a:gd name="connsiteX4" fmla="*/ 0 w 12192000"/>
                <a:gd name="connsiteY4" fmla="*/ 0 h 6264442"/>
                <a:gd name="connsiteX0" fmla="*/ 0 w 12208042"/>
                <a:gd name="connsiteY0" fmla="*/ 5037221 h 6264442"/>
                <a:gd name="connsiteX1" fmla="*/ 12208042 w 12208042"/>
                <a:gd name="connsiteY1" fmla="*/ 0 h 6264442"/>
                <a:gd name="connsiteX2" fmla="*/ 12208042 w 12208042"/>
                <a:gd name="connsiteY2" fmla="*/ 6264442 h 6264442"/>
                <a:gd name="connsiteX3" fmla="*/ 16042 w 12208042"/>
                <a:gd name="connsiteY3" fmla="*/ 6264442 h 6264442"/>
                <a:gd name="connsiteX4" fmla="*/ 0 w 12208042"/>
                <a:gd name="connsiteY4" fmla="*/ 5037221 h 6264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8042" h="6264442">
                  <a:moveTo>
                    <a:pt x="0" y="5037221"/>
                  </a:moveTo>
                  <a:lnTo>
                    <a:pt x="12208042" y="0"/>
                  </a:lnTo>
                  <a:lnTo>
                    <a:pt x="12208042" y="6264442"/>
                  </a:lnTo>
                  <a:lnTo>
                    <a:pt x="16042" y="6264442"/>
                  </a:lnTo>
                  <a:lnTo>
                    <a:pt x="0" y="5037221"/>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3"/>
            <p:cNvSpPr/>
            <p:nvPr/>
          </p:nvSpPr>
          <p:spPr>
            <a:xfrm>
              <a:off x="10479840" y="650915"/>
              <a:ext cx="1712160" cy="633400"/>
            </a:xfrm>
            <a:custGeom>
              <a:avLst/>
              <a:gdLst>
                <a:gd name="connsiteX0" fmla="*/ 0 w 1712160"/>
                <a:gd name="connsiteY0" fmla="*/ 0 h 633400"/>
                <a:gd name="connsiteX1" fmla="*/ 1712160 w 1712160"/>
                <a:gd name="connsiteY1" fmla="*/ 0 h 633400"/>
                <a:gd name="connsiteX2" fmla="*/ 1712160 w 1712160"/>
                <a:gd name="connsiteY2" fmla="*/ 633400 h 633400"/>
                <a:gd name="connsiteX3" fmla="*/ 0 w 1712160"/>
                <a:gd name="connsiteY3" fmla="*/ 633400 h 633400"/>
                <a:gd name="connsiteX4" fmla="*/ 0 w 1712160"/>
                <a:gd name="connsiteY4" fmla="*/ 0 h 633400"/>
                <a:gd name="connsiteX0" fmla="*/ 0 w 1712160"/>
                <a:gd name="connsiteY0" fmla="*/ 633400 h 633400"/>
                <a:gd name="connsiteX1" fmla="*/ 1712160 w 1712160"/>
                <a:gd name="connsiteY1" fmla="*/ 0 h 633400"/>
                <a:gd name="connsiteX2" fmla="*/ 1712160 w 1712160"/>
                <a:gd name="connsiteY2" fmla="*/ 633400 h 633400"/>
                <a:gd name="connsiteX3" fmla="*/ 0 w 1712160"/>
                <a:gd name="connsiteY3" fmla="*/ 633400 h 633400"/>
              </a:gdLst>
              <a:ahLst/>
              <a:cxnLst>
                <a:cxn ang="0">
                  <a:pos x="connsiteX0" y="connsiteY0"/>
                </a:cxn>
                <a:cxn ang="0">
                  <a:pos x="connsiteX1" y="connsiteY1"/>
                </a:cxn>
                <a:cxn ang="0">
                  <a:pos x="connsiteX2" y="connsiteY2"/>
                </a:cxn>
                <a:cxn ang="0">
                  <a:pos x="connsiteX3" y="connsiteY3"/>
                </a:cxn>
              </a:cxnLst>
              <a:rect l="l" t="t" r="r" b="b"/>
              <a:pathLst>
                <a:path w="1712160" h="633400">
                  <a:moveTo>
                    <a:pt x="0" y="633400"/>
                  </a:moveTo>
                  <a:lnTo>
                    <a:pt x="1712160" y="0"/>
                  </a:lnTo>
                  <a:lnTo>
                    <a:pt x="1712160" y="633400"/>
                  </a:lnTo>
                  <a:lnTo>
                    <a:pt x="0" y="633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21520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3454FF6-03A8-4C96-B5E8-E28FD8ECC7A1}" type="datetimeFigureOut">
              <a:rPr lang="zh-CN" altLang="en-US" smtClean="0"/>
              <a:t>2024/3/18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245A8F-2627-41A1-8132-719BDFE92CD1}" type="slidenum">
              <a:rPr lang="zh-CN" altLang="en-US" smtClean="0"/>
              <a:t>‹#›</a:t>
            </a:fld>
            <a:endParaRPr lang="zh-CN" altLang="en-US"/>
          </a:p>
        </p:txBody>
      </p:sp>
    </p:spTree>
    <p:extLst>
      <p:ext uri="{BB962C8B-B14F-4D97-AF65-F5344CB8AC3E}">
        <p14:creationId xmlns:p14="http://schemas.microsoft.com/office/powerpoint/2010/main" val="2879877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flipH="1">
            <a:off x="0" y="0"/>
            <a:ext cx="12192000" cy="6857999"/>
          </a:xfrm>
          <a:prstGeom prst="rect">
            <a:avLst/>
          </a:prstGeom>
          <a:gradFill flip="none" rotWithShape="1">
            <a:gsLst>
              <a:gs pos="0">
                <a:schemeClr val="bg1"/>
              </a:gs>
              <a:gs pos="100000">
                <a:schemeClr val="bg1">
                  <a:lumMod val="95000"/>
                  <a:alpha val="72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54FF6-03A8-4C96-B5E8-E28FD8ECC7A1}" type="datetimeFigureOut">
              <a:rPr lang="zh-CN" altLang="en-US" smtClean="0"/>
              <a:t>2024/3/18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45A8F-2627-41A1-8132-719BDFE92CD1}" type="slidenum">
              <a:rPr lang="zh-CN" altLang="en-US" smtClean="0"/>
              <a:t>‹#›</a:t>
            </a:fld>
            <a:endParaRPr lang="zh-CN" altLang="en-US"/>
          </a:p>
        </p:txBody>
      </p:sp>
    </p:spTree>
    <p:extLst>
      <p:ext uri="{BB962C8B-B14F-4D97-AF65-F5344CB8AC3E}">
        <p14:creationId xmlns:p14="http://schemas.microsoft.com/office/powerpoint/2010/main" val="2045235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5"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70"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19050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chart" Target="../charts/char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shangwuppt.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13" Type="http://schemas.openxmlformats.org/officeDocument/2006/relationships/hyperlink" Target="https://www.freeppt7.com/" TargetMode="External"/><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hyperlink" Target="https://www.freeppt7.com/ggslide-school/" TargetMode="External"/><Relationship Id="rId2" Type="http://schemas.openxmlformats.org/officeDocument/2006/relationships/hyperlink" Target="https://www.facebook.com/freeppt7/" TargetMode="External"/><Relationship Id="rId1" Type="http://schemas.openxmlformats.org/officeDocument/2006/relationships/slideLayout" Target="../slideLayouts/slideLayout18.xml"/><Relationship Id="rId6" Type="http://schemas.openxmlformats.org/officeDocument/2006/relationships/hyperlink" Target="https://www.youtube.com/@Slidestemplatesfree" TargetMode="External"/><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hyperlink" Target="https://www.linkedin.com/in/liu-kaiwei-b180991a9/" TargetMode="External"/><Relationship Id="rId4" Type="http://schemas.openxmlformats.org/officeDocument/2006/relationships/hyperlink" Target="https://www.instagram.com/slidesfree/" TargetMode="External"/><Relationship Id="rId9" Type="http://schemas.openxmlformats.org/officeDocument/2006/relationships/image" Target="../media/image21.png"/><Relationship Id="rId14" Type="http://schemas.openxmlformats.org/officeDocument/2006/relationships/hyperlink" Target="http://www.freeppt7.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40424" y="2681982"/>
            <a:ext cx="6821163" cy="954107"/>
          </a:xfrm>
          <a:prstGeom prst="rect">
            <a:avLst/>
          </a:prstGeom>
          <a:noFill/>
          <a:ln>
            <a:noFill/>
          </a:ln>
        </p:spPr>
        <p:txBody>
          <a:bodyPr vert="horz" wrap="none" rtlCol="0">
            <a:spAutoFit/>
          </a:bodyPr>
          <a:lstStyle/>
          <a:p>
            <a:r>
              <a:rPr lang="en-US" altLang="zh-CN" sz="5400" dirty="0">
                <a:solidFill>
                  <a:srgbClr val="596784"/>
                </a:solidFill>
                <a:latin typeface="方正黑体简体" panose="02010601030101010101" pitchFamily="2" charset="-122"/>
                <a:ea typeface="方正黑体简体" panose="02010601030101010101" pitchFamily="2" charset="-122"/>
              </a:rPr>
              <a:t>Free PPT Templates</a:t>
            </a:r>
            <a:endParaRPr lang="zh-CN" altLang="en-US" sz="5400" dirty="0">
              <a:solidFill>
                <a:srgbClr val="596784"/>
              </a:solidFill>
              <a:latin typeface="方正黑体简体" panose="02010601030101010101" pitchFamily="2" charset="-122"/>
              <a:ea typeface="方正黑体简体" panose="02010601030101010101" pitchFamily="2" charset="-122"/>
            </a:endParaRPr>
          </a:p>
        </p:txBody>
      </p:sp>
      <p:sp>
        <p:nvSpPr>
          <p:cNvPr id="6" name="矩形 5"/>
          <p:cNvSpPr/>
          <p:nvPr/>
        </p:nvSpPr>
        <p:spPr>
          <a:xfrm>
            <a:off x="579613" y="3537809"/>
            <a:ext cx="6271590" cy="525657"/>
          </a:xfrm>
          <a:prstGeom prst="rect">
            <a:avLst/>
          </a:prstGeom>
        </p:spPr>
        <p:txBody>
          <a:bodyPr wrap="square">
            <a:spAutoFit/>
          </a:bodyPr>
          <a:lstStyle/>
          <a:p>
            <a:pPr algn="dist">
              <a:lnSpc>
                <a:spcPct val="130000"/>
              </a:lnSpc>
            </a:pPr>
            <a:r>
              <a:rPr lang="en-US" altLang="zh-CN" sz="2400" dirty="0">
                <a:solidFill>
                  <a:schemeClr val="tx1">
                    <a:lumMod val="50000"/>
                    <a:lumOff val="50000"/>
                  </a:schemeClr>
                </a:solidFill>
                <a:latin typeface="方正黑体简体" panose="02010601030101010101" pitchFamily="2" charset="-122"/>
                <a:ea typeface="方正黑体简体" panose="02010601030101010101" pitchFamily="2" charset="-122"/>
              </a:rPr>
              <a:t>Insert the Subtitle of Your Presentation</a:t>
            </a:r>
          </a:p>
        </p:txBody>
      </p:sp>
      <p:sp>
        <p:nvSpPr>
          <p:cNvPr id="17" name="矩形 16"/>
          <p:cNvSpPr/>
          <p:nvPr/>
        </p:nvSpPr>
        <p:spPr>
          <a:xfrm>
            <a:off x="7137400" y="-22747"/>
            <a:ext cx="1845738" cy="5039247"/>
          </a:xfrm>
          <a:prstGeom prst="rect">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p:cNvSpPr/>
          <p:nvPr/>
        </p:nvSpPr>
        <p:spPr>
          <a:xfrm>
            <a:off x="10858500" y="2273300"/>
            <a:ext cx="495300" cy="495300"/>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384387" y="3314700"/>
            <a:ext cx="1851814" cy="354329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p>
        </p:txBody>
      </p:sp>
      <p:sp>
        <p:nvSpPr>
          <p:cNvPr id="18" name="矩形 17"/>
          <p:cNvSpPr/>
          <p:nvPr/>
        </p:nvSpPr>
        <p:spPr>
          <a:xfrm>
            <a:off x="9779000" y="2844800"/>
            <a:ext cx="889000" cy="889000"/>
          </a:xfrm>
          <a:prstGeom prst="rect">
            <a:avLst/>
          </a:prstGeom>
          <a:noFill/>
          <a:ln w="19050">
            <a:solidFill>
              <a:srgbClr val="FFB4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rot="16200000">
            <a:off x="6848731" y="1271540"/>
            <a:ext cx="2512226" cy="1077218"/>
          </a:xfrm>
          <a:prstGeom prst="rect">
            <a:avLst/>
          </a:prstGeom>
          <a:noFill/>
          <a:ln>
            <a:noFill/>
          </a:ln>
        </p:spPr>
        <p:txBody>
          <a:bodyPr vert="horz" wrap="none" rtlCol="0">
            <a:spAutoFit/>
          </a:bodyPr>
          <a:lstStyle/>
          <a:p>
            <a:r>
              <a:rPr lang="en-US" altLang="zh-CN" sz="6400" spc="600" dirty="0">
                <a:solidFill>
                  <a:schemeClr val="bg1"/>
                </a:solidFill>
                <a:latin typeface="方正黑体简体" panose="02010601030101010101" pitchFamily="2" charset="-122"/>
                <a:ea typeface="方正黑体简体" panose="02010601030101010101" pitchFamily="2" charset="-122"/>
              </a:rPr>
              <a:t>20XX</a:t>
            </a:r>
            <a:endParaRPr lang="zh-CN" altLang="en-US" sz="6400" spc="600" dirty="0">
              <a:solidFill>
                <a:schemeClr val="bg1"/>
              </a:solidFill>
              <a:latin typeface="方正黑体简体" panose="02010601030101010101" pitchFamily="2" charset="-122"/>
              <a:ea typeface="方正黑体简体" panose="02010601030101010101" pitchFamily="2" charset="-122"/>
            </a:endParaRPr>
          </a:p>
        </p:txBody>
      </p:sp>
      <p:sp>
        <p:nvSpPr>
          <p:cNvPr id="21" name="矩形 20"/>
          <p:cNvSpPr/>
          <p:nvPr/>
        </p:nvSpPr>
        <p:spPr>
          <a:xfrm>
            <a:off x="661493" y="4673600"/>
            <a:ext cx="1624507" cy="342900"/>
          </a:xfrm>
          <a:prstGeom prst="rect">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方正黑体简体" panose="02010601030101010101" pitchFamily="2" charset="-122"/>
                <a:ea typeface="方正黑体简体" panose="02010601030101010101" pitchFamily="2" charset="-122"/>
              </a:rPr>
              <a:t>www.freeppt7.com</a:t>
            </a:r>
            <a:endParaRPr lang="zh-CN" altLang="en-US" sz="1200" dirty="0">
              <a:latin typeface="方正黑体简体" panose="02010601030101010101" pitchFamily="2" charset="-122"/>
              <a:ea typeface="方正黑体简体" panose="02010601030101010101" pitchFamily="2" charset="-122"/>
            </a:endParaRPr>
          </a:p>
        </p:txBody>
      </p:sp>
      <p:sp>
        <p:nvSpPr>
          <p:cNvPr id="12" name="矩形 11"/>
          <p:cNvSpPr/>
          <p:nvPr/>
        </p:nvSpPr>
        <p:spPr>
          <a:xfrm>
            <a:off x="2482549" y="4673600"/>
            <a:ext cx="1416897" cy="342900"/>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方正黑体简体" panose="02010601030101010101" pitchFamily="2" charset="-122"/>
                <a:ea typeface="方正黑体简体" panose="02010601030101010101" pitchFamily="2" charset="-122"/>
              </a:rPr>
              <a:t>XX.XX.20XX</a:t>
            </a:r>
          </a:p>
        </p:txBody>
      </p:sp>
      <p:sp>
        <p:nvSpPr>
          <p:cNvPr id="2" name="Rounded Rectangle 7">
            <a:extLst>
              <a:ext uri="{FF2B5EF4-FFF2-40B4-BE49-F238E27FC236}">
                <a16:creationId xmlns:a16="http://schemas.microsoft.com/office/drawing/2014/main" id="{61376D1E-61A5-5056-E4F5-1341CFEF6F6B}"/>
              </a:ext>
            </a:extLst>
          </p:cNvPr>
          <p:cNvSpPr/>
          <p:nvPr/>
        </p:nvSpPr>
        <p:spPr>
          <a:xfrm>
            <a:off x="661493" y="554036"/>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tx1">
                    <a:lumMod val="50000"/>
                    <a:lumOff val="50000"/>
                  </a:schemeClr>
                </a:solidFill>
              </a:rPr>
              <a:t>LOGO</a:t>
            </a:r>
            <a:endParaRPr lang="ko-KR" altLang="en-US" sz="2700" dirty="0">
              <a:solidFill>
                <a:schemeClr val="tx1">
                  <a:lumMod val="50000"/>
                  <a:lumOff val="50000"/>
                </a:schemeClr>
              </a:solidFill>
            </a:endParaRPr>
          </a:p>
        </p:txBody>
      </p:sp>
    </p:spTree>
    <p:extLst>
      <p:ext uri="{BB962C8B-B14F-4D97-AF65-F5344CB8AC3E}">
        <p14:creationId xmlns:p14="http://schemas.microsoft.com/office/powerpoint/2010/main" val="3675015762"/>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53" presetClass="entr" presetSubtype="16" fill="hold" grpId="0" nodeType="withEffect">
                                  <p:stCondLst>
                                    <p:cond delay="25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750"/>
                            </p:stCondLst>
                            <p:childTnLst>
                              <p:par>
                                <p:cTn id="27" presetID="52" presetClass="entr" presetSubtype="0" fill="hold" grpId="0" nodeType="afterEffect">
                                  <p:stCondLst>
                                    <p:cond delay="0"/>
                                  </p:stCondLst>
                                  <p:iterate type="lt">
                                    <p:tmPct val="10000"/>
                                  </p:iterate>
                                  <p:childTnLst>
                                    <p:set>
                                      <p:cBhvr>
                                        <p:cTn id="28" dur="1" fill="hold">
                                          <p:stCondLst>
                                            <p:cond delay="0"/>
                                          </p:stCondLst>
                                        </p:cTn>
                                        <p:tgtEl>
                                          <p:spTgt spid="3"/>
                                        </p:tgtEl>
                                        <p:attrNameLst>
                                          <p:attrName>style.visibility</p:attrName>
                                        </p:attrNameLst>
                                      </p:cBhvr>
                                      <p:to>
                                        <p:strVal val="visible"/>
                                      </p:to>
                                    </p:set>
                                    <p:animScale>
                                      <p:cBhvr>
                                        <p:cTn id="29"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
                                        </p:tgtEl>
                                        <p:attrNameLst>
                                          <p:attrName>ppt_x</p:attrName>
                                          <p:attrName>ppt_y</p:attrName>
                                        </p:attrNameLst>
                                      </p:cBhvr>
                                    </p:animMotion>
                                    <p:animEffect transition="in" filter="fade">
                                      <p:cBhvr>
                                        <p:cTn id="31" dur="1000"/>
                                        <p:tgtEl>
                                          <p:spTgt spid="3"/>
                                        </p:tgtEl>
                                      </p:cBhvr>
                                    </p:animEffect>
                                  </p:childTnLst>
                                </p:cTn>
                              </p:par>
                            </p:childTnLst>
                          </p:cTn>
                        </p:par>
                        <p:par>
                          <p:cTn id="32" fill="hold">
                            <p:stCondLst>
                              <p:cond delay="3250"/>
                            </p:stCondLst>
                            <p:childTnLst>
                              <p:par>
                                <p:cTn id="33" presetID="14" presetClass="entr" presetSubtype="1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par>
                          <p:cTn id="36" fill="hold">
                            <p:stCondLst>
                              <p:cond delay="3750"/>
                            </p:stCondLst>
                            <p:childTnLst>
                              <p:par>
                                <p:cTn id="37" presetID="42"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7" grpId="0" animBg="1"/>
      <p:bldP spid="19" grpId="0" animBg="1"/>
      <p:bldP spid="13" grpId="0" animBg="1"/>
      <p:bldP spid="18" grpId="0" animBg="1"/>
      <p:bldP spid="20" grpId="0"/>
      <p:bldP spid="21"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箭头连接符 23"/>
          <p:cNvCxnSpPr/>
          <p:nvPr/>
        </p:nvCxnSpPr>
        <p:spPr>
          <a:xfrm>
            <a:off x="623392" y="3769644"/>
            <a:ext cx="10561173" cy="0"/>
          </a:xfrm>
          <a:prstGeom prst="straightConnector1">
            <a:avLst/>
          </a:prstGeom>
          <a:ln w="12700">
            <a:solidFill>
              <a:srgbClr val="59678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351584" y="3087926"/>
            <a:ext cx="0" cy="672075"/>
          </a:xfrm>
          <a:prstGeom prst="line">
            <a:avLst/>
          </a:prstGeom>
          <a:ln w="12700">
            <a:solidFill>
              <a:srgbClr val="596784"/>
            </a:solidFill>
            <a:prstDash val="dash"/>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1727515" y="1830143"/>
            <a:ext cx="1248139" cy="1248139"/>
          </a:xfrm>
          <a:prstGeom prst="ellipse">
            <a:avLst/>
          </a:prstGeom>
          <a:solidFill>
            <a:srgbClr val="FFB407"/>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dirty="0">
              <a:solidFill>
                <a:srgbClr val="4D4D4D"/>
              </a:solidFill>
              <a:latin typeface="Leelawadee"/>
            </a:endParaRPr>
          </a:p>
        </p:txBody>
      </p:sp>
      <p:sp>
        <p:nvSpPr>
          <p:cNvPr id="27" name="椭圆 26"/>
          <p:cNvSpPr/>
          <p:nvPr/>
        </p:nvSpPr>
        <p:spPr>
          <a:xfrm>
            <a:off x="2255574" y="3663990"/>
            <a:ext cx="192021" cy="192021"/>
          </a:xfrm>
          <a:prstGeom prst="ellipse">
            <a:avLst/>
          </a:prstGeom>
          <a:solidFill>
            <a:srgbClr val="FFB407"/>
          </a:solidFill>
          <a:ln w="15875">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29600" tIns="129600" rIns="130776" bIns="129600" anchor="ctr"/>
          <a:lstStyle/>
          <a:p>
            <a:pPr marL="177796" indent="-177796" algn="ctr"/>
            <a:endParaRPr lang="zh-CN" altLang="en-US" sz="2400" b="1" dirty="0">
              <a:solidFill>
                <a:srgbClr val="808080"/>
              </a:solidFill>
              <a:latin typeface="微软雅黑"/>
              <a:cs typeface="Arial" charset="0"/>
            </a:endParaRPr>
          </a:p>
        </p:txBody>
      </p:sp>
      <p:cxnSp>
        <p:nvCxnSpPr>
          <p:cNvPr id="28" name="直接连接符 27"/>
          <p:cNvCxnSpPr/>
          <p:nvPr/>
        </p:nvCxnSpPr>
        <p:spPr>
          <a:xfrm flipV="1">
            <a:off x="4799856" y="3856011"/>
            <a:ext cx="0" cy="672075"/>
          </a:xfrm>
          <a:prstGeom prst="line">
            <a:avLst/>
          </a:prstGeom>
          <a:ln w="12700">
            <a:solidFill>
              <a:srgbClr val="596784"/>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4175787" y="4519475"/>
            <a:ext cx="1248139" cy="1248139"/>
          </a:xfrm>
          <a:prstGeom prst="ellipse">
            <a:avLst/>
          </a:prstGeom>
          <a:solidFill>
            <a:srgbClr val="596784"/>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dirty="0">
              <a:solidFill>
                <a:srgbClr val="4D4D4D"/>
              </a:solidFill>
              <a:latin typeface="Leelawadee"/>
            </a:endParaRPr>
          </a:p>
        </p:txBody>
      </p:sp>
      <p:sp>
        <p:nvSpPr>
          <p:cNvPr id="34" name="椭圆 33"/>
          <p:cNvSpPr/>
          <p:nvPr/>
        </p:nvSpPr>
        <p:spPr>
          <a:xfrm>
            <a:off x="4703846" y="3680683"/>
            <a:ext cx="192021" cy="192021"/>
          </a:xfrm>
          <a:prstGeom prst="ellipse">
            <a:avLst/>
          </a:prstGeom>
          <a:solidFill>
            <a:srgbClr val="596784"/>
          </a:solidFill>
          <a:ln w="15875">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29600" tIns="129600" rIns="130776" bIns="129600" anchor="ctr"/>
          <a:lstStyle/>
          <a:p>
            <a:pPr marL="177796" indent="-177796" algn="ctr"/>
            <a:endParaRPr lang="zh-CN" altLang="en-US" sz="2400" b="1" dirty="0">
              <a:solidFill>
                <a:srgbClr val="808080"/>
              </a:solidFill>
              <a:latin typeface="微软雅黑"/>
              <a:cs typeface="Arial" charset="0"/>
            </a:endParaRPr>
          </a:p>
        </p:txBody>
      </p:sp>
      <p:cxnSp>
        <p:nvCxnSpPr>
          <p:cNvPr id="35" name="直接连接符 34"/>
          <p:cNvCxnSpPr/>
          <p:nvPr/>
        </p:nvCxnSpPr>
        <p:spPr>
          <a:xfrm flipV="1">
            <a:off x="9831457" y="3839318"/>
            <a:ext cx="0" cy="672075"/>
          </a:xfrm>
          <a:prstGeom prst="line">
            <a:avLst/>
          </a:prstGeom>
          <a:ln w="12700">
            <a:solidFill>
              <a:srgbClr val="596784"/>
            </a:solidFill>
            <a:prstDash val="dash"/>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9207388" y="4502782"/>
            <a:ext cx="1248139" cy="1248139"/>
          </a:xfrm>
          <a:prstGeom prst="ellipse">
            <a:avLst/>
          </a:prstGeom>
          <a:solidFill>
            <a:srgbClr val="596784"/>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dirty="0">
              <a:solidFill>
                <a:srgbClr val="4D4D4D"/>
              </a:solidFill>
              <a:latin typeface="Leelawadee"/>
            </a:endParaRPr>
          </a:p>
        </p:txBody>
      </p:sp>
      <p:sp>
        <p:nvSpPr>
          <p:cNvPr id="39" name="椭圆 38"/>
          <p:cNvSpPr/>
          <p:nvPr/>
        </p:nvSpPr>
        <p:spPr>
          <a:xfrm>
            <a:off x="9735447" y="3663990"/>
            <a:ext cx="192021" cy="192021"/>
          </a:xfrm>
          <a:prstGeom prst="ellipse">
            <a:avLst/>
          </a:prstGeom>
          <a:solidFill>
            <a:srgbClr val="596784"/>
          </a:solidFill>
          <a:ln w="15875">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29600" tIns="129600" rIns="130776" bIns="129600" anchor="ctr"/>
          <a:lstStyle/>
          <a:p>
            <a:pPr marL="177796" indent="-177796" algn="ctr"/>
            <a:endParaRPr lang="zh-CN" altLang="en-US" sz="2400" b="1" dirty="0">
              <a:solidFill>
                <a:srgbClr val="808080"/>
              </a:solidFill>
              <a:latin typeface="微软雅黑"/>
              <a:cs typeface="Arial" charset="0"/>
            </a:endParaRPr>
          </a:p>
        </p:txBody>
      </p:sp>
      <p:cxnSp>
        <p:nvCxnSpPr>
          <p:cNvPr id="40" name="直接连接符 39"/>
          <p:cNvCxnSpPr/>
          <p:nvPr/>
        </p:nvCxnSpPr>
        <p:spPr>
          <a:xfrm flipV="1">
            <a:off x="7315656" y="3104619"/>
            <a:ext cx="0" cy="672075"/>
          </a:xfrm>
          <a:prstGeom prst="line">
            <a:avLst/>
          </a:prstGeom>
          <a:ln w="12700">
            <a:solidFill>
              <a:srgbClr val="596784"/>
            </a:solidFill>
            <a:prstDash val="dash"/>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6691587" y="1846836"/>
            <a:ext cx="1248139" cy="1248139"/>
          </a:xfrm>
          <a:prstGeom prst="ellipse">
            <a:avLst/>
          </a:prstGeom>
          <a:solidFill>
            <a:srgbClr val="FFB407"/>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dirty="0">
              <a:solidFill>
                <a:srgbClr val="4D4D4D"/>
              </a:solidFill>
              <a:latin typeface="Leelawadee"/>
            </a:endParaRPr>
          </a:p>
        </p:txBody>
      </p:sp>
      <p:sp>
        <p:nvSpPr>
          <p:cNvPr id="42" name="椭圆 41"/>
          <p:cNvSpPr/>
          <p:nvPr/>
        </p:nvSpPr>
        <p:spPr>
          <a:xfrm>
            <a:off x="7219646" y="3680683"/>
            <a:ext cx="192021" cy="192021"/>
          </a:xfrm>
          <a:prstGeom prst="ellipse">
            <a:avLst/>
          </a:prstGeom>
          <a:solidFill>
            <a:srgbClr val="FFB407"/>
          </a:solidFill>
          <a:ln w="15875">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29600" tIns="129600" rIns="130776" bIns="129600" anchor="ctr"/>
          <a:lstStyle/>
          <a:p>
            <a:pPr marL="177796" indent="-177796" algn="ctr"/>
            <a:endParaRPr lang="zh-CN" altLang="en-US" sz="2400" b="1" dirty="0">
              <a:solidFill>
                <a:srgbClr val="808080"/>
              </a:solidFill>
              <a:latin typeface="微软雅黑"/>
              <a:cs typeface="Arial" charset="0"/>
            </a:endParaRPr>
          </a:p>
        </p:txBody>
      </p:sp>
      <p:sp>
        <p:nvSpPr>
          <p:cNvPr id="43" name="TextBox 56"/>
          <p:cNvSpPr txBox="1"/>
          <p:nvPr/>
        </p:nvSpPr>
        <p:spPr>
          <a:xfrm>
            <a:off x="3118440" y="2076952"/>
            <a:ext cx="3169581" cy="1023742"/>
          </a:xfrm>
          <a:prstGeom prst="rect">
            <a:avLst/>
          </a:prstGeom>
          <a:noFill/>
        </p:spPr>
        <p:txBody>
          <a:bodyPr wrap="square" rtlCol="0">
            <a:spAutoFit/>
          </a:bodyPr>
          <a:lstStyle/>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p>
        </p:txBody>
      </p:sp>
      <p:sp>
        <p:nvSpPr>
          <p:cNvPr id="44" name="TextBox 56"/>
          <p:cNvSpPr txBox="1"/>
          <p:nvPr/>
        </p:nvSpPr>
        <p:spPr>
          <a:xfrm>
            <a:off x="8150656" y="2076952"/>
            <a:ext cx="3169581" cy="1023742"/>
          </a:xfrm>
          <a:prstGeom prst="rect">
            <a:avLst/>
          </a:prstGeom>
          <a:noFill/>
        </p:spPr>
        <p:txBody>
          <a:bodyPr wrap="square" rtlCol="0">
            <a:spAutoFit/>
          </a:bodyPr>
          <a:lstStyle/>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p>
        </p:txBody>
      </p:sp>
      <p:sp>
        <p:nvSpPr>
          <p:cNvPr id="53" name="TextBox 56"/>
          <p:cNvSpPr txBox="1"/>
          <p:nvPr/>
        </p:nvSpPr>
        <p:spPr>
          <a:xfrm>
            <a:off x="766794" y="4780902"/>
            <a:ext cx="3169581" cy="1023742"/>
          </a:xfrm>
          <a:prstGeom prst="rect">
            <a:avLst/>
          </a:prstGeom>
          <a:noFill/>
        </p:spPr>
        <p:txBody>
          <a:bodyPr wrap="square" rtlCol="0">
            <a:spAutoFit/>
          </a:bodyPr>
          <a:lstStyle/>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p>
        </p:txBody>
      </p:sp>
      <p:sp>
        <p:nvSpPr>
          <p:cNvPr id="54" name="TextBox 56"/>
          <p:cNvSpPr txBox="1"/>
          <p:nvPr/>
        </p:nvSpPr>
        <p:spPr>
          <a:xfrm>
            <a:off x="5799010" y="4780902"/>
            <a:ext cx="3169581" cy="1023742"/>
          </a:xfrm>
          <a:prstGeom prst="rect">
            <a:avLst/>
          </a:prstGeom>
          <a:noFill/>
        </p:spPr>
        <p:txBody>
          <a:bodyPr wrap="square" rtlCol="0">
            <a:spAutoFit/>
          </a:bodyPr>
          <a:lstStyle/>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p>
        </p:txBody>
      </p:sp>
      <p:grpSp>
        <p:nvGrpSpPr>
          <p:cNvPr id="55" name="Group 47"/>
          <p:cNvGrpSpPr/>
          <p:nvPr/>
        </p:nvGrpSpPr>
        <p:grpSpPr>
          <a:xfrm>
            <a:off x="6924228" y="2076951"/>
            <a:ext cx="782853" cy="782853"/>
            <a:chOff x="3707904" y="1338582"/>
            <a:chExt cx="587140" cy="587140"/>
          </a:xfrm>
          <a:solidFill>
            <a:schemeClr val="bg1"/>
          </a:solidFill>
          <a:effectLst/>
        </p:grpSpPr>
        <p:sp>
          <p:nvSpPr>
            <p:cNvPr id="56" name="Freeform 11"/>
            <p:cNvSpPr>
              <a:spLocks noEditPoints="1"/>
            </p:cNvSpPr>
            <p:nvPr/>
          </p:nvSpPr>
          <p:spPr bwMode="auto">
            <a:xfrm>
              <a:off x="3869342" y="1489799"/>
              <a:ext cx="232459" cy="261709"/>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solidFill>
                  <a:srgbClr val="B2B2B2"/>
                </a:solidFill>
              </a:endParaRPr>
            </a:p>
          </p:txBody>
        </p:sp>
        <p:sp>
          <p:nvSpPr>
            <p:cNvPr id="57" name="Freeform 23"/>
            <p:cNvSpPr>
              <a:spLocks noEditPoints="1"/>
            </p:cNvSpPr>
            <p:nvPr/>
          </p:nvSpPr>
          <p:spPr bwMode="auto">
            <a:xfrm>
              <a:off x="3707904" y="1338582"/>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solidFill>
                  <a:srgbClr val="B2B2B2"/>
                </a:solidFill>
              </a:endParaRPr>
            </a:p>
          </p:txBody>
        </p:sp>
      </p:grpSp>
      <p:grpSp>
        <p:nvGrpSpPr>
          <p:cNvPr id="58" name="Group 48"/>
          <p:cNvGrpSpPr/>
          <p:nvPr/>
        </p:nvGrpSpPr>
        <p:grpSpPr>
          <a:xfrm>
            <a:off x="4408430" y="4756423"/>
            <a:ext cx="782853" cy="782853"/>
            <a:chOff x="5607375" y="3562825"/>
            <a:chExt cx="587140" cy="587140"/>
          </a:xfrm>
          <a:solidFill>
            <a:schemeClr val="bg1"/>
          </a:solidFill>
          <a:effectLst/>
        </p:grpSpPr>
        <p:sp>
          <p:nvSpPr>
            <p:cNvPr id="59"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solidFill>
                  <a:srgbClr val="B2B2B2"/>
                </a:solidFill>
              </a:endParaRPr>
            </a:p>
          </p:txBody>
        </p:sp>
        <p:sp>
          <p:nvSpPr>
            <p:cNvPr id="60" name="Freeform 23"/>
            <p:cNvSpPr>
              <a:spLocks noEditPoints="1"/>
            </p:cNvSpPr>
            <p:nvPr/>
          </p:nvSpPr>
          <p:spPr bwMode="auto">
            <a:xfrm>
              <a:off x="5607375"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solidFill>
                  <a:srgbClr val="B2B2B2"/>
                </a:solidFill>
              </a:endParaRPr>
            </a:p>
          </p:txBody>
        </p:sp>
      </p:grpSp>
      <p:grpSp>
        <p:nvGrpSpPr>
          <p:cNvPr id="61" name="Group 49"/>
          <p:cNvGrpSpPr/>
          <p:nvPr/>
        </p:nvGrpSpPr>
        <p:grpSpPr>
          <a:xfrm>
            <a:off x="1960158" y="2045093"/>
            <a:ext cx="782853" cy="782853"/>
            <a:chOff x="6665323" y="3562825"/>
            <a:chExt cx="587140" cy="587140"/>
          </a:xfrm>
          <a:solidFill>
            <a:schemeClr val="bg1"/>
          </a:solidFill>
          <a:effectLst/>
        </p:grpSpPr>
        <p:sp>
          <p:nvSpPr>
            <p:cNvPr id="62"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solidFill>
                  <a:srgbClr val="B2B2B2"/>
                </a:solidFill>
              </a:endParaRPr>
            </a:p>
          </p:txBody>
        </p:sp>
        <p:sp>
          <p:nvSpPr>
            <p:cNvPr id="63"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solidFill>
                  <a:srgbClr val="B2B2B2"/>
                </a:solidFill>
              </a:endParaRPr>
            </a:p>
          </p:txBody>
        </p:sp>
      </p:grpSp>
      <p:grpSp>
        <p:nvGrpSpPr>
          <p:cNvPr id="64" name="Group 50"/>
          <p:cNvGrpSpPr/>
          <p:nvPr/>
        </p:nvGrpSpPr>
        <p:grpSpPr>
          <a:xfrm>
            <a:off x="9440030" y="4735425"/>
            <a:ext cx="782853" cy="782853"/>
            <a:chOff x="7740352" y="3562825"/>
            <a:chExt cx="587140" cy="587140"/>
          </a:xfrm>
          <a:solidFill>
            <a:schemeClr val="bg1"/>
          </a:solidFill>
          <a:effectLst/>
        </p:grpSpPr>
        <p:sp>
          <p:nvSpPr>
            <p:cNvPr id="65" name="Freeform 23"/>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solidFill>
                  <a:srgbClr val="B2B2B2"/>
                </a:solidFill>
              </a:endParaRPr>
            </a:p>
          </p:txBody>
        </p:sp>
        <p:sp>
          <p:nvSpPr>
            <p:cNvPr id="66"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solidFill>
                  <a:srgbClr val="B2B2B2"/>
                </a:solidFill>
              </a:endParaRPr>
            </a:p>
          </p:txBody>
        </p:sp>
      </p:grpSp>
      <p:grpSp>
        <p:nvGrpSpPr>
          <p:cNvPr id="33" name="组合 32"/>
          <p:cNvGrpSpPr/>
          <p:nvPr/>
        </p:nvGrpSpPr>
        <p:grpSpPr>
          <a:xfrm>
            <a:off x="394446" y="0"/>
            <a:ext cx="5182389" cy="994611"/>
            <a:chOff x="394446" y="0"/>
            <a:chExt cx="5182389" cy="994611"/>
          </a:xfrm>
        </p:grpSpPr>
        <p:sp>
          <p:nvSpPr>
            <p:cNvPr id="36" name="文本框 35">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38" name="矩形 37">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45" name="组合 44"/>
            <p:cNvGrpSpPr/>
            <p:nvPr/>
          </p:nvGrpSpPr>
          <p:grpSpPr>
            <a:xfrm>
              <a:off x="394446" y="0"/>
              <a:ext cx="666734" cy="994611"/>
              <a:chOff x="514366" y="0"/>
              <a:chExt cx="666734" cy="994611"/>
            </a:xfrm>
          </p:grpSpPr>
          <p:sp>
            <p:nvSpPr>
              <p:cNvPr id="46" name="矩形 45"/>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TextBox 48"/>
              <p:cNvSpPr txBox="1"/>
              <p:nvPr/>
            </p:nvSpPr>
            <p:spPr>
              <a:xfrm>
                <a:off x="514366" y="97195"/>
                <a:ext cx="666734" cy="800219"/>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1</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89053590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3" presetClass="entr" presetSubtype="32"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strVal val="4*#ppt_w"/>
                                          </p:val>
                                        </p:tav>
                                        <p:tav tm="100000">
                                          <p:val>
                                            <p:strVal val="#ppt_w"/>
                                          </p:val>
                                        </p:tav>
                                      </p:tavLst>
                                    </p:anim>
                                    <p:anim calcmode="lin" valueType="num">
                                      <p:cBhvr>
                                        <p:cTn id="12" dur="500" fill="hold"/>
                                        <p:tgtEl>
                                          <p:spTgt spid="27"/>
                                        </p:tgtEl>
                                        <p:attrNameLst>
                                          <p:attrName>ppt_h</p:attrName>
                                        </p:attrNameLst>
                                      </p:cBhvr>
                                      <p:tavLst>
                                        <p:tav tm="0">
                                          <p:val>
                                            <p:strVal val="4*#ppt_h"/>
                                          </p:val>
                                        </p:tav>
                                        <p:tav tm="100000">
                                          <p:val>
                                            <p:strVal val="#ppt_h"/>
                                          </p:val>
                                        </p:tav>
                                      </p:tavLst>
                                    </p:anim>
                                  </p:childTnLst>
                                </p:cTn>
                              </p:par>
                            </p:childTnLst>
                          </p:cTn>
                        </p:par>
                        <p:par>
                          <p:cTn id="13" fill="hold">
                            <p:stCondLst>
                              <p:cond delay="1500"/>
                            </p:stCondLst>
                            <p:childTnLst>
                              <p:par>
                                <p:cTn id="14" presetID="26" presetClass="emph" presetSubtype="0" repeatCount="2000" fill="hold" grpId="1" nodeType="afterEffect">
                                  <p:stCondLst>
                                    <p:cond delay="0"/>
                                  </p:stCondLst>
                                  <p:childTnLst>
                                    <p:animEffect transition="out" filter="fade">
                                      <p:cBhvr>
                                        <p:cTn id="15" dur="200" tmFilter="0, 0; .2, .5; .8, .5; 1, 0"/>
                                        <p:tgtEl>
                                          <p:spTgt spid="27"/>
                                        </p:tgtEl>
                                      </p:cBhvr>
                                    </p:animEffect>
                                    <p:animScale>
                                      <p:cBhvr>
                                        <p:cTn id="16" dur="100" autoRev="1" fill="hold"/>
                                        <p:tgtEl>
                                          <p:spTgt spid="27"/>
                                        </p:tgtEl>
                                      </p:cBhvr>
                                      <p:by x="105000" y="105000"/>
                                    </p:animScale>
                                  </p:childTnLst>
                                </p:cTn>
                              </p:par>
                            </p:childTnLst>
                          </p:cTn>
                        </p:par>
                        <p:par>
                          <p:cTn id="17" fill="hold">
                            <p:stCondLst>
                              <p:cond delay="1900"/>
                            </p:stCondLst>
                            <p:childTnLst>
                              <p:par>
                                <p:cTn id="18" presetID="22" presetClass="entr" presetSubtype="4"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par>
                          <p:cTn id="21" fill="hold">
                            <p:stCondLst>
                              <p:cond delay="24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900"/>
                            </p:stCondLst>
                            <p:childTnLst>
                              <p:par>
                                <p:cTn id="28" presetID="55" presetClass="entr" presetSubtype="0" fill="hold" nodeType="afterEffect">
                                  <p:stCondLst>
                                    <p:cond delay="0"/>
                                  </p:stCondLst>
                                  <p:childTnLst>
                                    <p:set>
                                      <p:cBhvr>
                                        <p:cTn id="29" dur="1" fill="hold">
                                          <p:stCondLst>
                                            <p:cond delay="0"/>
                                          </p:stCondLst>
                                        </p:cTn>
                                        <p:tgtEl>
                                          <p:spTgt spid="61"/>
                                        </p:tgtEl>
                                        <p:attrNameLst>
                                          <p:attrName>style.visibility</p:attrName>
                                        </p:attrNameLst>
                                      </p:cBhvr>
                                      <p:to>
                                        <p:strVal val="visible"/>
                                      </p:to>
                                    </p:set>
                                    <p:anim calcmode="lin" valueType="num">
                                      <p:cBhvr>
                                        <p:cTn id="30" dur="1000" fill="hold"/>
                                        <p:tgtEl>
                                          <p:spTgt spid="61"/>
                                        </p:tgtEl>
                                        <p:attrNameLst>
                                          <p:attrName>ppt_w</p:attrName>
                                        </p:attrNameLst>
                                      </p:cBhvr>
                                      <p:tavLst>
                                        <p:tav tm="0">
                                          <p:val>
                                            <p:strVal val="#ppt_w*0.70"/>
                                          </p:val>
                                        </p:tav>
                                        <p:tav tm="100000">
                                          <p:val>
                                            <p:strVal val="#ppt_w"/>
                                          </p:val>
                                        </p:tav>
                                      </p:tavLst>
                                    </p:anim>
                                    <p:anim calcmode="lin" valueType="num">
                                      <p:cBhvr>
                                        <p:cTn id="31" dur="1000" fill="hold"/>
                                        <p:tgtEl>
                                          <p:spTgt spid="61"/>
                                        </p:tgtEl>
                                        <p:attrNameLst>
                                          <p:attrName>ppt_h</p:attrName>
                                        </p:attrNameLst>
                                      </p:cBhvr>
                                      <p:tavLst>
                                        <p:tav tm="0">
                                          <p:val>
                                            <p:strVal val="#ppt_h"/>
                                          </p:val>
                                        </p:tav>
                                        <p:tav tm="100000">
                                          <p:val>
                                            <p:strVal val="#ppt_h"/>
                                          </p:val>
                                        </p:tav>
                                      </p:tavLst>
                                    </p:anim>
                                    <p:animEffect transition="in" filter="fade">
                                      <p:cBhvr>
                                        <p:cTn id="32" dur="1000"/>
                                        <p:tgtEl>
                                          <p:spTgt spid="6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randombar(horizontal)">
                                      <p:cBhvr>
                                        <p:cTn id="35" dur="500"/>
                                        <p:tgtEl>
                                          <p:spTgt spid="43"/>
                                        </p:tgtEl>
                                      </p:cBhvr>
                                    </p:animEffect>
                                  </p:childTnLst>
                                </p:cTn>
                              </p:par>
                            </p:childTnLst>
                          </p:cTn>
                        </p:par>
                        <p:par>
                          <p:cTn id="36" fill="hold">
                            <p:stCondLst>
                              <p:cond delay="3900"/>
                            </p:stCondLst>
                            <p:childTnLst>
                              <p:par>
                                <p:cTn id="37" presetID="23" presetClass="entr" presetSubtype="32"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strVal val="4*#ppt_w"/>
                                          </p:val>
                                        </p:tav>
                                        <p:tav tm="100000">
                                          <p:val>
                                            <p:strVal val="#ppt_w"/>
                                          </p:val>
                                        </p:tav>
                                      </p:tavLst>
                                    </p:anim>
                                    <p:anim calcmode="lin" valueType="num">
                                      <p:cBhvr>
                                        <p:cTn id="40" dur="500" fill="hold"/>
                                        <p:tgtEl>
                                          <p:spTgt spid="34"/>
                                        </p:tgtEl>
                                        <p:attrNameLst>
                                          <p:attrName>ppt_h</p:attrName>
                                        </p:attrNameLst>
                                      </p:cBhvr>
                                      <p:tavLst>
                                        <p:tav tm="0">
                                          <p:val>
                                            <p:strVal val="4*#ppt_h"/>
                                          </p:val>
                                        </p:tav>
                                        <p:tav tm="100000">
                                          <p:val>
                                            <p:strVal val="#ppt_h"/>
                                          </p:val>
                                        </p:tav>
                                      </p:tavLst>
                                    </p:anim>
                                  </p:childTnLst>
                                </p:cTn>
                              </p:par>
                            </p:childTnLst>
                          </p:cTn>
                        </p:par>
                        <p:par>
                          <p:cTn id="41" fill="hold">
                            <p:stCondLst>
                              <p:cond delay="4400"/>
                            </p:stCondLst>
                            <p:childTnLst>
                              <p:par>
                                <p:cTn id="42" presetID="26" presetClass="emph" presetSubtype="0" repeatCount="2000" fill="hold" grpId="1" nodeType="afterEffect">
                                  <p:stCondLst>
                                    <p:cond delay="0"/>
                                  </p:stCondLst>
                                  <p:childTnLst>
                                    <p:animEffect transition="out" filter="fade">
                                      <p:cBhvr>
                                        <p:cTn id="43" dur="200" tmFilter="0, 0; .2, .5; .8, .5; 1, 0"/>
                                        <p:tgtEl>
                                          <p:spTgt spid="34"/>
                                        </p:tgtEl>
                                      </p:cBhvr>
                                    </p:animEffect>
                                    <p:animScale>
                                      <p:cBhvr>
                                        <p:cTn id="44" dur="100" autoRev="1" fill="hold"/>
                                        <p:tgtEl>
                                          <p:spTgt spid="34"/>
                                        </p:tgtEl>
                                      </p:cBhvr>
                                      <p:by x="105000" y="105000"/>
                                    </p:animScale>
                                  </p:childTnLst>
                                </p:cTn>
                              </p:par>
                            </p:childTnLst>
                          </p:cTn>
                        </p:par>
                        <p:par>
                          <p:cTn id="45" fill="hold">
                            <p:stCondLst>
                              <p:cond delay="4800"/>
                            </p:stCondLst>
                            <p:childTnLst>
                              <p:par>
                                <p:cTn id="46" presetID="22" presetClass="entr" presetSubtype="1"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up)">
                                      <p:cBhvr>
                                        <p:cTn id="48" dur="500"/>
                                        <p:tgtEl>
                                          <p:spTgt spid="28"/>
                                        </p:tgtEl>
                                      </p:cBhvr>
                                    </p:animEffect>
                                  </p:childTnLst>
                                </p:cTn>
                              </p:par>
                            </p:childTnLst>
                          </p:cTn>
                        </p:par>
                        <p:par>
                          <p:cTn id="49" fill="hold">
                            <p:stCondLst>
                              <p:cond delay="53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5800"/>
                            </p:stCondLst>
                            <p:childTnLst>
                              <p:par>
                                <p:cTn id="56" presetID="55" presetClass="entr" presetSubtype="0" fill="hold" nodeType="after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p:cTn id="58" dur="1000" fill="hold"/>
                                        <p:tgtEl>
                                          <p:spTgt spid="58"/>
                                        </p:tgtEl>
                                        <p:attrNameLst>
                                          <p:attrName>ppt_w</p:attrName>
                                        </p:attrNameLst>
                                      </p:cBhvr>
                                      <p:tavLst>
                                        <p:tav tm="0">
                                          <p:val>
                                            <p:strVal val="#ppt_w*0.70"/>
                                          </p:val>
                                        </p:tav>
                                        <p:tav tm="100000">
                                          <p:val>
                                            <p:strVal val="#ppt_w"/>
                                          </p:val>
                                        </p:tav>
                                      </p:tavLst>
                                    </p:anim>
                                    <p:anim calcmode="lin" valueType="num">
                                      <p:cBhvr>
                                        <p:cTn id="59" dur="1000" fill="hold"/>
                                        <p:tgtEl>
                                          <p:spTgt spid="58"/>
                                        </p:tgtEl>
                                        <p:attrNameLst>
                                          <p:attrName>ppt_h</p:attrName>
                                        </p:attrNameLst>
                                      </p:cBhvr>
                                      <p:tavLst>
                                        <p:tav tm="0">
                                          <p:val>
                                            <p:strVal val="#ppt_h"/>
                                          </p:val>
                                        </p:tav>
                                        <p:tav tm="100000">
                                          <p:val>
                                            <p:strVal val="#ppt_h"/>
                                          </p:val>
                                        </p:tav>
                                      </p:tavLst>
                                    </p:anim>
                                    <p:animEffect transition="in" filter="fade">
                                      <p:cBhvr>
                                        <p:cTn id="60" dur="1000"/>
                                        <p:tgtEl>
                                          <p:spTgt spid="58"/>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randombar(horizontal)">
                                      <p:cBhvr>
                                        <p:cTn id="63" dur="500"/>
                                        <p:tgtEl>
                                          <p:spTgt spid="53"/>
                                        </p:tgtEl>
                                      </p:cBhvr>
                                    </p:animEffect>
                                  </p:childTnLst>
                                </p:cTn>
                              </p:par>
                            </p:childTnLst>
                          </p:cTn>
                        </p:par>
                        <p:par>
                          <p:cTn id="64" fill="hold">
                            <p:stCondLst>
                              <p:cond delay="6800"/>
                            </p:stCondLst>
                            <p:childTnLst>
                              <p:par>
                                <p:cTn id="65" presetID="23" presetClass="entr" presetSubtype="32"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p:cTn id="67" dur="500" fill="hold"/>
                                        <p:tgtEl>
                                          <p:spTgt spid="42"/>
                                        </p:tgtEl>
                                        <p:attrNameLst>
                                          <p:attrName>ppt_w</p:attrName>
                                        </p:attrNameLst>
                                      </p:cBhvr>
                                      <p:tavLst>
                                        <p:tav tm="0">
                                          <p:val>
                                            <p:strVal val="4*#ppt_w"/>
                                          </p:val>
                                        </p:tav>
                                        <p:tav tm="100000">
                                          <p:val>
                                            <p:strVal val="#ppt_w"/>
                                          </p:val>
                                        </p:tav>
                                      </p:tavLst>
                                    </p:anim>
                                    <p:anim calcmode="lin" valueType="num">
                                      <p:cBhvr>
                                        <p:cTn id="68" dur="500" fill="hold"/>
                                        <p:tgtEl>
                                          <p:spTgt spid="42"/>
                                        </p:tgtEl>
                                        <p:attrNameLst>
                                          <p:attrName>ppt_h</p:attrName>
                                        </p:attrNameLst>
                                      </p:cBhvr>
                                      <p:tavLst>
                                        <p:tav tm="0">
                                          <p:val>
                                            <p:strVal val="4*#ppt_h"/>
                                          </p:val>
                                        </p:tav>
                                        <p:tav tm="100000">
                                          <p:val>
                                            <p:strVal val="#ppt_h"/>
                                          </p:val>
                                        </p:tav>
                                      </p:tavLst>
                                    </p:anim>
                                  </p:childTnLst>
                                </p:cTn>
                              </p:par>
                            </p:childTnLst>
                          </p:cTn>
                        </p:par>
                        <p:par>
                          <p:cTn id="69" fill="hold">
                            <p:stCondLst>
                              <p:cond delay="7300"/>
                            </p:stCondLst>
                            <p:childTnLst>
                              <p:par>
                                <p:cTn id="70" presetID="26" presetClass="emph" presetSubtype="0" repeatCount="2000" fill="hold" grpId="1" nodeType="afterEffect">
                                  <p:stCondLst>
                                    <p:cond delay="0"/>
                                  </p:stCondLst>
                                  <p:childTnLst>
                                    <p:animEffect transition="out" filter="fade">
                                      <p:cBhvr>
                                        <p:cTn id="71" dur="200" tmFilter="0, 0; .2, .5; .8, .5; 1, 0"/>
                                        <p:tgtEl>
                                          <p:spTgt spid="42"/>
                                        </p:tgtEl>
                                      </p:cBhvr>
                                    </p:animEffect>
                                    <p:animScale>
                                      <p:cBhvr>
                                        <p:cTn id="72" dur="100" autoRev="1" fill="hold"/>
                                        <p:tgtEl>
                                          <p:spTgt spid="42"/>
                                        </p:tgtEl>
                                      </p:cBhvr>
                                      <p:by x="105000" y="105000"/>
                                    </p:animScale>
                                  </p:childTnLst>
                                </p:cTn>
                              </p:par>
                            </p:childTnLst>
                          </p:cTn>
                        </p:par>
                        <p:par>
                          <p:cTn id="73" fill="hold">
                            <p:stCondLst>
                              <p:cond delay="7700"/>
                            </p:stCondLst>
                            <p:childTnLst>
                              <p:par>
                                <p:cTn id="74" presetID="22" presetClass="entr" presetSubtype="4" fill="hold"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down)">
                                      <p:cBhvr>
                                        <p:cTn id="76" dur="500"/>
                                        <p:tgtEl>
                                          <p:spTgt spid="40"/>
                                        </p:tgtEl>
                                      </p:cBhvr>
                                    </p:animEffect>
                                  </p:childTnLst>
                                </p:cTn>
                              </p:par>
                            </p:childTnLst>
                          </p:cTn>
                        </p:par>
                        <p:par>
                          <p:cTn id="77" fill="hold">
                            <p:stCondLst>
                              <p:cond delay="8200"/>
                            </p:stCondLst>
                            <p:childTnLst>
                              <p:par>
                                <p:cTn id="78" presetID="53" presetClass="entr" presetSubtype="16"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 calcmode="lin" valueType="num">
                                      <p:cBhvr>
                                        <p:cTn id="80" dur="500" fill="hold"/>
                                        <p:tgtEl>
                                          <p:spTgt spid="41"/>
                                        </p:tgtEl>
                                        <p:attrNameLst>
                                          <p:attrName>ppt_w</p:attrName>
                                        </p:attrNameLst>
                                      </p:cBhvr>
                                      <p:tavLst>
                                        <p:tav tm="0">
                                          <p:val>
                                            <p:fltVal val="0"/>
                                          </p:val>
                                        </p:tav>
                                        <p:tav tm="100000">
                                          <p:val>
                                            <p:strVal val="#ppt_w"/>
                                          </p:val>
                                        </p:tav>
                                      </p:tavLst>
                                    </p:anim>
                                    <p:anim calcmode="lin" valueType="num">
                                      <p:cBhvr>
                                        <p:cTn id="81" dur="500" fill="hold"/>
                                        <p:tgtEl>
                                          <p:spTgt spid="41"/>
                                        </p:tgtEl>
                                        <p:attrNameLst>
                                          <p:attrName>ppt_h</p:attrName>
                                        </p:attrNameLst>
                                      </p:cBhvr>
                                      <p:tavLst>
                                        <p:tav tm="0">
                                          <p:val>
                                            <p:fltVal val="0"/>
                                          </p:val>
                                        </p:tav>
                                        <p:tav tm="100000">
                                          <p:val>
                                            <p:strVal val="#ppt_h"/>
                                          </p:val>
                                        </p:tav>
                                      </p:tavLst>
                                    </p:anim>
                                    <p:animEffect transition="in" filter="fade">
                                      <p:cBhvr>
                                        <p:cTn id="82" dur="500"/>
                                        <p:tgtEl>
                                          <p:spTgt spid="41"/>
                                        </p:tgtEl>
                                      </p:cBhvr>
                                    </p:animEffect>
                                  </p:childTnLst>
                                </p:cTn>
                              </p:par>
                            </p:childTnLst>
                          </p:cTn>
                        </p:par>
                        <p:par>
                          <p:cTn id="83" fill="hold">
                            <p:stCondLst>
                              <p:cond delay="8700"/>
                            </p:stCondLst>
                            <p:childTnLst>
                              <p:par>
                                <p:cTn id="84" presetID="55" presetClass="entr" presetSubtype="0"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 calcmode="lin" valueType="num">
                                      <p:cBhvr>
                                        <p:cTn id="86" dur="1000" fill="hold"/>
                                        <p:tgtEl>
                                          <p:spTgt spid="55"/>
                                        </p:tgtEl>
                                        <p:attrNameLst>
                                          <p:attrName>ppt_w</p:attrName>
                                        </p:attrNameLst>
                                      </p:cBhvr>
                                      <p:tavLst>
                                        <p:tav tm="0">
                                          <p:val>
                                            <p:strVal val="#ppt_w*0.70"/>
                                          </p:val>
                                        </p:tav>
                                        <p:tav tm="100000">
                                          <p:val>
                                            <p:strVal val="#ppt_w"/>
                                          </p:val>
                                        </p:tav>
                                      </p:tavLst>
                                    </p:anim>
                                    <p:anim calcmode="lin" valueType="num">
                                      <p:cBhvr>
                                        <p:cTn id="87" dur="1000" fill="hold"/>
                                        <p:tgtEl>
                                          <p:spTgt spid="55"/>
                                        </p:tgtEl>
                                        <p:attrNameLst>
                                          <p:attrName>ppt_h</p:attrName>
                                        </p:attrNameLst>
                                      </p:cBhvr>
                                      <p:tavLst>
                                        <p:tav tm="0">
                                          <p:val>
                                            <p:strVal val="#ppt_h"/>
                                          </p:val>
                                        </p:tav>
                                        <p:tav tm="100000">
                                          <p:val>
                                            <p:strVal val="#ppt_h"/>
                                          </p:val>
                                        </p:tav>
                                      </p:tavLst>
                                    </p:anim>
                                    <p:animEffect transition="in" filter="fade">
                                      <p:cBhvr>
                                        <p:cTn id="88" dur="1000"/>
                                        <p:tgtEl>
                                          <p:spTgt spid="55"/>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randombar(horizontal)">
                                      <p:cBhvr>
                                        <p:cTn id="91" dur="500"/>
                                        <p:tgtEl>
                                          <p:spTgt spid="44"/>
                                        </p:tgtEl>
                                      </p:cBhvr>
                                    </p:animEffect>
                                  </p:childTnLst>
                                </p:cTn>
                              </p:par>
                            </p:childTnLst>
                          </p:cTn>
                        </p:par>
                        <p:par>
                          <p:cTn id="92" fill="hold">
                            <p:stCondLst>
                              <p:cond delay="9700"/>
                            </p:stCondLst>
                            <p:childTnLst>
                              <p:par>
                                <p:cTn id="93" presetID="23" presetClass="entr" presetSubtype="32"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strVal val="4*#ppt_w"/>
                                          </p:val>
                                        </p:tav>
                                        <p:tav tm="100000">
                                          <p:val>
                                            <p:strVal val="#ppt_w"/>
                                          </p:val>
                                        </p:tav>
                                      </p:tavLst>
                                    </p:anim>
                                    <p:anim calcmode="lin" valueType="num">
                                      <p:cBhvr>
                                        <p:cTn id="96" dur="500" fill="hold"/>
                                        <p:tgtEl>
                                          <p:spTgt spid="39"/>
                                        </p:tgtEl>
                                        <p:attrNameLst>
                                          <p:attrName>ppt_h</p:attrName>
                                        </p:attrNameLst>
                                      </p:cBhvr>
                                      <p:tavLst>
                                        <p:tav tm="0">
                                          <p:val>
                                            <p:strVal val="4*#ppt_h"/>
                                          </p:val>
                                        </p:tav>
                                        <p:tav tm="100000">
                                          <p:val>
                                            <p:strVal val="#ppt_h"/>
                                          </p:val>
                                        </p:tav>
                                      </p:tavLst>
                                    </p:anim>
                                  </p:childTnLst>
                                </p:cTn>
                              </p:par>
                            </p:childTnLst>
                          </p:cTn>
                        </p:par>
                        <p:par>
                          <p:cTn id="97" fill="hold">
                            <p:stCondLst>
                              <p:cond delay="10200"/>
                            </p:stCondLst>
                            <p:childTnLst>
                              <p:par>
                                <p:cTn id="98" presetID="26" presetClass="emph" presetSubtype="0" repeatCount="2000" fill="hold" grpId="1" nodeType="afterEffect">
                                  <p:stCondLst>
                                    <p:cond delay="0"/>
                                  </p:stCondLst>
                                  <p:childTnLst>
                                    <p:animEffect transition="out" filter="fade">
                                      <p:cBhvr>
                                        <p:cTn id="99" dur="200" tmFilter="0, 0; .2, .5; .8, .5; 1, 0"/>
                                        <p:tgtEl>
                                          <p:spTgt spid="39"/>
                                        </p:tgtEl>
                                      </p:cBhvr>
                                    </p:animEffect>
                                    <p:animScale>
                                      <p:cBhvr>
                                        <p:cTn id="100" dur="100" autoRev="1" fill="hold"/>
                                        <p:tgtEl>
                                          <p:spTgt spid="39"/>
                                        </p:tgtEl>
                                      </p:cBhvr>
                                      <p:by x="105000" y="105000"/>
                                    </p:animScale>
                                  </p:childTnLst>
                                </p:cTn>
                              </p:par>
                            </p:childTnLst>
                          </p:cTn>
                        </p:par>
                        <p:par>
                          <p:cTn id="101" fill="hold">
                            <p:stCondLst>
                              <p:cond delay="10600"/>
                            </p:stCondLst>
                            <p:childTnLst>
                              <p:par>
                                <p:cTn id="102" presetID="22" presetClass="entr" presetSubtype="1" fill="hold" nodeType="after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wipe(up)">
                                      <p:cBhvr>
                                        <p:cTn id="104" dur="500"/>
                                        <p:tgtEl>
                                          <p:spTgt spid="35"/>
                                        </p:tgtEl>
                                      </p:cBhvr>
                                    </p:animEffect>
                                  </p:childTnLst>
                                </p:cTn>
                              </p:par>
                            </p:childTnLst>
                          </p:cTn>
                        </p:par>
                        <p:par>
                          <p:cTn id="105" fill="hold">
                            <p:stCondLst>
                              <p:cond delay="11100"/>
                            </p:stCondLst>
                            <p:childTnLst>
                              <p:par>
                                <p:cTn id="106" presetID="53" presetClass="entr" presetSubtype="16" fill="hold" grpId="0" nodeType="afterEffect">
                                  <p:stCondLst>
                                    <p:cond delay="0"/>
                                  </p:stCondLst>
                                  <p:childTnLst>
                                    <p:set>
                                      <p:cBhvr>
                                        <p:cTn id="107" dur="1" fill="hold">
                                          <p:stCondLst>
                                            <p:cond delay="0"/>
                                          </p:stCondLst>
                                        </p:cTn>
                                        <p:tgtEl>
                                          <p:spTgt spid="37"/>
                                        </p:tgtEl>
                                        <p:attrNameLst>
                                          <p:attrName>style.visibility</p:attrName>
                                        </p:attrNameLst>
                                      </p:cBhvr>
                                      <p:to>
                                        <p:strVal val="visible"/>
                                      </p:to>
                                    </p:set>
                                    <p:anim calcmode="lin" valueType="num">
                                      <p:cBhvr>
                                        <p:cTn id="108" dur="500" fill="hold"/>
                                        <p:tgtEl>
                                          <p:spTgt spid="37"/>
                                        </p:tgtEl>
                                        <p:attrNameLst>
                                          <p:attrName>ppt_w</p:attrName>
                                        </p:attrNameLst>
                                      </p:cBhvr>
                                      <p:tavLst>
                                        <p:tav tm="0">
                                          <p:val>
                                            <p:fltVal val="0"/>
                                          </p:val>
                                        </p:tav>
                                        <p:tav tm="100000">
                                          <p:val>
                                            <p:strVal val="#ppt_w"/>
                                          </p:val>
                                        </p:tav>
                                      </p:tavLst>
                                    </p:anim>
                                    <p:anim calcmode="lin" valueType="num">
                                      <p:cBhvr>
                                        <p:cTn id="109" dur="500" fill="hold"/>
                                        <p:tgtEl>
                                          <p:spTgt spid="37"/>
                                        </p:tgtEl>
                                        <p:attrNameLst>
                                          <p:attrName>ppt_h</p:attrName>
                                        </p:attrNameLst>
                                      </p:cBhvr>
                                      <p:tavLst>
                                        <p:tav tm="0">
                                          <p:val>
                                            <p:fltVal val="0"/>
                                          </p:val>
                                        </p:tav>
                                        <p:tav tm="100000">
                                          <p:val>
                                            <p:strVal val="#ppt_h"/>
                                          </p:val>
                                        </p:tav>
                                      </p:tavLst>
                                    </p:anim>
                                    <p:animEffect transition="in" filter="fade">
                                      <p:cBhvr>
                                        <p:cTn id="110" dur="500"/>
                                        <p:tgtEl>
                                          <p:spTgt spid="37"/>
                                        </p:tgtEl>
                                      </p:cBhvr>
                                    </p:animEffect>
                                  </p:childTnLst>
                                </p:cTn>
                              </p:par>
                            </p:childTnLst>
                          </p:cTn>
                        </p:par>
                        <p:par>
                          <p:cTn id="111" fill="hold">
                            <p:stCondLst>
                              <p:cond delay="11600"/>
                            </p:stCondLst>
                            <p:childTnLst>
                              <p:par>
                                <p:cTn id="112" presetID="55" presetClass="entr" presetSubtype="0" fill="hold" nodeType="after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p:cTn id="114" dur="1000" fill="hold"/>
                                        <p:tgtEl>
                                          <p:spTgt spid="64"/>
                                        </p:tgtEl>
                                        <p:attrNameLst>
                                          <p:attrName>ppt_w</p:attrName>
                                        </p:attrNameLst>
                                      </p:cBhvr>
                                      <p:tavLst>
                                        <p:tav tm="0">
                                          <p:val>
                                            <p:strVal val="#ppt_w*0.70"/>
                                          </p:val>
                                        </p:tav>
                                        <p:tav tm="100000">
                                          <p:val>
                                            <p:strVal val="#ppt_w"/>
                                          </p:val>
                                        </p:tav>
                                      </p:tavLst>
                                    </p:anim>
                                    <p:anim calcmode="lin" valueType="num">
                                      <p:cBhvr>
                                        <p:cTn id="115" dur="1000" fill="hold"/>
                                        <p:tgtEl>
                                          <p:spTgt spid="64"/>
                                        </p:tgtEl>
                                        <p:attrNameLst>
                                          <p:attrName>ppt_h</p:attrName>
                                        </p:attrNameLst>
                                      </p:cBhvr>
                                      <p:tavLst>
                                        <p:tav tm="0">
                                          <p:val>
                                            <p:strVal val="#ppt_h"/>
                                          </p:val>
                                        </p:tav>
                                        <p:tav tm="100000">
                                          <p:val>
                                            <p:strVal val="#ppt_h"/>
                                          </p:val>
                                        </p:tav>
                                      </p:tavLst>
                                    </p:anim>
                                    <p:animEffect transition="in" filter="fade">
                                      <p:cBhvr>
                                        <p:cTn id="116" dur="1000"/>
                                        <p:tgtEl>
                                          <p:spTgt spid="64"/>
                                        </p:tgtEl>
                                      </p:cBhvr>
                                    </p:animEffect>
                                  </p:childTnLst>
                                </p:cTn>
                              </p:par>
                              <p:par>
                                <p:cTn id="117" presetID="14" presetClass="entr" presetSubtype="10"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randombar(horizontal)">
                                      <p:cBhvr>
                                        <p:cTn id="11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7" grpId="1" animBg="1"/>
      <p:bldP spid="29" grpId="0" animBg="1"/>
      <p:bldP spid="34" grpId="0" animBg="1"/>
      <p:bldP spid="34" grpId="1" animBg="1"/>
      <p:bldP spid="37" grpId="0" animBg="1"/>
      <p:bldP spid="39" grpId="0" animBg="1"/>
      <p:bldP spid="39" grpId="1" animBg="1"/>
      <p:bldP spid="41" grpId="0" animBg="1"/>
      <p:bldP spid="42" grpId="0" animBg="1"/>
      <p:bldP spid="42" grpId="1" animBg="1"/>
      <p:bldP spid="43" grpId="0"/>
      <p:bldP spid="44" grpId="0"/>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A61BB9E0-09A4-4163-B6CF-6E5810871205}"/>
              </a:ext>
            </a:extLst>
          </p:cNvPr>
          <p:cNvGrpSpPr/>
          <p:nvPr/>
        </p:nvGrpSpPr>
        <p:grpSpPr>
          <a:xfrm>
            <a:off x="4207970" y="2151842"/>
            <a:ext cx="4669100" cy="3627982"/>
            <a:chOff x="7753658" y="945371"/>
            <a:chExt cx="1408852" cy="1094705"/>
          </a:xfrm>
        </p:grpSpPr>
        <p:graphicFrame>
          <p:nvGraphicFramePr>
            <p:cNvPr id="3" name="图表 2">
              <a:extLst>
                <a:ext uri="{FF2B5EF4-FFF2-40B4-BE49-F238E27FC236}">
                  <a16:creationId xmlns:a16="http://schemas.microsoft.com/office/drawing/2014/main" id="{A4250B36-C067-4C0A-B4E8-86CE54145FB7}"/>
                </a:ext>
              </a:extLst>
            </p:cNvPr>
            <p:cNvGraphicFramePr/>
            <p:nvPr>
              <p:extLst>
                <p:ext uri="{D42A27DB-BD31-4B8C-83A1-F6EECF244321}">
                  <p14:modId xmlns:p14="http://schemas.microsoft.com/office/powerpoint/2010/main" val="3081082564"/>
                </p:ext>
              </p:extLst>
            </p:nvPr>
          </p:nvGraphicFramePr>
          <p:xfrm>
            <a:off x="7753658" y="1205738"/>
            <a:ext cx="1251506" cy="8343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55">
              <a:extLst>
                <a:ext uri="{FF2B5EF4-FFF2-40B4-BE49-F238E27FC236}">
                  <a16:creationId xmlns:a16="http://schemas.microsoft.com/office/drawing/2014/main" id="{CAB6FC9A-5DED-48F4-AE6B-1888F8963665}"/>
                </a:ext>
              </a:extLst>
            </p:cNvPr>
            <p:cNvSpPr txBox="1"/>
            <p:nvPr/>
          </p:nvSpPr>
          <p:spPr>
            <a:xfrm>
              <a:off x="8595079" y="1082252"/>
              <a:ext cx="567431" cy="207749"/>
            </a:xfrm>
            <a:prstGeom prst="rect">
              <a:avLst/>
            </a:prstGeom>
            <a:noFill/>
          </p:spPr>
          <p:txBody>
            <a:bodyPr wrap="square" rtlCol="0">
              <a:spAutoFit/>
            </a:bodyPr>
            <a:lstStyle/>
            <a:p>
              <a:r>
                <a:rPr lang="en-US" altLang="zh-CN" sz="1200" dirty="0">
                  <a:solidFill>
                    <a:srgbClr val="79645C"/>
                  </a:solidFill>
                  <a:latin typeface="方正大黑简体" panose="02010601030101010101" pitchFamily="2" charset="-122"/>
                  <a:ea typeface="方正大黑简体" panose="02010601030101010101" pitchFamily="2" charset="-122"/>
                </a:rPr>
                <a:t>60%</a:t>
              </a:r>
              <a:endParaRPr lang="zh-CN" altLang="en-US" sz="1200" dirty="0">
                <a:solidFill>
                  <a:srgbClr val="79645C"/>
                </a:solidFill>
                <a:latin typeface="方正大黑简体" panose="02010601030101010101" pitchFamily="2" charset="-122"/>
                <a:ea typeface="方正大黑简体" panose="02010601030101010101" pitchFamily="2" charset="-122"/>
              </a:endParaRPr>
            </a:p>
          </p:txBody>
        </p:sp>
        <p:cxnSp>
          <p:nvCxnSpPr>
            <p:cNvPr id="5" name="直接连接符 4">
              <a:extLst>
                <a:ext uri="{FF2B5EF4-FFF2-40B4-BE49-F238E27FC236}">
                  <a16:creationId xmlns:a16="http://schemas.microsoft.com/office/drawing/2014/main" id="{ED5B4A0F-9899-4914-9FDE-4F02922E91D1}"/>
                </a:ext>
              </a:extLst>
            </p:cNvPr>
            <p:cNvCxnSpPr/>
            <p:nvPr/>
          </p:nvCxnSpPr>
          <p:spPr>
            <a:xfrm>
              <a:off x="8721449" y="1257054"/>
              <a:ext cx="0" cy="290126"/>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357">
              <a:extLst>
                <a:ext uri="{FF2B5EF4-FFF2-40B4-BE49-F238E27FC236}">
                  <a16:creationId xmlns:a16="http://schemas.microsoft.com/office/drawing/2014/main" id="{F2478871-9479-4B5C-AF4A-7A3B4768C993}"/>
                </a:ext>
              </a:extLst>
            </p:cNvPr>
            <p:cNvSpPr txBox="1"/>
            <p:nvPr/>
          </p:nvSpPr>
          <p:spPr>
            <a:xfrm>
              <a:off x="8105819" y="945371"/>
              <a:ext cx="567431" cy="207749"/>
            </a:xfrm>
            <a:prstGeom prst="rect">
              <a:avLst/>
            </a:prstGeom>
            <a:noFill/>
          </p:spPr>
          <p:txBody>
            <a:bodyPr wrap="square" rtlCol="0">
              <a:spAutoFit/>
            </a:bodyPr>
            <a:lstStyle/>
            <a:p>
              <a:r>
                <a:rPr lang="en-US" altLang="zh-CN" sz="1200" dirty="0">
                  <a:solidFill>
                    <a:srgbClr val="79645C"/>
                  </a:solidFill>
                  <a:latin typeface="方正大黑简体" panose="02010601030101010101" pitchFamily="2" charset="-122"/>
                  <a:ea typeface="方正大黑简体" panose="02010601030101010101" pitchFamily="2" charset="-122"/>
                </a:rPr>
                <a:t>20%</a:t>
              </a:r>
              <a:endParaRPr lang="zh-CN" altLang="en-US" sz="1200" dirty="0">
                <a:solidFill>
                  <a:srgbClr val="79645C"/>
                </a:solidFill>
                <a:latin typeface="方正大黑简体" panose="02010601030101010101" pitchFamily="2" charset="-122"/>
                <a:ea typeface="方正大黑简体" panose="02010601030101010101" pitchFamily="2" charset="-122"/>
              </a:endParaRPr>
            </a:p>
          </p:txBody>
        </p:sp>
        <p:cxnSp>
          <p:nvCxnSpPr>
            <p:cNvPr id="7" name="直接连接符 6">
              <a:extLst>
                <a:ext uri="{FF2B5EF4-FFF2-40B4-BE49-F238E27FC236}">
                  <a16:creationId xmlns:a16="http://schemas.microsoft.com/office/drawing/2014/main" id="{5D9E6C61-D3D1-468D-87A5-904FC393BBE6}"/>
                </a:ext>
              </a:extLst>
            </p:cNvPr>
            <p:cNvCxnSpPr/>
            <p:nvPr/>
          </p:nvCxnSpPr>
          <p:spPr>
            <a:xfrm>
              <a:off x="8286466" y="1142141"/>
              <a:ext cx="0" cy="290126"/>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890F6582-4C3B-4BD1-A020-F5559C4C42BF}"/>
                </a:ext>
              </a:extLst>
            </p:cNvPr>
            <p:cNvCxnSpPr/>
            <p:nvPr/>
          </p:nvCxnSpPr>
          <p:spPr>
            <a:xfrm>
              <a:off x="8057866" y="1181100"/>
              <a:ext cx="0" cy="251167"/>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967F295B-38E2-4337-BA21-FA05839B9CB5}"/>
                </a:ext>
              </a:extLst>
            </p:cNvPr>
            <p:cNvCxnSpPr/>
            <p:nvPr/>
          </p:nvCxnSpPr>
          <p:spPr>
            <a:xfrm>
              <a:off x="8149306" y="1338263"/>
              <a:ext cx="0" cy="223544"/>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D16B72B9-E066-4B12-8951-E32684FAC936}"/>
                </a:ext>
              </a:extLst>
            </p:cNvPr>
            <p:cNvCxnSpPr/>
            <p:nvPr/>
          </p:nvCxnSpPr>
          <p:spPr>
            <a:xfrm>
              <a:off x="8012146" y="1470660"/>
              <a:ext cx="0" cy="205447"/>
            </a:xfrm>
            <a:prstGeom prst="line">
              <a:avLst/>
            </a:prstGeom>
            <a:ln>
              <a:solidFill>
                <a:srgbClr val="79645C">
                  <a:alpha val="39000"/>
                </a:srgbClr>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362">
              <a:extLst>
                <a:ext uri="{FF2B5EF4-FFF2-40B4-BE49-F238E27FC236}">
                  <a16:creationId xmlns:a16="http://schemas.microsoft.com/office/drawing/2014/main" id="{6BCCD798-F26D-4601-BC2C-C90B06C43DAB}"/>
                </a:ext>
              </a:extLst>
            </p:cNvPr>
            <p:cNvSpPr txBox="1"/>
            <p:nvPr/>
          </p:nvSpPr>
          <p:spPr>
            <a:xfrm>
              <a:off x="7989045" y="1168407"/>
              <a:ext cx="567431" cy="207749"/>
            </a:xfrm>
            <a:prstGeom prst="rect">
              <a:avLst/>
            </a:prstGeom>
            <a:noFill/>
          </p:spPr>
          <p:txBody>
            <a:bodyPr wrap="square" rtlCol="0">
              <a:spAutoFit/>
            </a:bodyPr>
            <a:lstStyle/>
            <a:p>
              <a:r>
                <a:rPr lang="en-US" altLang="zh-CN" sz="1200" dirty="0">
                  <a:solidFill>
                    <a:srgbClr val="79645C"/>
                  </a:solidFill>
                  <a:latin typeface="方正大黑简体" panose="02010601030101010101" pitchFamily="2" charset="-122"/>
                  <a:ea typeface="方正大黑简体" panose="02010601030101010101" pitchFamily="2" charset="-122"/>
                </a:rPr>
                <a:t>8%</a:t>
              </a:r>
              <a:endParaRPr lang="zh-CN" altLang="en-US" sz="1200" dirty="0">
                <a:solidFill>
                  <a:srgbClr val="79645C"/>
                </a:solidFill>
                <a:latin typeface="方正大黑简体" panose="02010601030101010101" pitchFamily="2" charset="-122"/>
                <a:ea typeface="方正大黑简体" panose="02010601030101010101" pitchFamily="2" charset="-122"/>
              </a:endParaRPr>
            </a:p>
          </p:txBody>
        </p:sp>
        <p:sp>
          <p:nvSpPr>
            <p:cNvPr id="12" name="TextBox 363">
              <a:extLst>
                <a:ext uri="{FF2B5EF4-FFF2-40B4-BE49-F238E27FC236}">
                  <a16:creationId xmlns:a16="http://schemas.microsoft.com/office/drawing/2014/main" id="{753A8F51-3CDB-4498-8598-1DB93118A92D}"/>
                </a:ext>
              </a:extLst>
            </p:cNvPr>
            <p:cNvSpPr txBox="1"/>
            <p:nvPr/>
          </p:nvSpPr>
          <p:spPr>
            <a:xfrm>
              <a:off x="7894635" y="998956"/>
              <a:ext cx="567431" cy="207749"/>
            </a:xfrm>
            <a:prstGeom prst="rect">
              <a:avLst/>
            </a:prstGeom>
            <a:noFill/>
          </p:spPr>
          <p:txBody>
            <a:bodyPr wrap="square" rtlCol="0">
              <a:spAutoFit/>
            </a:bodyPr>
            <a:lstStyle/>
            <a:p>
              <a:r>
                <a:rPr lang="en-US" altLang="zh-CN" sz="1200" dirty="0">
                  <a:solidFill>
                    <a:srgbClr val="79645C"/>
                  </a:solidFill>
                  <a:latin typeface="方正大黑简体" panose="02010601030101010101" pitchFamily="2" charset="-122"/>
                  <a:ea typeface="方正大黑简体" panose="02010601030101010101" pitchFamily="2" charset="-122"/>
                </a:rPr>
                <a:t>6%</a:t>
              </a:r>
              <a:endParaRPr lang="zh-CN" altLang="en-US" sz="1200" dirty="0">
                <a:solidFill>
                  <a:srgbClr val="79645C"/>
                </a:solidFill>
                <a:latin typeface="方正大黑简体" panose="02010601030101010101" pitchFamily="2" charset="-122"/>
                <a:ea typeface="方正大黑简体" panose="02010601030101010101" pitchFamily="2" charset="-122"/>
              </a:endParaRPr>
            </a:p>
          </p:txBody>
        </p:sp>
        <p:sp>
          <p:nvSpPr>
            <p:cNvPr id="13" name="TextBox 364">
              <a:extLst>
                <a:ext uri="{FF2B5EF4-FFF2-40B4-BE49-F238E27FC236}">
                  <a16:creationId xmlns:a16="http://schemas.microsoft.com/office/drawing/2014/main" id="{A86679E1-026E-4452-81F7-36252B721D50}"/>
                </a:ext>
              </a:extLst>
            </p:cNvPr>
            <p:cNvSpPr txBox="1"/>
            <p:nvPr/>
          </p:nvSpPr>
          <p:spPr>
            <a:xfrm>
              <a:off x="7777244" y="1279645"/>
              <a:ext cx="567431" cy="207749"/>
            </a:xfrm>
            <a:prstGeom prst="rect">
              <a:avLst/>
            </a:prstGeom>
            <a:noFill/>
          </p:spPr>
          <p:txBody>
            <a:bodyPr wrap="square" rtlCol="0">
              <a:spAutoFit/>
            </a:bodyPr>
            <a:lstStyle/>
            <a:p>
              <a:r>
                <a:rPr lang="en-US" altLang="zh-CN" sz="1200" dirty="0">
                  <a:solidFill>
                    <a:srgbClr val="79645C"/>
                  </a:solidFill>
                  <a:latin typeface="方正大黑简体" panose="02010601030101010101" pitchFamily="2" charset="-122"/>
                  <a:ea typeface="方正大黑简体" panose="02010601030101010101" pitchFamily="2" charset="-122"/>
                </a:rPr>
                <a:t>6%</a:t>
              </a:r>
              <a:endParaRPr lang="zh-CN" altLang="en-US" sz="1200" dirty="0">
                <a:solidFill>
                  <a:srgbClr val="79645C"/>
                </a:solidFill>
                <a:latin typeface="方正大黑简体" panose="02010601030101010101" pitchFamily="2" charset="-122"/>
                <a:ea typeface="方正大黑简体" panose="02010601030101010101" pitchFamily="2" charset="-122"/>
              </a:endParaRPr>
            </a:p>
          </p:txBody>
        </p:sp>
      </p:grpSp>
      <p:sp>
        <p:nvSpPr>
          <p:cNvPr id="26" name="Text Placeholder 8">
            <a:extLst>
              <a:ext uri="{FF2B5EF4-FFF2-40B4-BE49-F238E27FC236}">
                <a16:creationId xmlns:a16="http://schemas.microsoft.com/office/drawing/2014/main" id="{12F0509A-375A-480C-AE8E-5F9141626EAB}"/>
              </a:ext>
            </a:extLst>
          </p:cNvPr>
          <p:cNvSpPr txBox="1">
            <a:spLocks/>
          </p:cNvSpPr>
          <p:nvPr/>
        </p:nvSpPr>
        <p:spPr>
          <a:xfrm>
            <a:off x="1353655" y="2395985"/>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600" b="1" dirty="0">
                <a:solidFill>
                  <a:schemeClr val="tx1">
                    <a:lumMod val="65000"/>
                    <a:lumOff val="35000"/>
                  </a:schemeClr>
                </a:solidFill>
                <a:latin typeface="方正黑体简体" panose="02010601030101010101" pitchFamily="2" charset="-122"/>
                <a:ea typeface="方正黑体简体" panose="02010601030101010101" pitchFamily="2" charset="-122"/>
                <a:sym typeface="微软雅黑" panose="020B0503020204020204" pitchFamily="34" charset="-122"/>
              </a:rPr>
              <a:t>Add title text</a:t>
            </a:r>
          </a:p>
        </p:txBody>
      </p:sp>
      <p:sp>
        <p:nvSpPr>
          <p:cNvPr id="27" name="Text Placeholder 9">
            <a:extLst>
              <a:ext uri="{FF2B5EF4-FFF2-40B4-BE49-F238E27FC236}">
                <a16:creationId xmlns:a16="http://schemas.microsoft.com/office/drawing/2014/main" id="{B6F9D4AA-E972-4A47-AF77-8390A6E4B0D1}"/>
              </a:ext>
            </a:extLst>
          </p:cNvPr>
          <p:cNvSpPr txBox="1">
            <a:spLocks/>
          </p:cNvSpPr>
          <p:nvPr/>
        </p:nvSpPr>
        <p:spPr>
          <a:xfrm>
            <a:off x="1353655" y="2707276"/>
            <a:ext cx="2645778"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content to match the title. </a:t>
            </a:r>
            <a:endParaRPr lang="en-AU"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 Placeholder 8">
            <a:extLst>
              <a:ext uri="{FF2B5EF4-FFF2-40B4-BE49-F238E27FC236}">
                <a16:creationId xmlns:a16="http://schemas.microsoft.com/office/drawing/2014/main" id="{98ADF24E-EB6E-4546-B905-618856AAC8AA}"/>
              </a:ext>
            </a:extLst>
          </p:cNvPr>
          <p:cNvSpPr txBox="1">
            <a:spLocks/>
          </p:cNvSpPr>
          <p:nvPr/>
        </p:nvSpPr>
        <p:spPr>
          <a:xfrm>
            <a:off x="1353655" y="414117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600" b="1" dirty="0">
                <a:solidFill>
                  <a:schemeClr val="tx1">
                    <a:lumMod val="65000"/>
                    <a:lumOff val="35000"/>
                  </a:schemeClr>
                </a:solidFill>
                <a:latin typeface="方正黑体简体" panose="02010601030101010101" pitchFamily="2" charset="-122"/>
                <a:ea typeface="方正黑体简体" panose="02010601030101010101" pitchFamily="2" charset="-122"/>
                <a:sym typeface="微软雅黑" panose="020B0503020204020204" pitchFamily="34" charset="-122"/>
              </a:rPr>
              <a:t>Add title text</a:t>
            </a:r>
          </a:p>
        </p:txBody>
      </p:sp>
      <p:sp>
        <p:nvSpPr>
          <p:cNvPr id="29" name="Text Placeholder 9">
            <a:extLst>
              <a:ext uri="{FF2B5EF4-FFF2-40B4-BE49-F238E27FC236}">
                <a16:creationId xmlns:a16="http://schemas.microsoft.com/office/drawing/2014/main" id="{527600E6-93DF-4FED-83FF-6917FB3134CB}"/>
              </a:ext>
            </a:extLst>
          </p:cNvPr>
          <p:cNvSpPr txBox="1">
            <a:spLocks/>
          </p:cNvSpPr>
          <p:nvPr/>
        </p:nvSpPr>
        <p:spPr>
          <a:xfrm>
            <a:off x="1353655" y="4452463"/>
            <a:ext cx="2645778"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content to match the title. </a:t>
            </a:r>
            <a:endParaRPr lang="en-AU"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 Placeholder 8">
            <a:extLst>
              <a:ext uri="{FF2B5EF4-FFF2-40B4-BE49-F238E27FC236}">
                <a16:creationId xmlns:a16="http://schemas.microsoft.com/office/drawing/2014/main" id="{217EEBF0-8A94-4E6E-BA4A-F04267D73B25}"/>
              </a:ext>
            </a:extLst>
          </p:cNvPr>
          <p:cNvSpPr txBox="1">
            <a:spLocks/>
          </p:cNvSpPr>
          <p:nvPr/>
        </p:nvSpPr>
        <p:spPr>
          <a:xfrm>
            <a:off x="8564144" y="2395985"/>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600" b="1" dirty="0">
                <a:solidFill>
                  <a:schemeClr val="tx1">
                    <a:lumMod val="65000"/>
                    <a:lumOff val="35000"/>
                  </a:schemeClr>
                </a:solidFill>
                <a:latin typeface="方正黑体简体" panose="02010601030101010101" pitchFamily="2" charset="-122"/>
                <a:ea typeface="方正黑体简体" panose="02010601030101010101" pitchFamily="2" charset="-122"/>
                <a:sym typeface="微软雅黑" panose="020B0503020204020204" pitchFamily="34" charset="-122"/>
              </a:rPr>
              <a:t>Add title text</a:t>
            </a:r>
          </a:p>
        </p:txBody>
      </p:sp>
      <p:sp>
        <p:nvSpPr>
          <p:cNvPr id="31" name="Text Placeholder 9">
            <a:extLst>
              <a:ext uri="{FF2B5EF4-FFF2-40B4-BE49-F238E27FC236}">
                <a16:creationId xmlns:a16="http://schemas.microsoft.com/office/drawing/2014/main" id="{A0456AA0-4F9B-4906-8AE9-C3CDAA662A3D}"/>
              </a:ext>
            </a:extLst>
          </p:cNvPr>
          <p:cNvSpPr txBox="1">
            <a:spLocks/>
          </p:cNvSpPr>
          <p:nvPr/>
        </p:nvSpPr>
        <p:spPr>
          <a:xfrm>
            <a:off x="8564144" y="2707276"/>
            <a:ext cx="2645778"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content to match the title. </a:t>
            </a:r>
            <a:endParaRPr lang="en-AU"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Text Placeholder 8">
            <a:extLst>
              <a:ext uri="{FF2B5EF4-FFF2-40B4-BE49-F238E27FC236}">
                <a16:creationId xmlns:a16="http://schemas.microsoft.com/office/drawing/2014/main" id="{05C90DEA-1234-4ED3-93DD-6AEF2341AD04}"/>
              </a:ext>
            </a:extLst>
          </p:cNvPr>
          <p:cNvSpPr txBox="1">
            <a:spLocks/>
          </p:cNvSpPr>
          <p:nvPr/>
        </p:nvSpPr>
        <p:spPr>
          <a:xfrm>
            <a:off x="8564144" y="4141172"/>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600" b="1" dirty="0">
                <a:solidFill>
                  <a:schemeClr val="tx1">
                    <a:lumMod val="65000"/>
                    <a:lumOff val="35000"/>
                  </a:schemeClr>
                </a:solidFill>
                <a:latin typeface="方正黑体简体" panose="02010601030101010101" pitchFamily="2" charset="-122"/>
                <a:ea typeface="方正黑体简体" panose="02010601030101010101" pitchFamily="2" charset="-122"/>
                <a:sym typeface="微软雅黑" panose="020B0503020204020204" pitchFamily="34" charset="-122"/>
              </a:rPr>
              <a:t>Add title text</a:t>
            </a:r>
          </a:p>
        </p:txBody>
      </p:sp>
      <p:sp>
        <p:nvSpPr>
          <p:cNvPr id="33" name="Text Placeholder 9">
            <a:extLst>
              <a:ext uri="{FF2B5EF4-FFF2-40B4-BE49-F238E27FC236}">
                <a16:creationId xmlns:a16="http://schemas.microsoft.com/office/drawing/2014/main" id="{178329DB-6655-4A39-A696-3F02C82F4E1B}"/>
              </a:ext>
            </a:extLst>
          </p:cNvPr>
          <p:cNvSpPr txBox="1">
            <a:spLocks/>
          </p:cNvSpPr>
          <p:nvPr/>
        </p:nvSpPr>
        <p:spPr>
          <a:xfrm>
            <a:off x="8564144" y="4452463"/>
            <a:ext cx="2645778"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Click here to add content, content to match the title. </a:t>
            </a:r>
            <a:endParaRPr lang="en-AU"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2" name="组合 21"/>
          <p:cNvGrpSpPr/>
          <p:nvPr/>
        </p:nvGrpSpPr>
        <p:grpSpPr>
          <a:xfrm>
            <a:off x="394446" y="0"/>
            <a:ext cx="5182389" cy="994611"/>
            <a:chOff x="394446" y="0"/>
            <a:chExt cx="5182389" cy="994611"/>
          </a:xfrm>
        </p:grpSpPr>
        <p:sp>
          <p:nvSpPr>
            <p:cNvPr id="23" name="文本框 22">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24" name="矩形 23">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25" name="组合 24"/>
            <p:cNvGrpSpPr/>
            <p:nvPr/>
          </p:nvGrpSpPr>
          <p:grpSpPr>
            <a:xfrm>
              <a:off x="394446" y="0"/>
              <a:ext cx="666734" cy="994611"/>
              <a:chOff x="514366" y="0"/>
              <a:chExt cx="666734" cy="994611"/>
            </a:xfrm>
          </p:grpSpPr>
          <p:sp>
            <p:nvSpPr>
              <p:cNvPr id="34" name="矩形 33"/>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TextBox 48"/>
              <p:cNvSpPr txBox="1"/>
              <p:nvPr/>
            </p:nvSpPr>
            <p:spPr>
              <a:xfrm>
                <a:off x="514366" y="97195"/>
                <a:ext cx="666734" cy="724173"/>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2</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1836696413"/>
      </p:ext>
    </p:extLst>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 calcmode="lin" valueType="num">
                                      <p:cBhvr>
                                        <p:cTn id="13"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26">
                                            <p:txEl>
                                              <p:pRg st="0" end="0"/>
                                            </p:txEl>
                                          </p:spTgt>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27">
                                            <p:txEl>
                                              <p:pRg st="0" end="0"/>
                                            </p:txEl>
                                          </p:spTgt>
                                        </p:tgtEl>
                                        <p:attrNameLst>
                                          <p:attrName>style.visibility</p:attrName>
                                        </p:attrNameLst>
                                      </p:cBhvr>
                                      <p:to>
                                        <p:strVal val="visible"/>
                                      </p:to>
                                    </p:set>
                                    <p:animEffect transition="in" filter="wipe(down)">
                                      <p:cBhvr>
                                        <p:cTn id="19" dur="500"/>
                                        <p:tgtEl>
                                          <p:spTgt spid="27">
                                            <p:txEl>
                                              <p:pRg st="0" end="0"/>
                                            </p:tx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 calcmode="lin" valueType="num">
                                      <p:cBhvr>
                                        <p:cTn id="2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8">
                                            <p:txEl>
                                              <p:pRg st="0" end="0"/>
                                            </p:txEl>
                                          </p:spTgt>
                                        </p:tgtEl>
                                      </p:cBhvr>
                                    </p:animEffect>
                                  </p:childTnLst>
                                </p:cTn>
                              </p:par>
                            </p:childTnLst>
                          </p:cTn>
                        </p:par>
                        <p:par>
                          <p:cTn id="26" fill="hold">
                            <p:stCondLst>
                              <p:cond delay="2000"/>
                            </p:stCondLst>
                            <p:childTnLst>
                              <p:par>
                                <p:cTn id="27" presetID="22" presetClass="entr" presetSubtype="4" fill="hold" grpId="0" nodeType="afterEffect">
                                  <p:stCondLst>
                                    <p:cond delay="0"/>
                                  </p:stCondLst>
                                  <p:childTnLst>
                                    <p:set>
                                      <p:cBhvr>
                                        <p:cTn id="28" dur="1" fill="hold">
                                          <p:stCondLst>
                                            <p:cond delay="0"/>
                                          </p:stCondLst>
                                        </p:cTn>
                                        <p:tgtEl>
                                          <p:spTgt spid="29">
                                            <p:txEl>
                                              <p:pRg st="0" end="0"/>
                                            </p:txEl>
                                          </p:spTgt>
                                        </p:tgtEl>
                                        <p:attrNameLst>
                                          <p:attrName>style.visibility</p:attrName>
                                        </p:attrNameLst>
                                      </p:cBhvr>
                                      <p:to>
                                        <p:strVal val="visible"/>
                                      </p:to>
                                    </p:set>
                                    <p:animEffect transition="in" filter="wipe(down)">
                                      <p:cBhvr>
                                        <p:cTn id="29" dur="500"/>
                                        <p:tgtEl>
                                          <p:spTgt spid="29">
                                            <p:txEl>
                                              <p:pRg st="0" end="0"/>
                                            </p:txEl>
                                          </p:spTgt>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30">
                                            <p:txEl>
                                              <p:pRg st="0" end="0"/>
                                            </p:txEl>
                                          </p:spTgt>
                                        </p:tgtEl>
                                        <p:attrNameLst>
                                          <p:attrName>style.visibility</p:attrName>
                                        </p:attrNameLst>
                                      </p:cBhvr>
                                      <p:to>
                                        <p:strVal val="visible"/>
                                      </p:to>
                                    </p:set>
                                    <p:anim calcmode="lin" valueType="num">
                                      <p:cBhvr>
                                        <p:cTn id="3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30">
                                            <p:txEl>
                                              <p:pRg st="0" end="0"/>
                                            </p:txEl>
                                          </p:spTgt>
                                        </p:tgtEl>
                                      </p:cBhvr>
                                    </p:animEffect>
                                  </p:childTnLst>
                                </p:cTn>
                              </p:par>
                            </p:childTnLst>
                          </p:cTn>
                        </p:par>
                        <p:par>
                          <p:cTn id="36" fill="hold">
                            <p:stCondLst>
                              <p:cond delay="3000"/>
                            </p:stCondLst>
                            <p:childTnLst>
                              <p:par>
                                <p:cTn id="37" presetID="22" presetClass="entr" presetSubtype="4" fill="hold" grpId="0" nodeType="afterEffect">
                                  <p:stCondLst>
                                    <p:cond delay="0"/>
                                  </p:stCondLst>
                                  <p:childTnLst>
                                    <p:set>
                                      <p:cBhvr>
                                        <p:cTn id="38" dur="1" fill="hold">
                                          <p:stCondLst>
                                            <p:cond delay="0"/>
                                          </p:stCondLst>
                                        </p:cTn>
                                        <p:tgtEl>
                                          <p:spTgt spid="31">
                                            <p:txEl>
                                              <p:pRg st="0" end="0"/>
                                            </p:txEl>
                                          </p:spTgt>
                                        </p:tgtEl>
                                        <p:attrNameLst>
                                          <p:attrName>style.visibility</p:attrName>
                                        </p:attrNameLst>
                                      </p:cBhvr>
                                      <p:to>
                                        <p:strVal val="visible"/>
                                      </p:to>
                                    </p:set>
                                    <p:animEffect transition="in" filter="wipe(down)">
                                      <p:cBhvr>
                                        <p:cTn id="39" dur="500"/>
                                        <p:tgtEl>
                                          <p:spTgt spid="31">
                                            <p:txEl>
                                              <p:pRg st="0" end="0"/>
                                            </p:txEl>
                                          </p:spTgt>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32">
                                            <p:txEl>
                                              <p:pRg st="0" end="0"/>
                                            </p:txEl>
                                          </p:spTgt>
                                        </p:tgtEl>
                                        <p:attrNameLst>
                                          <p:attrName>style.visibility</p:attrName>
                                        </p:attrNameLst>
                                      </p:cBhvr>
                                      <p:to>
                                        <p:strVal val="visible"/>
                                      </p:to>
                                    </p:set>
                                    <p:anim calcmode="lin" valueType="num">
                                      <p:cBhvr>
                                        <p:cTn id="43"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2">
                                            <p:txEl>
                                              <p:pRg st="0" end="0"/>
                                            </p:txEl>
                                          </p:spTgt>
                                        </p:tgtEl>
                                      </p:cBhvr>
                                    </p:animEffect>
                                  </p:childTnLst>
                                </p:cTn>
                              </p:par>
                            </p:childTnLst>
                          </p:cTn>
                        </p:par>
                        <p:par>
                          <p:cTn id="46" fill="hold">
                            <p:stCondLst>
                              <p:cond delay="4000"/>
                            </p:stCondLst>
                            <p:childTnLst>
                              <p:par>
                                <p:cTn id="47" presetID="22" presetClass="entr" presetSubtype="4" fill="hold" grpId="0" nodeType="afterEffect">
                                  <p:stCondLst>
                                    <p:cond delay="0"/>
                                  </p:stCondLst>
                                  <p:childTnLst>
                                    <p:set>
                                      <p:cBhvr>
                                        <p:cTn id="48" dur="1" fill="hold">
                                          <p:stCondLst>
                                            <p:cond delay="0"/>
                                          </p:stCondLst>
                                        </p:cTn>
                                        <p:tgtEl>
                                          <p:spTgt spid="33">
                                            <p:txEl>
                                              <p:pRg st="0" end="0"/>
                                            </p:txEl>
                                          </p:spTgt>
                                        </p:tgtEl>
                                        <p:attrNameLst>
                                          <p:attrName>style.visibility</p:attrName>
                                        </p:attrNameLst>
                                      </p:cBhvr>
                                      <p:to>
                                        <p:strVal val="visible"/>
                                      </p:to>
                                    </p:set>
                                    <p:animEffect transition="in" filter="wipe(down)">
                                      <p:cBhvr>
                                        <p:cTn id="49"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build="p"/>
      <p:bldP spid="28" grpId="0" build="p"/>
      <p:bldP spid="29" grpId="0" build="p"/>
      <p:bldP spid="30" grpId="0" build="p"/>
      <p:bldP spid="31" grpId="0" build="p"/>
      <p:bldP spid="32" grpId="0" build="p"/>
      <p:bldP spid="3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Freeform 924"/>
          <p:cNvSpPr>
            <a:spLocks/>
          </p:cNvSpPr>
          <p:nvPr/>
        </p:nvSpPr>
        <p:spPr bwMode="auto">
          <a:xfrm>
            <a:off x="5576835" y="2898772"/>
            <a:ext cx="3115887" cy="1552514"/>
          </a:xfrm>
          <a:custGeom>
            <a:avLst/>
            <a:gdLst>
              <a:gd name="T0" fmla="*/ 81 w 163"/>
              <a:gd name="T1" fmla="*/ 0 h 81"/>
              <a:gd name="T2" fmla="*/ 0 w 163"/>
              <a:gd name="T3" fmla="*/ 81 h 81"/>
              <a:gd name="T4" fmla="*/ 163 w 163"/>
              <a:gd name="T5" fmla="*/ 81 h 81"/>
              <a:gd name="T6" fmla="*/ 81 w 163"/>
              <a:gd name="T7" fmla="*/ 0 h 81"/>
            </a:gdLst>
            <a:ahLst/>
            <a:cxnLst>
              <a:cxn ang="0">
                <a:pos x="T0" y="T1"/>
              </a:cxn>
              <a:cxn ang="0">
                <a:pos x="T2" y="T3"/>
              </a:cxn>
              <a:cxn ang="0">
                <a:pos x="T4" y="T5"/>
              </a:cxn>
              <a:cxn ang="0">
                <a:pos x="T6" y="T7"/>
              </a:cxn>
            </a:cxnLst>
            <a:rect l="0" t="0" r="r" b="b"/>
            <a:pathLst>
              <a:path w="163" h="81">
                <a:moveTo>
                  <a:pt x="81" y="0"/>
                </a:moveTo>
                <a:cubicBezTo>
                  <a:pt x="37" y="0"/>
                  <a:pt x="0" y="36"/>
                  <a:pt x="0" y="81"/>
                </a:cubicBezTo>
                <a:cubicBezTo>
                  <a:pt x="163" y="81"/>
                  <a:pt x="163" y="81"/>
                  <a:pt x="163" y="81"/>
                </a:cubicBezTo>
                <a:cubicBezTo>
                  <a:pt x="162" y="36"/>
                  <a:pt x="126" y="0"/>
                  <a:pt x="81" y="0"/>
                </a:cubicBezTo>
                <a:close/>
              </a:path>
            </a:pathLst>
          </a:custGeom>
          <a:solidFill>
            <a:srgbClr val="596784"/>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rgbClr val="FFFFFF"/>
              </a:solidFill>
              <a:latin typeface="微软雅黑"/>
            </a:endParaRPr>
          </a:p>
        </p:txBody>
      </p:sp>
      <p:sp>
        <p:nvSpPr>
          <p:cNvPr id="110" name="Freeform 925"/>
          <p:cNvSpPr>
            <a:spLocks/>
          </p:cNvSpPr>
          <p:nvPr/>
        </p:nvSpPr>
        <p:spPr bwMode="auto">
          <a:xfrm>
            <a:off x="9074748" y="3647886"/>
            <a:ext cx="1606799" cy="803399"/>
          </a:xfrm>
          <a:custGeom>
            <a:avLst/>
            <a:gdLst>
              <a:gd name="T0" fmla="*/ 42 w 84"/>
              <a:gd name="T1" fmla="*/ 0 h 42"/>
              <a:gd name="T2" fmla="*/ 0 w 84"/>
              <a:gd name="T3" fmla="*/ 42 h 42"/>
              <a:gd name="T4" fmla="*/ 84 w 84"/>
              <a:gd name="T5" fmla="*/ 42 h 42"/>
              <a:gd name="T6" fmla="*/ 42 w 84"/>
              <a:gd name="T7" fmla="*/ 0 h 42"/>
            </a:gdLst>
            <a:ahLst/>
            <a:cxnLst>
              <a:cxn ang="0">
                <a:pos x="T0" y="T1"/>
              </a:cxn>
              <a:cxn ang="0">
                <a:pos x="T2" y="T3"/>
              </a:cxn>
              <a:cxn ang="0">
                <a:pos x="T4" y="T5"/>
              </a:cxn>
              <a:cxn ang="0">
                <a:pos x="T6" y="T7"/>
              </a:cxn>
            </a:cxnLst>
            <a:rect l="0" t="0" r="r" b="b"/>
            <a:pathLst>
              <a:path w="84" h="42">
                <a:moveTo>
                  <a:pt x="42" y="0"/>
                </a:moveTo>
                <a:cubicBezTo>
                  <a:pt x="19" y="0"/>
                  <a:pt x="0" y="19"/>
                  <a:pt x="0" y="42"/>
                </a:cubicBezTo>
                <a:cubicBezTo>
                  <a:pt x="84" y="42"/>
                  <a:pt x="84" y="42"/>
                  <a:pt x="84" y="42"/>
                </a:cubicBezTo>
                <a:cubicBezTo>
                  <a:pt x="84" y="19"/>
                  <a:pt x="65" y="0"/>
                  <a:pt x="42" y="0"/>
                </a:cubicBezTo>
                <a:close/>
              </a:path>
            </a:pathLst>
          </a:custGeom>
          <a:solidFill>
            <a:srgbClr val="596784"/>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rgbClr val="FFFFFF"/>
              </a:solidFill>
              <a:latin typeface="微软雅黑"/>
            </a:endParaRPr>
          </a:p>
        </p:txBody>
      </p:sp>
      <p:sp>
        <p:nvSpPr>
          <p:cNvPr id="112" name="文本框 6"/>
          <p:cNvSpPr txBox="1"/>
          <p:nvPr/>
        </p:nvSpPr>
        <p:spPr>
          <a:xfrm>
            <a:off x="6477949" y="3377931"/>
            <a:ext cx="1741212" cy="1015663"/>
          </a:xfrm>
          <a:prstGeom prst="rect">
            <a:avLst/>
          </a:prstGeom>
          <a:noFill/>
        </p:spPr>
        <p:txBody>
          <a:bodyPr wrap="square" rtlCol="0">
            <a:spAutoFit/>
          </a:bodyPr>
          <a:lstStyle/>
          <a:p>
            <a:r>
              <a:rPr lang="en-US" altLang="zh-CN" sz="6000" dirty="0">
                <a:solidFill>
                  <a:srgbClr val="FFFFFF"/>
                </a:solidFill>
                <a:latin typeface="Impact" panose="020B0806030902050204" pitchFamily="34" charset="0"/>
              </a:rPr>
              <a:t>18%</a:t>
            </a:r>
            <a:endParaRPr lang="zh-CN" altLang="en-US" sz="6000" dirty="0">
              <a:solidFill>
                <a:srgbClr val="FFFFFF"/>
              </a:solidFill>
              <a:latin typeface="Impact" panose="020B0806030902050204" pitchFamily="34" charset="0"/>
            </a:endParaRPr>
          </a:p>
        </p:txBody>
      </p:sp>
      <p:sp>
        <p:nvSpPr>
          <p:cNvPr id="113" name="文本框 7"/>
          <p:cNvSpPr txBox="1"/>
          <p:nvPr/>
        </p:nvSpPr>
        <p:spPr>
          <a:xfrm>
            <a:off x="9574984" y="3750648"/>
            <a:ext cx="890709" cy="646331"/>
          </a:xfrm>
          <a:prstGeom prst="rect">
            <a:avLst/>
          </a:prstGeom>
          <a:noFill/>
        </p:spPr>
        <p:txBody>
          <a:bodyPr wrap="square" rtlCol="0">
            <a:spAutoFit/>
          </a:bodyPr>
          <a:lstStyle/>
          <a:p>
            <a:r>
              <a:rPr lang="en-US" altLang="zh-CN" sz="3600" dirty="0">
                <a:solidFill>
                  <a:srgbClr val="FFFFFF"/>
                </a:solidFill>
                <a:latin typeface="Impact" panose="020B0806030902050204" pitchFamily="34" charset="0"/>
              </a:rPr>
              <a:t>8%</a:t>
            </a:r>
            <a:endParaRPr lang="zh-CN" altLang="en-US" sz="3600" dirty="0">
              <a:solidFill>
                <a:srgbClr val="FFFFFF"/>
              </a:solidFill>
              <a:latin typeface="Impact" panose="020B0806030902050204" pitchFamily="34" charset="0"/>
            </a:endParaRPr>
          </a:p>
        </p:txBody>
      </p:sp>
      <p:sp>
        <p:nvSpPr>
          <p:cNvPr id="114" name="文本框 8"/>
          <p:cNvSpPr txBox="1"/>
          <p:nvPr/>
        </p:nvSpPr>
        <p:spPr>
          <a:xfrm>
            <a:off x="828199" y="5228309"/>
            <a:ext cx="8863479" cy="1023742"/>
          </a:xfrm>
          <a:prstGeom prst="rect">
            <a:avLst/>
          </a:prstGeom>
          <a:noFill/>
        </p:spPr>
        <p:txBody>
          <a:bodyPr wrap="square" rtlCol="0">
            <a:spAutoFit/>
          </a:bodyPr>
          <a:lstStyle/>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 Click here to add text content, such as keywords, some brief introductions, etc. Click here to add text content, such as keywords, some brief introductions, etc.</a:t>
            </a:r>
          </a:p>
        </p:txBody>
      </p:sp>
      <p:sp>
        <p:nvSpPr>
          <p:cNvPr id="3" name="TextBox 2"/>
          <p:cNvSpPr txBox="1"/>
          <p:nvPr/>
        </p:nvSpPr>
        <p:spPr>
          <a:xfrm>
            <a:off x="827193" y="4846750"/>
            <a:ext cx="1554336" cy="338554"/>
          </a:xfrm>
          <a:prstGeom prst="rect">
            <a:avLst/>
          </a:prstGeom>
          <a:noFill/>
        </p:spPr>
        <p:txBody>
          <a:bodyPr wrap="none" rtlCol="0">
            <a:spAutoFit/>
          </a:bodyPr>
          <a:lstStyle/>
          <a:p>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Add title text</a:t>
            </a:r>
          </a:p>
        </p:txBody>
      </p:sp>
      <p:sp>
        <p:nvSpPr>
          <p:cNvPr id="4" name="弧形 3"/>
          <p:cNvSpPr/>
          <p:nvPr/>
        </p:nvSpPr>
        <p:spPr>
          <a:xfrm rot="21357190">
            <a:off x="3404508" y="2352064"/>
            <a:ext cx="2450808" cy="2450808"/>
          </a:xfrm>
          <a:prstGeom prst="arc">
            <a:avLst>
              <a:gd name="adj1" fmla="val 14932750"/>
              <a:gd name="adj2" fmla="val 20793166"/>
            </a:avLst>
          </a:prstGeom>
          <a:ln>
            <a:solidFill>
              <a:srgbClr val="596784"/>
            </a:solidFill>
            <a:prstDash val="dash"/>
            <a:headEnd type="triangle"/>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4D4D4D"/>
              </a:solidFill>
            </a:endParaRPr>
          </a:p>
        </p:txBody>
      </p:sp>
      <p:sp>
        <p:nvSpPr>
          <p:cNvPr id="121" name="弧形 120"/>
          <p:cNvSpPr/>
          <p:nvPr/>
        </p:nvSpPr>
        <p:spPr>
          <a:xfrm rot="20149455">
            <a:off x="7021905" y="2707272"/>
            <a:ext cx="3048679" cy="3048679"/>
          </a:xfrm>
          <a:prstGeom prst="arc">
            <a:avLst>
              <a:gd name="adj1" fmla="val 17796743"/>
              <a:gd name="adj2" fmla="val 20793166"/>
            </a:avLst>
          </a:prstGeom>
          <a:ln>
            <a:solidFill>
              <a:srgbClr val="596784"/>
            </a:solidFill>
            <a:prstDash val="dash"/>
            <a:headEnd type="triangle"/>
            <a:tailEnd type="diamo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4D4D4D"/>
              </a:solidFill>
            </a:endParaRPr>
          </a:p>
        </p:txBody>
      </p:sp>
      <p:cxnSp>
        <p:nvCxnSpPr>
          <p:cNvPr id="6" name="直接连接符 5"/>
          <p:cNvCxnSpPr/>
          <p:nvPr/>
        </p:nvCxnSpPr>
        <p:spPr>
          <a:xfrm>
            <a:off x="0" y="4451286"/>
            <a:ext cx="12192000" cy="0"/>
          </a:xfrm>
          <a:prstGeom prst="line">
            <a:avLst/>
          </a:prstGeom>
          <a:ln w="34925">
            <a:solidFill>
              <a:srgbClr val="596784"/>
            </a:solidFill>
          </a:ln>
          <a:effectLst>
            <a:outerShdw blurRad="254000" dist="635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108" name="Freeform 923"/>
          <p:cNvSpPr>
            <a:spLocks/>
          </p:cNvSpPr>
          <p:nvPr/>
        </p:nvSpPr>
        <p:spPr bwMode="auto">
          <a:xfrm>
            <a:off x="1135295" y="2399361"/>
            <a:ext cx="4076712" cy="2051924"/>
          </a:xfrm>
          <a:custGeom>
            <a:avLst/>
            <a:gdLst>
              <a:gd name="T0" fmla="*/ 106 w 213"/>
              <a:gd name="T1" fmla="*/ 0 h 107"/>
              <a:gd name="T2" fmla="*/ 0 w 213"/>
              <a:gd name="T3" fmla="*/ 107 h 107"/>
              <a:gd name="T4" fmla="*/ 213 w 213"/>
              <a:gd name="T5" fmla="*/ 107 h 107"/>
              <a:gd name="T6" fmla="*/ 106 w 213"/>
              <a:gd name="T7" fmla="*/ 0 h 107"/>
            </a:gdLst>
            <a:ahLst/>
            <a:cxnLst>
              <a:cxn ang="0">
                <a:pos x="T0" y="T1"/>
              </a:cxn>
              <a:cxn ang="0">
                <a:pos x="T2" y="T3"/>
              </a:cxn>
              <a:cxn ang="0">
                <a:pos x="T4" y="T5"/>
              </a:cxn>
              <a:cxn ang="0">
                <a:pos x="T6" y="T7"/>
              </a:cxn>
            </a:cxnLst>
            <a:rect l="0" t="0" r="r" b="b"/>
            <a:pathLst>
              <a:path w="213" h="107">
                <a:moveTo>
                  <a:pt x="106" y="0"/>
                </a:moveTo>
                <a:cubicBezTo>
                  <a:pt x="48" y="0"/>
                  <a:pt x="0" y="48"/>
                  <a:pt x="0" y="107"/>
                </a:cubicBezTo>
                <a:cubicBezTo>
                  <a:pt x="213" y="107"/>
                  <a:pt x="213" y="107"/>
                  <a:pt x="213" y="107"/>
                </a:cubicBezTo>
                <a:cubicBezTo>
                  <a:pt x="213" y="48"/>
                  <a:pt x="165" y="0"/>
                  <a:pt x="106" y="0"/>
                </a:cubicBezTo>
                <a:close/>
              </a:path>
            </a:pathLst>
          </a:custGeom>
          <a:solidFill>
            <a:srgbClr val="FFB407"/>
          </a:solidFill>
          <a:ln w="381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rgbClr val="FFFFFF"/>
              </a:solidFill>
              <a:latin typeface="微软雅黑"/>
            </a:endParaRPr>
          </a:p>
        </p:txBody>
      </p:sp>
      <p:sp>
        <p:nvSpPr>
          <p:cNvPr id="111" name="文本框 5"/>
          <p:cNvSpPr txBox="1"/>
          <p:nvPr/>
        </p:nvSpPr>
        <p:spPr>
          <a:xfrm>
            <a:off x="2052244" y="3164949"/>
            <a:ext cx="2239916" cy="1200329"/>
          </a:xfrm>
          <a:prstGeom prst="rect">
            <a:avLst/>
          </a:prstGeom>
          <a:noFill/>
        </p:spPr>
        <p:txBody>
          <a:bodyPr wrap="square" rtlCol="0">
            <a:spAutoFit/>
          </a:bodyPr>
          <a:lstStyle/>
          <a:p>
            <a:r>
              <a:rPr lang="en-US" altLang="zh-CN" sz="7200" dirty="0">
                <a:solidFill>
                  <a:srgbClr val="FFFFFF"/>
                </a:solidFill>
                <a:latin typeface="Impact" panose="020B0806030902050204" pitchFamily="34" charset="0"/>
              </a:rPr>
              <a:t>28%</a:t>
            </a:r>
            <a:endParaRPr lang="zh-CN" altLang="en-US" sz="7200" dirty="0">
              <a:solidFill>
                <a:srgbClr val="FFFFFF"/>
              </a:solidFill>
              <a:latin typeface="Impact" panose="020B0806030902050204" pitchFamily="34" charset="0"/>
            </a:endParaRPr>
          </a:p>
        </p:txBody>
      </p:sp>
      <p:grpSp>
        <p:nvGrpSpPr>
          <p:cNvPr id="15" name="组合 14"/>
          <p:cNvGrpSpPr/>
          <p:nvPr/>
        </p:nvGrpSpPr>
        <p:grpSpPr>
          <a:xfrm>
            <a:off x="394446" y="0"/>
            <a:ext cx="5182389" cy="994611"/>
            <a:chOff x="394446" y="0"/>
            <a:chExt cx="5182389" cy="994611"/>
          </a:xfrm>
        </p:grpSpPr>
        <p:sp>
          <p:nvSpPr>
            <p:cNvPr id="16" name="文本框 15">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17" name="矩形 16">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18" name="组合 17"/>
            <p:cNvGrpSpPr/>
            <p:nvPr/>
          </p:nvGrpSpPr>
          <p:grpSpPr>
            <a:xfrm>
              <a:off x="394446" y="0"/>
              <a:ext cx="666734" cy="994611"/>
              <a:chOff x="514366" y="0"/>
              <a:chExt cx="666734" cy="994611"/>
            </a:xfrm>
          </p:grpSpPr>
          <p:sp>
            <p:nvSpPr>
              <p:cNvPr id="19" name="矩形 18"/>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TextBox 48"/>
              <p:cNvSpPr txBox="1"/>
              <p:nvPr/>
            </p:nvSpPr>
            <p:spPr>
              <a:xfrm>
                <a:off x="514366" y="97195"/>
                <a:ext cx="666734" cy="800219"/>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1</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133806777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08"/>
                                        </p:tgtEl>
                                        <p:attrNameLst>
                                          <p:attrName>style.visibility</p:attrName>
                                        </p:attrNameLst>
                                      </p:cBhvr>
                                      <p:to>
                                        <p:strVal val="visible"/>
                                      </p:to>
                                    </p:set>
                                    <p:anim calcmode="lin" valueType="num">
                                      <p:cBhvr additive="base">
                                        <p:cTn id="12" dur="500" fill="hold"/>
                                        <p:tgtEl>
                                          <p:spTgt spid="108"/>
                                        </p:tgtEl>
                                        <p:attrNameLst>
                                          <p:attrName>ppt_x</p:attrName>
                                        </p:attrNameLst>
                                      </p:cBhvr>
                                      <p:tavLst>
                                        <p:tav tm="0">
                                          <p:val>
                                            <p:strVal val="#ppt_x"/>
                                          </p:val>
                                        </p:tav>
                                        <p:tav tm="100000">
                                          <p:val>
                                            <p:strVal val="#ppt_x"/>
                                          </p:val>
                                        </p:tav>
                                      </p:tavLst>
                                    </p:anim>
                                    <p:anim calcmode="lin" valueType="num">
                                      <p:cBhvr additive="base">
                                        <p:cTn id="13" dur="500" fill="hold"/>
                                        <p:tgtEl>
                                          <p:spTgt spid="10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 calcmode="lin" valueType="num">
                                      <p:cBhvr additive="base">
                                        <p:cTn id="17" dur="500" fill="hold"/>
                                        <p:tgtEl>
                                          <p:spTgt spid="111"/>
                                        </p:tgtEl>
                                        <p:attrNameLst>
                                          <p:attrName>ppt_x</p:attrName>
                                        </p:attrNameLst>
                                      </p:cBhvr>
                                      <p:tavLst>
                                        <p:tav tm="0">
                                          <p:val>
                                            <p:strVal val="#ppt_x"/>
                                          </p:val>
                                        </p:tav>
                                        <p:tav tm="100000">
                                          <p:val>
                                            <p:strVal val="#ppt_x"/>
                                          </p:val>
                                        </p:tav>
                                      </p:tavLst>
                                    </p:anim>
                                    <p:anim calcmode="lin" valueType="num">
                                      <p:cBhvr additive="base">
                                        <p:cTn id="18" dur="500" fill="hold"/>
                                        <p:tgtEl>
                                          <p:spTgt spid="11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09"/>
                                        </p:tgtEl>
                                        <p:attrNameLst>
                                          <p:attrName>style.visibility</p:attrName>
                                        </p:attrNameLst>
                                      </p:cBhvr>
                                      <p:to>
                                        <p:strVal val="visible"/>
                                      </p:to>
                                    </p:set>
                                    <p:anim calcmode="lin" valueType="num">
                                      <p:cBhvr additive="base">
                                        <p:cTn id="22" dur="500" fill="hold"/>
                                        <p:tgtEl>
                                          <p:spTgt spid="109"/>
                                        </p:tgtEl>
                                        <p:attrNameLst>
                                          <p:attrName>ppt_x</p:attrName>
                                        </p:attrNameLst>
                                      </p:cBhvr>
                                      <p:tavLst>
                                        <p:tav tm="0">
                                          <p:val>
                                            <p:strVal val="#ppt_x"/>
                                          </p:val>
                                        </p:tav>
                                        <p:tav tm="100000">
                                          <p:val>
                                            <p:strVal val="#ppt_x"/>
                                          </p:val>
                                        </p:tav>
                                      </p:tavLst>
                                    </p:anim>
                                    <p:anim calcmode="lin" valueType="num">
                                      <p:cBhvr additive="base">
                                        <p:cTn id="23" dur="500" fill="hold"/>
                                        <p:tgtEl>
                                          <p:spTgt spid="10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112"/>
                                        </p:tgtEl>
                                        <p:attrNameLst>
                                          <p:attrName>style.visibility</p:attrName>
                                        </p:attrNameLst>
                                      </p:cBhvr>
                                      <p:to>
                                        <p:strVal val="visible"/>
                                      </p:to>
                                    </p:set>
                                    <p:anim calcmode="lin" valueType="num">
                                      <p:cBhvr additive="base">
                                        <p:cTn id="27" dur="500" fill="hold"/>
                                        <p:tgtEl>
                                          <p:spTgt spid="112"/>
                                        </p:tgtEl>
                                        <p:attrNameLst>
                                          <p:attrName>ppt_x</p:attrName>
                                        </p:attrNameLst>
                                      </p:cBhvr>
                                      <p:tavLst>
                                        <p:tav tm="0">
                                          <p:val>
                                            <p:strVal val="#ppt_x"/>
                                          </p:val>
                                        </p:tav>
                                        <p:tav tm="100000">
                                          <p:val>
                                            <p:strVal val="#ppt_x"/>
                                          </p:val>
                                        </p:tav>
                                      </p:tavLst>
                                    </p:anim>
                                    <p:anim calcmode="lin" valueType="num">
                                      <p:cBhvr additive="base">
                                        <p:cTn id="28" dur="500" fill="hold"/>
                                        <p:tgtEl>
                                          <p:spTgt spid="112"/>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10"/>
                                        </p:tgtEl>
                                        <p:attrNameLst>
                                          <p:attrName>style.visibility</p:attrName>
                                        </p:attrNameLst>
                                      </p:cBhvr>
                                      <p:to>
                                        <p:strVal val="visible"/>
                                      </p:to>
                                    </p:set>
                                    <p:anim calcmode="lin" valueType="num">
                                      <p:cBhvr additive="base">
                                        <p:cTn id="32" dur="500" fill="hold"/>
                                        <p:tgtEl>
                                          <p:spTgt spid="110"/>
                                        </p:tgtEl>
                                        <p:attrNameLst>
                                          <p:attrName>ppt_x</p:attrName>
                                        </p:attrNameLst>
                                      </p:cBhvr>
                                      <p:tavLst>
                                        <p:tav tm="0">
                                          <p:val>
                                            <p:strVal val="#ppt_x"/>
                                          </p:val>
                                        </p:tav>
                                        <p:tav tm="100000">
                                          <p:val>
                                            <p:strVal val="#ppt_x"/>
                                          </p:val>
                                        </p:tav>
                                      </p:tavLst>
                                    </p:anim>
                                    <p:anim calcmode="lin" valueType="num">
                                      <p:cBhvr additive="base">
                                        <p:cTn id="33" dur="500" fill="hold"/>
                                        <p:tgtEl>
                                          <p:spTgt spid="110"/>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13"/>
                                        </p:tgtEl>
                                        <p:attrNameLst>
                                          <p:attrName>style.visibility</p:attrName>
                                        </p:attrNameLst>
                                      </p:cBhvr>
                                      <p:to>
                                        <p:strVal val="visible"/>
                                      </p:to>
                                    </p:set>
                                    <p:anim calcmode="lin" valueType="num">
                                      <p:cBhvr additive="base">
                                        <p:cTn id="37" dur="500" fill="hold"/>
                                        <p:tgtEl>
                                          <p:spTgt spid="113"/>
                                        </p:tgtEl>
                                        <p:attrNameLst>
                                          <p:attrName>ppt_x</p:attrName>
                                        </p:attrNameLst>
                                      </p:cBhvr>
                                      <p:tavLst>
                                        <p:tav tm="0">
                                          <p:val>
                                            <p:strVal val="#ppt_x"/>
                                          </p:val>
                                        </p:tav>
                                        <p:tav tm="100000">
                                          <p:val>
                                            <p:strVal val="#ppt_x"/>
                                          </p:val>
                                        </p:tav>
                                      </p:tavLst>
                                    </p:anim>
                                    <p:anim calcmode="lin" valueType="num">
                                      <p:cBhvr additive="base">
                                        <p:cTn id="38" dur="500" fill="hold"/>
                                        <p:tgtEl>
                                          <p:spTgt spid="1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par>
                          <p:cTn id="43" fill="hold">
                            <p:stCondLst>
                              <p:cond delay="4000"/>
                            </p:stCondLst>
                            <p:childTnLst>
                              <p:par>
                                <p:cTn id="44" presetID="22" presetClass="entr" presetSubtype="4" fill="hold" grpId="0" nodeType="afterEffect">
                                  <p:stCondLst>
                                    <p:cond delay="0"/>
                                  </p:stCondLst>
                                  <p:childTnLst>
                                    <p:set>
                                      <p:cBhvr>
                                        <p:cTn id="45" dur="1" fill="hold">
                                          <p:stCondLst>
                                            <p:cond delay="0"/>
                                          </p:stCondLst>
                                        </p:cTn>
                                        <p:tgtEl>
                                          <p:spTgt spid="121"/>
                                        </p:tgtEl>
                                        <p:attrNameLst>
                                          <p:attrName>style.visibility</p:attrName>
                                        </p:attrNameLst>
                                      </p:cBhvr>
                                      <p:to>
                                        <p:strVal val="visible"/>
                                      </p:to>
                                    </p:set>
                                    <p:animEffect transition="in" filter="wipe(down)">
                                      <p:cBhvr>
                                        <p:cTn id="46" dur="500"/>
                                        <p:tgtEl>
                                          <p:spTgt spid="121"/>
                                        </p:tgtEl>
                                      </p:cBhvr>
                                    </p:animEffect>
                                  </p:childTnLst>
                                </p:cTn>
                              </p:par>
                            </p:childTnLst>
                          </p:cTn>
                        </p:par>
                        <p:par>
                          <p:cTn id="47" fill="hold">
                            <p:stCondLst>
                              <p:cond delay="450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3"/>
                                        </p:tgtEl>
                                        <p:attrNameLst>
                                          <p:attrName>ppt_y</p:attrName>
                                        </p:attrNameLst>
                                      </p:cBhvr>
                                      <p:tavLst>
                                        <p:tav tm="0">
                                          <p:val>
                                            <p:strVal val="#ppt_y"/>
                                          </p:val>
                                        </p:tav>
                                        <p:tav tm="100000">
                                          <p:val>
                                            <p:strVal val="#ppt_y"/>
                                          </p:val>
                                        </p:tav>
                                      </p:tavLst>
                                    </p:anim>
                                    <p:anim calcmode="lin" valueType="num">
                                      <p:cBhvr>
                                        <p:cTn id="5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3"/>
                                        </p:tgtEl>
                                      </p:cBhvr>
                                    </p:animEffect>
                                  </p:childTnLst>
                                </p:cTn>
                              </p:par>
                            </p:childTnLst>
                          </p:cTn>
                        </p:par>
                        <p:par>
                          <p:cTn id="55" fill="hold">
                            <p:stCondLst>
                              <p:cond delay="5550"/>
                            </p:stCondLst>
                            <p:childTnLst>
                              <p:par>
                                <p:cTn id="56" presetID="42" presetClass="entr" presetSubtype="0" fill="hold" grpId="0" nodeType="afterEffect">
                                  <p:stCondLst>
                                    <p:cond delay="0"/>
                                  </p:stCondLst>
                                  <p:childTnLst>
                                    <p:set>
                                      <p:cBhvr>
                                        <p:cTn id="57" dur="1" fill="hold">
                                          <p:stCondLst>
                                            <p:cond delay="0"/>
                                          </p:stCondLst>
                                        </p:cTn>
                                        <p:tgtEl>
                                          <p:spTgt spid="114"/>
                                        </p:tgtEl>
                                        <p:attrNameLst>
                                          <p:attrName>style.visibility</p:attrName>
                                        </p:attrNameLst>
                                      </p:cBhvr>
                                      <p:to>
                                        <p:strVal val="visible"/>
                                      </p:to>
                                    </p:set>
                                    <p:animEffect transition="in" filter="fade">
                                      <p:cBhvr>
                                        <p:cTn id="58" dur="1000"/>
                                        <p:tgtEl>
                                          <p:spTgt spid="114"/>
                                        </p:tgtEl>
                                      </p:cBhvr>
                                    </p:animEffect>
                                    <p:anim calcmode="lin" valueType="num">
                                      <p:cBhvr>
                                        <p:cTn id="59" dur="1000" fill="hold"/>
                                        <p:tgtEl>
                                          <p:spTgt spid="114"/>
                                        </p:tgtEl>
                                        <p:attrNameLst>
                                          <p:attrName>ppt_x</p:attrName>
                                        </p:attrNameLst>
                                      </p:cBhvr>
                                      <p:tavLst>
                                        <p:tav tm="0">
                                          <p:val>
                                            <p:strVal val="#ppt_x"/>
                                          </p:val>
                                        </p:tav>
                                        <p:tav tm="100000">
                                          <p:val>
                                            <p:strVal val="#ppt_x"/>
                                          </p:val>
                                        </p:tav>
                                      </p:tavLst>
                                    </p:anim>
                                    <p:anim calcmode="lin" valueType="num">
                                      <p:cBhvr>
                                        <p:cTn id="60"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0" grpId="0" animBg="1"/>
      <p:bldP spid="112" grpId="0"/>
      <p:bldP spid="113" grpId="0"/>
      <p:bldP spid="114" grpId="0"/>
      <p:bldP spid="3" grpId="0"/>
      <p:bldP spid="4" grpId="0" animBg="1"/>
      <p:bldP spid="121" grpId="0" animBg="1"/>
      <p:bldP spid="108" grpId="0" animBg="1"/>
      <p:bldP spid="1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4"/>
          <p:cNvSpPr/>
          <p:nvPr/>
        </p:nvSpPr>
        <p:spPr>
          <a:xfrm>
            <a:off x="6864085" y="1446812"/>
            <a:ext cx="1071523" cy="1077671"/>
          </a:xfrm>
          <a:prstGeom prst="ellipse">
            <a:avLst/>
          </a:prstGeom>
          <a:solidFill>
            <a:srgbClr val="FFB407"/>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33">
              <a:solidFill>
                <a:srgbClr val="B2B2B2"/>
              </a:solidFill>
              <a:latin typeface="微软雅黑"/>
            </a:endParaRPr>
          </a:p>
        </p:txBody>
      </p:sp>
      <p:sp>
        <p:nvSpPr>
          <p:cNvPr id="38" name="Oval 5"/>
          <p:cNvSpPr/>
          <p:nvPr/>
        </p:nvSpPr>
        <p:spPr>
          <a:xfrm>
            <a:off x="4367808" y="1446812"/>
            <a:ext cx="1071523" cy="1077671"/>
          </a:xfrm>
          <a:prstGeom prst="ellipse">
            <a:avLst/>
          </a:prstGeom>
          <a:solidFill>
            <a:srgbClr val="596784"/>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733">
              <a:solidFill>
                <a:srgbClr val="B2B2B2"/>
              </a:solidFill>
              <a:latin typeface="微软雅黑"/>
            </a:endParaRPr>
          </a:p>
        </p:txBody>
      </p:sp>
      <p:sp>
        <p:nvSpPr>
          <p:cNvPr id="39" name="Rectangle 9"/>
          <p:cNvSpPr/>
          <p:nvPr/>
        </p:nvSpPr>
        <p:spPr>
          <a:xfrm>
            <a:off x="6908800" y="3992553"/>
            <a:ext cx="2235200" cy="387371"/>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67" b="1" dirty="0">
                <a:solidFill>
                  <a:srgbClr val="FFFFFF"/>
                </a:solidFill>
                <a:latin typeface="微软雅黑"/>
              </a:rPr>
              <a:t>58%</a:t>
            </a:r>
          </a:p>
        </p:txBody>
      </p:sp>
      <p:sp>
        <p:nvSpPr>
          <p:cNvPr id="40" name="Rectangle 13"/>
          <p:cNvSpPr/>
          <p:nvPr/>
        </p:nvSpPr>
        <p:spPr>
          <a:xfrm>
            <a:off x="6908800" y="4500553"/>
            <a:ext cx="3048000" cy="387371"/>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67" b="1" dirty="0">
                <a:solidFill>
                  <a:srgbClr val="FFFFFF"/>
                </a:solidFill>
                <a:latin typeface="微软雅黑"/>
              </a:rPr>
              <a:t>82%</a:t>
            </a:r>
          </a:p>
        </p:txBody>
      </p:sp>
      <p:sp>
        <p:nvSpPr>
          <p:cNvPr id="41" name="Rectangle 15"/>
          <p:cNvSpPr/>
          <p:nvPr/>
        </p:nvSpPr>
        <p:spPr>
          <a:xfrm>
            <a:off x="6908801" y="5024598"/>
            <a:ext cx="3019343" cy="387371"/>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67" b="1" dirty="0">
                <a:solidFill>
                  <a:srgbClr val="FFFFFF"/>
                </a:solidFill>
                <a:latin typeface="微软雅黑"/>
              </a:rPr>
              <a:t>80%</a:t>
            </a:r>
          </a:p>
        </p:txBody>
      </p:sp>
      <p:sp>
        <p:nvSpPr>
          <p:cNvPr id="42" name="Rectangle 17"/>
          <p:cNvSpPr/>
          <p:nvPr/>
        </p:nvSpPr>
        <p:spPr>
          <a:xfrm>
            <a:off x="6908800" y="5516553"/>
            <a:ext cx="2844800" cy="387371"/>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67" b="1" dirty="0">
                <a:solidFill>
                  <a:srgbClr val="FFFFFF"/>
                </a:solidFill>
                <a:latin typeface="微软雅黑"/>
              </a:rPr>
              <a:t>65%</a:t>
            </a:r>
          </a:p>
        </p:txBody>
      </p:sp>
      <p:sp>
        <p:nvSpPr>
          <p:cNvPr id="43" name="Rectangle 19"/>
          <p:cNvSpPr/>
          <p:nvPr/>
        </p:nvSpPr>
        <p:spPr>
          <a:xfrm>
            <a:off x="6908800" y="6040598"/>
            <a:ext cx="1727200" cy="387371"/>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867" b="1" dirty="0">
                <a:solidFill>
                  <a:srgbClr val="FFFFFF"/>
                </a:solidFill>
                <a:latin typeface="微软雅黑"/>
              </a:rPr>
              <a:t>43%</a:t>
            </a:r>
          </a:p>
        </p:txBody>
      </p:sp>
      <p:sp>
        <p:nvSpPr>
          <p:cNvPr id="44" name="Rectangle 21"/>
          <p:cNvSpPr/>
          <p:nvPr/>
        </p:nvSpPr>
        <p:spPr>
          <a:xfrm>
            <a:off x="3136863" y="3994045"/>
            <a:ext cx="2235200" cy="387371"/>
          </a:xfrm>
          <a:prstGeom prst="rect">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867" b="1" dirty="0">
                <a:solidFill>
                  <a:srgbClr val="FFFFFF"/>
                </a:solidFill>
                <a:latin typeface="微软雅黑"/>
              </a:rPr>
              <a:t>50%</a:t>
            </a:r>
            <a:endParaRPr lang="en-US" sz="1867" b="1" dirty="0">
              <a:solidFill>
                <a:srgbClr val="FFFFFF"/>
              </a:solidFill>
              <a:latin typeface="微软雅黑"/>
            </a:endParaRPr>
          </a:p>
        </p:txBody>
      </p:sp>
      <p:sp>
        <p:nvSpPr>
          <p:cNvPr id="45" name="Rectangle 23"/>
          <p:cNvSpPr/>
          <p:nvPr/>
        </p:nvSpPr>
        <p:spPr>
          <a:xfrm>
            <a:off x="2324063" y="4503537"/>
            <a:ext cx="3048000" cy="387371"/>
          </a:xfrm>
          <a:prstGeom prst="rect">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867" b="1" dirty="0">
                <a:solidFill>
                  <a:srgbClr val="FFFFFF"/>
                </a:solidFill>
                <a:latin typeface="微软雅黑"/>
              </a:rPr>
              <a:t>79%</a:t>
            </a:r>
          </a:p>
        </p:txBody>
      </p:sp>
      <p:sp>
        <p:nvSpPr>
          <p:cNvPr id="46" name="Rectangle 25"/>
          <p:cNvSpPr/>
          <p:nvPr/>
        </p:nvSpPr>
        <p:spPr>
          <a:xfrm>
            <a:off x="1816063" y="5027582"/>
            <a:ext cx="3556000" cy="387371"/>
          </a:xfrm>
          <a:prstGeom prst="rect">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867" b="1" dirty="0">
                <a:solidFill>
                  <a:srgbClr val="FFFFFF"/>
                </a:solidFill>
                <a:latin typeface="微软雅黑"/>
              </a:rPr>
              <a:t>88%</a:t>
            </a:r>
          </a:p>
        </p:txBody>
      </p:sp>
      <p:sp>
        <p:nvSpPr>
          <p:cNvPr id="47" name="Rectangle 27"/>
          <p:cNvSpPr/>
          <p:nvPr/>
        </p:nvSpPr>
        <p:spPr>
          <a:xfrm>
            <a:off x="2527263" y="5519537"/>
            <a:ext cx="2844800" cy="387371"/>
          </a:xfrm>
          <a:prstGeom prst="rect">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867" b="1" dirty="0">
                <a:solidFill>
                  <a:srgbClr val="FFFFFF"/>
                </a:solidFill>
                <a:latin typeface="微软雅黑"/>
              </a:rPr>
              <a:t>65%</a:t>
            </a:r>
          </a:p>
        </p:txBody>
      </p:sp>
      <p:sp>
        <p:nvSpPr>
          <p:cNvPr id="48" name="Rectangle 29"/>
          <p:cNvSpPr/>
          <p:nvPr/>
        </p:nvSpPr>
        <p:spPr>
          <a:xfrm>
            <a:off x="3136863" y="6043582"/>
            <a:ext cx="2235200" cy="387371"/>
          </a:xfrm>
          <a:prstGeom prst="rect">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867" b="1" dirty="0">
                <a:solidFill>
                  <a:srgbClr val="FFFFFF"/>
                </a:solidFill>
                <a:latin typeface="微软雅黑"/>
              </a:rPr>
              <a:t>52%</a:t>
            </a:r>
          </a:p>
        </p:txBody>
      </p:sp>
      <p:sp>
        <p:nvSpPr>
          <p:cNvPr id="49" name="Freeform 45"/>
          <p:cNvSpPr>
            <a:spLocks noEditPoints="1"/>
          </p:cNvSpPr>
          <p:nvPr/>
        </p:nvSpPr>
        <p:spPr bwMode="auto">
          <a:xfrm>
            <a:off x="4662311" y="1674505"/>
            <a:ext cx="482519" cy="622283"/>
          </a:xfrm>
          <a:custGeom>
            <a:avLst/>
            <a:gdLst>
              <a:gd name="T0" fmla="*/ 104 w 109"/>
              <a:gd name="T1" fmla="*/ 67 h 141"/>
              <a:gd name="T2" fmla="*/ 96 w 109"/>
              <a:gd name="T3" fmla="*/ 67 h 141"/>
              <a:gd name="T4" fmla="*/ 96 w 109"/>
              <a:gd name="T5" fmla="*/ 44 h 141"/>
              <a:gd name="T6" fmla="*/ 84 w 109"/>
              <a:gd name="T7" fmla="*/ 13 h 141"/>
              <a:gd name="T8" fmla="*/ 55 w 109"/>
              <a:gd name="T9" fmla="*/ 0 h 141"/>
              <a:gd name="T10" fmla="*/ 25 w 109"/>
              <a:gd name="T11" fmla="*/ 13 h 141"/>
              <a:gd name="T12" fmla="*/ 13 w 109"/>
              <a:gd name="T13" fmla="*/ 44 h 141"/>
              <a:gd name="T14" fmla="*/ 13 w 109"/>
              <a:gd name="T15" fmla="*/ 67 h 141"/>
              <a:gd name="T16" fmla="*/ 6 w 109"/>
              <a:gd name="T17" fmla="*/ 67 h 141"/>
              <a:gd name="T18" fmla="*/ 0 w 109"/>
              <a:gd name="T19" fmla="*/ 73 h 141"/>
              <a:gd name="T20" fmla="*/ 0 w 109"/>
              <a:gd name="T21" fmla="*/ 136 h 141"/>
              <a:gd name="T22" fmla="*/ 6 w 109"/>
              <a:gd name="T23" fmla="*/ 141 h 141"/>
              <a:gd name="T24" fmla="*/ 104 w 109"/>
              <a:gd name="T25" fmla="*/ 141 h 141"/>
              <a:gd name="T26" fmla="*/ 109 w 109"/>
              <a:gd name="T27" fmla="*/ 136 h 141"/>
              <a:gd name="T28" fmla="*/ 109 w 109"/>
              <a:gd name="T29" fmla="*/ 73 h 141"/>
              <a:gd name="T30" fmla="*/ 104 w 109"/>
              <a:gd name="T31" fmla="*/ 67 h 141"/>
              <a:gd name="T32" fmla="*/ 67 w 109"/>
              <a:gd name="T33" fmla="*/ 124 h 141"/>
              <a:gd name="T34" fmla="*/ 55 w 109"/>
              <a:gd name="T35" fmla="*/ 136 h 141"/>
              <a:gd name="T36" fmla="*/ 43 w 109"/>
              <a:gd name="T37" fmla="*/ 124 h 141"/>
              <a:gd name="T38" fmla="*/ 43 w 109"/>
              <a:gd name="T39" fmla="*/ 102 h 141"/>
              <a:gd name="T40" fmla="*/ 55 w 109"/>
              <a:gd name="T41" fmla="*/ 90 h 141"/>
              <a:gd name="T42" fmla="*/ 67 w 109"/>
              <a:gd name="T43" fmla="*/ 102 h 141"/>
              <a:gd name="T44" fmla="*/ 67 w 109"/>
              <a:gd name="T45" fmla="*/ 124 h 141"/>
              <a:gd name="T46" fmla="*/ 77 w 109"/>
              <a:gd name="T47" fmla="*/ 67 h 141"/>
              <a:gd name="T48" fmla="*/ 33 w 109"/>
              <a:gd name="T49" fmla="*/ 67 h 141"/>
              <a:gd name="T50" fmla="*/ 33 w 109"/>
              <a:gd name="T51" fmla="*/ 44 h 141"/>
              <a:gd name="T52" fmla="*/ 39 w 109"/>
              <a:gd name="T53" fmla="*/ 26 h 141"/>
              <a:gd name="T54" fmla="*/ 55 w 109"/>
              <a:gd name="T55" fmla="*/ 19 h 141"/>
              <a:gd name="T56" fmla="*/ 70 w 109"/>
              <a:gd name="T57" fmla="*/ 26 h 141"/>
              <a:gd name="T58" fmla="*/ 77 w 109"/>
              <a:gd name="T59" fmla="*/ 44 h 141"/>
              <a:gd name="T60" fmla="*/ 77 w 109"/>
              <a:gd name="T61" fmla="*/ 6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1">
                <a:moveTo>
                  <a:pt x="104" y="67"/>
                </a:moveTo>
                <a:cubicBezTo>
                  <a:pt x="96" y="67"/>
                  <a:pt x="96" y="67"/>
                  <a:pt x="96" y="67"/>
                </a:cubicBezTo>
                <a:cubicBezTo>
                  <a:pt x="96" y="44"/>
                  <a:pt x="96" y="44"/>
                  <a:pt x="96" y="44"/>
                </a:cubicBezTo>
                <a:cubicBezTo>
                  <a:pt x="96" y="32"/>
                  <a:pt x="92" y="21"/>
                  <a:pt x="84" y="13"/>
                </a:cubicBezTo>
                <a:cubicBezTo>
                  <a:pt x="77" y="5"/>
                  <a:pt x="66" y="0"/>
                  <a:pt x="55" y="0"/>
                </a:cubicBezTo>
                <a:cubicBezTo>
                  <a:pt x="43" y="0"/>
                  <a:pt x="32" y="5"/>
                  <a:pt x="25" y="13"/>
                </a:cubicBezTo>
                <a:cubicBezTo>
                  <a:pt x="18" y="21"/>
                  <a:pt x="13" y="32"/>
                  <a:pt x="13" y="44"/>
                </a:cubicBezTo>
                <a:cubicBezTo>
                  <a:pt x="13" y="67"/>
                  <a:pt x="13" y="67"/>
                  <a:pt x="13" y="67"/>
                </a:cubicBezTo>
                <a:cubicBezTo>
                  <a:pt x="6" y="67"/>
                  <a:pt x="6" y="67"/>
                  <a:pt x="6" y="67"/>
                </a:cubicBezTo>
                <a:cubicBezTo>
                  <a:pt x="3" y="67"/>
                  <a:pt x="0" y="70"/>
                  <a:pt x="0" y="73"/>
                </a:cubicBezTo>
                <a:cubicBezTo>
                  <a:pt x="0" y="136"/>
                  <a:pt x="0" y="136"/>
                  <a:pt x="0" y="136"/>
                </a:cubicBezTo>
                <a:cubicBezTo>
                  <a:pt x="0" y="139"/>
                  <a:pt x="3" y="141"/>
                  <a:pt x="6" y="141"/>
                </a:cubicBezTo>
                <a:cubicBezTo>
                  <a:pt x="104" y="141"/>
                  <a:pt x="104" y="141"/>
                  <a:pt x="104" y="141"/>
                </a:cubicBezTo>
                <a:cubicBezTo>
                  <a:pt x="107" y="141"/>
                  <a:pt x="109" y="139"/>
                  <a:pt x="109" y="136"/>
                </a:cubicBezTo>
                <a:cubicBezTo>
                  <a:pt x="109" y="73"/>
                  <a:pt x="109" y="73"/>
                  <a:pt x="109" y="73"/>
                </a:cubicBezTo>
                <a:cubicBezTo>
                  <a:pt x="109" y="70"/>
                  <a:pt x="107" y="67"/>
                  <a:pt x="104" y="67"/>
                </a:cubicBezTo>
                <a:close/>
                <a:moveTo>
                  <a:pt x="67" y="124"/>
                </a:moveTo>
                <a:cubicBezTo>
                  <a:pt x="67" y="130"/>
                  <a:pt x="61" y="136"/>
                  <a:pt x="55" y="136"/>
                </a:cubicBezTo>
                <a:cubicBezTo>
                  <a:pt x="48" y="136"/>
                  <a:pt x="43" y="130"/>
                  <a:pt x="43" y="124"/>
                </a:cubicBezTo>
                <a:cubicBezTo>
                  <a:pt x="43" y="102"/>
                  <a:pt x="43" y="102"/>
                  <a:pt x="43" y="102"/>
                </a:cubicBezTo>
                <a:cubicBezTo>
                  <a:pt x="43" y="95"/>
                  <a:pt x="48" y="90"/>
                  <a:pt x="55" y="90"/>
                </a:cubicBezTo>
                <a:cubicBezTo>
                  <a:pt x="61" y="90"/>
                  <a:pt x="67" y="95"/>
                  <a:pt x="67" y="102"/>
                </a:cubicBezTo>
                <a:lnTo>
                  <a:pt x="67" y="124"/>
                </a:lnTo>
                <a:close/>
                <a:moveTo>
                  <a:pt x="77" y="67"/>
                </a:moveTo>
                <a:cubicBezTo>
                  <a:pt x="33" y="67"/>
                  <a:pt x="33" y="67"/>
                  <a:pt x="33" y="67"/>
                </a:cubicBezTo>
                <a:cubicBezTo>
                  <a:pt x="33" y="44"/>
                  <a:pt x="33" y="44"/>
                  <a:pt x="33" y="44"/>
                </a:cubicBezTo>
                <a:cubicBezTo>
                  <a:pt x="33" y="37"/>
                  <a:pt x="35" y="31"/>
                  <a:pt x="39" y="26"/>
                </a:cubicBezTo>
                <a:cubicBezTo>
                  <a:pt x="44" y="22"/>
                  <a:pt x="49" y="19"/>
                  <a:pt x="55" y="19"/>
                </a:cubicBezTo>
                <a:cubicBezTo>
                  <a:pt x="61" y="19"/>
                  <a:pt x="66" y="22"/>
                  <a:pt x="70" y="26"/>
                </a:cubicBezTo>
                <a:cubicBezTo>
                  <a:pt x="74" y="31"/>
                  <a:pt x="77" y="37"/>
                  <a:pt x="77" y="44"/>
                </a:cubicBezTo>
                <a:lnTo>
                  <a:pt x="77" y="67"/>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rgbClr val="4D4D4D"/>
              </a:solidFill>
              <a:latin typeface="微软雅黑"/>
            </a:endParaRPr>
          </a:p>
        </p:txBody>
      </p:sp>
      <p:grpSp>
        <p:nvGrpSpPr>
          <p:cNvPr id="50" name="Group 32"/>
          <p:cNvGrpSpPr/>
          <p:nvPr/>
        </p:nvGrpSpPr>
        <p:grpSpPr>
          <a:xfrm>
            <a:off x="7083689" y="1674505"/>
            <a:ext cx="632319" cy="622283"/>
            <a:chOff x="1587575" y="2265358"/>
            <a:chExt cx="314468" cy="309477"/>
          </a:xfrm>
          <a:solidFill>
            <a:schemeClr val="bg1"/>
          </a:solidFill>
        </p:grpSpPr>
        <p:sp>
          <p:nvSpPr>
            <p:cNvPr id="51"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4D4D4D"/>
                </a:solidFill>
                <a:latin typeface="微软雅黑"/>
              </a:endParaRPr>
            </a:p>
          </p:txBody>
        </p:sp>
        <p:sp>
          <p:nvSpPr>
            <p:cNvPr id="52"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rgbClr val="4D4D4D"/>
                </a:solidFill>
                <a:latin typeface="微软雅黑"/>
              </a:endParaRPr>
            </a:p>
          </p:txBody>
        </p:sp>
      </p:grpSp>
      <p:sp>
        <p:nvSpPr>
          <p:cNvPr id="53" name="Text Box 10"/>
          <p:cNvSpPr txBox="1">
            <a:spLocks noChangeArrowheads="1"/>
          </p:cNvSpPr>
          <p:nvPr/>
        </p:nvSpPr>
        <p:spPr bwMode="auto">
          <a:xfrm>
            <a:off x="1220641" y="4033842"/>
            <a:ext cx="1928959" cy="246221"/>
          </a:xfrm>
          <a:prstGeom prst="rect">
            <a:avLst/>
          </a:prstGeom>
          <a:noFill/>
          <a:ln w="9525">
            <a:noFill/>
            <a:miter lim="800000"/>
            <a:headEnd/>
            <a:tailEnd/>
          </a:ln>
        </p:spPr>
        <p:txBody>
          <a:bodyPr wrap="square" lIns="60960" tIns="30480" rIns="60960" bIns="30480">
            <a:spAutoFit/>
          </a:bodyPr>
          <a:lstStyle/>
          <a:p>
            <a:pPr algn="r" defTabSz="1450940"/>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Fill in the description</a:t>
            </a:r>
          </a:p>
        </p:txBody>
      </p:sp>
      <p:sp>
        <p:nvSpPr>
          <p:cNvPr id="54" name="Text Box 10"/>
          <p:cNvSpPr txBox="1">
            <a:spLocks noChangeArrowheads="1"/>
          </p:cNvSpPr>
          <p:nvPr/>
        </p:nvSpPr>
        <p:spPr bwMode="auto">
          <a:xfrm>
            <a:off x="350526" y="4543334"/>
            <a:ext cx="1928959" cy="246221"/>
          </a:xfrm>
          <a:prstGeom prst="rect">
            <a:avLst/>
          </a:prstGeom>
          <a:noFill/>
          <a:ln w="9525">
            <a:noFill/>
            <a:miter lim="800000"/>
            <a:headEnd/>
            <a:tailEnd/>
          </a:ln>
        </p:spPr>
        <p:txBody>
          <a:bodyPr wrap="square" lIns="60960" tIns="30480" rIns="60960" bIns="30480">
            <a:spAutoFit/>
          </a:bodyPr>
          <a:lstStyle/>
          <a:p>
            <a:pPr algn="r" defTabSz="1450940"/>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Fill in the description</a:t>
            </a:r>
          </a:p>
        </p:txBody>
      </p:sp>
      <p:sp>
        <p:nvSpPr>
          <p:cNvPr id="55" name="Text Box 10"/>
          <p:cNvSpPr txBox="1">
            <a:spLocks noChangeArrowheads="1"/>
          </p:cNvSpPr>
          <p:nvPr/>
        </p:nvSpPr>
        <p:spPr bwMode="auto">
          <a:xfrm>
            <a:off x="-138379" y="5067379"/>
            <a:ext cx="1928959" cy="246221"/>
          </a:xfrm>
          <a:prstGeom prst="rect">
            <a:avLst/>
          </a:prstGeom>
          <a:noFill/>
          <a:ln w="9525">
            <a:noFill/>
            <a:miter lim="800000"/>
            <a:headEnd/>
            <a:tailEnd/>
          </a:ln>
        </p:spPr>
        <p:txBody>
          <a:bodyPr wrap="square" lIns="60960" tIns="30480" rIns="60960" bIns="30480">
            <a:spAutoFit/>
          </a:bodyPr>
          <a:lstStyle/>
          <a:p>
            <a:pPr algn="r" defTabSz="1450940"/>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Fill in the description</a:t>
            </a:r>
          </a:p>
        </p:txBody>
      </p:sp>
      <p:sp>
        <p:nvSpPr>
          <p:cNvPr id="56" name="Text Box 10"/>
          <p:cNvSpPr txBox="1">
            <a:spLocks noChangeArrowheads="1"/>
          </p:cNvSpPr>
          <p:nvPr/>
        </p:nvSpPr>
        <p:spPr bwMode="auto">
          <a:xfrm>
            <a:off x="612402" y="5559334"/>
            <a:ext cx="1928959" cy="246221"/>
          </a:xfrm>
          <a:prstGeom prst="rect">
            <a:avLst/>
          </a:prstGeom>
          <a:noFill/>
          <a:ln w="9525">
            <a:noFill/>
            <a:miter lim="800000"/>
            <a:headEnd/>
            <a:tailEnd/>
          </a:ln>
        </p:spPr>
        <p:txBody>
          <a:bodyPr wrap="square" lIns="60960" tIns="30480" rIns="60960" bIns="30480">
            <a:spAutoFit/>
          </a:bodyPr>
          <a:lstStyle/>
          <a:p>
            <a:pPr algn="r" defTabSz="1450940"/>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Fill in the description</a:t>
            </a:r>
          </a:p>
        </p:txBody>
      </p:sp>
      <p:sp>
        <p:nvSpPr>
          <p:cNvPr id="57" name="Text Box 10"/>
          <p:cNvSpPr txBox="1">
            <a:spLocks noChangeArrowheads="1"/>
          </p:cNvSpPr>
          <p:nvPr/>
        </p:nvSpPr>
        <p:spPr bwMode="auto">
          <a:xfrm>
            <a:off x="1220641" y="6083379"/>
            <a:ext cx="1928959" cy="246221"/>
          </a:xfrm>
          <a:prstGeom prst="rect">
            <a:avLst/>
          </a:prstGeom>
          <a:noFill/>
          <a:ln w="9525">
            <a:noFill/>
            <a:miter lim="800000"/>
            <a:headEnd/>
            <a:tailEnd/>
          </a:ln>
        </p:spPr>
        <p:txBody>
          <a:bodyPr wrap="square" lIns="60960" tIns="30480" rIns="60960" bIns="30480">
            <a:spAutoFit/>
          </a:bodyPr>
          <a:lstStyle/>
          <a:p>
            <a:pPr algn="r" defTabSz="1450940"/>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Fill in the description</a:t>
            </a:r>
          </a:p>
        </p:txBody>
      </p:sp>
      <p:sp>
        <p:nvSpPr>
          <p:cNvPr id="58" name="Text Box 10"/>
          <p:cNvSpPr txBox="1">
            <a:spLocks noChangeArrowheads="1"/>
          </p:cNvSpPr>
          <p:nvPr/>
        </p:nvSpPr>
        <p:spPr bwMode="auto">
          <a:xfrm>
            <a:off x="9144000" y="4033842"/>
            <a:ext cx="1984103" cy="246221"/>
          </a:xfrm>
          <a:prstGeom prst="rect">
            <a:avLst/>
          </a:prstGeom>
          <a:noFill/>
          <a:ln w="9525">
            <a:noFill/>
            <a:miter lim="800000"/>
            <a:headEnd/>
            <a:tailEnd/>
          </a:ln>
        </p:spPr>
        <p:txBody>
          <a:bodyPr wrap="square" lIns="60960" tIns="30480" rIns="60960" bIns="30480">
            <a:spAutoFit/>
          </a:bodyPr>
          <a:lstStyle/>
          <a:p>
            <a:pPr defTabSz="1450940"/>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Fill in the description</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endParaRPr>
          </a:p>
        </p:txBody>
      </p:sp>
      <p:sp>
        <p:nvSpPr>
          <p:cNvPr id="59" name="Text Box 10"/>
          <p:cNvSpPr txBox="1">
            <a:spLocks noChangeArrowheads="1"/>
          </p:cNvSpPr>
          <p:nvPr/>
        </p:nvSpPr>
        <p:spPr bwMode="auto">
          <a:xfrm>
            <a:off x="9956800" y="4543334"/>
            <a:ext cx="1984103" cy="246221"/>
          </a:xfrm>
          <a:prstGeom prst="rect">
            <a:avLst/>
          </a:prstGeom>
          <a:noFill/>
          <a:ln w="9525">
            <a:noFill/>
            <a:miter lim="800000"/>
            <a:headEnd/>
            <a:tailEnd/>
          </a:ln>
        </p:spPr>
        <p:txBody>
          <a:bodyPr wrap="square" lIns="60960" tIns="30480" rIns="60960" bIns="30480">
            <a:spAutoFit/>
          </a:bodyPr>
          <a:lstStyle/>
          <a:p>
            <a:pPr defTabSz="1450940"/>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Fill in the description</a:t>
            </a:r>
          </a:p>
        </p:txBody>
      </p:sp>
      <p:sp>
        <p:nvSpPr>
          <p:cNvPr id="74" name="Text Box 10"/>
          <p:cNvSpPr txBox="1">
            <a:spLocks noChangeArrowheads="1"/>
          </p:cNvSpPr>
          <p:nvPr/>
        </p:nvSpPr>
        <p:spPr bwMode="auto">
          <a:xfrm>
            <a:off x="9956800" y="5067379"/>
            <a:ext cx="1984103" cy="246221"/>
          </a:xfrm>
          <a:prstGeom prst="rect">
            <a:avLst/>
          </a:prstGeom>
          <a:noFill/>
          <a:ln w="9525">
            <a:noFill/>
            <a:miter lim="800000"/>
            <a:headEnd/>
            <a:tailEnd/>
          </a:ln>
        </p:spPr>
        <p:txBody>
          <a:bodyPr wrap="square" lIns="60960" tIns="30480" rIns="60960" bIns="30480">
            <a:spAutoFit/>
          </a:bodyPr>
          <a:lstStyle/>
          <a:p>
            <a:pPr defTabSz="1450940"/>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Fill in the description</a:t>
            </a:r>
          </a:p>
        </p:txBody>
      </p:sp>
      <p:sp>
        <p:nvSpPr>
          <p:cNvPr id="80" name="Text Box 10"/>
          <p:cNvSpPr txBox="1">
            <a:spLocks noChangeArrowheads="1"/>
          </p:cNvSpPr>
          <p:nvPr/>
        </p:nvSpPr>
        <p:spPr bwMode="auto">
          <a:xfrm>
            <a:off x="9753600" y="5559334"/>
            <a:ext cx="1984103" cy="246221"/>
          </a:xfrm>
          <a:prstGeom prst="rect">
            <a:avLst/>
          </a:prstGeom>
          <a:noFill/>
          <a:ln w="9525">
            <a:noFill/>
            <a:miter lim="800000"/>
            <a:headEnd/>
            <a:tailEnd/>
          </a:ln>
        </p:spPr>
        <p:txBody>
          <a:bodyPr wrap="square" lIns="60960" tIns="30480" rIns="60960" bIns="30480">
            <a:spAutoFit/>
          </a:bodyPr>
          <a:lstStyle/>
          <a:p>
            <a:pPr defTabSz="1450940"/>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Fill in the description</a:t>
            </a:r>
          </a:p>
        </p:txBody>
      </p:sp>
      <p:sp>
        <p:nvSpPr>
          <p:cNvPr id="94" name="Text Box 10"/>
          <p:cNvSpPr txBox="1">
            <a:spLocks noChangeArrowheads="1"/>
          </p:cNvSpPr>
          <p:nvPr/>
        </p:nvSpPr>
        <p:spPr bwMode="auto">
          <a:xfrm>
            <a:off x="8636000" y="6083379"/>
            <a:ext cx="1984103" cy="246221"/>
          </a:xfrm>
          <a:prstGeom prst="rect">
            <a:avLst/>
          </a:prstGeom>
          <a:noFill/>
          <a:ln w="9525">
            <a:noFill/>
            <a:miter lim="800000"/>
            <a:headEnd/>
            <a:tailEnd/>
          </a:ln>
        </p:spPr>
        <p:txBody>
          <a:bodyPr wrap="square" lIns="60960" tIns="30480" rIns="60960" bIns="30480">
            <a:spAutoFit/>
          </a:bodyPr>
          <a:lstStyle/>
          <a:p>
            <a:pPr defTabSz="1450940"/>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itchFamily="34" charset="0"/>
              </a:rPr>
              <a:t>Fill in the description</a:t>
            </a:r>
          </a:p>
        </p:txBody>
      </p:sp>
      <p:grpSp>
        <p:nvGrpSpPr>
          <p:cNvPr id="95" name="组合 94"/>
          <p:cNvGrpSpPr/>
          <p:nvPr/>
        </p:nvGrpSpPr>
        <p:grpSpPr>
          <a:xfrm>
            <a:off x="6746410" y="2728045"/>
            <a:ext cx="3169581" cy="862688"/>
            <a:chOff x="5059807" y="1808237"/>
            <a:chExt cx="2377186" cy="647016"/>
          </a:xfrm>
        </p:grpSpPr>
        <p:sp>
          <p:nvSpPr>
            <p:cNvPr id="96" name="TextBox 56"/>
            <p:cNvSpPr txBox="1"/>
            <p:nvPr/>
          </p:nvSpPr>
          <p:spPr>
            <a:xfrm>
              <a:off x="5059807" y="2067694"/>
              <a:ext cx="2377186" cy="387559"/>
            </a:xfrm>
            <a:prstGeom prst="rect">
              <a:avLst/>
            </a:prstGeom>
            <a:noFill/>
          </p:spPr>
          <p:txBody>
            <a:bodyPr wrap="square" rtlCol="0">
              <a:spAutoFit/>
            </a:bodyPr>
            <a:lstStyle/>
            <a:p>
              <a:pPr>
                <a:lnSpc>
                  <a:spcPct val="12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p>
          </p:txBody>
        </p:sp>
        <p:sp>
          <p:nvSpPr>
            <p:cNvPr id="97" name="TextBox 56"/>
            <p:cNvSpPr txBox="1"/>
            <p:nvPr/>
          </p:nvSpPr>
          <p:spPr>
            <a:xfrm>
              <a:off x="5087216" y="1808237"/>
              <a:ext cx="1717032" cy="272094"/>
            </a:xfrm>
            <a:prstGeom prst="rect">
              <a:avLst/>
            </a:prstGeom>
            <a:noFill/>
          </p:spPr>
          <p:txBody>
            <a:bodyPr wrap="square" rtlCol="0">
              <a:spAutoFit/>
            </a:bodyPr>
            <a:lstStyle/>
            <a:p>
              <a:pPr>
                <a:lnSpc>
                  <a:spcPct val="120000"/>
                </a:lnSpc>
              </a:pPr>
              <a:r>
                <a:rPr lang="en-US" altLang="zh-CN" sz="1600" b="1" dirty="0">
                  <a:solidFill>
                    <a:srgbClr val="FFB407"/>
                  </a:solidFill>
                  <a:latin typeface="微软雅黑" panose="020B0503020204020204" pitchFamily="34" charset="-122"/>
                  <a:ea typeface="微软雅黑" panose="020B0503020204020204" pitchFamily="34" charset="-122"/>
                </a:rPr>
                <a:t>Add title text</a:t>
              </a:r>
            </a:p>
          </p:txBody>
        </p:sp>
      </p:grpSp>
      <p:grpSp>
        <p:nvGrpSpPr>
          <p:cNvPr id="98" name="组合 97"/>
          <p:cNvGrpSpPr/>
          <p:nvPr/>
        </p:nvGrpSpPr>
        <p:grpSpPr>
          <a:xfrm>
            <a:off x="2358647" y="2704265"/>
            <a:ext cx="3169581" cy="862689"/>
            <a:chOff x="5059807" y="1808237"/>
            <a:chExt cx="2377186" cy="647017"/>
          </a:xfrm>
        </p:grpSpPr>
        <p:sp>
          <p:nvSpPr>
            <p:cNvPr id="99" name="TextBox 56"/>
            <p:cNvSpPr txBox="1"/>
            <p:nvPr/>
          </p:nvSpPr>
          <p:spPr>
            <a:xfrm>
              <a:off x="5059807" y="2067695"/>
              <a:ext cx="2377186" cy="387559"/>
            </a:xfrm>
            <a:prstGeom prst="rect">
              <a:avLst/>
            </a:prstGeom>
            <a:noFill/>
          </p:spPr>
          <p:txBody>
            <a:bodyPr wrap="square" rtlCol="0">
              <a:spAutoFit/>
            </a:bodyPr>
            <a:lstStyle/>
            <a:p>
              <a:pPr algn="r">
                <a:lnSpc>
                  <a:spcPct val="12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p>
          </p:txBody>
        </p:sp>
        <p:sp>
          <p:nvSpPr>
            <p:cNvPr id="100" name="TextBox 56"/>
            <p:cNvSpPr txBox="1"/>
            <p:nvPr/>
          </p:nvSpPr>
          <p:spPr>
            <a:xfrm>
              <a:off x="5719961" y="1808237"/>
              <a:ext cx="1717032" cy="272094"/>
            </a:xfrm>
            <a:prstGeom prst="rect">
              <a:avLst/>
            </a:prstGeom>
            <a:noFill/>
          </p:spPr>
          <p:txBody>
            <a:bodyPr wrap="square" rtlCol="0">
              <a:spAutoFit/>
            </a:bodyPr>
            <a:lstStyle/>
            <a:p>
              <a:pPr algn="r">
                <a:lnSpc>
                  <a:spcPct val="120000"/>
                </a:lnSpc>
              </a:pPr>
              <a:r>
                <a:rPr lang="en-US" altLang="zh-CN" sz="1600" b="1" dirty="0">
                  <a:solidFill>
                    <a:srgbClr val="596784"/>
                  </a:solidFill>
                  <a:latin typeface="微软雅黑" panose="020B0503020204020204" pitchFamily="34" charset="-122"/>
                  <a:ea typeface="微软雅黑" panose="020B0503020204020204" pitchFamily="34" charset="-122"/>
                </a:rPr>
                <a:t>Add title text</a:t>
              </a:r>
            </a:p>
          </p:txBody>
        </p:sp>
      </p:grpSp>
      <p:grpSp>
        <p:nvGrpSpPr>
          <p:cNvPr id="36" name="组合 35"/>
          <p:cNvGrpSpPr/>
          <p:nvPr/>
        </p:nvGrpSpPr>
        <p:grpSpPr>
          <a:xfrm>
            <a:off x="394446" y="0"/>
            <a:ext cx="5182389" cy="994611"/>
            <a:chOff x="394446" y="0"/>
            <a:chExt cx="5182389" cy="994611"/>
          </a:xfrm>
        </p:grpSpPr>
        <p:sp>
          <p:nvSpPr>
            <p:cNvPr id="60" name="文本框 59">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61" name="矩形 60">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62" name="组合 61"/>
            <p:cNvGrpSpPr/>
            <p:nvPr/>
          </p:nvGrpSpPr>
          <p:grpSpPr>
            <a:xfrm>
              <a:off x="394446" y="0"/>
              <a:ext cx="666734" cy="994611"/>
              <a:chOff x="514366" y="0"/>
              <a:chExt cx="666734" cy="994611"/>
            </a:xfrm>
          </p:grpSpPr>
          <p:sp>
            <p:nvSpPr>
              <p:cNvPr id="63" name="矩形 62"/>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TextBox 48"/>
              <p:cNvSpPr txBox="1"/>
              <p:nvPr/>
            </p:nvSpPr>
            <p:spPr>
              <a:xfrm>
                <a:off x="514366" y="97195"/>
                <a:ext cx="666734" cy="800219"/>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1</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1114639338"/>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par>
                                <p:cTn id="12" presetID="42" presetClass="entr" presetSubtype="0" fill="hold" nodeType="withEffect">
                                  <p:stCondLst>
                                    <p:cond delay="0"/>
                                  </p:stCondLst>
                                  <p:childTnLst>
                                    <p:set>
                                      <p:cBhvr>
                                        <p:cTn id="13" dur="1" fill="hold">
                                          <p:stCondLst>
                                            <p:cond delay="0"/>
                                          </p:stCondLst>
                                        </p:cTn>
                                        <p:tgtEl>
                                          <p:spTgt spid="98"/>
                                        </p:tgtEl>
                                        <p:attrNameLst>
                                          <p:attrName>style.visibility</p:attrName>
                                        </p:attrNameLst>
                                      </p:cBhvr>
                                      <p:to>
                                        <p:strVal val="visible"/>
                                      </p:to>
                                    </p:set>
                                    <p:animEffect transition="in" filter="fade">
                                      <p:cBhvr>
                                        <p:cTn id="14" dur="1000"/>
                                        <p:tgtEl>
                                          <p:spTgt spid="98"/>
                                        </p:tgtEl>
                                      </p:cBhvr>
                                    </p:animEffect>
                                    <p:anim calcmode="lin" valueType="num">
                                      <p:cBhvr>
                                        <p:cTn id="15" dur="1000" fill="hold"/>
                                        <p:tgtEl>
                                          <p:spTgt spid="98"/>
                                        </p:tgtEl>
                                        <p:attrNameLst>
                                          <p:attrName>ppt_x</p:attrName>
                                        </p:attrNameLst>
                                      </p:cBhvr>
                                      <p:tavLst>
                                        <p:tav tm="0">
                                          <p:val>
                                            <p:strVal val="#ppt_x"/>
                                          </p:val>
                                        </p:tav>
                                        <p:tav tm="100000">
                                          <p:val>
                                            <p:strVal val="#ppt_x"/>
                                          </p:val>
                                        </p:tav>
                                      </p:tavLst>
                                    </p:anim>
                                    <p:anim calcmode="lin" valueType="num">
                                      <p:cBhvr>
                                        <p:cTn id="16" dur="1000" fill="hold"/>
                                        <p:tgtEl>
                                          <p:spTgt spid="98"/>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right)">
                                      <p:cBhvr>
                                        <p:cTn id="20" dur="500"/>
                                        <p:tgtEl>
                                          <p:spTgt spid="44"/>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right)">
                                      <p:cBhvr>
                                        <p:cTn id="23" dur="500"/>
                                        <p:tgtEl>
                                          <p:spTgt spid="45"/>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right)">
                                      <p:cBhvr>
                                        <p:cTn id="26" dur="500"/>
                                        <p:tgtEl>
                                          <p:spTgt spid="46"/>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right)">
                                      <p:cBhvr>
                                        <p:cTn id="29" dur="500"/>
                                        <p:tgtEl>
                                          <p:spTgt spid="47"/>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right)">
                                      <p:cBhvr>
                                        <p:cTn id="32" dur="500"/>
                                        <p:tgtEl>
                                          <p:spTgt spid="48"/>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right)">
                                      <p:cBhvr>
                                        <p:cTn id="35" dur="500"/>
                                        <p:tgtEl>
                                          <p:spTgt spid="53"/>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wipe(right)">
                                      <p:cBhvr>
                                        <p:cTn id="38" dur="500"/>
                                        <p:tgtEl>
                                          <p:spTgt spid="54"/>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right)">
                                      <p:cBhvr>
                                        <p:cTn id="41" dur="500"/>
                                        <p:tgtEl>
                                          <p:spTgt spid="55"/>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wipe(right)">
                                      <p:cBhvr>
                                        <p:cTn id="44" dur="500"/>
                                        <p:tgtEl>
                                          <p:spTgt spid="56"/>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right)">
                                      <p:cBhvr>
                                        <p:cTn id="47" dur="500"/>
                                        <p:tgtEl>
                                          <p:spTgt spid="57"/>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par>
                          <p:cTn id="52" fill="hold">
                            <p:stCondLst>
                              <p:cond delay="2500"/>
                            </p:stCondLst>
                            <p:childTnLst>
                              <p:par>
                                <p:cTn id="53" presetID="10" presetClass="entr" presetSubtype="0"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par>
                                <p:cTn id="56" presetID="42" presetClass="entr" presetSubtype="0" fill="hold" nodeType="with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22" presetClass="entr" presetSubtype="8"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left)">
                                      <p:cBhvr>
                                        <p:cTn id="64" dur="500"/>
                                        <p:tgtEl>
                                          <p:spTgt spid="3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left)">
                                      <p:cBhvr>
                                        <p:cTn id="67" dur="500"/>
                                        <p:tgtEl>
                                          <p:spTgt spid="40"/>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left)">
                                      <p:cBhvr>
                                        <p:cTn id="70" dur="500"/>
                                        <p:tgtEl>
                                          <p:spTgt spid="41"/>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500"/>
                                        <p:tgtEl>
                                          <p:spTgt spid="42"/>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left)">
                                      <p:cBhvr>
                                        <p:cTn id="79" dur="500"/>
                                        <p:tgtEl>
                                          <p:spTgt spid="5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wipe(left)">
                                      <p:cBhvr>
                                        <p:cTn id="82" dur="500"/>
                                        <p:tgtEl>
                                          <p:spTgt spid="59"/>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80"/>
                                        </p:tgtEl>
                                        <p:attrNameLst>
                                          <p:attrName>style.visibility</p:attrName>
                                        </p:attrNameLst>
                                      </p:cBhvr>
                                      <p:to>
                                        <p:strVal val="visible"/>
                                      </p:to>
                                    </p:set>
                                    <p:animEffect transition="in" filter="wipe(left)">
                                      <p:cBhvr>
                                        <p:cTn id="88" dur="500"/>
                                        <p:tgtEl>
                                          <p:spTgt spid="80"/>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left)">
                                      <p:cBhvr>
                                        <p:cTn id="9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3" grpId="0"/>
      <p:bldP spid="54" grpId="0"/>
      <p:bldP spid="55" grpId="0"/>
      <p:bldP spid="56" grpId="0"/>
      <p:bldP spid="57" grpId="0"/>
      <p:bldP spid="58" grpId="0"/>
      <p:bldP spid="59" grpId="0"/>
      <p:bldP spid="74" grpId="0"/>
      <p:bldP spid="80"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819913" y="3720573"/>
            <a:ext cx="6264967" cy="977575"/>
          </a:xfrm>
          <a:prstGeom prst="rect">
            <a:avLst/>
          </a:prstGeom>
          <a:noFill/>
        </p:spPr>
        <p:txBody>
          <a:bodyPr wrap="square" lIns="0" tIns="0" rIns="0" bIns="0" rtlCol="0">
            <a:spAutoFit/>
          </a:bodyPr>
          <a:lstStyle/>
          <a:p>
            <a:pPr>
              <a:lnSpc>
                <a:spcPct val="130000"/>
              </a:lnSpc>
            </a:pPr>
            <a:r>
              <a:rPr lang="en-US" altLang="zh-CN" sz="54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54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50" name="TextBox 49"/>
          <p:cNvSpPr txBox="1"/>
          <p:nvPr/>
        </p:nvSpPr>
        <p:spPr>
          <a:xfrm>
            <a:off x="3855895" y="4698148"/>
            <a:ext cx="7042520" cy="285078"/>
          </a:xfrm>
          <a:prstGeom prst="rect">
            <a:avLst/>
          </a:prstGeom>
          <a:noFill/>
        </p:spPr>
        <p:txBody>
          <a:bodyPr wrap="square" lIns="0" tIns="0" rIns="0" bIns="0" rtlCol="0">
            <a:spAutoFit/>
          </a:bodyPr>
          <a:lstStyle/>
          <a:p>
            <a:pPr eaLnBrk="0" hangingPunct="0">
              <a:lnSpc>
                <a:spcPct val="150000"/>
              </a:lnSpc>
            </a:pPr>
            <a:r>
              <a:rPr lang="en-US" altLang="zh-CN" sz="14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rPr>
              <a:t>Click here to add text content, such as keywords, some brief introductions, etc.</a:t>
            </a:r>
          </a:p>
        </p:txBody>
      </p:sp>
      <p:sp>
        <p:nvSpPr>
          <p:cNvPr id="11" name="矩形 10"/>
          <p:cNvSpPr/>
          <p:nvPr/>
        </p:nvSpPr>
        <p:spPr>
          <a:xfrm>
            <a:off x="9354" y="18289"/>
            <a:ext cx="12182645" cy="289636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p>
        </p:txBody>
      </p:sp>
      <p:sp>
        <p:nvSpPr>
          <p:cNvPr id="14" name="矩形 13"/>
          <p:cNvSpPr/>
          <p:nvPr/>
        </p:nvSpPr>
        <p:spPr>
          <a:xfrm>
            <a:off x="1179690" y="963297"/>
            <a:ext cx="1845738" cy="4199253"/>
          </a:xfrm>
          <a:prstGeom prst="rect">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TextBox 48"/>
          <p:cNvSpPr txBox="1"/>
          <p:nvPr/>
        </p:nvSpPr>
        <p:spPr>
          <a:xfrm>
            <a:off x="1179690" y="3095904"/>
            <a:ext cx="1845739" cy="2081852"/>
          </a:xfrm>
          <a:prstGeom prst="rect">
            <a:avLst/>
          </a:prstGeom>
          <a:noFill/>
        </p:spPr>
        <p:txBody>
          <a:bodyPr wrap="square" lIns="0" tIns="0" rIns="0" bIns="0" rtlCol="0">
            <a:spAutoFit/>
          </a:bodyPr>
          <a:lstStyle/>
          <a:p>
            <a:pPr algn="ctr">
              <a:lnSpc>
                <a:spcPct val="130000"/>
              </a:lnSpc>
            </a:pPr>
            <a:r>
              <a:rPr lang="en-US" altLang="zh-CN" sz="11500" dirty="0">
                <a:solidFill>
                  <a:schemeClr val="bg1"/>
                </a:solidFill>
                <a:latin typeface="方正黑体简体" panose="02010601030101010101" pitchFamily="2" charset="-122"/>
                <a:ea typeface="方正黑体简体" panose="02010601030101010101" pitchFamily="2" charset="-122"/>
                <a:cs typeface="+mn-ea"/>
                <a:sym typeface="+mn-lt"/>
              </a:rPr>
              <a:t>2</a:t>
            </a:r>
            <a:endParaRPr lang="zh-CN" altLang="en-US" sz="115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17" name="矩形 16"/>
          <p:cNvSpPr/>
          <p:nvPr/>
        </p:nvSpPr>
        <p:spPr>
          <a:xfrm>
            <a:off x="11059276" y="2715130"/>
            <a:ext cx="495300" cy="495300"/>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87979" y="4756150"/>
            <a:ext cx="640960" cy="640960"/>
          </a:xfrm>
          <a:prstGeom prst="rect">
            <a:avLst/>
          </a:prstGeom>
          <a:noFill/>
          <a:ln w="19050">
            <a:solidFill>
              <a:srgbClr val="FFB4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4409" y="5631308"/>
            <a:ext cx="217042" cy="217042"/>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23"/>
          <p:cNvSpPr txBox="1"/>
          <p:nvPr/>
        </p:nvSpPr>
        <p:spPr>
          <a:xfrm>
            <a:off x="3759625" y="5439176"/>
            <a:ext cx="2407667" cy="308674"/>
          </a:xfrm>
          <a:prstGeom prst="rect">
            <a:avLst/>
          </a:prstGeom>
          <a:noFill/>
        </p:spPr>
        <p:txBody>
          <a:bodyPr wrap="square" rtlCol="0">
            <a:spAutoFit/>
          </a:bodyPr>
          <a:lstStyle/>
          <a:p>
            <a:pPr marL="342900" indent="-342900" defTabSz="360000">
              <a:lnSpc>
                <a:spcPct val="130000"/>
              </a:lnSpc>
              <a:buClr>
                <a:srgbClr val="939393"/>
              </a:buClr>
              <a:buFont typeface="Wingdings" panose="05000000000000000000" pitchFamily="2" charset="2"/>
              <a:buChar char="n"/>
            </a:pPr>
            <a:r>
              <a:rPr lang="en-US" altLang="zh-CN"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rPr>
              <a:t>Add title text</a:t>
            </a:r>
            <a:endParaRPr lang="zh-CN" altLang="en-US"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23"/>
          <p:cNvSpPr txBox="1"/>
          <p:nvPr/>
        </p:nvSpPr>
        <p:spPr>
          <a:xfrm>
            <a:off x="5623399" y="5427314"/>
            <a:ext cx="2297524" cy="308674"/>
          </a:xfrm>
          <a:prstGeom prst="rect">
            <a:avLst/>
          </a:prstGeom>
          <a:noFill/>
        </p:spPr>
        <p:txBody>
          <a:bodyPr wrap="square" rtlCol="0">
            <a:spAutoFit/>
          </a:bodyPr>
          <a:lstStyle/>
          <a:p>
            <a:pPr marL="342900" indent="-342900" defTabSz="360000">
              <a:lnSpc>
                <a:spcPct val="130000"/>
              </a:lnSpc>
              <a:buClr>
                <a:srgbClr val="939393"/>
              </a:buClr>
              <a:buFont typeface="Wingdings" panose="05000000000000000000" pitchFamily="2" charset="2"/>
              <a:buChar char="n"/>
            </a:pPr>
            <a:r>
              <a:rPr lang="en-US" altLang="zh-CN"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rPr>
              <a:t>Add title text</a:t>
            </a:r>
            <a:endParaRPr lang="zh-CN" altLang="en-US"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23"/>
          <p:cNvSpPr txBox="1"/>
          <p:nvPr/>
        </p:nvSpPr>
        <p:spPr>
          <a:xfrm>
            <a:off x="3759625" y="5706446"/>
            <a:ext cx="2407667" cy="308674"/>
          </a:xfrm>
          <a:prstGeom prst="rect">
            <a:avLst/>
          </a:prstGeom>
          <a:noFill/>
        </p:spPr>
        <p:txBody>
          <a:bodyPr wrap="square" rtlCol="0">
            <a:spAutoFit/>
          </a:bodyPr>
          <a:lstStyle/>
          <a:p>
            <a:pPr marL="342900" indent="-342900" defTabSz="360000">
              <a:lnSpc>
                <a:spcPct val="130000"/>
              </a:lnSpc>
              <a:buClr>
                <a:srgbClr val="939393"/>
              </a:buClr>
              <a:buFont typeface="Wingdings" panose="05000000000000000000" pitchFamily="2" charset="2"/>
              <a:buChar char="n"/>
            </a:pPr>
            <a:r>
              <a:rPr lang="en-US" altLang="zh-CN"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rPr>
              <a:t>Add title text</a:t>
            </a:r>
            <a:endParaRPr lang="zh-CN" altLang="en-US"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23"/>
          <p:cNvSpPr txBox="1"/>
          <p:nvPr/>
        </p:nvSpPr>
        <p:spPr>
          <a:xfrm>
            <a:off x="5568328" y="5694584"/>
            <a:ext cx="2407667" cy="308674"/>
          </a:xfrm>
          <a:prstGeom prst="rect">
            <a:avLst/>
          </a:prstGeom>
          <a:noFill/>
        </p:spPr>
        <p:txBody>
          <a:bodyPr wrap="square" rtlCol="0">
            <a:spAutoFit/>
          </a:bodyPr>
          <a:lstStyle/>
          <a:p>
            <a:pPr marL="342900" indent="-342900" defTabSz="360000">
              <a:lnSpc>
                <a:spcPct val="130000"/>
              </a:lnSpc>
              <a:buClr>
                <a:srgbClr val="939393"/>
              </a:buClr>
              <a:buFont typeface="Wingdings" panose="05000000000000000000" pitchFamily="2" charset="2"/>
              <a:buChar char="n"/>
            </a:pPr>
            <a:r>
              <a:rPr lang="en-US" altLang="zh-CN"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rPr>
              <a:t>Add title text</a:t>
            </a:r>
            <a:endParaRPr lang="zh-CN" altLang="en-US"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23"/>
          <p:cNvSpPr txBox="1"/>
          <p:nvPr/>
        </p:nvSpPr>
        <p:spPr>
          <a:xfrm>
            <a:off x="7377031" y="5427314"/>
            <a:ext cx="2407667" cy="308674"/>
          </a:xfrm>
          <a:prstGeom prst="rect">
            <a:avLst/>
          </a:prstGeom>
          <a:noFill/>
        </p:spPr>
        <p:txBody>
          <a:bodyPr wrap="square" rtlCol="0">
            <a:spAutoFit/>
          </a:bodyPr>
          <a:lstStyle/>
          <a:p>
            <a:pPr marL="342900" indent="-342900" defTabSz="360000">
              <a:lnSpc>
                <a:spcPct val="130000"/>
              </a:lnSpc>
              <a:buClr>
                <a:srgbClr val="939393"/>
              </a:buClr>
              <a:buFont typeface="Wingdings" panose="05000000000000000000" pitchFamily="2" charset="2"/>
              <a:buChar char="n"/>
            </a:pPr>
            <a:r>
              <a:rPr lang="en-US" altLang="zh-CN"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rPr>
              <a:t>Add title text</a:t>
            </a:r>
            <a:endParaRPr lang="zh-CN" altLang="en-US"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3"/>
          <p:cNvSpPr txBox="1"/>
          <p:nvPr/>
        </p:nvSpPr>
        <p:spPr>
          <a:xfrm>
            <a:off x="7377031" y="5694584"/>
            <a:ext cx="2407667" cy="307456"/>
          </a:xfrm>
          <a:prstGeom prst="rect">
            <a:avLst/>
          </a:prstGeom>
          <a:noFill/>
        </p:spPr>
        <p:txBody>
          <a:bodyPr wrap="square" rtlCol="0">
            <a:spAutoFit/>
          </a:bodyPr>
          <a:lstStyle/>
          <a:p>
            <a:pPr marL="342900" indent="-342900" defTabSz="360000">
              <a:lnSpc>
                <a:spcPct val="130000"/>
              </a:lnSpc>
              <a:buClr>
                <a:srgbClr val="939393"/>
              </a:buClr>
              <a:buFont typeface="Wingdings" panose="05000000000000000000" pitchFamily="2" charset="2"/>
              <a:buChar char="n"/>
            </a:pPr>
            <a:r>
              <a:rPr lang="en-US" altLang="zh-CN"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rPr>
              <a:t>Add title text</a:t>
            </a:r>
            <a:endParaRPr lang="bg-BG"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 name="直接连接符 2"/>
          <p:cNvCxnSpPr/>
          <p:nvPr/>
        </p:nvCxnSpPr>
        <p:spPr>
          <a:xfrm>
            <a:off x="3868618" y="5326833"/>
            <a:ext cx="6883121" cy="0"/>
          </a:xfrm>
          <a:prstGeom prst="line">
            <a:avLst/>
          </a:prstGeom>
          <a:ln>
            <a:solidFill>
              <a:srgbClr val="596784">
                <a:alpha val="3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873098"/>
      </p:ext>
    </p:extLst>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25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1250"/>
                            </p:stCondLst>
                            <p:childTnLst>
                              <p:par>
                                <p:cTn id="30" presetID="16" presetClass="entr" presetSubtype="21"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barn(inVertical)">
                                      <p:cBhvr>
                                        <p:cTn id="32" dur="500"/>
                                        <p:tgtEl>
                                          <p:spTgt spid="49"/>
                                        </p:tgtEl>
                                      </p:cBhvr>
                                    </p:animEffect>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anim calcmode="lin" valueType="num">
                                      <p:cBhvr>
                                        <p:cTn id="37" dur="500" fill="hold"/>
                                        <p:tgtEl>
                                          <p:spTgt spid="50"/>
                                        </p:tgtEl>
                                        <p:attrNameLst>
                                          <p:attrName>ppt_x</p:attrName>
                                        </p:attrNameLst>
                                      </p:cBhvr>
                                      <p:tavLst>
                                        <p:tav tm="0">
                                          <p:val>
                                            <p:strVal val="#ppt_x"/>
                                          </p:val>
                                        </p:tav>
                                        <p:tav tm="100000">
                                          <p:val>
                                            <p:strVal val="#ppt_x"/>
                                          </p:val>
                                        </p:tav>
                                      </p:tavLst>
                                    </p:anim>
                                    <p:anim calcmode="lin" valueType="num">
                                      <p:cBhvr>
                                        <p:cTn id="38" dur="500" fill="hold"/>
                                        <p:tgtEl>
                                          <p:spTgt spid="50"/>
                                        </p:tgtEl>
                                        <p:attrNameLst>
                                          <p:attrName>ppt_y</p:attrName>
                                        </p:attrNameLst>
                                      </p:cBhvr>
                                      <p:tavLst>
                                        <p:tav tm="0">
                                          <p:val>
                                            <p:strVal val="#ppt_y+.1"/>
                                          </p:val>
                                        </p:tav>
                                        <p:tav tm="100000">
                                          <p:val>
                                            <p:strVal val="#ppt_y"/>
                                          </p:val>
                                        </p:tav>
                                      </p:tavLst>
                                    </p:anim>
                                  </p:childTnLst>
                                </p:cTn>
                              </p:par>
                            </p:childTnLst>
                          </p:cTn>
                        </p:par>
                        <p:par>
                          <p:cTn id="39" fill="hold">
                            <p:stCondLst>
                              <p:cond delay="2250"/>
                            </p:stCondLst>
                            <p:childTnLst>
                              <p:par>
                                <p:cTn id="40" presetID="22" presetClass="entr" presetSubtype="8"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500"/>
                                        <p:tgtEl>
                                          <p:spTgt spid="3"/>
                                        </p:tgtEl>
                                      </p:cBhvr>
                                    </p:animEffect>
                                  </p:childTnLst>
                                </p:cTn>
                              </p:par>
                            </p:childTnLst>
                          </p:cTn>
                        </p:par>
                        <p:par>
                          <p:cTn id="43" fill="hold">
                            <p:stCondLst>
                              <p:cond delay="2750"/>
                            </p:stCondLst>
                            <p:childTnLst>
                              <p:par>
                                <p:cTn id="44" presetID="31"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 calcmode="lin" valueType="num">
                                      <p:cBhvr>
                                        <p:cTn id="48" dur="500" fill="hold"/>
                                        <p:tgtEl>
                                          <p:spTgt spid="10"/>
                                        </p:tgtEl>
                                        <p:attrNameLst>
                                          <p:attrName>style.rotation</p:attrName>
                                        </p:attrNameLst>
                                      </p:cBhvr>
                                      <p:tavLst>
                                        <p:tav tm="0">
                                          <p:val>
                                            <p:fltVal val="90"/>
                                          </p:val>
                                        </p:tav>
                                        <p:tav tm="100000">
                                          <p:val>
                                            <p:fltVal val="0"/>
                                          </p:val>
                                        </p:tav>
                                      </p:tavLst>
                                    </p:anim>
                                    <p:animEffect transition="in" filter="fade">
                                      <p:cBhvr>
                                        <p:cTn id="49" dur="500"/>
                                        <p:tgtEl>
                                          <p:spTgt spid="10"/>
                                        </p:tgtEl>
                                      </p:cBhvr>
                                    </p:animEffect>
                                  </p:childTnLst>
                                </p:cTn>
                              </p:par>
                            </p:childTnLst>
                          </p:cTn>
                        </p:par>
                        <p:par>
                          <p:cTn id="50" fill="hold">
                            <p:stCondLst>
                              <p:cond delay="3250"/>
                            </p:stCondLst>
                            <p:childTnLst>
                              <p:par>
                                <p:cTn id="51" presetID="31"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 calcmode="lin" valueType="num">
                                      <p:cBhvr>
                                        <p:cTn id="55" dur="500" fill="hold"/>
                                        <p:tgtEl>
                                          <p:spTgt spid="12"/>
                                        </p:tgtEl>
                                        <p:attrNameLst>
                                          <p:attrName>style.rotation</p:attrName>
                                        </p:attrNameLst>
                                      </p:cBhvr>
                                      <p:tavLst>
                                        <p:tav tm="0">
                                          <p:val>
                                            <p:fltVal val="90"/>
                                          </p:val>
                                        </p:tav>
                                        <p:tav tm="100000">
                                          <p:val>
                                            <p:fltVal val="0"/>
                                          </p:val>
                                        </p:tav>
                                      </p:tavLst>
                                    </p:anim>
                                    <p:animEffect transition="in" filter="fade">
                                      <p:cBhvr>
                                        <p:cTn id="56" dur="500"/>
                                        <p:tgtEl>
                                          <p:spTgt spid="12"/>
                                        </p:tgtEl>
                                      </p:cBhvr>
                                    </p:animEffect>
                                  </p:childTnLst>
                                </p:cTn>
                              </p:par>
                            </p:childTnLst>
                          </p:cTn>
                        </p:par>
                        <p:par>
                          <p:cTn id="57" fill="hold">
                            <p:stCondLst>
                              <p:cond delay="375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 calcmode="lin" valueType="num">
                                      <p:cBhvr>
                                        <p:cTn id="62" dur="500" fill="hold"/>
                                        <p:tgtEl>
                                          <p:spTgt spid="13"/>
                                        </p:tgtEl>
                                        <p:attrNameLst>
                                          <p:attrName>style.rotation</p:attrName>
                                        </p:attrNameLst>
                                      </p:cBhvr>
                                      <p:tavLst>
                                        <p:tav tm="0">
                                          <p:val>
                                            <p:fltVal val="90"/>
                                          </p:val>
                                        </p:tav>
                                        <p:tav tm="100000">
                                          <p:val>
                                            <p:fltVal val="0"/>
                                          </p:val>
                                        </p:tav>
                                      </p:tavLst>
                                    </p:anim>
                                    <p:animEffect transition="in" filter="fade">
                                      <p:cBhvr>
                                        <p:cTn id="63" dur="500"/>
                                        <p:tgtEl>
                                          <p:spTgt spid="13"/>
                                        </p:tgtEl>
                                      </p:cBhvr>
                                    </p:animEffect>
                                  </p:childTnLst>
                                </p:cTn>
                              </p:par>
                            </p:childTnLst>
                          </p:cTn>
                        </p:par>
                        <p:par>
                          <p:cTn id="64" fill="hold">
                            <p:stCondLst>
                              <p:cond delay="425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 calcmode="lin" valueType="num">
                                      <p:cBhvr>
                                        <p:cTn id="69" dur="500" fill="hold"/>
                                        <p:tgtEl>
                                          <p:spTgt spid="15"/>
                                        </p:tgtEl>
                                        <p:attrNameLst>
                                          <p:attrName>style.rotation</p:attrName>
                                        </p:attrNameLst>
                                      </p:cBhvr>
                                      <p:tavLst>
                                        <p:tav tm="0">
                                          <p:val>
                                            <p:fltVal val="90"/>
                                          </p:val>
                                        </p:tav>
                                        <p:tav tm="100000">
                                          <p:val>
                                            <p:fltVal val="0"/>
                                          </p:val>
                                        </p:tav>
                                      </p:tavLst>
                                    </p:anim>
                                    <p:animEffect transition="in" filter="fade">
                                      <p:cBhvr>
                                        <p:cTn id="70" dur="500"/>
                                        <p:tgtEl>
                                          <p:spTgt spid="15"/>
                                        </p:tgtEl>
                                      </p:cBhvr>
                                    </p:animEffect>
                                  </p:childTnLst>
                                </p:cTn>
                              </p:par>
                            </p:childTnLst>
                          </p:cTn>
                        </p:par>
                        <p:par>
                          <p:cTn id="71" fill="hold">
                            <p:stCondLst>
                              <p:cond delay="4750"/>
                            </p:stCondLst>
                            <p:childTnLst>
                              <p:par>
                                <p:cTn id="72" presetID="31" presetClass="entr" presetSubtype="0"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 calcmode="lin" valueType="num">
                                      <p:cBhvr>
                                        <p:cTn id="76" dur="500" fill="hold"/>
                                        <p:tgtEl>
                                          <p:spTgt spid="20"/>
                                        </p:tgtEl>
                                        <p:attrNameLst>
                                          <p:attrName>style.rotation</p:attrName>
                                        </p:attrNameLst>
                                      </p:cBhvr>
                                      <p:tavLst>
                                        <p:tav tm="0">
                                          <p:val>
                                            <p:fltVal val="90"/>
                                          </p:val>
                                        </p:tav>
                                        <p:tav tm="100000">
                                          <p:val>
                                            <p:fltVal val="0"/>
                                          </p:val>
                                        </p:tav>
                                      </p:tavLst>
                                    </p:anim>
                                    <p:animEffect transition="in" filter="fade">
                                      <p:cBhvr>
                                        <p:cTn id="77" dur="500"/>
                                        <p:tgtEl>
                                          <p:spTgt spid="20"/>
                                        </p:tgtEl>
                                      </p:cBhvr>
                                    </p:animEffect>
                                  </p:childTnLst>
                                </p:cTn>
                              </p:par>
                            </p:childTnLst>
                          </p:cTn>
                        </p:par>
                        <p:par>
                          <p:cTn id="78" fill="hold">
                            <p:stCondLst>
                              <p:cond delay="5250"/>
                            </p:stCondLst>
                            <p:childTnLst>
                              <p:par>
                                <p:cTn id="79" presetID="31"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 calcmode="lin" valueType="num">
                                      <p:cBhvr>
                                        <p:cTn id="83" dur="500" fill="hold"/>
                                        <p:tgtEl>
                                          <p:spTgt spid="21"/>
                                        </p:tgtEl>
                                        <p:attrNameLst>
                                          <p:attrName>style.rotation</p:attrName>
                                        </p:attrNameLst>
                                      </p:cBhvr>
                                      <p:tavLst>
                                        <p:tav tm="0">
                                          <p:val>
                                            <p:fltVal val="90"/>
                                          </p:val>
                                        </p:tav>
                                        <p:tav tm="100000">
                                          <p:val>
                                            <p:fltVal val="0"/>
                                          </p:val>
                                        </p:tav>
                                      </p:tavLst>
                                    </p:anim>
                                    <p:animEffect transition="in" filter="fade">
                                      <p:cBhvr>
                                        <p:cTn id="8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11" grpId="0" animBg="1"/>
      <p:bldP spid="14" grpId="0" animBg="1"/>
      <p:bldP spid="16" grpId="0"/>
      <p:bldP spid="17" grpId="0" animBg="1"/>
      <p:bldP spid="18" grpId="0" animBg="1"/>
      <p:bldP spid="19" grpId="0" animBg="1"/>
      <p:bldP spid="10" grpId="0"/>
      <p:bldP spid="12" grpId="0"/>
      <p:bldP spid="13" grpId="0"/>
      <p:bldP spid="15"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278693" y="1758336"/>
            <a:ext cx="1823672" cy="1042093"/>
            <a:chOff x="3278693" y="1574327"/>
            <a:chExt cx="1823672" cy="1042093"/>
          </a:xfrm>
          <a:solidFill>
            <a:srgbClr val="596784"/>
          </a:solidFill>
          <a:effectLst>
            <a:outerShdw blurRad="254000" dist="63500" dir="2700000" algn="tl" rotWithShape="0">
              <a:prstClr val="black">
                <a:alpha val="20000"/>
              </a:prstClr>
            </a:outerShdw>
          </a:effectLst>
        </p:grpSpPr>
        <p:sp>
          <p:nvSpPr>
            <p:cNvPr id="49" name="Freeform 5"/>
            <p:cNvSpPr>
              <a:spLocks/>
            </p:cNvSpPr>
            <p:nvPr/>
          </p:nvSpPr>
          <p:spPr bwMode="auto">
            <a:xfrm>
              <a:off x="3278693" y="1574327"/>
              <a:ext cx="1823672" cy="1042093"/>
            </a:xfrm>
            <a:custGeom>
              <a:avLst/>
              <a:gdLst>
                <a:gd name="T0" fmla="*/ 35 w 35"/>
                <a:gd name="T1" fmla="*/ 20 h 20"/>
                <a:gd name="T2" fmla="*/ 10 w 35"/>
                <a:gd name="T3" fmla="*/ 20 h 20"/>
                <a:gd name="T4" fmla="*/ 0 w 35"/>
                <a:gd name="T5" fmla="*/ 0 h 20"/>
                <a:gd name="T6" fmla="*/ 25 w 35"/>
                <a:gd name="T7" fmla="*/ 0 h 20"/>
                <a:gd name="T8" fmla="*/ 35 w 35"/>
                <a:gd name="T9" fmla="*/ 20 h 20"/>
              </a:gdLst>
              <a:ahLst/>
              <a:cxnLst>
                <a:cxn ang="0">
                  <a:pos x="T0" y="T1"/>
                </a:cxn>
                <a:cxn ang="0">
                  <a:pos x="T2" y="T3"/>
                </a:cxn>
                <a:cxn ang="0">
                  <a:pos x="T4" y="T5"/>
                </a:cxn>
                <a:cxn ang="0">
                  <a:pos x="T6" y="T7"/>
                </a:cxn>
                <a:cxn ang="0">
                  <a:pos x="T8" y="T9"/>
                </a:cxn>
              </a:cxnLst>
              <a:rect l="0" t="0" r="r" b="b"/>
              <a:pathLst>
                <a:path w="35" h="20">
                  <a:moveTo>
                    <a:pt x="35" y="20"/>
                  </a:moveTo>
                  <a:lnTo>
                    <a:pt x="10" y="20"/>
                  </a:lnTo>
                  <a:lnTo>
                    <a:pt x="0" y="0"/>
                  </a:lnTo>
                  <a:lnTo>
                    <a:pt x="25" y="0"/>
                  </a:lnTo>
                  <a:lnTo>
                    <a:pt x="35" y="2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矩形 49"/>
            <p:cNvSpPr/>
            <p:nvPr/>
          </p:nvSpPr>
          <p:spPr>
            <a:xfrm>
              <a:off x="3851582" y="1821807"/>
              <a:ext cx="627095" cy="523220"/>
            </a:xfrm>
            <a:prstGeom prst="rect">
              <a:avLst/>
            </a:prstGeom>
            <a:grpFill/>
          </p:spPr>
          <p:txBody>
            <a:bodyPr wrap="none">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01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4529211" y="2800429"/>
            <a:ext cx="1823672" cy="1042093"/>
            <a:chOff x="4529211" y="2616420"/>
            <a:chExt cx="1823672" cy="1042093"/>
          </a:xfrm>
          <a:solidFill>
            <a:srgbClr val="FFB407"/>
          </a:solidFill>
          <a:effectLst>
            <a:outerShdw blurRad="254000" dist="63500" dir="2700000" algn="tl" rotWithShape="0">
              <a:prstClr val="black">
                <a:alpha val="20000"/>
              </a:prstClr>
            </a:outerShdw>
          </a:effectLst>
        </p:grpSpPr>
        <p:sp>
          <p:nvSpPr>
            <p:cNvPr id="52" name="Freeform 6"/>
            <p:cNvSpPr>
              <a:spLocks/>
            </p:cNvSpPr>
            <p:nvPr/>
          </p:nvSpPr>
          <p:spPr bwMode="auto">
            <a:xfrm>
              <a:off x="4529211" y="2616420"/>
              <a:ext cx="1823672" cy="1042093"/>
            </a:xfrm>
            <a:custGeom>
              <a:avLst/>
              <a:gdLst>
                <a:gd name="T0" fmla="*/ 35 w 35"/>
                <a:gd name="T1" fmla="*/ 20 h 20"/>
                <a:gd name="T2" fmla="*/ 10 w 35"/>
                <a:gd name="T3" fmla="*/ 20 h 20"/>
                <a:gd name="T4" fmla="*/ 0 w 35"/>
                <a:gd name="T5" fmla="*/ 0 h 20"/>
                <a:gd name="T6" fmla="*/ 25 w 35"/>
                <a:gd name="T7" fmla="*/ 0 h 20"/>
                <a:gd name="T8" fmla="*/ 35 w 35"/>
                <a:gd name="T9" fmla="*/ 20 h 20"/>
              </a:gdLst>
              <a:ahLst/>
              <a:cxnLst>
                <a:cxn ang="0">
                  <a:pos x="T0" y="T1"/>
                </a:cxn>
                <a:cxn ang="0">
                  <a:pos x="T2" y="T3"/>
                </a:cxn>
                <a:cxn ang="0">
                  <a:pos x="T4" y="T5"/>
                </a:cxn>
                <a:cxn ang="0">
                  <a:pos x="T6" y="T7"/>
                </a:cxn>
                <a:cxn ang="0">
                  <a:pos x="T8" y="T9"/>
                </a:cxn>
              </a:cxnLst>
              <a:rect l="0" t="0" r="r" b="b"/>
              <a:pathLst>
                <a:path w="35" h="20">
                  <a:moveTo>
                    <a:pt x="35" y="20"/>
                  </a:moveTo>
                  <a:lnTo>
                    <a:pt x="10" y="20"/>
                  </a:lnTo>
                  <a:lnTo>
                    <a:pt x="0" y="0"/>
                  </a:lnTo>
                  <a:lnTo>
                    <a:pt x="25" y="0"/>
                  </a:lnTo>
                  <a:lnTo>
                    <a:pt x="35" y="2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矩形 52"/>
            <p:cNvSpPr/>
            <p:nvPr/>
          </p:nvSpPr>
          <p:spPr>
            <a:xfrm>
              <a:off x="5127499" y="2875856"/>
              <a:ext cx="627095" cy="523220"/>
            </a:xfrm>
            <a:prstGeom prst="rect">
              <a:avLst/>
            </a:prstGeom>
            <a:grpFill/>
          </p:spPr>
          <p:txBody>
            <a:bodyPr wrap="none">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02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5727624" y="3842521"/>
            <a:ext cx="1823672" cy="1094197"/>
            <a:chOff x="5727624" y="3658512"/>
            <a:chExt cx="1823672" cy="1094197"/>
          </a:xfrm>
          <a:solidFill>
            <a:srgbClr val="596784"/>
          </a:solidFill>
          <a:effectLst>
            <a:outerShdw blurRad="254000" dist="63500" dir="2700000" algn="tl" rotWithShape="0">
              <a:prstClr val="black">
                <a:alpha val="20000"/>
              </a:prstClr>
            </a:outerShdw>
          </a:effectLst>
        </p:grpSpPr>
        <p:sp>
          <p:nvSpPr>
            <p:cNvPr id="55" name="Freeform 7"/>
            <p:cNvSpPr>
              <a:spLocks/>
            </p:cNvSpPr>
            <p:nvPr/>
          </p:nvSpPr>
          <p:spPr bwMode="auto">
            <a:xfrm>
              <a:off x="5727624" y="3658512"/>
              <a:ext cx="1823672" cy="1094197"/>
            </a:xfrm>
            <a:custGeom>
              <a:avLst/>
              <a:gdLst>
                <a:gd name="T0" fmla="*/ 35 w 35"/>
                <a:gd name="T1" fmla="*/ 21 h 21"/>
                <a:gd name="T2" fmla="*/ 10 w 35"/>
                <a:gd name="T3" fmla="*/ 21 h 21"/>
                <a:gd name="T4" fmla="*/ 0 w 35"/>
                <a:gd name="T5" fmla="*/ 0 h 21"/>
                <a:gd name="T6" fmla="*/ 25 w 35"/>
                <a:gd name="T7" fmla="*/ 0 h 21"/>
                <a:gd name="T8" fmla="*/ 35 w 35"/>
                <a:gd name="T9" fmla="*/ 21 h 21"/>
              </a:gdLst>
              <a:ahLst/>
              <a:cxnLst>
                <a:cxn ang="0">
                  <a:pos x="T0" y="T1"/>
                </a:cxn>
                <a:cxn ang="0">
                  <a:pos x="T2" y="T3"/>
                </a:cxn>
                <a:cxn ang="0">
                  <a:pos x="T4" y="T5"/>
                </a:cxn>
                <a:cxn ang="0">
                  <a:pos x="T6" y="T7"/>
                </a:cxn>
                <a:cxn ang="0">
                  <a:pos x="T8" y="T9"/>
                </a:cxn>
              </a:cxnLst>
              <a:rect l="0" t="0" r="r" b="b"/>
              <a:pathLst>
                <a:path w="35" h="21">
                  <a:moveTo>
                    <a:pt x="35" y="21"/>
                  </a:moveTo>
                  <a:lnTo>
                    <a:pt x="10" y="21"/>
                  </a:lnTo>
                  <a:lnTo>
                    <a:pt x="0" y="0"/>
                  </a:lnTo>
                  <a:lnTo>
                    <a:pt x="25" y="0"/>
                  </a:lnTo>
                  <a:lnTo>
                    <a:pt x="35" y="2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6" name="矩形 55"/>
            <p:cNvSpPr/>
            <p:nvPr/>
          </p:nvSpPr>
          <p:spPr>
            <a:xfrm>
              <a:off x="6325912" y="3944000"/>
              <a:ext cx="627095" cy="523220"/>
            </a:xfrm>
            <a:prstGeom prst="rect">
              <a:avLst/>
            </a:prstGeom>
            <a:grpFill/>
          </p:spPr>
          <p:txBody>
            <a:bodyPr wrap="none">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03</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6978143" y="4936719"/>
            <a:ext cx="1823672" cy="1042093"/>
            <a:chOff x="6978143" y="4752710"/>
            <a:chExt cx="1823672" cy="1042093"/>
          </a:xfrm>
          <a:solidFill>
            <a:srgbClr val="FFB407"/>
          </a:solidFill>
          <a:effectLst>
            <a:outerShdw blurRad="254000" dist="63500" dir="2700000" algn="tl" rotWithShape="0">
              <a:prstClr val="black">
                <a:alpha val="20000"/>
              </a:prstClr>
            </a:outerShdw>
          </a:effectLst>
        </p:grpSpPr>
        <p:sp>
          <p:nvSpPr>
            <p:cNvPr id="58" name="Freeform 8"/>
            <p:cNvSpPr>
              <a:spLocks/>
            </p:cNvSpPr>
            <p:nvPr/>
          </p:nvSpPr>
          <p:spPr bwMode="auto">
            <a:xfrm>
              <a:off x="6978143" y="4752710"/>
              <a:ext cx="1823672" cy="1042093"/>
            </a:xfrm>
            <a:custGeom>
              <a:avLst/>
              <a:gdLst>
                <a:gd name="T0" fmla="*/ 35 w 35"/>
                <a:gd name="T1" fmla="*/ 20 h 20"/>
                <a:gd name="T2" fmla="*/ 10 w 35"/>
                <a:gd name="T3" fmla="*/ 20 h 20"/>
                <a:gd name="T4" fmla="*/ 0 w 35"/>
                <a:gd name="T5" fmla="*/ 0 h 20"/>
                <a:gd name="T6" fmla="*/ 25 w 35"/>
                <a:gd name="T7" fmla="*/ 0 h 20"/>
                <a:gd name="T8" fmla="*/ 35 w 35"/>
                <a:gd name="T9" fmla="*/ 20 h 20"/>
              </a:gdLst>
              <a:ahLst/>
              <a:cxnLst>
                <a:cxn ang="0">
                  <a:pos x="T0" y="T1"/>
                </a:cxn>
                <a:cxn ang="0">
                  <a:pos x="T2" y="T3"/>
                </a:cxn>
                <a:cxn ang="0">
                  <a:pos x="T4" y="T5"/>
                </a:cxn>
                <a:cxn ang="0">
                  <a:pos x="T6" y="T7"/>
                </a:cxn>
                <a:cxn ang="0">
                  <a:pos x="T8" y="T9"/>
                </a:cxn>
              </a:cxnLst>
              <a:rect l="0" t="0" r="r" b="b"/>
              <a:pathLst>
                <a:path w="35" h="20">
                  <a:moveTo>
                    <a:pt x="35" y="20"/>
                  </a:moveTo>
                  <a:lnTo>
                    <a:pt x="10" y="20"/>
                  </a:lnTo>
                  <a:lnTo>
                    <a:pt x="0" y="0"/>
                  </a:lnTo>
                  <a:lnTo>
                    <a:pt x="25" y="0"/>
                  </a:lnTo>
                  <a:lnTo>
                    <a:pt x="35" y="2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9" name="矩形 58"/>
            <p:cNvSpPr/>
            <p:nvPr/>
          </p:nvSpPr>
          <p:spPr>
            <a:xfrm>
              <a:off x="7576431" y="5012146"/>
              <a:ext cx="627095" cy="523220"/>
            </a:xfrm>
            <a:prstGeom prst="rect">
              <a:avLst/>
            </a:prstGeom>
            <a:grpFill/>
          </p:spPr>
          <p:txBody>
            <a:bodyPr wrap="none">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04</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60" name="矩形 59"/>
          <p:cNvSpPr/>
          <p:nvPr/>
        </p:nvSpPr>
        <p:spPr>
          <a:xfrm>
            <a:off x="5073208" y="1406653"/>
            <a:ext cx="4085654" cy="1015663"/>
          </a:xfrm>
          <a:prstGeom prst="rect">
            <a:avLst/>
          </a:prstGeom>
        </p:spPr>
        <p:txBody>
          <a:bodyPr wrap="square">
            <a:spAutoFit/>
          </a:bodyPr>
          <a:lstStyle/>
          <a:p>
            <a:pPr defTabSz="1450940">
              <a:lnSpc>
                <a:spcPct val="150000"/>
              </a:lnSpc>
            </a:pPr>
            <a:r>
              <a:rPr lang="en-US" altLang="zh-CN" sz="1600" b="1" kern="0" dirty="0">
                <a:solidFill>
                  <a:schemeClr val="tx1">
                    <a:lumMod val="65000"/>
                    <a:lumOff val="35000"/>
                  </a:schemeClr>
                </a:solidFill>
                <a:latin typeface="微软雅黑" panose="020B0503020204020204" pitchFamily="34" charset="-122"/>
                <a:ea typeface="微软雅黑" panose="020B0503020204020204" pitchFamily="34" charset="-122"/>
              </a:rPr>
              <a:t>Add title text</a:t>
            </a:r>
          </a:p>
          <a:p>
            <a:pP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 name="矩形 60"/>
          <p:cNvSpPr/>
          <p:nvPr/>
        </p:nvSpPr>
        <p:spPr>
          <a:xfrm>
            <a:off x="635000" y="3040121"/>
            <a:ext cx="4085654" cy="1015663"/>
          </a:xfrm>
          <a:prstGeom prst="rect">
            <a:avLst/>
          </a:prstGeom>
        </p:spPr>
        <p:txBody>
          <a:bodyPr wrap="square">
            <a:spAutoFit/>
          </a:bodyPr>
          <a:lstStyle/>
          <a:p>
            <a:pPr algn="r" defTabSz="1450940">
              <a:lnSpc>
                <a:spcPct val="150000"/>
              </a:lnSpc>
            </a:pPr>
            <a:r>
              <a:rPr lang="en-US" altLang="zh-CN" sz="1600" b="1" kern="0" dirty="0">
                <a:solidFill>
                  <a:schemeClr val="tx1">
                    <a:lumMod val="65000"/>
                    <a:lumOff val="35000"/>
                  </a:schemeClr>
                </a:solidFill>
                <a:latin typeface="微软雅黑" panose="020B0503020204020204" pitchFamily="34" charset="-122"/>
                <a:ea typeface="微软雅黑" panose="020B0503020204020204" pitchFamily="34" charset="-122"/>
              </a:rPr>
              <a:t>Add title text</a:t>
            </a:r>
            <a:endParaRPr lang="zh-CN" altLang="en-US" sz="1600" b="1"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2" name="矩形 61"/>
          <p:cNvSpPr/>
          <p:nvPr/>
        </p:nvSpPr>
        <p:spPr>
          <a:xfrm>
            <a:off x="7582535" y="3643731"/>
            <a:ext cx="4085654" cy="1015663"/>
          </a:xfrm>
          <a:prstGeom prst="rect">
            <a:avLst/>
          </a:prstGeom>
        </p:spPr>
        <p:txBody>
          <a:bodyPr wrap="square">
            <a:spAutoFit/>
          </a:bodyPr>
          <a:lstStyle/>
          <a:p>
            <a:pPr defTabSz="1450940">
              <a:lnSpc>
                <a:spcPct val="150000"/>
              </a:lnSpc>
            </a:pPr>
            <a:r>
              <a:rPr lang="en-US" altLang="zh-CN" sz="1600" b="1" kern="0" dirty="0">
                <a:solidFill>
                  <a:schemeClr val="tx1">
                    <a:lumMod val="65000"/>
                    <a:lumOff val="35000"/>
                  </a:schemeClr>
                </a:solidFill>
                <a:latin typeface="微软雅黑" panose="020B0503020204020204" pitchFamily="34" charset="-122"/>
                <a:ea typeface="微软雅黑" panose="020B0503020204020204" pitchFamily="34" charset="-122"/>
              </a:rPr>
              <a:t>Add title text</a:t>
            </a:r>
          </a:p>
          <a:p>
            <a:pP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矩形 62"/>
          <p:cNvSpPr/>
          <p:nvPr/>
        </p:nvSpPr>
        <p:spPr>
          <a:xfrm>
            <a:off x="3144327" y="5277199"/>
            <a:ext cx="4085654" cy="1015663"/>
          </a:xfrm>
          <a:prstGeom prst="rect">
            <a:avLst/>
          </a:prstGeom>
        </p:spPr>
        <p:txBody>
          <a:bodyPr wrap="square">
            <a:spAutoFit/>
          </a:bodyPr>
          <a:lstStyle/>
          <a:p>
            <a:pPr algn="r" defTabSz="1450940">
              <a:lnSpc>
                <a:spcPct val="150000"/>
              </a:lnSpc>
            </a:pPr>
            <a:r>
              <a:rPr lang="en-US" altLang="zh-CN" sz="1600" b="1" kern="0" dirty="0">
                <a:solidFill>
                  <a:schemeClr val="tx1">
                    <a:lumMod val="65000"/>
                    <a:lumOff val="35000"/>
                  </a:schemeClr>
                </a:solidFill>
                <a:latin typeface="微软雅黑" panose="020B0503020204020204" pitchFamily="34" charset="-122"/>
                <a:ea typeface="微软雅黑" panose="020B0503020204020204" pitchFamily="34" charset="-122"/>
              </a:rPr>
              <a:t>Add title text</a:t>
            </a:r>
          </a:p>
          <a:p>
            <a:pPr algn="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394446" y="0"/>
            <a:ext cx="5182389" cy="994611"/>
            <a:chOff x="394446" y="0"/>
            <a:chExt cx="5182389" cy="994611"/>
          </a:xfrm>
        </p:grpSpPr>
        <p:sp>
          <p:nvSpPr>
            <p:cNvPr id="22" name="文本框 21">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23" name="矩形 22">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24" name="组合 23"/>
            <p:cNvGrpSpPr/>
            <p:nvPr/>
          </p:nvGrpSpPr>
          <p:grpSpPr>
            <a:xfrm>
              <a:off x="394446" y="0"/>
              <a:ext cx="666734" cy="994611"/>
              <a:chOff x="514366" y="0"/>
              <a:chExt cx="666734" cy="994611"/>
            </a:xfrm>
          </p:grpSpPr>
          <p:sp>
            <p:nvSpPr>
              <p:cNvPr id="25" name="矩形 24"/>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TextBox 48"/>
              <p:cNvSpPr txBox="1"/>
              <p:nvPr/>
            </p:nvSpPr>
            <p:spPr>
              <a:xfrm>
                <a:off x="514366" y="97195"/>
                <a:ext cx="666734" cy="800219"/>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2</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3225548142"/>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40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40000">
                                          <p:cBhvr additive="base">
                                            <p:cTn id="7" dur="75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8" dur="75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40000">
                                      <p:stCondLst>
                                        <p:cond delay="250"/>
                                      </p:stCondLst>
                                      <p:childTnLst>
                                        <p:set>
                                          <p:cBhvr>
                                            <p:cTn id="10" dur="1" fill="hold">
                                              <p:stCondLst>
                                                <p:cond delay="0"/>
                                              </p:stCondLst>
                                            </p:cTn>
                                            <p:tgtEl>
                                              <p:spTgt spid="51"/>
                                            </p:tgtEl>
                                            <p:attrNameLst>
                                              <p:attrName>style.visibility</p:attrName>
                                            </p:attrNameLst>
                                          </p:cBhvr>
                                          <p:to>
                                            <p:strVal val="visible"/>
                                          </p:to>
                                        </p:set>
                                        <p:anim calcmode="lin" valueType="num" p14:bounceEnd="40000">
                                          <p:cBhvr additive="base">
                                            <p:cTn id="11" dur="750" fill="hold"/>
                                            <p:tgtEl>
                                              <p:spTgt spid="51"/>
                                            </p:tgtEl>
                                            <p:attrNameLst>
                                              <p:attrName>ppt_x</p:attrName>
                                            </p:attrNameLst>
                                          </p:cBhvr>
                                          <p:tavLst>
                                            <p:tav tm="0">
                                              <p:val>
                                                <p:strVal val="1+#ppt_w/2"/>
                                              </p:val>
                                            </p:tav>
                                            <p:tav tm="100000">
                                              <p:val>
                                                <p:strVal val="#ppt_x"/>
                                              </p:val>
                                            </p:tav>
                                          </p:tavLst>
                                        </p:anim>
                                        <p:anim calcmode="lin" valueType="num" p14:bounceEnd="40000">
                                          <p:cBhvr additive="base">
                                            <p:cTn id="12" dur="750" fill="hold"/>
                                            <p:tgtEl>
                                              <p:spTgt spid="5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40000">
                                      <p:stCondLst>
                                        <p:cond delay="500"/>
                                      </p:stCondLst>
                                      <p:childTnLst>
                                        <p:set>
                                          <p:cBhvr>
                                            <p:cTn id="14" dur="1" fill="hold">
                                              <p:stCondLst>
                                                <p:cond delay="0"/>
                                              </p:stCondLst>
                                            </p:cTn>
                                            <p:tgtEl>
                                              <p:spTgt spid="54"/>
                                            </p:tgtEl>
                                            <p:attrNameLst>
                                              <p:attrName>style.visibility</p:attrName>
                                            </p:attrNameLst>
                                          </p:cBhvr>
                                          <p:to>
                                            <p:strVal val="visible"/>
                                          </p:to>
                                        </p:set>
                                        <p:anim calcmode="lin" valueType="num" p14:bounceEnd="40000">
                                          <p:cBhvr additive="base">
                                            <p:cTn id="15" dur="750" fill="hold"/>
                                            <p:tgtEl>
                                              <p:spTgt spid="54"/>
                                            </p:tgtEl>
                                            <p:attrNameLst>
                                              <p:attrName>ppt_x</p:attrName>
                                            </p:attrNameLst>
                                          </p:cBhvr>
                                          <p:tavLst>
                                            <p:tav tm="0">
                                              <p:val>
                                                <p:strVal val="0-#ppt_w/2"/>
                                              </p:val>
                                            </p:tav>
                                            <p:tav tm="100000">
                                              <p:val>
                                                <p:strVal val="#ppt_x"/>
                                              </p:val>
                                            </p:tav>
                                          </p:tavLst>
                                        </p:anim>
                                        <p:anim calcmode="lin" valueType="num" p14:bounceEnd="40000">
                                          <p:cBhvr additive="base">
                                            <p:cTn id="16" dur="750" fill="hold"/>
                                            <p:tgtEl>
                                              <p:spTgt spid="5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40000">
                                      <p:stCondLst>
                                        <p:cond delay="750"/>
                                      </p:stCondLst>
                                      <p:childTnLst>
                                        <p:set>
                                          <p:cBhvr>
                                            <p:cTn id="18" dur="1" fill="hold">
                                              <p:stCondLst>
                                                <p:cond delay="0"/>
                                              </p:stCondLst>
                                            </p:cTn>
                                            <p:tgtEl>
                                              <p:spTgt spid="57"/>
                                            </p:tgtEl>
                                            <p:attrNameLst>
                                              <p:attrName>style.visibility</p:attrName>
                                            </p:attrNameLst>
                                          </p:cBhvr>
                                          <p:to>
                                            <p:strVal val="visible"/>
                                          </p:to>
                                        </p:set>
                                        <p:anim calcmode="lin" valueType="num" p14:bounceEnd="40000">
                                          <p:cBhvr additive="base">
                                            <p:cTn id="19" dur="750" fill="hold"/>
                                            <p:tgtEl>
                                              <p:spTgt spid="57"/>
                                            </p:tgtEl>
                                            <p:attrNameLst>
                                              <p:attrName>ppt_x</p:attrName>
                                            </p:attrNameLst>
                                          </p:cBhvr>
                                          <p:tavLst>
                                            <p:tav tm="0">
                                              <p:val>
                                                <p:strVal val="1+#ppt_w/2"/>
                                              </p:val>
                                            </p:tav>
                                            <p:tav tm="100000">
                                              <p:val>
                                                <p:strVal val="#ppt_x"/>
                                              </p:val>
                                            </p:tav>
                                          </p:tavLst>
                                        </p:anim>
                                        <p:anim calcmode="lin" valueType="num" p14:bounceEnd="40000">
                                          <p:cBhvr additive="base">
                                            <p:cTn id="20" dur="750" fill="hold"/>
                                            <p:tgtEl>
                                              <p:spTgt spid="5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wipe(left)">
                                          <p:cBhvr>
                                            <p:cTn id="24" dur="750"/>
                                            <p:tgtEl>
                                              <p:spTgt spid="60"/>
                                            </p:tgtEl>
                                          </p:cBhvr>
                                        </p:animEffect>
                                      </p:childTnLst>
                                    </p:cTn>
                                  </p:par>
                                </p:childTnLst>
                              </p:cTn>
                            </p:par>
                            <p:par>
                              <p:cTn id="25" fill="hold">
                                <p:stCondLst>
                                  <p:cond delay="2250"/>
                                </p:stCondLst>
                                <p:childTnLst>
                                  <p:par>
                                    <p:cTn id="26" presetID="22" presetClass="entr" presetSubtype="2" fill="hold" grpId="0"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right)">
                                          <p:cBhvr>
                                            <p:cTn id="28" dur="750"/>
                                            <p:tgtEl>
                                              <p:spTgt spid="61"/>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left)">
                                          <p:cBhvr>
                                            <p:cTn id="32" dur="750"/>
                                            <p:tgtEl>
                                              <p:spTgt spid="62"/>
                                            </p:tgtEl>
                                          </p:cBhvr>
                                        </p:animEffect>
                                      </p:childTnLst>
                                    </p:cTn>
                                  </p:par>
                                </p:childTnLst>
                              </p:cTn>
                            </p:par>
                            <p:par>
                              <p:cTn id="33" fill="hold">
                                <p:stCondLst>
                                  <p:cond delay="3750"/>
                                </p:stCondLst>
                                <p:childTnLst>
                                  <p:par>
                                    <p:cTn id="34" presetID="22" presetClass="entr" presetSubtype="2"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right)">
                                          <p:cBhvr>
                                            <p:cTn id="36"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750" fill="hold"/>
                                            <p:tgtEl>
                                              <p:spTgt spid="32"/>
                                            </p:tgtEl>
                                            <p:attrNameLst>
                                              <p:attrName>ppt_x</p:attrName>
                                            </p:attrNameLst>
                                          </p:cBhvr>
                                          <p:tavLst>
                                            <p:tav tm="0">
                                              <p:val>
                                                <p:strVal val="0-#ppt_w/2"/>
                                              </p:val>
                                            </p:tav>
                                            <p:tav tm="100000">
                                              <p:val>
                                                <p:strVal val="#ppt_x"/>
                                              </p:val>
                                            </p:tav>
                                          </p:tavLst>
                                        </p:anim>
                                        <p:anim calcmode="lin" valueType="num">
                                          <p:cBhvr additive="base">
                                            <p:cTn id="8" dur="75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750" fill="hold"/>
                                            <p:tgtEl>
                                              <p:spTgt spid="51"/>
                                            </p:tgtEl>
                                            <p:attrNameLst>
                                              <p:attrName>ppt_x</p:attrName>
                                            </p:attrNameLst>
                                          </p:cBhvr>
                                          <p:tavLst>
                                            <p:tav tm="0">
                                              <p:val>
                                                <p:strVal val="1+#ppt_w/2"/>
                                              </p:val>
                                            </p:tav>
                                            <p:tav tm="100000">
                                              <p:val>
                                                <p:strVal val="#ppt_x"/>
                                              </p:val>
                                            </p:tav>
                                          </p:tavLst>
                                        </p:anim>
                                        <p:anim calcmode="lin" valueType="num">
                                          <p:cBhvr additive="base">
                                            <p:cTn id="12" dur="750" fill="hold"/>
                                            <p:tgtEl>
                                              <p:spTgt spid="5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750" fill="hold"/>
                                            <p:tgtEl>
                                              <p:spTgt spid="54"/>
                                            </p:tgtEl>
                                            <p:attrNameLst>
                                              <p:attrName>ppt_x</p:attrName>
                                            </p:attrNameLst>
                                          </p:cBhvr>
                                          <p:tavLst>
                                            <p:tav tm="0">
                                              <p:val>
                                                <p:strVal val="0-#ppt_w/2"/>
                                              </p:val>
                                            </p:tav>
                                            <p:tav tm="100000">
                                              <p:val>
                                                <p:strVal val="#ppt_x"/>
                                              </p:val>
                                            </p:tav>
                                          </p:tavLst>
                                        </p:anim>
                                        <p:anim calcmode="lin" valueType="num">
                                          <p:cBhvr additive="base">
                                            <p:cTn id="16" dur="750" fill="hold"/>
                                            <p:tgtEl>
                                              <p:spTgt spid="5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750" fill="hold"/>
                                            <p:tgtEl>
                                              <p:spTgt spid="57"/>
                                            </p:tgtEl>
                                            <p:attrNameLst>
                                              <p:attrName>ppt_x</p:attrName>
                                            </p:attrNameLst>
                                          </p:cBhvr>
                                          <p:tavLst>
                                            <p:tav tm="0">
                                              <p:val>
                                                <p:strVal val="1+#ppt_w/2"/>
                                              </p:val>
                                            </p:tav>
                                            <p:tav tm="100000">
                                              <p:val>
                                                <p:strVal val="#ppt_x"/>
                                              </p:val>
                                            </p:tav>
                                          </p:tavLst>
                                        </p:anim>
                                        <p:anim calcmode="lin" valueType="num">
                                          <p:cBhvr additive="base">
                                            <p:cTn id="20" dur="750" fill="hold"/>
                                            <p:tgtEl>
                                              <p:spTgt spid="5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wipe(left)">
                                          <p:cBhvr>
                                            <p:cTn id="24" dur="750"/>
                                            <p:tgtEl>
                                              <p:spTgt spid="60"/>
                                            </p:tgtEl>
                                          </p:cBhvr>
                                        </p:animEffect>
                                      </p:childTnLst>
                                    </p:cTn>
                                  </p:par>
                                </p:childTnLst>
                              </p:cTn>
                            </p:par>
                            <p:par>
                              <p:cTn id="25" fill="hold">
                                <p:stCondLst>
                                  <p:cond delay="2250"/>
                                </p:stCondLst>
                                <p:childTnLst>
                                  <p:par>
                                    <p:cTn id="26" presetID="22" presetClass="entr" presetSubtype="2" fill="hold" grpId="0"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right)">
                                          <p:cBhvr>
                                            <p:cTn id="28" dur="750"/>
                                            <p:tgtEl>
                                              <p:spTgt spid="61"/>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left)">
                                          <p:cBhvr>
                                            <p:cTn id="32" dur="750"/>
                                            <p:tgtEl>
                                              <p:spTgt spid="62"/>
                                            </p:tgtEl>
                                          </p:cBhvr>
                                        </p:animEffect>
                                      </p:childTnLst>
                                    </p:cTn>
                                  </p:par>
                                </p:childTnLst>
                              </p:cTn>
                            </p:par>
                            <p:par>
                              <p:cTn id="33" fill="hold">
                                <p:stCondLst>
                                  <p:cond delay="3750"/>
                                </p:stCondLst>
                                <p:childTnLst>
                                  <p:par>
                                    <p:cTn id="34" presetID="22" presetClass="entr" presetSubtype="2"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right)">
                                          <p:cBhvr>
                                            <p:cTn id="36"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802999" y="1958888"/>
            <a:ext cx="1700880" cy="4899111"/>
            <a:chOff x="2078038" y="1543050"/>
            <a:chExt cx="1168400" cy="3613038"/>
          </a:xfrm>
          <a:effectLst>
            <a:outerShdw blurRad="254000" dist="63500" dir="2700000" algn="tl" rotWithShape="0">
              <a:prstClr val="black">
                <a:alpha val="20000"/>
              </a:prstClr>
            </a:outerShdw>
          </a:effectLst>
        </p:grpSpPr>
        <p:sp>
          <p:nvSpPr>
            <p:cNvPr id="12" name="任意多边形 11"/>
            <p:cNvSpPr>
              <a:spLocks/>
            </p:cNvSpPr>
            <p:nvPr/>
          </p:nvSpPr>
          <p:spPr bwMode="auto">
            <a:xfrm>
              <a:off x="2078038" y="1543050"/>
              <a:ext cx="1168400" cy="3613038"/>
            </a:xfrm>
            <a:custGeom>
              <a:avLst/>
              <a:gdLst>
                <a:gd name="connsiteX0" fmla="*/ 976313 w 1168400"/>
                <a:gd name="connsiteY0" fmla="*/ 0 h 3613038"/>
                <a:gd name="connsiteX1" fmla="*/ 1168400 w 1168400"/>
                <a:gd name="connsiteY1" fmla="*/ 499372 h 3613038"/>
                <a:gd name="connsiteX2" fmla="*/ 992188 w 1168400"/>
                <a:gd name="connsiteY2" fmla="*/ 390665 h 3613038"/>
                <a:gd name="connsiteX3" fmla="*/ 454025 w 1168400"/>
                <a:gd name="connsiteY3" fmla="*/ 1319769 h 3613038"/>
                <a:gd name="connsiteX4" fmla="*/ 454025 w 1168400"/>
                <a:gd name="connsiteY4" fmla="*/ 3613038 h 3613038"/>
                <a:gd name="connsiteX5" fmla="*/ 0 w 1168400"/>
                <a:gd name="connsiteY5" fmla="*/ 3613038 h 3613038"/>
                <a:gd name="connsiteX6" fmla="*/ 0 w 1168400"/>
                <a:gd name="connsiteY6" fmla="*/ 1319769 h 3613038"/>
                <a:gd name="connsiteX7" fmla="*/ 650875 w 1168400"/>
                <a:gd name="connsiteY7" fmla="*/ 181744 h 3613038"/>
                <a:gd name="connsiteX8" fmla="*/ 473075 w 1168400"/>
                <a:gd name="connsiteY8" fmla="*/ 71339 h 3613038"/>
                <a:gd name="connsiteX9" fmla="*/ 976313 w 1168400"/>
                <a:gd name="connsiteY9" fmla="*/ 0 h 361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8400" h="3613038">
                  <a:moveTo>
                    <a:pt x="976313" y="0"/>
                  </a:moveTo>
                  <a:lnTo>
                    <a:pt x="1168400" y="499372"/>
                  </a:lnTo>
                  <a:lnTo>
                    <a:pt x="992188" y="390665"/>
                  </a:lnTo>
                  <a:lnTo>
                    <a:pt x="454025" y="1319769"/>
                  </a:lnTo>
                  <a:lnTo>
                    <a:pt x="454025" y="3613038"/>
                  </a:lnTo>
                  <a:lnTo>
                    <a:pt x="0" y="3613038"/>
                  </a:lnTo>
                  <a:lnTo>
                    <a:pt x="0" y="1319769"/>
                  </a:lnTo>
                  <a:lnTo>
                    <a:pt x="650875" y="181744"/>
                  </a:lnTo>
                  <a:lnTo>
                    <a:pt x="473075" y="71339"/>
                  </a:lnTo>
                  <a:lnTo>
                    <a:pt x="976313" y="0"/>
                  </a:lnTo>
                  <a:close/>
                </a:path>
              </a:pathLst>
            </a:custGeom>
            <a:solidFill>
              <a:srgbClr val="3F506C"/>
            </a:solidFill>
            <a:ln>
              <a:noFill/>
            </a:ln>
          </p:spPr>
          <p:txBody>
            <a:bodyPr vert="horz" wrap="square" lIns="91440" tIns="45720" rIns="91440" bIns="45720" numCol="1" anchor="t" anchorCtr="0" compatLnSpc="1">
              <a:prstTxWarp prst="textNoShape">
                <a:avLst/>
              </a:prstTxWarp>
              <a:noAutofit/>
            </a:bodyPr>
            <a:lstStyle/>
            <a:p>
              <a:pPr defTabSz="914400" eaLnBrk="0" fontAlgn="base" hangingPunct="0">
                <a:spcBef>
                  <a:spcPct val="0"/>
                </a:spcBef>
                <a:spcAft>
                  <a:spcPct val="0"/>
                </a:spcAft>
              </a:pPr>
              <a:endParaRPr lang="zh-CN" altLang="en-US" sz="1800">
                <a:solidFill>
                  <a:prstClr val="black"/>
                </a:solidFill>
              </a:endParaRPr>
            </a:p>
          </p:txBody>
        </p:sp>
        <p:sp>
          <p:nvSpPr>
            <p:cNvPr id="13" name="矩形 12"/>
            <p:cNvSpPr/>
            <p:nvPr/>
          </p:nvSpPr>
          <p:spPr>
            <a:xfrm>
              <a:off x="2694077" y="1596509"/>
              <a:ext cx="441146" cy="369332"/>
            </a:xfrm>
            <a:prstGeom prst="rect">
              <a:avLst/>
            </a:prstGeom>
          </p:spPr>
          <p:txBody>
            <a:bodyPr wrap="none">
              <a:spAutoFit/>
            </a:bodyPr>
            <a:lstStyle/>
            <a:p>
              <a:pPr defTabSz="914400" eaLnBrk="0" fontAlgn="base" hangingPunct="0">
                <a:spcBef>
                  <a:spcPct val="0"/>
                </a:spcBef>
                <a:spcAft>
                  <a:spcPct val="0"/>
                </a:spcAft>
              </a:pPr>
              <a:r>
                <a:rPr lang="en-US" altLang="zh-CN" sz="1800" b="1" dirty="0">
                  <a:solidFill>
                    <a:srgbClr val="FFFFFF"/>
                  </a:solidFill>
                  <a:latin typeface="Arial" panose="020B0604020202020204" pitchFamily="34" charset="0"/>
                  <a:cs typeface="Arial" panose="020B0604020202020204" pitchFamily="34" charset="0"/>
                </a:rPr>
                <a:t>01</a:t>
              </a:r>
              <a:endParaRPr lang="zh-CN" altLang="en-US" sz="1800" b="1" dirty="0">
                <a:solidFill>
                  <a:srgbClr val="FFFFFF"/>
                </a:solidFill>
              </a:endParaRPr>
            </a:p>
          </p:txBody>
        </p:sp>
      </p:grpSp>
      <p:grpSp>
        <p:nvGrpSpPr>
          <p:cNvPr id="26" name="组合 25"/>
          <p:cNvGrpSpPr/>
          <p:nvPr/>
        </p:nvGrpSpPr>
        <p:grpSpPr>
          <a:xfrm>
            <a:off x="5399231" y="3072195"/>
            <a:ext cx="1698568" cy="3785803"/>
            <a:chOff x="2554288" y="2363788"/>
            <a:chExt cx="1166812" cy="2792300"/>
          </a:xfrm>
          <a:effectLst>
            <a:outerShdw blurRad="254000" dist="63500" dir="2700000" algn="tl" rotWithShape="0">
              <a:prstClr val="black">
                <a:alpha val="20000"/>
              </a:prstClr>
            </a:outerShdw>
          </a:effectLst>
        </p:grpSpPr>
        <p:sp>
          <p:nvSpPr>
            <p:cNvPr id="27" name="任意多边形 26"/>
            <p:cNvSpPr/>
            <p:nvPr/>
          </p:nvSpPr>
          <p:spPr>
            <a:xfrm>
              <a:off x="2554288" y="2363788"/>
              <a:ext cx="1166812" cy="2792300"/>
            </a:xfrm>
            <a:custGeom>
              <a:avLst/>
              <a:gdLst>
                <a:gd name="connsiteX0" fmla="*/ 975174 w 1166812"/>
                <a:gd name="connsiteY0" fmla="*/ 0 h 2792300"/>
                <a:gd name="connsiteX1" fmla="*/ 1166812 w 1166812"/>
                <a:gd name="connsiteY1" fmla="*/ 500492 h 2792300"/>
                <a:gd name="connsiteX2" fmla="*/ 992154 w 1166812"/>
                <a:gd name="connsiteY2" fmla="*/ 394170 h 2792300"/>
                <a:gd name="connsiteX3" fmla="*/ 453626 w 1166812"/>
                <a:gd name="connsiteY3" fmla="*/ 1319949 h 2792300"/>
                <a:gd name="connsiteX4" fmla="*/ 453626 w 1166812"/>
                <a:gd name="connsiteY4" fmla="*/ 2761896 h 2792300"/>
                <a:gd name="connsiteX5" fmla="*/ 453626 w 1166812"/>
                <a:gd name="connsiteY5" fmla="*/ 2792300 h 2792300"/>
                <a:gd name="connsiteX6" fmla="*/ 0 w 1166812"/>
                <a:gd name="connsiteY6" fmla="*/ 2792300 h 2792300"/>
                <a:gd name="connsiteX7" fmla="*/ 0 w 1166812"/>
                <a:gd name="connsiteY7" fmla="*/ 2703874 h 2792300"/>
                <a:gd name="connsiteX8" fmla="*/ 0 w 1166812"/>
                <a:gd name="connsiteY8" fmla="*/ 1319949 h 2792300"/>
                <a:gd name="connsiteX9" fmla="*/ 650116 w 1166812"/>
                <a:gd name="connsiteY9" fmla="*/ 181526 h 2792300"/>
                <a:gd name="connsiteX10" fmla="*/ 473032 w 1166812"/>
                <a:gd name="connsiteY10" fmla="*/ 72610 h 2792300"/>
                <a:gd name="connsiteX11" fmla="*/ 975174 w 1166812"/>
                <a:gd name="connsiteY11" fmla="*/ 0 h 27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6812" h="2792300">
                  <a:moveTo>
                    <a:pt x="975174" y="0"/>
                  </a:moveTo>
                  <a:cubicBezTo>
                    <a:pt x="1166812" y="500492"/>
                    <a:pt x="1166812" y="500492"/>
                    <a:pt x="1166812" y="500492"/>
                  </a:cubicBezTo>
                  <a:cubicBezTo>
                    <a:pt x="992154" y="394170"/>
                    <a:pt x="992154" y="394170"/>
                    <a:pt x="992154" y="394170"/>
                  </a:cubicBezTo>
                  <a:lnTo>
                    <a:pt x="453626" y="1319949"/>
                  </a:lnTo>
                  <a:cubicBezTo>
                    <a:pt x="453626" y="2271336"/>
                    <a:pt x="453626" y="2628107"/>
                    <a:pt x="453626" y="2761896"/>
                  </a:cubicBezTo>
                  <a:lnTo>
                    <a:pt x="453626" y="2792300"/>
                  </a:lnTo>
                  <a:lnTo>
                    <a:pt x="0" y="2792300"/>
                  </a:lnTo>
                  <a:lnTo>
                    <a:pt x="0" y="2703874"/>
                  </a:lnTo>
                  <a:cubicBezTo>
                    <a:pt x="0" y="1319949"/>
                    <a:pt x="0" y="1319949"/>
                    <a:pt x="0" y="1319949"/>
                  </a:cubicBezTo>
                  <a:cubicBezTo>
                    <a:pt x="650116" y="181526"/>
                    <a:pt x="650116" y="181526"/>
                    <a:pt x="650116" y="181526"/>
                  </a:cubicBezTo>
                  <a:cubicBezTo>
                    <a:pt x="473032" y="72610"/>
                    <a:pt x="473032" y="72610"/>
                    <a:pt x="473032" y="72610"/>
                  </a:cubicBezTo>
                  <a:cubicBezTo>
                    <a:pt x="975174" y="0"/>
                    <a:pt x="975174" y="0"/>
                    <a:pt x="975174" y="0"/>
                  </a:cubicBezTo>
                  <a:close/>
                </a:path>
              </a:pathLst>
            </a:custGeom>
            <a:solidFill>
              <a:srgbClr val="FFB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1800">
                <a:solidFill>
                  <a:prstClr val="white"/>
                </a:solidFill>
              </a:endParaRPr>
            </a:p>
          </p:txBody>
        </p:sp>
        <p:sp>
          <p:nvSpPr>
            <p:cNvPr id="28" name="矩形 27"/>
            <p:cNvSpPr/>
            <p:nvPr/>
          </p:nvSpPr>
          <p:spPr>
            <a:xfrm>
              <a:off x="3170327" y="2444234"/>
              <a:ext cx="441146" cy="369332"/>
            </a:xfrm>
            <a:prstGeom prst="rect">
              <a:avLst/>
            </a:prstGeom>
          </p:spPr>
          <p:txBody>
            <a:bodyPr wrap="none">
              <a:spAutoFit/>
            </a:bodyPr>
            <a:lstStyle/>
            <a:p>
              <a:pPr defTabSz="914400" eaLnBrk="0" fontAlgn="base" hangingPunct="0">
                <a:spcBef>
                  <a:spcPct val="0"/>
                </a:spcBef>
                <a:spcAft>
                  <a:spcPct val="0"/>
                </a:spcAft>
              </a:pPr>
              <a:r>
                <a:rPr lang="en-US" altLang="zh-CN" sz="1800" b="1" dirty="0">
                  <a:solidFill>
                    <a:srgbClr val="FFFFFF"/>
                  </a:solidFill>
                  <a:latin typeface="Arial" panose="020B0604020202020204" pitchFamily="34" charset="0"/>
                  <a:cs typeface="Arial" panose="020B0604020202020204" pitchFamily="34" charset="0"/>
                </a:rPr>
                <a:t>02</a:t>
              </a:r>
              <a:endParaRPr lang="zh-CN" altLang="en-US" sz="1800" b="1" dirty="0">
                <a:solidFill>
                  <a:srgbClr val="FFFFFF"/>
                </a:solidFill>
              </a:endParaRPr>
            </a:p>
          </p:txBody>
        </p:sp>
      </p:grpSp>
      <p:grpSp>
        <p:nvGrpSpPr>
          <p:cNvPr id="29" name="组合 28"/>
          <p:cNvGrpSpPr/>
          <p:nvPr/>
        </p:nvGrpSpPr>
        <p:grpSpPr>
          <a:xfrm>
            <a:off x="3652131" y="3445976"/>
            <a:ext cx="1700880" cy="3412024"/>
            <a:chOff x="1287463" y="2727326"/>
            <a:chExt cx="1168400" cy="2428763"/>
          </a:xfrm>
          <a:effectLst>
            <a:outerShdw blurRad="254000" dist="63500" dir="2700000" algn="tl" rotWithShape="0">
              <a:prstClr val="black">
                <a:alpha val="20000"/>
              </a:prstClr>
            </a:outerShdw>
          </a:effectLst>
        </p:grpSpPr>
        <p:sp>
          <p:nvSpPr>
            <p:cNvPr id="30" name="任意多边形 29"/>
            <p:cNvSpPr>
              <a:spLocks/>
            </p:cNvSpPr>
            <p:nvPr/>
          </p:nvSpPr>
          <p:spPr bwMode="auto">
            <a:xfrm flipH="1">
              <a:off x="1287463" y="2727326"/>
              <a:ext cx="1168400" cy="2428763"/>
            </a:xfrm>
            <a:custGeom>
              <a:avLst/>
              <a:gdLst>
                <a:gd name="connsiteX0" fmla="*/ 976501 w 1168400"/>
                <a:gd name="connsiteY0" fmla="*/ 0 h 2428763"/>
                <a:gd name="connsiteX1" fmla="*/ 1168400 w 1168400"/>
                <a:gd name="connsiteY1" fmla="*/ 500495 h 2428763"/>
                <a:gd name="connsiteX2" fmla="*/ 993505 w 1168400"/>
                <a:gd name="connsiteY2" fmla="*/ 391579 h 2428763"/>
                <a:gd name="connsiteX3" fmla="*/ 454243 w 1168400"/>
                <a:gd name="connsiteY3" fmla="*/ 1319958 h 2428763"/>
                <a:gd name="connsiteX4" fmla="*/ 454243 w 1168400"/>
                <a:gd name="connsiteY4" fmla="*/ 2157573 h 2428763"/>
                <a:gd name="connsiteX5" fmla="*/ 454243 w 1168400"/>
                <a:gd name="connsiteY5" fmla="*/ 2416248 h 2428763"/>
                <a:gd name="connsiteX6" fmla="*/ 454243 w 1168400"/>
                <a:gd name="connsiteY6" fmla="*/ 2428763 h 2428763"/>
                <a:gd name="connsiteX7" fmla="*/ 0 w 1168400"/>
                <a:gd name="connsiteY7" fmla="*/ 2428763 h 2428763"/>
                <a:gd name="connsiteX8" fmla="*/ 0 w 1168400"/>
                <a:gd name="connsiteY8" fmla="*/ 2355621 h 2428763"/>
                <a:gd name="connsiteX9" fmla="*/ 0 w 1168400"/>
                <a:gd name="connsiteY9" fmla="*/ 2157573 h 2428763"/>
                <a:gd name="connsiteX10" fmla="*/ 0 w 1168400"/>
                <a:gd name="connsiteY10" fmla="*/ 1319958 h 2428763"/>
                <a:gd name="connsiteX11" fmla="*/ 651001 w 1168400"/>
                <a:gd name="connsiteY11" fmla="*/ 181527 h 2428763"/>
                <a:gd name="connsiteX12" fmla="*/ 473676 w 1168400"/>
                <a:gd name="connsiteY12" fmla="*/ 72611 h 2428763"/>
                <a:gd name="connsiteX13" fmla="*/ 976501 w 1168400"/>
                <a:gd name="connsiteY13" fmla="*/ 0 h 242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8400" h="2428763">
                  <a:moveTo>
                    <a:pt x="976501" y="0"/>
                  </a:moveTo>
                  <a:cubicBezTo>
                    <a:pt x="1168400" y="500495"/>
                    <a:pt x="1168400" y="500495"/>
                    <a:pt x="1168400" y="500495"/>
                  </a:cubicBezTo>
                  <a:cubicBezTo>
                    <a:pt x="993505" y="391579"/>
                    <a:pt x="993505" y="391579"/>
                    <a:pt x="993505" y="391579"/>
                  </a:cubicBezTo>
                  <a:lnTo>
                    <a:pt x="454243" y="1319958"/>
                  </a:lnTo>
                  <a:cubicBezTo>
                    <a:pt x="454243" y="2157573"/>
                    <a:pt x="454243" y="2157573"/>
                    <a:pt x="454243" y="2157573"/>
                  </a:cubicBezTo>
                  <a:cubicBezTo>
                    <a:pt x="454243" y="2305388"/>
                    <a:pt x="454243" y="2379295"/>
                    <a:pt x="454243" y="2416248"/>
                  </a:cubicBezTo>
                  <a:lnTo>
                    <a:pt x="454243" y="2428763"/>
                  </a:lnTo>
                  <a:lnTo>
                    <a:pt x="0" y="2428763"/>
                  </a:lnTo>
                  <a:lnTo>
                    <a:pt x="0" y="2355621"/>
                  </a:lnTo>
                  <a:cubicBezTo>
                    <a:pt x="0" y="2157573"/>
                    <a:pt x="0" y="2157573"/>
                    <a:pt x="0" y="2157573"/>
                  </a:cubicBezTo>
                  <a:cubicBezTo>
                    <a:pt x="0" y="1319958"/>
                    <a:pt x="0" y="1319958"/>
                    <a:pt x="0" y="1319958"/>
                  </a:cubicBezTo>
                  <a:cubicBezTo>
                    <a:pt x="651001" y="181527"/>
                    <a:pt x="651001" y="181527"/>
                    <a:pt x="651001" y="181527"/>
                  </a:cubicBezTo>
                  <a:cubicBezTo>
                    <a:pt x="473676" y="72611"/>
                    <a:pt x="473676" y="72611"/>
                    <a:pt x="473676" y="72611"/>
                  </a:cubicBezTo>
                  <a:cubicBezTo>
                    <a:pt x="976501" y="0"/>
                    <a:pt x="976501" y="0"/>
                    <a:pt x="976501" y="0"/>
                  </a:cubicBezTo>
                  <a:close/>
                </a:path>
              </a:pathLst>
            </a:custGeom>
            <a:solidFill>
              <a:srgbClr val="596784"/>
            </a:solidFill>
            <a:ln>
              <a:noFill/>
            </a:ln>
          </p:spPr>
          <p:txBody>
            <a:bodyPr vert="horz" wrap="square" lIns="91440" tIns="45720" rIns="91440" bIns="45720" numCol="1" anchor="t" anchorCtr="0" compatLnSpc="1">
              <a:prstTxWarp prst="textNoShape">
                <a:avLst/>
              </a:prstTxWarp>
              <a:noAutofit/>
            </a:bodyPr>
            <a:lstStyle/>
            <a:p>
              <a:pPr defTabSz="914400" eaLnBrk="0" fontAlgn="base" hangingPunct="0">
                <a:spcBef>
                  <a:spcPct val="0"/>
                </a:spcBef>
                <a:spcAft>
                  <a:spcPct val="0"/>
                </a:spcAft>
              </a:pPr>
              <a:endParaRPr lang="zh-CN" altLang="en-US" sz="1800">
                <a:solidFill>
                  <a:prstClr val="black"/>
                </a:solidFill>
              </a:endParaRPr>
            </a:p>
          </p:txBody>
        </p:sp>
        <p:sp>
          <p:nvSpPr>
            <p:cNvPr id="31" name="矩形 30"/>
            <p:cNvSpPr/>
            <p:nvPr/>
          </p:nvSpPr>
          <p:spPr>
            <a:xfrm>
              <a:off x="1446302" y="2806184"/>
              <a:ext cx="441146" cy="369332"/>
            </a:xfrm>
            <a:prstGeom prst="rect">
              <a:avLst/>
            </a:prstGeom>
          </p:spPr>
          <p:txBody>
            <a:bodyPr wrap="none">
              <a:spAutoFit/>
            </a:bodyPr>
            <a:lstStyle/>
            <a:p>
              <a:pPr defTabSz="914400" eaLnBrk="0" fontAlgn="base" hangingPunct="0">
                <a:spcBef>
                  <a:spcPct val="0"/>
                </a:spcBef>
                <a:spcAft>
                  <a:spcPct val="0"/>
                </a:spcAft>
              </a:pPr>
              <a:r>
                <a:rPr lang="en-US" altLang="zh-CN" sz="1800" b="1" dirty="0">
                  <a:solidFill>
                    <a:srgbClr val="FFFFFF"/>
                  </a:solidFill>
                  <a:latin typeface="Arial" panose="020B0604020202020204" pitchFamily="34" charset="0"/>
                  <a:cs typeface="Arial" panose="020B0604020202020204" pitchFamily="34" charset="0"/>
                </a:rPr>
                <a:t>03</a:t>
              </a:r>
              <a:endParaRPr lang="zh-CN" altLang="en-US" sz="1800" b="1" dirty="0">
                <a:solidFill>
                  <a:srgbClr val="FFFFFF"/>
                </a:solidFill>
              </a:endParaRPr>
            </a:p>
          </p:txBody>
        </p:sp>
      </p:grpSp>
      <p:grpSp>
        <p:nvGrpSpPr>
          <p:cNvPr id="32" name="组合 31"/>
          <p:cNvGrpSpPr/>
          <p:nvPr/>
        </p:nvGrpSpPr>
        <p:grpSpPr>
          <a:xfrm>
            <a:off x="6048615" y="4506650"/>
            <a:ext cx="1700880" cy="2351349"/>
            <a:chOff x="3000375" y="3362326"/>
            <a:chExt cx="1168400" cy="1793762"/>
          </a:xfrm>
          <a:effectLst>
            <a:outerShdw blurRad="254000" dist="63500" dir="2700000" algn="tl" rotWithShape="0">
              <a:prstClr val="black">
                <a:alpha val="20000"/>
              </a:prstClr>
            </a:outerShdw>
          </a:effectLst>
        </p:grpSpPr>
        <p:sp>
          <p:nvSpPr>
            <p:cNvPr id="33" name="任意多边形 32"/>
            <p:cNvSpPr>
              <a:spLocks/>
            </p:cNvSpPr>
            <p:nvPr/>
          </p:nvSpPr>
          <p:spPr bwMode="auto">
            <a:xfrm>
              <a:off x="3000375" y="3362326"/>
              <a:ext cx="1168400" cy="1793762"/>
            </a:xfrm>
            <a:custGeom>
              <a:avLst/>
              <a:gdLst>
                <a:gd name="connsiteX0" fmla="*/ 976501 w 1168400"/>
                <a:gd name="connsiteY0" fmla="*/ 0 h 1781175"/>
                <a:gd name="connsiteX1" fmla="*/ 1168400 w 1168400"/>
                <a:gd name="connsiteY1" fmla="*/ 500498 h 1781175"/>
                <a:gd name="connsiteX2" fmla="*/ 993505 w 1168400"/>
                <a:gd name="connsiteY2" fmla="*/ 391581 h 1781175"/>
                <a:gd name="connsiteX3" fmla="*/ 456672 w 1168400"/>
                <a:gd name="connsiteY3" fmla="*/ 1319965 h 1781175"/>
                <a:gd name="connsiteX4" fmla="*/ 456672 w 1168400"/>
                <a:gd name="connsiteY4" fmla="*/ 1773784 h 1781175"/>
                <a:gd name="connsiteX5" fmla="*/ 456672 w 1168400"/>
                <a:gd name="connsiteY5" fmla="*/ 1781175 h 1781175"/>
                <a:gd name="connsiteX6" fmla="*/ 0 w 1168400"/>
                <a:gd name="connsiteY6" fmla="*/ 1781175 h 1781175"/>
                <a:gd name="connsiteX7" fmla="*/ 0 w 1168400"/>
                <a:gd name="connsiteY7" fmla="*/ 1758070 h 1781175"/>
                <a:gd name="connsiteX8" fmla="*/ 0 w 1168400"/>
                <a:gd name="connsiteY8" fmla="*/ 1478153 h 1781175"/>
                <a:gd name="connsiteX9" fmla="*/ 0 w 1168400"/>
                <a:gd name="connsiteY9" fmla="*/ 1319965 h 1781175"/>
                <a:gd name="connsiteX10" fmla="*/ 651001 w 1168400"/>
                <a:gd name="connsiteY10" fmla="*/ 181528 h 1781175"/>
                <a:gd name="connsiteX11" fmla="*/ 476105 w 1168400"/>
                <a:gd name="connsiteY11" fmla="*/ 72611 h 1781175"/>
                <a:gd name="connsiteX12" fmla="*/ 976501 w 1168400"/>
                <a:gd name="connsiteY12" fmla="*/ 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8400" h="1781175">
                  <a:moveTo>
                    <a:pt x="976501" y="0"/>
                  </a:moveTo>
                  <a:cubicBezTo>
                    <a:pt x="1168400" y="500498"/>
                    <a:pt x="1168400" y="500498"/>
                    <a:pt x="1168400" y="500498"/>
                  </a:cubicBezTo>
                  <a:cubicBezTo>
                    <a:pt x="993505" y="391581"/>
                    <a:pt x="993505" y="391581"/>
                    <a:pt x="993505" y="391581"/>
                  </a:cubicBezTo>
                  <a:lnTo>
                    <a:pt x="456672" y="1319965"/>
                  </a:lnTo>
                  <a:cubicBezTo>
                    <a:pt x="456672" y="1773784"/>
                    <a:pt x="456672" y="1773784"/>
                    <a:pt x="456672" y="1773784"/>
                  </a:cubicBezTo>
                  <a:lnTo>
                    <a:pt x="456672" y="1781175"/>
                  </a:lnTo>
                  <a:lnTo>
                    <a:pt x="0" y="1781175"/>
                  </a:lnTo>
                  <a:lnTo>
                    <a:pt x="0" y="1758070"/>
                  </a:lnTo>
                  <a:cubicBezTo>
                    <a:pt x="0" y="1478153"/>
                    <a:pt x="0" y="1478153"/>
                    <a:pt x="0" y="1478153"/>
                  </a:cubicBezTo>
                  <a:cubicBezTo>
                    <a:pt x="0" y="1319965"/>
                    <a:pt x="0" y="1319965"/>
                    <a:pt x="0" y="1319965"/>
                  </a:cubicBezTo>
                  <a:cubicBezTo>
                    <a:pt x="651001" y="181528"/>
                    <a:pt x="651001" y="181528"/>
                    <a:pt x="651001" y="181528"/>
                  </a:cubicBezTo>
                  <a:cubicBezTo>
                    <a:pt x="476105" y="72611"/>
                    <a:pt x="476105" y="72611"/>
                    <a:pt x="476105" y="72611"/>
                  </a:cubicBezTo>
                  <a:cubicBezTo>
                    <a:pt x="976501" y="0"/>
                    <a:pt x="976501" y="0"/>
                    <a:pt x="976501" y="0"/>
                  </a:cubicBezTo>
                  <a:close/>
                </a:path>
              </a:pathLst>
            </a:custGeom>
            <a:solidFill>
              <a:srgbClr val="767676"/>
            </a:solidFill>
            <a:ln>
              <a:noFill/>
            </a:ln>
          </p:spPr>
          <p:txBody>
            <a:bodyPr vert="horz" wrap="square" lIns="91440" tIns="45720" rIns="91440" bIns="45720" numCol="1" anchor="t" anchorCtr="0" compatLnSpc="1">
              <a:prstTxWarp prst="textNoShape">
                <a:avLst/>
              </a:prstTxWarp>
              <a:noAutofit/>
            </a:bodyPr>
            <a:lstStyle/>
            <a:p>
              <a:pPr defTabSz="914400" eaLnBrk="0" fontAlgn="base" hangingPunct="0">
                <a:spcBef>
                  <a:spcPct val="0"/>
                </a:spcBef>
                <a:spcAft>
                  <a:spcPct val="0"/>
                </a:spcAft>
              </a:pPr>
              <a:endParaRPr lang="zh-CN" altLang="en-US" sz="1800">
                <a:solidFill>
                  <a:prstClr val="black"/>
                </a:solidFill>
              </a:endParaRPr>
            </a:p>
          </p:txBody>
        </p:sp>
        <p:sp>
          <p:nvSpPr>
            <p:cNvPr id="34" name="矩形 33"/>
            <p:cNvSpPr/>
            <p:nvPr/>
          </p:nvSpPr>
          <p:spPr>
            <a:xfrm>
              <a:off x="3656102" y="3425309"/>
              <a:ext cx="441146" cy="369332"/>
            </a:xfrm>
            <a:prstGeom prst="rect">
              <a:avLst/>
            </a:prstGeom>
          </p:spPr>
          <p:txBody>
            <a:bodyPr wrap="none">
              <a:spAutoFit/>
            </a:bodyPr>
            <a:lstStyle/>
            <a:p>
              <a:pPr defTabSz="914400" eaLnBrk="0" fontAlgn="base" hangingPunct="0">
                <a:spcBef>
                  <a:spcPct val="0"/>
                </a:spcBef>
                <a:spcAft>
                  <a:spcPct val="0"/>
                </a:spcAft>
              </a:pPr>
              <a:r>
                <a:rPr lang="en-US" altLang="zh-CN" sz="1800" b="1" dirty="0">
                  <a:solidFill>
                    <a:srgbClr val="FFFFFF"/>
                  </a:solidFill>
                  <a:latin typeface="Arial" panose="020B0604020202020204" pitchFamily="34" charset="0"/>
                  <a:cs typeface="Arial" panose="020B0604020202020204" pitchFamily="34" charset="0"/>
                </a:rPr>
                <a:t>04</a:t>
              </a:r>
              <a:endParaRPr lang="zh-CN" altLang="en-US" sz="1800" b="1" dirty="0">
                <a:solidFill>
                  <a:srgbClr val="FFFFFF"/>
                </a:solidFill>
              </a:endParaRPr>
            </a:p>
          </p:txBody>
        </p:sp>
      </p:grpSp>
      <p:sp>
        <p:nvSpPr>
          <p:cNvPr id="36" name="矩形 35"/>
          <p:cNvSpPr/>
          <p:nvPr/>
        </p:nvSpPr>
        <p:spPr>
          <a:xfrm>
            <a:off x="6503879" y="1361380"/>
            <a:ext cx="4033988" cy="983026"/>
          </a:xfrm>
          <a:prstGeom prst="rect">
            <a:avLst/>
          </a:prstGeom>
        </p:spPr>
        <p:txBody>
          <a:bodyPr wrap="square">
            <a:spAutoFit/>
          </a:bodyPr>
          <a:lstStyle/>
          <a:p>
            <a:pPr defTabSz="1450940">
              <a:lnSpc>
                <a:spcPct val="150000"/>
              </a:lnSpc>
            </a:pPr>
            <a:r>
              <a:rPr lang="en-US" altLang="zh-CN" sz="1600" b="1" kern="0" dirty="0">
                <a:solidFill>
                  <a:schemeClr val="tx1">
                    <a:lumMod val="65000"/>
                    <a:lumOff val="35000"/>
                  </a:schemeClr>
                </a:solidFill>
                <a:latin typeface="微软雅黑" panose="020B0503020204020204" pitchFamily="34" charset="-122"/>
                <a:ea typeface="微软雅黑" panose="020B0503020204020204" pitchFamily="34" charset="-122"/>
              </a:rPr>
              <a:t>Add title text</a:t>
            </a:r>
          </a:p>
          <a:p>
            <a:pP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7097799" y="2830785"/>
            <a:ext cx="4033988" cy="983026"/>
          </a:xfrm>
          <a:prstGeom prst="rect">
            <a:avLst/>
          </a:prstGeom>
        </p:spPr>
        <p:txBody>
          <a:bodyPr wrap="square">
            <a:spAutoFit/>
          </a:bodyPr>
          <a:lstStyle/>
          <a:p>
            <a:pPr defTabSz="1450940">
              <a:lnSpc>
                <a:spcPct val="150000"/>
              </a:lnSpc>
            </a:pPr>
            <a:r>
              <a:rPr lang="en-US" altLang="zh-CN" sz="1600" b="1" kern="0" dirty="0">
                <a:solidFill>
                  <a:schemeClr val="tx1">
                    <a:lumMod val="65000"/>
                    <a:lumOff val="35000"/>
                  </a:schemeClr>
                </a:solidFill>
                <a:latin typeface="微软雅黑" panose="020B0503020204020204" pitchFamily="34" charset="-122"/>
                <a:ea typeface="微软雅黑" panose="020B0503020204020204" pitchFamily="34" charset="-122"/>
              </a:rPr>
              <a:t>Add title text</a:t>
            </a:r>
          </a:p>
          <a:p>
            <a:pP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437321" y="2253704"/>
            <a:ext cx="3646395" cy="1260025"/>
          </a:xfrm>
          <a:prstGeom prst="rect">
            <a:avLst/>
          </a:prstGeom>
        </p:spPr>
        <p:txBody>
          <a:bodyPr wrap="square">
            <a:spAutoFit/>
          </a:bodyPr>
          <a:lstStyle/>
          <a:p>
            <a:pPr algn="r" defTabSz="1450940">
              <a:lnSpc>
                <a:spcPct val="150000"/>
              </a:lnSpc>
            </a:pPr>
            <a:r>
              <a:rPr lang="en-US" altLang="zh-CN" sz="1600" b="1" kern="0" dirty="0">
                <a:solidFill>
                  <a:schemeClr val="tx1">
                    <a:lumMod val="65000"/>
                    <a:lumOff val="35000"/>
                  </a:schemeClr>
                </a:solidFill>
                <a:latin typeface="微软雅黑" panose="020B0503020204020204" pitchFamily="34" charset="-122"/>
                <a:ea typeface="微软雅黑" panose="020B0503020204020204" pitchFamily="34" charset="-122"/>
              </a:rPr>
              <a:t>Add title text</a:t>
            </a:r>
            <a:endParaRPr lang="zh-CN" altLang="en-US" sz="1600" b="1"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7793403" y="4388015"/>
            <a:ext cx="4033988" cy="983026"/>
          </a:xfrm>
          <a:prstGeom prst="rect">
            <a:avLst/>
          </a:prstGeom>
        </p:spPr>
        <p:txBody>
          <a:bodyPr wrap="square">
            <a:spAutoFit/>
          </a:bodyPr>
          <a:lstStyle/>
          <a:p>
            <a:pPr defTabSz="1450940">
              <a:lnSpc>
                <a:spcPct val="150000"/>
              </a:lnSpc>
            </a:pPr>
            <a:r>
              <a:rPr lang="en-US" altLang="zh-CN" sz="1600" b="1" kern="0" dirty="0">
                <a:solidFill>
                  <a:schemeClr val="tx1">
                    <a:lumMod val="65000"/>
                    <a:lumOff val="35000"/>
                  </a:schemeClr>
                </a:solidFill>
                <a:latin typeface="微软雅黑" panose="020B0503020204020204" pitchFamily="34" charset="-122"/>
                <a:ea typeface="微软雅黑" panose="020B0503020204020204" pitchFamily="34" charset="-122"/>
              </a:rPr>
              <a:t>Add title text</a:t>
            </a:r>
          </a:p>
          <a:p>
            <a:pP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394446" y="0"/>
            <a:ext cx="5182389" cy="994611"/>
            <a:chOff x="394446" y="0"/>
            <a:chExt cx="5182389" cy="994611"/>
          </a:xfrm>
        </p:grpSpPr>
        <p:sp>
          <p:nvSpPr>
            <p:cNvPr id="22" name="文本框 21">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23" name="矩形 22">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24" name="组合 23"/>
            <p:cNvGrpSpPr/>
            <p:nvPr/>
          </p:nvGrpSpPr>
          <p:grpSpPr>
            <a:xfrm>
              <a:off x="394446" y="0"/>
              <a:ext cx="666734" cy="994611"/>
              <a:chOff x="514366" y="0"/>
              <a:chExt cx="666734" cy="994611"/>
            </a:xfrm>
          </p:grpSpPr>
          <p:sp>
            <p:nvSpPr>
              <p:cNvPr id="25" name="矩形 24"/>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TextBox 48"/>
              <p:cNvSpPr txBox="1"/>
              <p:nvPr/>
            </p:nvSpPr>
            <p:spPr>
              <a:xfrm>
                <a:off x="514366" y="97195"/>
                <a:ext cx="666734" cy="800219"/>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2</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3715148363"/>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left)">
                                      <p:cBhvr>
                                        <p:cTn id="13" dur="750"/>
                                        <p:tgtEl>
                                          <p:spTgt spid="36"/>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22" presetClass="entr" presetSubtype="8"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750"/>
                                        <p:tgtEl>
                                          <p:spTgt spid="37"/>
                                        </p:tgtEl>
                                      </p:cBhvr>
                                    </p:animEffect>
                                  </p:childTnLst>
                                </p:cTn>
                              </p:par>
                            </p:childTnLst>
                          </p:cTn>
                        </p:par>
                        <p:par>
                          <p:cTn id="24" fill="hold">
                            <p:stCondLst>
                              <p:cond delay="3500"/>
                            </p:stCondLst>
                            <p:childTnLst>
                              <p:par>
                                <p:cTn id="25" presetID="42" presetClass="entr" presetSubtype="0"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750"/>
                                        <p:tgtEl>
                                          <p:spTgt spid="38"/>
                                        </p:tgtEl>
                                      </p:cBhvr>
                                    </p:animEffect>
                                  </p:childTnLst>
                                </p:cTn>
                              </p:par>
                            </p:childTnLst>
                          </p:cTn>
                        </p:par>
                        <p:par>
                          <p:cTn id="34" fill="hold">
                            <p:stCondLst>
                              <p:cond delay="5250"/>
                            </p:stCondLst>
                            <p:childTnLst>
                              <p:par>
                                <p:cTn id="35" presetID="42" presetClass="entr" presetSubtype="0"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childTnLst>
                          </p:cTn>
                        </p:par>
                        <p:par>
                          <p:cTn id="40" fill="hold">
                            <p:stCondLst>
                              <p:cond delay="6250"/>
                            </p:stCondLst>
                            <p:childTnLst>
                              <p:par>
                                <p:cTn id="41" presetID="2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2351314" y="1577306"/>
            <a:ext cx="4094457" cy="769441"/>
          </a:xfrm>
          <a:prstGeom prst="rect">
            <a:avLst/>
          </a:prstGeom>
          <a:noFill/>
        </p:spPr>
        <p:txBody>
          <a:bodyPr wrap="square" rtlCol="0">
            <a:spAutoFit/>
          </a:bodyPr>
          <a:lstStyle/>
          <a:p>
            <a:r>
              <a:rPr lang="en-US" altLang="zh-CN" sz="4400" b="1" dirty="0">
                <a:solidFill>
                  <a:srgbClr val="596784"/>
                </a:solidFill>
                <a:latin typeface="微软雅黑" panose="020B0503020204020204" pitchFamily="34" charset="-122"/>
                <a:ea typeface="微软雅黑" panose="020B0503020204020204" pitchFamily="34" charset="-122"/>
              </a:rPr>
              <a:t>Add title text</a:t>
            </a:r>
            <a:endParaRPr lang="zh-CN" altLang="en-US" sz="4400" b="1" dirty="0">
              <a:solidFill>
                <a:srgbClr val="596784"/>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381789" y="1637266"/>
            <a:ext cx="2443397" cy="461665"/>
          </a:xfrm>
          <a:prstGeom prst="rect">
            <a:avLst/>
          </a:prstGeom>
          <a:noFill/>
        </p:spPr>
        <p:txBody>
          <a:bodyPr wrap="square" rtlCol="0">
            <a:spAutoFit/>
          </a:bodyPr>
          <a:lstStyle/>
          <a:p>
            <a:r>
              <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rPr>
              <a:t>TEXT</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6343086" y="2000459"/>
            <a:ext cx="1449436" cy="276999"/>
          </a:xfrm>
          <a:prstGeom prst="rect">
            <a:avLst/>
          </a:prstGeom>
        </p:spPr>
        <p:txBody>
          <a:bodyPr wrap="none">
            <a:spAutoFit/>
          </a:bodyPr>
          <a:lstStyle/>
          <a:p>
            <a:r>
              <a:rPr lang="en-US" altLang="zh-CN" sz="1200" b="1" dirty="0">
                <a:solidFill>
                  <a:schemeClr val="tx1">
                    <a:lumMod val="65000"/>
                    <a:lumOff val="35000"/>
                  </a:schemeClr>
                </a:solidFill>
                <a:latin typeface="arial" panose="020B0604020202020204" pitchFamily="34" charset="0"/>
              </a:rPr>
              <a:t>corporate culture</a:t>
            </a:r>
            <a:endParaRPr lang="zh-CN" altLang="en-US" sz="1200" dirty="0">
              <a:solidFill>
                <a:schemeClr val="tx1">
                  <a:lumMod val="65000"/>
                  <a:lumOff val="35000"/>
                </a:schemeClr>
              </a:solidFill>
            </a:endParaRPr>
          </a:p>
        </p:txBody>
      </p:sp>
      <p:grpSp>
        <p:nvGrpSpPr>
          <p:cNvPr id="22" name="组合 21"/>
          <p:cNvGrpSpPr/>
          <p:nvPr/>
        </p:nvGrpSpPr>
        <p:grpSpPr>
          <a:xfrm>
            <a:off x="967486" y="3682379"/>
            <a:ext cx="2304000" cy="2304000"/>
            <a:chOff x="700786" y="3502702"/>
            <a:chExt cx="2304000" cy="2304000"/>
          </a:xfrm>
          <a:effectLst>
            <a:outerShdw blurRad="254000" dist="63500" dir="2700000" algn="tl" rotWithShape="0">
              <a:prstClr val="black">
                <a:alpha val="20000"/>
              </a:prstClr>
            </a:outerShdw>
          </a:effectLst>
        </p:grpSpPr>
        <p:grpSp>
          <p:nvGrpSpPr>
            <p:cNvPr id="23" name="组合 22"/>
            <p:cNvGrpSpPr/>
            <p:nvPr/>
          </p:nvGrpSpPr>
          <p:grpSpPr>
            <a:xfrm>
              <a:off x="700786" y="3502702"/>
              <a:ext cx="2304000" cy="2304000"/>
              <a:chOff x="1094486" y="3502702"/>
              <a:chExt cx="2304000" cy="2304000"/>
            </a:xfrm>
          </p:grpSpPr>
          <p:sp>
            <p:nvSpPr>
              <p:cNvPr id="35" name="对角圆角矩形 34"/>
              <p:cNvSpPr/>
              <p:nvPr/>
            </p:nvSpPr>
            <p:spPr>
              <a:xfrm flipH="1">
                <a:off x="1094486" y="3502702"/>
                <a:ext cx="2304000" cy="2304000"/>
              </a:xfrm>
              <a:prstGeom prst="round2DiagRect">
                <a:avLst>
                  <a:gd name="adj1" fmla="val 50000"/>
                  <a:gd name="adj2" fmla="val 0"/>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279230" y="3637613"/>
                <a:ext cx="194872" cy="1948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923193" y="3898512"/>
              <a:ext cx="1588867" cy="338554"/>
            </a:xfrm>
            <a:prstGeom prst="rect">
              <a:avLst/>
            </a:prstGeom>
            <a:noFill/>
          </p:spPr>
          <p:txBody>
            <a:bodyPr wrap="square"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Add title text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923193" y="4251628"/>
              <a:ext cx="1814089" cy="890693"/>
            </a:xfrm>
            <a:prstGeom prst="rect">
              <a:avLst/>
            </a:prstGeom>
            <a:noFill/>
          </p:spPr>
          <p:txBody>
            <a:bodyPr wrap="square" rtlCol="0">
              <a:spAutoFit/>
            </a:bodyPr>
            <a:lstStyle/>
            <a:p>
              <a:pPr>
                <a:lnSpc>
                  <a:spcPct val="150000"/>
                </a:lnSpc>
              </a:pPr>
              <a:r>
                <a:rPr lang="en-US" altLang="zh-CN" sz="1200" dirty="0">
                  <a:solidFill>
                    <a:schemeClr val="bg1"/>
                  </a:solidFill>
                  <a:latin typeface="微软雅黑" panose="020B0503020204020204" pitchFamily="34" charset="-122"/>
                  <a:ea typeface="微软雅黑" panose="020B0503020204020204" pitchFamily="34" charset="-122"/>
                </a:rPr>
                <a:t>Click here to add content, content to match the title. </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3620241" y="3038767"/>
            <a:ext cx="2304000" cy="2304000"/>
            <a:chOff x="3397909" y="2964222"/>
            <a:chExt cx="2304000" cy="2304000"/>
          </a:xfrm>
          <a:effectLst>
            <a:outerShdw blurRad="254000" dist="63500" dir="2700000" algn="tl" rotWithShape="0">
              <a:prstClr val="black">
                <a:alpha val="20000"/>
              </a:prstClr>
            </a:outerShdw>
          </a:effectLst>
        </p:grpSpPr>
        <p:sp>
          <p:nvSpPr>
            <p:cNvPr id="42" name="对角圆角矩形 41"/>
            <p:cNvSpPr/>
            <p:nvPr/>
          </p:nvSpPr>
          <p:spPr>
            <a:xfrm flipH="1">
              <a:off x="3397909" y="2964222"/>
              <a:ext cx="2304000" cy="2304000"/>
            </a:xfrm>
            <a:prstGeom prst="round2DiagRect">
              <a:avLst>
                <a:gd name="adj1" fmla="val 50000"/>
                <a:gd name="adj2" fmla="val 0"/>
              </a:avLst>
            </a:prstGeom>
            <a:solidFill>
              <a:srgbClr val="FFB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3639739" y="3218122"/>
              <a:ext cx="1834731" cy="338554"/>
            </a:xfrm>
            <a:prstGeom prst="rect">
              <a:avLst/>
            </a:prstGeom>
            <a:noFill/>
          </p:spPr>
          <p:txBody>
            <a:bodyPr wrap="square"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Add title text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3624920" y="3589212"/>
              <a:ext cx="1834731" cy="890693"/>
            </a:xfrm>
            <a:prstGeom prst="rect">
              <a:avLst/>
            </a:prstGeom>
            <a:noFill/>
          </p:spPr>
          <p:txBody>
            <a:bodyPr wrap="square" rtlCol="0">
              <a:spAutoFit/>
            </a:bodyPr>
            <a:lstStyle/>
            <a:p>
              <a:pPr>
                <a:lnSpc>
                  <a:spcPct val="150000"/>
                </a:lnSpc>
              </a:pPr>
              <a:r>
                <a:rPr lang="en-US" altLang="zh-CN" sz="1200" dirty="0">
                  <a:solidFill>
                    <a:schemeClr val="bg1"/>
                  </a:solidFill>
                  <a:latin typeface="微软雅黑" panose="020B0503020204020204" pitchFamily="34" charset="-122"/>
                  <a:ea typeface="微软雅黑" panose="020B0503020204020204" pitchFamily="34" charset="-122"/>
                </a:rPr>
                <a:t>Click here to add content, content to match the title. </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45" name="椭圆 44"/>
            <p:cNvSpPr/>
            <p:nvPr/>
          </p:nvSpPr>
          <p:spPr>
            <a:xfrm>
              <a:off x="3527318" y="3040918"/>
              <a:ext cx="194872" cy="1948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6272996" y="3682379"/>
            <a:ext cx="2304000" cy="2304000"/>
            <a:chOff x="5821250" y="3497824"/>
            <a:chExt cx="2304000" cy="2304000"/>
          </a:xfrm>
          <a:effectLst>
            <a:outerShdw blurRad="254000" dist="63500" dir="2700000" algn="tl" rotWithShape="0">
              <a:prstClr val="black">
                <a:alpha val="20000"/>
              </a:prstClr>
            </a:outerShdw>
          </a:effectLst>
        </p:grpSpPr>
        <p:sp>
          <p:nvSpPr>
            <p:cNvPr id="47" name="对角圆角矩形 46"/>
            <p:cNvSpPr/>
            <p:nvPr/>
          </p:nvSpPr>
          <p:spPr>
            <a:xfrm flipH="1">
              <a:off x="5821250" y="3497824"/>
              <a:ext cx="2304000" cy="2304000"/>
            </a:xfrm>
            <a:prstGeom prst="round2DiagRect">
              <a:avLst>
                <a:gd name="adj1" fmla="val 50000"/>
                <a:gd name="adj2" fmla="val 0"/>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6367832" y="4001068"/>
              <a:ext cx="1679488" cy="338554"/>
            </a:xfrm>
            <a:prstGeom prst="rect">
              <a:avLst/>
            </a:prstGeom>
            <a:noFill/>
          </p:spPr>
          <p:txBody>
            <a:bodyPr wrap="square" rtlCol="0">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Add title text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6311997" y="4359829"/>
              <a:ext cx="1679488" cy="890693"/>
            </a:xfrm>
            <a:prstGeom prst="rect">
              <a:avLst/>
            </a:prstGeom>
            <a:noFill/>
          </p:spPr>
          <p:txBody>
            <a:bodyPr wrap="square" rtlCol="0">
              <a:spAutoFit/>
            </a:bodyPr>
            <a:lstStyle/>
            <a:p>
              <a:pPr algn="ctr">
                <a:lnSpc>
                  <a:spcPct val="150000"/>
                </a:lnSpc>
              </a:pPr>
              <a:r>
                <a:rPr lang="en-US" altLang="zh-CN" sz="1200" dirty="0">
                  <a:solidFill>
                    <a:schemeClr val="bg1"/>
                  </a:solidFill>
                  <a:latin typeface="微软雅黑" panose="020B0503020204020204" pitchFamily="34" charset="-122"/>
                  <a:ea typeface="微软雅黑" panose="020B0503020204020204" pitchFamily="34" charset="-122"/>
                </a:rPr>
                <a:t>Click here to add content, content to match the title. </a:t>
              </a:r>
            </a:p>
          </p:txBody>
        </p:sp>
        <p:sp>
          <p:nvSpPr>
            <p:cNvPr id="50" name="椭圆 49"/>
            <p:cNvSpPr/>
            <p:nvPr/>
          </p:nvSpPr>
          <p:spPr>
            <a:xfrm>
              <a:off x="5935946" y="3532005"/>
              <a:ext cx="194872" cy="1948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8925752" y="3038767"/>
            <a:ext cx="2304000" cy="2304000"/>
            <a:chOff x="8197436" y="2859090"/>
            <a:chExt cx="2304000" cy="2304000"/>
          </a:xfrm>
          <a:effectLst>
            <a:outerShdw blurRad="254000" dist="63500" dir="2700000" algn="tl" rotWithShape="0">
              <a:prstClr val="black">
                <a:alpha val="20000"/>
              </a:prstClr>
            </a:outerShdw>
          </a:effectLst>
        </p:grpSpPr>
        <p:sp>
          <p:nvSpPr>
            <p:cNvPr id="52" name="对角圆角矩形 51"/>
            <p:cNvSpPr/>
            <p:nvPr/>
          </p:nvSpPr>
          <p:spPr>
            <a:xfrm>
              <a:off x="8197436" y="2859090"/>
              <a:ext cx="2304000" cy="2304000"/>
            </a:xfrm>
            <a:prstGeom prst="round2DiagRect">
              <a:avLst>
                <a:gd name="adj1" fmla="val 50000"/>
                <a:gd name="adj2" fmla="val 0"/>
              </a:avLst>
            </a:prstGeom>
            <a:solidFill>
              <a:srgbClr val="FFB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8292823" y="4852042"/>
              <a:ext cx="194872" cy="1948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8487696" y="3170877"/>
              <a:ext cx="1724902" cy="338554"/>
            </a:xfrm>
            <a:prstGeom prst="rect">
              <a:avLst/>
            </a:prstGeom>
            <a:noFill/>
          </p:spPr>
          <p:txBody>
            <a:bodyPr wrap="square" rtlCol="0">
              <a:spAutoFit/>
            </a:bodyPr>
            <a:lstStyle/>
            <a:p>
              <a:pPr algn="r"/>
              <a:r>
                <a:rPr lang="en-US" altLang="zh-CN" sz="1600" b="1" dirty="0">
                  <a:solidFill>
                    <a:schemeClr val="bg1"/>
                  </a:solidFill>
                  <a:latin typeface="微软雅黑" panose="020B0503020204020204" pitchFamily="34" charset="-122"/>
                  <a:ea typeface="微软雅黑" panose="020B0503020204020204" pitchFamily="34" charset="-122"/>
                </a:rPr>
                <a:t>Add title text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8581316" y="3560599"/>
              <a:ext cx="1914882" cy="890693"/>
            </a:xfrm>
            <a:prstGeom prst="rect">
              <a:avLst/>
            </a:prstGeom>
            <a:noFill/>
          </p:spPr>
          <p:txBody>
            <a:bodyPr wrap="square" rtlCol="0">
              <a:spAutoFit/>
            </a:bodyPr>
            <a:lstStyle/>
            <a:p>
              <a:pPr>
                <a:lnSpc>
                  <a:spcPct val="150000"/>
                </a:lnSpc>
              </a:pPr>
              <a:r>
                <a:rPr lang="en-US" altLang="zh-CN" sz="1200" dirty="0">
                  <a:solidFill>
                    <a:schemeClr val="bg1"/>
                  </a:solidFill>
                  <a:latin typeface="微软雅黑" panose="020B0503020204020204" pitchFamily="34" charset="-122"/>
                  <a:ea typeface="微软雅黑" panose="020B0503020204020204" pitchFamily="34" charset="-122"/>
                </a:rPr>
                <a:t>Click here to add content, content to match the title. </a:t>
              </a:r>
            </a:p>
          </p:txBody>
        </p:sp>
      </p:grpSp>
      <p:grpSp>
        <p:nvGrpSpPr>
          <p:cNvPr id="29" name="组合 28"/>
          <p:cNvGrpSpPr/>
          <p:nvPr/>
        </p:nvGrpSpPr>
        <p:grpSpPr>
          <a:xfrm>
            <a:off x="394446" y="0"/>
            <a:ext cx="5182389" cy="994611"/>
            <a:chOff x="394446" y="0"/>
            <a:chExt cx="5182389" cy="994611"/>
          </a:xfrm>
        </p:grpSpPr>
        <p:sp>
          <p:nvSpPr>
            <p:cNvPr id="30" name="文本框 29">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31" name="矩形 30">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32" name="组合 31"/>
            <p:cNvGrpSpPr/>
            <p:nvPr/>
          </p:nvGrpSpPr>
          <p:grpSpPr>
            <a:xfrm>
              <a:off x="394446" y="0"/>
              <a:ext cx="666734" cy="994611"/>
              <a:chOff x="514366" y="0"/>
              <a:chExt cx="666734" cy="994611"/>
            </a:xfrm>
          </p:grpSpPr>
          <p:sp>
            <p:nvSpPr>
              <p:cNvPr id="33" name="矩形 32"/>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TextBox 48"/>
              <p:cNvSpPr txBox="1"/>
              <p:nvPr/>
            </p:nvSpPr>
            <p:spPr>
              <a:xfrm>
                <a:off x="514366" y="97195"/>
                <a:ext cx="666734" cy="800219"/>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2</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888157149"/>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3333"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0-#ppt_w/2"/>
                                          </p:val>
                                        </p:tav>
                                        <p:tav tm="100000">
                                          <p:val>
                                            <p:strVal val="#ppt_x"/>
                                          </p:val>
                                        </p:tav>
                                      </p:tavLst>
                                    </p:anim>
                                    <p:anim calcmode="lin" valueType="num">
                                      <p:cBhvr additive="base">
                                        <p:cTn id="8" dur="75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decel="53333" fill="hold" grpId="0" nodeType="with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1+#ppt_w/2"/>
                                          </p:val>
                                        </p:tav>
                                        <p:tav tm="100000">
                                          <p:val>
                                            <p:strVal val="#ppt_x"/>
                                          </p:val>
                                        </p:tav>
                                      </p:tavLst>
                                    </p:anim>
                                    <p:anim calcmode="lin" valueType="num">
                                      <p:cBhvr additive="base">
                                        <p:cTn id="12" dur="75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decel="53333" fill="hold" grpId="0"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1+#ppt_w/2"/>
                                          </p:val>
                                        </p:tav>
                                        <p:tav tm="100000">
                                          <p:val>
                                            <p:strVal val="#ppt_x"/>
                                          </p:val>
                                        </p:tav>
                                      </p:tavLst>
                                    </p:anim>
                                    <p:anim calcmode="lin" valueType="num">
                                      <p:cBhvr additive="base">
                                        <p:cTn id="16" dur="750" fill="hold"/>
                                        <p:tgtEl>
                                          <p:spTgt spid="21"/>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37"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900" decel="100000" fill="hold"/>
                                        <p:tgtEl>
                                          <p:spTgt spid="22"/>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24" fill="hold">
                            <p:stCondLst>
                              <p:cond delay="2250"/>
                            </p:stCondLst>
                            <p:childTnLst>
                              <p:par>
                                <p:cTn id="25" presetID="37" presetClass="entr" presetSubtype="0"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900" decel="100000" fill="hold"/>
                                        <p:tgtEl>
                                          <p:spTgt spid="4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par>
                          <p:cTn id="31" fill="hold">
                            <p:stCondLst>
                              <p:cond delay="3250"/>
                            </p:stCondLst>
                            <p:childTnLst>
                              <p:par>
                                <p:cTn id="32" presetID="37" presetClass="entr" presetSubtype="0"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1000"/>
                                        <p:tgtEl>
                                          <p:spTgt spid="46"/>
                                        </p:tgtEl>
                                      </p:cBhvr>
                                    </p:animEffect>
                                    <p:anim calcmode="lin" valueType="num">
                                      <p:cBhvr>
                                        <p:cTn id="35" dur="1000" fill="hold"/>
                                        <p:tgtEl>
                                          <p:spTgt spid="46"/>
                                        </p:tgtEl>
                                        <p:attrNameLst>
                                          <p:attrName>ppt_x</p:attrName>
                                        </p:attrNameLst>
                                      </p:cBhvr>
                                      <p:tavLst>
                                        <p:tav tm="0">
                                          <p:val>
                                            <p:strVal val="#ppt_x"/>
                                          </p:val>
                                        </p:tav>
                                        <p:tav tm="100000">
                                          <p:val>
                                            <p:strVal val="#ppt_x"/>
                                          </p:val>
                                        </p:tav>
                                      </p:tavLst>
                                    </p:anim>
                                    <p:anim calcmode="lin" valueType="num">
                                      <p:cBhvr>
                                        <p:cTn id="36" dur="900" decel="100000" fill="hold"/>
                                        <p:tgtEl>
                                          <p:spTgt spid="46"/>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38" fill="hold">
                            <p:stCondLst>
                              <p:cond delay="4250"/>
                            </p:stCondLst>
                            <p:childTnLst>
                              <p:par>
                                <p:cTn id="39" presetID="37" presetClass="entr" presetSubtype="0" fill="hold"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1000"/>
                                        <p:tgtEl>
                                          <p:spTgt spid="51"/>
                                        </p:tgtEl>
                                      </p:cBhvr>
                                    </p:animEffect>
                                    <p:anim calcmode="lin" valueType="num">
                                      <p:cBhvr>
                                        <p:cTn id="42" dur="1000" fill="hold"/>
                                        <p:tgtEl>
                                          <p:spTgt spid="51"/>
                                        </p:tgtEl>
                                        <p:attrNameLst>
                                          <p:attrName>ppt_x</p:attrName>
                                        </p:attrNameLst>
                                      </p:cBhvr>
                                      <p:tavLst>
                                        <p:tav tm="0">
                                          <p:val>
                                            <p:strVal val="#ppt_x"/>
                                          </p:val>
                                        </p:tav>
                                        <p:tav tm="100000">
                                          <p:val>
                                            <p:strVal val="#ppt_x"/>
                                          </p:val>
                                        </p:tav>
                                      </p:tavLst>
                                    </p:anim>
                                    <p:anim calcmode="lin" valueType="num">
                                      <p:cBhvr>
                                        <p:cTn id="43" dur="900" decel="100000" fill="hold"/>
                                        <p:tgtEl>
                                          <p:spTgt spid="51"/>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椭圆 2"/>
          <p:cNvSpPr/>
          <p:nvPr/>
        </p:nvSpPr>
        <p:spPr>
          <a:xfrm>
            <a:off x="900789" y="2062573"/>
            <a:ext cx="4573157" cy="3543649"/>
          </a:xfrm>
          <a:custGeom>
            <a:avLst/>
            <a:gdLst>
              <a:gd name="connsiteX0" fmla="*/ 0 w 4673600"/>
              <a:gd name="connsiteY0" fmla="*/ 1663700 h 3327400"/>
              <a:gd name="connsiteX1" fmla="*/ 2336800 w 4673600"/>
              <a:gd name="connsiteY1" fmla="*/ 0 h 3327400"/>
              <a:gd name="connsiteX2" fmla="*/ 4673600 w 4673600"/>
              <a:gd name="connsiteY2" fmla="*/ 1663700 h 3327400"/>
              <a:gd name="connsiteX3" fmla="*/ 2336800 w 4673600"/>
              <a:gd name="connsiteY3" fmla="*/ 3327400 h 3327400"/>
              <a:gd name="connsiteX4" fmla="*/ 0 w 4673600"/>
              <a:gd name="connsiteY4" fmla="*/ 1663700 h 3327400"/>
              <a:gd name="connsiteX0" fmla="*/ 0 w 4673600"/>
              <a:gd name="connsiteY0" fmla="*/ 1663700 h 3444588"/>
              <a:gd name="connsiteX1" fmla="*/ 2336800 w 4673600"/>
              <a:gd name="connsiteY1" fmla="*/ 0 h 3444588"/>
              <a:gd name="connsiteX2" fmla="*/ 4673600 w 4673600"/>
              <a:gd name="connsiteY2" fmla="*/ 1663700 h 3444588"/>
              <a:gd name="connsiteX3" fmla="*/ 2336800 w 4673600"/>
              <a:gd name="connsiteY3" fmla="*/ 3327400 h 3444588"/>
              <a:gd name="connsiteX4" fmla="*/ 0 w 4673600"/>
              <a:gd name="connsiteY4" fmla="*/ 1663700 h 3444588"/>
              <a:gd name="connsiteX0" fmla="*/ 34803 w 4708403"/>
              <a:gd name="connsiteY0" fmla="*/ 1663700 h 3507931"/>
              <a:gd name="connsiteX1" fmla="*/ 2371603 w 4708403"/>
              <a:gd name="connsiteY1" fmla="*/ 0 h 3507931"/>
              <a:gd name="connsiteX2" fmla="*/ 4708403 w 4708403"/>
              <a:gd name="connsiteY2" fmla="*/ 1663700 h 3507931"/>
              <a:gd name="connsiteX3" fmla="*/ 2371603 w 4708403"/>
              <a:gd name="connsiteY3" fmla="*/ 3327400 h 3507931"/>
              <a:gd name="connsiteX4" fmla="*/ 34803 w 4708403"/>
              <a:gd name="connsiteY4" fmla="*/ 1663700 h 3507931"/>
              <a:gd name="connsiteX0" fmla="*/ 28324 w 4701924"/>
              <a:gd name="connsiteY0" fmla="*/ 1886615 h 3730846"/>
              <a:gd name="connsiteX1" fmla="*/ 2365124 w 4701924"/>
              <a:gd name="connsiteY1" fmla="*/ 222915 h 3730846"/>
              <a:gd name="connsiteX2" fmla="*/ 4701924 w 4701924"/>
              <a:gd name="connsiteY2" fmla="*/ 1886615 h 3730846"/>
              <a:gd name="connsiteX3" fmla="*/ 2365124 w 4701924"/>
              <a:gd name="connsiteY3" fmla="*/ 3550315 h 3730846"/>
              <a:gd name="connsiteX4" fmla="*/ 28324 w 4701924"/>
              <a:gd name="connsiteY4" fmla="*/ 1886615 h 3730846"/>
              <a:gd name="connsiteX0" fmla="*/ 158906 w 4832506"/>
              <a:gd name="connsiteY0" fmla="*/ 1836219 h 3634550"/>
              <a:gd name="connsiteX1" fmla="*/ 2495706 w 4832506"/>
              <a:gd name="connsiteY1" fmla="*/ 172519 h 3634550"/>
              <a:gd name="connsiteX2" fmla="*/ 4832506 w 4832506"/>
              <a:gd name="connsiteY2" fmla="*/ 1836219 h 3634550"/>
              <a:gd name="connsiteX3" fmla="*/ 2495706 w 4832506"/>
              <a:gd name="connsiteY3" fmla="*/ 3499919 h 3634550"/>
              <a:gd name="connsiteX4" fmla="*/ 158906 w 4832506"/>
              <a:gd name="connsiteY4" fmla="*/ 1836219 h 3634550"/>
              <a:gd name="connsiteX0" fmla="*/ 158906 w 4832506"/>
              <a:gd name="connsiteY0" fmla="*/ 1836219 h 3518806"/>
              <a:gd name="connsiteX1" fmla="*/ 2495706 w 4832506"/>
              <a:gd name="connsiteY1" fmla="*/ 172519 h 3518806"/>
              <a:gd name="connsiteX2" fmla="*/ 4832506 w 4832506"/>
              <a:gd name="connsiteY2" fmla="*/ 1836219 h 3518806"/>
              <a:gd name="connsiteX3" fmla="*/ 2495706 w 4832506"/>
              <a:gd name="connsiteY3" fmla="*/ 3499919 h 3518806"/>
              <a:gd name="connsiteX4" fmla="*/ 158906 w 4832506"/>
              <a:gd name="connsiteY4" fmla="*/ 1836219 h 3518806"/>
              <a:gd name="connsiteX0" fmla="*/ 210587 w 4884187"/>
              <a:gd name="connsiteY0" fmla="*/ 1663700 h 3346287"/>
              <a:gd name="connsiteX1" fmla="*/ 2547387 w 4884187"/>
              <a:gd name="connsiteY1" fmla="*/ 0 h 3346287"/>
              <a:gd name="connsiteX2" fmla="*/ 4884187 w 4884187"/>
              <a:gd name="connsiteY2" fmla="*/ 1663700 h 3346287"/>
              <a:gd name="connsiteX3" fmla="*/ 2547387 w 4884187"/>
              <a:gd name="connsiteY3" fmla="*/ 3327400 h 3346287"/>
              <a:gd name="connsiteX4" fmla="*/ 210587 w 4884187"/>
              <a:gd name="connsiteY4" fmla="*/ 1663700 h 3346287"/>
              <a:gd name="connsiteX0" fmla="*/ 221338 w 4894938"/>
              <a:gd name="connsiteY0" fmla="*/ 1776220 h 3458807"/>
              <a:gd name="connsiteX1" fmla="*/ 2558138 w 4894938"/>
              <a:gd name="connsiteY1" fmla="*/ 112520 h 3458807"/>
              <a:gd name="connsiteX2" fmla="*/ 4894938 w 4894938"/>
              <a:gd name="connsiteY2" fmla="*/ 1776220 h 3458807"/>
              <a:gd name="connsiteX3" fmla="*/ 2558138 w 4894938"/>
              <a:gd name="connsiteY3" fmla="*/ 3439920 h 3458807"/>
              <a:gd name="connsiteX4" fmla="*/ 221338 w 4894938"/>
              <a:gd name="connsiteY4" fmla="*/ 1776220 h 3458807"/>
              <a:gd name="connsiteX0" fmla="*/ 207530 w 4881130"/>
              <a:gd name="connsiteY0" fmla="*/ 1717704 h 3400291"/>
              <a:gd name="connsiteX1" fmla="*/ 2544330 w 4881130"/>
              <a:gd name="connsiteY1" fmla="*/ 54004 h 3400291"/>
              <a:gd name="connsiteX2" fmla="*/ 4881130 w 4881130"/>
              <a:gd name="connsiteY2" fmla="*/ 1717704 h 3400291"/>
              <a:gd name="connsiteX3" fmla="*/ 2544330 w 4881130"/>
              <a:gd name="connsiteY3" fmla="*/ 3381404 h 3400291"/>
              <a:gd name="connsiteX4" fmla="*/ 207530 w 4881130"/>
              <a:gd name="connsiteY4" fmla="*/ 1717704 h 3400291"/>
              <a:gd name="connsiteX0" fmla="*/ 207530 w 4881130"/>
              <a:gd name="connsiteY0" fmla="*/ 1717704 h 3540692"/>
              <a:gd name="connsiteX1" fmla="*/ 2544330 w 4881130"/>
              <a:gd name="connsiteY1" fmla="*/ 54004 h 3540692"/>
              <a:gd name="connsiteX2" fmla="*/ 4881130 w 4881130"/>
              <a:gd name="connsiteY2" fmla="*/ 1717704 h 3540692"/>
              <a:gd name="connsiteX3" fmla="*/ 2544330 w 4881130"/>
              <a:gd name="connsiteY3" fmla="*/ 3381404 h 3540692"/>
              <a:gd name="connsiteX4" fmla="*/ 207530 w 4881130"/>
              <a:gd name="connsiteY4" fmla="*/ 1717704 h 3540692"/>
              <a:gd name="connsiteX0" fmla="*/ 207530 w 4881130"/>
              <a:gd name="connsiteY0" fmla="*/ 1717704 h 3540692"/>
              <a:gd name="connsiteX1" fmla="*/ 2544330 w 4881130"/>
              <a:gd name="connsiteY1" fmla="*/ 54004 h 3540692"/>
              <a:gd name="connsiteX2" fmla="*/ 4881130 w 4881130"/>
              <a:gd name="connsiteY2" fmla="*/ 1717704 h 3540692"/>
              <a:gd name="connsiteX3" fmla="*/ 2544330 w 4881130"/>
              <a:gd name="connsiteY3" fmla="*/ 3381404 h 3540692"/>
              <a:gd name="connsiteX4" fmla="*/ 207530 w 4881130"/>
              <a:gd name="connsiteY4" fmla="*/ 1717704 h 3540692"/>
              <a:gd name="connsiteX0" fmla="*/ 207530 w 4881130"/>
              <a:gd name="connsiteY0" fmla="*/ 1717704 h 3418141"/>
              <a:gd name="connsiteX1" fmla="*/ 2544330 w 4881130"/>
              <a:gd name="connsiteY1" fmla="*/ 54004 h 3418141"/>
              <a:gd name="connsiteX2" fmla="*/ 4881130 w 4881130"/>
              <a:gd name="connsiteY2" fmla="*/ 1717704 h 3418141"/>
              <a:gd name="connsiteX3" fmla="*/ 2544330 w 4881130"/>
              <a:gd name="connsiteY3" fmla="*/ 3381404 h 3418141"/>
              <a:gd name="connsiteX4" fmla="*/ 207530 w 4881130"/>
              <a:gd name="connsiteY4" fmla="*/ 1717704 h 3418141"/>
              <a:gd name="connsiteX0" fmla="*/ 207530 w 4881130"/>
              <a:gd name="connsiteY0" fmla="*/ 1717704 h 3530056"/>
              <a:gd name="connsiteX1" fmla="*/ 2544330 w 4881130"/>
              <a:gd name="connsiteY1" fmla="*/ 54004 h 3530056"/>
              <a:gd name="connsiteX2" fmla="*/ 4881130 w 4881130"/>
              <a:gd name="connsiteY2" fmla="*/ 1717704 h 3530056"/>
              <a:gd name="connsiteX3" fmla="*/ 2544330 w 4881130"/>
              <a:gd name="connsiteY3" fmla="*/ 3381404 h 3530056"/>
              <a:gd name="connsiteX4" fmla="*/ 207530 w 4881130"/>
              <a:gd name="connsiteY4" fmla="*/ 1717704 h 3530056"/>
              <a:gd name="connsiteX0" fmla="*/ 106934 w 4780534"/>
              <a:gd name="connsiteY0" fmla="*/ 1708415 h 3520767"/>
              <a:gd name="connsiteX1" fmla="*/ 2443734 w 4780534"/>
              <a:gd name="connsiteY1" fmla="*/ 44715 h 3520767"/>
              <a:gd name="connsiteX2" fmla="*/ 4780534 w 4780534"/>
              <a:gd name="connsiteY2" fmla="*/ 1708415 h 3520767"/>
              <a:gd name="connsiteX3" fmla="*/ 2443734 w 4780534"/>
              <a:gd name="connsiteY3" fmla="*/ 3372115 h 3520767"/>
              <a:gd name="connsiteX4" fmla="*/ 106934 w 4780534"/>
              <a:gd name="connsiteY4" fmla="*/ 1708415 h 3520767"/>
              <a:gd name="connsiteX0" fmla="*/ 110141 w 4783741"/>
              <a:gd name="connsiteY0" fmla="*/ 1708415 h 3385346"/>
              <a:gd name="connsiteX1" fmla="*/ 2446941 w 4783741"/>
              <a:gd name="connsiteY1" fmla="*/ 44715 h 3385346"/>
              <a:gd name="connsiteX2" fmla="*/ 4783741 w 4783741"/>
              <a:gd name="connsiteY2" fmla="*/ 1708415 h 3385346"/>
              <a:gd name="connsiteX3" fmla="*/ 2446941 w 4783741"/>
              <a:gd name="connsiteY3" fmla="*/ 3372115 h 3385346"/>
              <a:gd name="connsiteX4" fmla="*/ 110141 w 4783741"/>
              <a:gd name="connsiteY4" fmla="*/ 1708415 h 3385346"/>
              <a:gd name="connsiteX0" fmla="*/ 110141 w 4783741"/>
              <a:gd name="connsiteY0" fmla="*/ 1708415 h 3395223"/>
              <a:gd name="connsiteX1" fmla="*/ 2446941 w 4783741"/>
              <a:gd name="connsiteY1" fmla="*/ 44715 h 3395223"/>
              <a:gd name="connsiteX2" fmla="*/ 4783741 w 4783741"/>
              <a:gd name="connsiteY2" fmla="*/ 1708415 h 3395223"/>
              <a:gd name="connsiteX3" fmla="*/ 2446941 w 4783741"/>
              <a:gd name="connsiteY3" fmla="*/ 3372115 h 3395223"/>
              <a:gd name="connsiteX4" fmla="*/ 110141 w 4783741"/>
              <a:gd name="connsiteY4" fmla="*/ 1708415 h 3395223"/>
              <a:gd name="connsiteX0" fmla="*/ 110141 w 4793067"/>
              <a:gd name="connsiteY0" fmla="*/ 1708415 h 3395223"/>
              <a:gd name="connsiteX1" fmla="*/ 2446941 w 4793067"/>
              <a:gd name="connsiteY1" fmla="*/ 44715 h 3395223"/>
              <a:gd name="connsiteX2" fmla="*/ 4783741 w 4793067"/>
              <a:gd name="connsiteY2" fmla="*/ 1708415 h 3395223"/>
              <a:gd name="connsiteX3" fmla="*/ 2446941 w 4793067"/>
              <a:gd name="connsiteY3" fmla="*/ 3372115 h 3395223"/>
              <a:gd name="connsiteX4" fmla="*/ 110141 w 4793067"/>
              <a:gd name="connsiteY4" fmla="*/ 1708415 h 3395223"/>
              <a:gd name="connsiteX0" fmla="*/ 110141 w 4793067"/>
              <a:gd name="connsiteY0" fmla="*/ 1708415 h 3401701"/>
              <a:gd name="connsiteX1" fmla="*/ 2446941 w 4793067"/>
              <a:gd name="connsiteY1" fmla="*/ 44715 h 3401701"/>
              <a:gd name="connsiteX2" fmla="*/ 4783741 w 4793067"/>
              <a:gd name="connsiteY2" fmla="*/ 1708415 h 3401701"/>
              <a:gd name="connsiteX3" fmla="*/ 2446941 w 4793067"/>
              <a:gd name="connsiteY3" fmla="*/ 3372115 h 3401701"/>
              <a:gd name="connsiteX4" fmla="*/ 110141 w 4793067"/>
              <a:gd name="connsiteY4" fmla="*/ 1708415 h 3401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3067" h="3401701">
                <a:moveTo>
                  <a:pt x="110141" y="1708415"/>
                </a:moveTo>
                <a:cubicBezTo>
                  <a:pt x="737947" y="779914"/>
                  <a:pt x="810620" y="-225596"/>
                  <a:pt x="2446941" y="44715"/>
                </a:cubicBezTo>
                <a:cubicBezTo>
                  <a:pt x="4083262" y="315026"/>
                  <a:pt x="4890227" y="817009"/>
                  <a:pt x="4783741" y="1708415"/>
                </a:cubicBezTo>
                <a:cubicBezTo>
                  <a:pt x="4567657" y="2999350"/>
                  <a:pt x="3183080" y="3539348"/>
                  <a:pt x="2446941" y="3372115"/>
                </a:cubicBezTo>
                <a:cubicBezTo>
                  <a:pt x="1710802" y="3204882"/>
                  <a:pt x="-517665" y="2636916"/>
                  <a:pt x="110141" y="1708415"/>
                </a:cubicBezTo>
                <a:close/>
              </a:path>
            </a:pathLst>
          </a:cu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
          <p:cNvSpPr/>
          <p:nvPr/>
        </p:nvSpPr>
        <p:spPr>
          <a:xfrm>
            <a:off x="803424" y="2062573"/>
            <a:ext cx="4573157" cy="3543649"/>
          </a:xfrm>
          <a:custGeom>
            <a:avLst/>
            <a:gdLst>
              <a:gd name="connsiteX0" fmla="*/ 0 w 4673600"/>
              <a:gd name="connsiteY0" fmla="*/ 1663700 h 3327400"/>
              <a:gd name="connsiteX1" fmla="*/ 2336800 w 4673600"/>
              <a:gd name="connsiteY1" fmla="*/ 0 h 3327400"/>
              <a:gd name="connsiteX2" fmla="*/ 4673600 w 4673600"/>
              <a:gd name="connsiteY2" fmla="*/ 1663700 h 3327400"/>
              <a:gd name="connsiteX3" fmla="*/ 2336800 w 4673600"/>
              <a:gd name="connsiteY3" fmla="*/ 3327400 h 3327400"/>
              <a:gd name="connsiteX4" fmla="*/ 0 w 4673600"/>
              <a:gd name="connsiteY4" fmla="*/ 1663700 h 3327400"/>
              <a:gd name="connsiteX0" fmla="*/ 0 w 4673600"/>
              <a:gd name="connsiteY0" fmla="*/ 1663700 h 3444588"/>
              <a:gd name="connsiteX1" fmla="*/ 2336800 w 4673600"/>
              <a:gd name="connsiteY1" fmla="*/ 0 h 3444588"/>
              <a:gd name="connsiteX2" fmla="*/ 4673600 w 4673600"/>
              <a:gd name="connsiteY2" fmla="*/ 1663700 h 3444588"/>
              <a:gd name="connsiteX3" fmla="*/ 2336800 w 4673600"/>
              <a:gd name="connsiteY3" fmla="*/ 3327400 h 3444588"/>
              <a:gd name="connsiteX4" fmla="*/ 0 w 4673600"/>
              <a:gd name="connsiteY4" fmla="*/ 1663700 h 3444588"/>
              <a:gd name="connsiteX0" fmla="*/ 34803 w 4708403"/>
              <a:gd name="connsiteY0" fmla="*/ 1663700 h 3507931"/>
              <a:gd name="connsiteX1" fmla="*/ 2371603 w 4708403"/>
              <a:gd name="connsiteY1" fmla="*/ 0 h 3507931"/>
              <a:gd name="connsiteX2" fmla="*/ 4708403 w 4708403"/>
              <a:gd name="connsiteY2" fmla="*/ 1663700 h 3507931"/>
              <a:gd name="connsiteX3" fmla="*/ 2371603 w 4708403"/>
              <a:gd name="connsiteY3" fmla="*/ 3327400 h 3507931"/>
              <a:gd name="connsiteX4" fmla="*/ 34803 w 4708403"/>
              <a:gd name="connsiteY4" fmla="*/ 1663700 h 3507931"/>
              <a:gd name="connsiteX0" fmla="*/ 28324 w 4701924"/>
              <a:gd name="connsiteY0" fmla="*/ 1886615 h 3730846"/>
              <a:gd name="connsiteX1" fmla="*/ 2365124 w 4701924"/>
              <a:gd name="connsiteY1" fmla="*/ 222915 h 3730846"/>
              <a:gd name="connsiteX2" fmla="*/ 4701924 w 4701924"/>
              <a:gd name="connsiteY2" fmla="*/ 1886615 h 3730846"/>
              <a:gd name="connsiteX3" fmla="*/ 2365124 w 4701924"/>
              <a:gd name="connsiteY3" fmla="*/ 3550315 h 3730846"/>
              <a:gd name="connsiteX4" fmla="*/ 28324 w 4701924"/>
              <a:gd name="connsiteY4" fmla="*/ 1886615 h 3730846"/>
              <a:gd name="connsiteX0" fmla="*/ 158906 w 4832506"/>
              <a:gd name="connsiteY0" fmla="*/ 1836219 h 3634550"/>
              <a:gd name="connsiteX1" fmla="*/ 2495706 w 4832506"/>
              <a:gd name="connsiteY1" fmla="*/ 172519 h 3634550"/>
              <a:gd name="connsiteX2" fmla="*/ 4832506 w 4832506"/>
              <a:gd name="connsiteY2" fmla="*/ 1836219 h 3634550"/>
              <a:gd name="connsiteX3" fmla="*/ 2495706 w 4832506"/>
              <a:gd name="connsiteY3" fmla="*/ 3499919 h 3634550"/>
              <a:gd name="connsiteX4" fmla="*/ 158906 w 4832506"/>
              <a:gd name="connsiteY4" fmla="*/ 1836219 h 3634550"/>
              <a:gd name="connsiteX0" fmla="*/ 158906 w 4832506"/>
              <a:gd name="connsiteY0" fmla="*/ 1836219 h 3518806"/>
              <a:gd name="connsiteX1" fmla="*/ 2495706 w 4832506"/>
              <a:gd name="connsiteY1" fmla="*/ 172519 h 3518806"/>
              <a:gd name="connsiteX2" fmla="*/ 4832506 w 4832506"/>
              <a:gd name="connsiteY2" fmla="*/ 1836219 h 3518806"/>
              <a:gd name="connsiteX3" fmla="*/ 2495706 w 4832506"/>
              <a:gd name="connsiteY3" fmla="*/ 3499919 h 3518806"/>
              <a:gd name="connsiteX4" fmla="*/ 158906 w 4832506"/>
              <a:gd name="connsiteY4" fmla="*/ 1836219 h 3518806"/>
              <a:gd name="connsiteX0" fmla="*/ 210587 w 4884187"/>
              <a:gd name="connsiteY0" fmla="*/ 1663700 h 3346287"/>
              <a:gd name="connsiteX1" fmla="*/ 2547387 w 4884187"/>
              <a:gd name="connsiteY1" fmla="*/ 0 h 3346287"/>
              <a:gd name="connsiteX2" fmla="*/ 4884187 w 4884187"/>
              <a:gd name="connsiteY2" fmla="*/ 1663700 h 3346287"/>
              <a:gd name="connsiteX3" fmla="*/ 2547387 w 4884187"/>
              <a:gd name="connsiteY3" fmla="*/ 3327400 h 3346287"/>
              <a:gd name="connsiteX4" fmla="*/ 210587 w 4884187"/>
              <a:gd name="connsiteY4" fmla="*/ 1663700 h 3346287"/>
              <a:gd name="connsiteX0" fmla="*/ 221338 w 4894938"/>
              <a:gd name="connsiteY0" fmla="*/ 1776220 h 3458807"/>
              <a:gd name="connsiteX1" fmla="*/ 2558138 w 4894938"/>
              <a:gd name="connsiteY1" fmla="*/ 112520 h 3458807"/>
              <a:gd name="connsiteX2" fmla="*/ 4894938 w 4894938"/>
              <a:gd name="connsiteY2" fmla="*/ 1776220 h 3458807"/>
              <a:gd name="connsiteX3" fmla="*/ 2558138 w 4894938"/>
              <a:gd name="connsiteY3" fmla="*/ 3439920 h 3458807"/>
              <a:gd name="connsiteX4" fmla="*/ 221338 w 4894938"/>
              <a:gd name="connsiteY4" fmla="*/ 1776220 h 3458807"/>
              <a:gd name="connsiteX0" fmla="*/ 207530 w 4881130"/>
              <a:gd name="connsiteY0" fmla="*/ 1717704 h 3400291"/>
              <a:gd name="connsiteX1" fmla="*/ 2544330 w 4881130"/>
              <a:gd name="connsiteY1" fmla="*/ 54004 h 3400291"/>
              <a:gd name="connsiteX2" fmla="*/ 4881130 w 4881130"/>
              <a:gd name="connsiteY2" fmla="*/ 1717704 h 3400291"/>
              <a:gd name="connsiteX3" fmla="*/ 2544330 w 4881130"/>
              <a:gd name="connsiteY3" fmla="*/ 3381404 h 3400291"/>
              <a:gd name="connsiteX4" fmla="*/ 207530 w 4881130"/>
              <a:gd name="connsiteY4" fmla="*/ 1717704 h 3400291"/>
              <a:gd name="connsiteX0" fmla="*/ 207530 w 4881130"/>
              <a:gd name="connsiteY0" fmla="*/ 1717704 h 3540692"/>
              <a:gd name="connsiteX1" fmla="*/ 2544330 w 4881130"/>
              <a:gd name="connsiteY1" fmla="*/ 54004 h 3540692"/>
              <a:gd name="connsiteX2" fmla="*/ 4881130 w 4881130"/>
              <a:gd name="connsiteY2" fmla="*/ 1717704 h 3540692"/>
              <a:gd name="connsiteX3" fmla="*/ 2544330 w 4881130"/>
              <a:gd name="connsiteY3" fmla="*/ 3381404 h 3540692"/>
              <a:gd name="connsiteX4" fmla="*/ 207530 w 4881130"/>
              <a:gd name="connsiteY4" fmla="*/ 1717704 h 3540692"/>
              <a:gd name="connsiteX0" fmla="*/ 207530 w 4881130"/>
              <a:gd name="connsiteY0" fmla="*/ 1717704 h 3540692"/>
              <a:gd name="connsiteX1" fmla="*/ 2544330 w 4881130"/>
              <a:gd name="connsiteY1" fmla="*/ 54004 h 3540692"/>
              <a:gd name="connsiteX2" fmla="*/ 4881130 w 4881130"/>
              <a:gd name="connsiteY2" fmla="*/ 1717704 h 3540692"/>
              <a:gd name="connsiteX3" fmla="*/ 2544330 w 4881130"/>
              <a:gd name="connsiteY3" fmla="*/ 3381404 h 3540692"/>
              <a:gd name="connsiteX4" fmla="*/ 207530 w 4881130"/>
              <a:gd name="connsiteY4" fmla="*/ 1717704 h 3540692"/>
              <a:gd name="connsiteX0" fmla="*/ 207530 w 4881130"/>
              <a:gd name="connsiteY0" fmla="*/ 1717704 h 3418141"/>
              <a:gd name="connsiteX1" fmla="*/ 2544330 w 4881130"/>
              <a:gd name="connsiteY1" fmla="*/ 54004 h 3418141"/>
              <a:gd name="connsiteX2" fmla="*/ 4881130 w 4881130"/>
              <a:gd name="connsiteY2" fmla="*/ 1717704 h 3418141"/>
              <a:gd name="connsiteX3" fmla="*/ 2544330 w 4881130"/>
              <a:gd name="connsiteY3" fmla="*/ 3381404 h 3418141"/>
              <a:gd name="connsiteX4" fmla="*/ 207530 w 4881130"/>
              <a:gd name="connsiteY4" fmla="*/ 1717704 h 3418141"/>
              <a:gd name="connsiteX0" fmla="*/ 207530 w 4881130"/>
              <a:gd name="connsiteY0" fmla="*/ 1717704 h 3530056"/>
              <a:gd name="connsiteX1" fmla="*/ 2544330 w 4881130"/>
              <a:gd name="connsiteY1" fmla="*/ 54004 h 3530056"/>
              <a:gd name="connsiteX2" fmla="*/ 4881130 w 4881130"/>
              <a:gd name="connsiteY2" fmla="*/ 1717704 h 3530056"/>
              <a:gd name="connsiteX3" fmla="*/ 2544330 w 4881130"/>
              <a:gd name="connsiteY3" fmla="*/ 3381404 h 3530056"/>
              <a:gd name="connsiteX4" fmla="*/ 207530 w 4881130"/>
              <a:gd name="connsiteY4" fmla="*/ 1717704 h 3530056"/>
              <a:gd name="connsiteX0" fmla="*/ 106934 w 4780534"/>
              <a:gd name="connsiteY0" fmla="*/ 1708415 h 3520767"/>
              <a:gd name="connsiteX1" fmla="*/ 2443734 w 4780534"/>
              <a:gd name="connsiteY1" fmla="*/ 44715 h 3520767"/>
              <a:gd name="connsiteX2" fmla="*/ 4780534 w 4780534"/>
              <a:gd name="connsiteY2" fmla="*/ 1708415 h 3520767"/>
              <a:gd name="connsiteX3" fmla="*/ 2443734 w 4780534"/>
              <a:gd name="connsiteY3" fmla="*/ 3372115 h 3520767"/>
              <a:gd name="connsiteX4" fmla="*/ 106934 w 4780534"/>
              <a:gd name="connsiteY4" fmla="*/ 1708415 h 3520767"/>
              <a:gd name="connsiteX0" fmla="*/ 110141 w 4783741"/>
              <a:gd name="connsiteY0" fmla="*/ 1708415 h 3385346"/>
              <a:gd name="connsiteX1" fmla="*/ 2446941 w 4783741"/>
              <a:gd name="connsiteY1" fmla="*/ 44715 h 3385346"/>
              <a:gd name="connsiteX2" fmla="*/ 4783741 w 4783741"/>
              <a:gd name="connsiteY2" fmla="*/ 1708415 h 3385346"/>
              <a:gd name="connsiteX3" fmla="*/ 2446941 w 4783741"/>
              <a:gd name="connsiteY3" fmla="*/ 3372115 h 3385346"/>
              <a:gd name="connsiteX4" fmla="*/ 110141 w 4783741"/>
              <a:gd name="connsiteY4" fmla="*/ 1708415 h 3385346"/>
              <a:gd name="connsiteX0" fmla="*/ 110141 w 4783741"/>
              <a:gd name="connsiteY0" fmla="*/ 1708415 h 3395223"/>
              <a:gd name="connsiteX1" fmla="*/ 2446941 w 4783741"/>
              <a:gd name="connsiteY1" fmla="*/ 44715 h 3395223"/>
              <a:gd name="connsiteX2" fmla="*/ 4783741 w 4783741"/>
              <a:gd name="connsiteY2" fmla="*/ 1708415 h 3395223"/>
              <a:gd name="connsiteX3" fmla="*/ 2446941 w 4783741"/>
              <a:gd name="connsiteY3" fmla="*/ 3372115 h 3395223"/>
              <a:gd name="connsiteX4" fmla="*/ 110141 w 4783741"/>
              <a:gd name="connsiteY4" fmla="*/ 1708415 h 3395223"/>
              <a:gd name="connsiteX0" fmla="*/ 110141 w 4793067"/>
              <a:gd name="connsiteY0" fmla="*/ 1708415 h 3395223"/>
              <a:gd name="connsiteX1" fmla="*/ 2446941 w 4793067"/>
              <a:gd name="connsiteY1" fmla="*/ 44715 h 3395223"/>
              <a:gd name="connsiteX2" fmla="*/ 4783741 w 4793067"/>
              <a:gd name="connsiteY2" fmla="*/ 1708415 h 3395223"/>
              <a:gd name="connsiteX3" fmla="*/ 2446941 w 4793067"/>
              <a:gd name="connsiteY3" fmla="*/ 3372115 h 3395223"/>
              <a:gd name="connsiteX4" fmla="*/ 110141 w 4793067"/>
              <a:gd name="connsiteY4" fmla="*/ 1708415 h 3395223"/>
              <a:gd name="connsiteX0" fmla="*/ 110141 w 4793067"/>
              <a:gd name="connsiteY0" fmla="*/ 1708415 h 3401701"/>
              <a:gd name="connsiteX1" fmla="*/ 2446941 w 4793067"/>
              <a:gd name="connsiteY1" fmla="*/ 44715 h 3401701"/>
              <a:gd name="connsiteX2" fmla="*/ 4783741 w 4793067"/>
              <a:gd name="connsiteY2" fmla="*/ 1708415 h 3401701"/>
              <a:gd name="connsiteX3" fmla="*/ 2446941 w 4793067"/>
              <a:gd name="connsiteY3" fmla="*/ 3372115 h 3401701"/>
              <a:gd name="connsiteX4" fmla="*/ 110141 w 4793067"/>
              <a:gd name="connsiteY4" fmla="*/ 1708415 h 3401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3067" h="3401701">
                <a:moveTo>
                  <a:pt x="110141" y="1708415"/>
                </a:moveTo>
                <a:cubicBezTo>
                  <a:pt x="737947" y="779914"/>
                  <a:pt x="810620" y="-225596"/>
                  <a:pt x="2446941" y="44715"/>
                </a:cubicBezTo>
                <a:cubicBezTo>
                  <a:pt x="4083262" y="315026"/>
                  <a:pt x="4890227" y="817009"/>
                  <a:pt x="4783741" y="1708415"/>
                </a:cubicBezTo>
                <a:cubicBezTo>
                  <a:pt x="4567657" y="2999350"/>
                  <a:pt x="3183080" y="3539348"/>
                  <a:pt x="2446941" y="3372115"/>
                </a:cubicBezTo>
                <a:cubicBezTo>
                  <a:pt x="1710802" y="3204882"/>
                  <a:pt x="-517665" y="2636916"/>
                  <a:pt x="110141" y="1708415"/>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48"/>
          <p:cNvSpPr txBox="1"/>
          <p:nvPr/>
        </p:nvSpPr>
        <p:spPr>
          <a:xfrm>
            <a:off x="5864914" y="2084311"/>
            <a:ext cx="5829299" cy="707888"/>
          </a:xfrm>
          <a:prstGeom prst="rect">
            <a:avLst/>
          </a:prstGeom>
          <a:noFill/>
        </p:spPr>
        <p:txBody>
          <a:bodyPr wrap="square" lIns="91445" tIns="45721" rIns="91445" bIns="45721" rtlCol="0">
            <a:spAutoFit/>
          </a:bodyPr>
          <a:lstStyle/>
          <a:p>
            <a:r>
              <a:rPr lang="en-US" altLang="zh-CN" sz="40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a:rPr>
              <a:t>Add title text</a:t>
            </a:r>
            <a:endParaRPr lang="en-GB" altLang="zh-CN" sz="40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Arial"/>
            </a:endParaRPr>
          </a:p>
        </p:txBody>
      </p:sp>
      <p:sp>
        <p:nvSpPr>
          <p:cNvPr id="30" name="矩形 29"/>
          <p:cNvSpPr/>
          <p:nvPr/>
        </p:nvSpPr>
        <p:spPr>
          <a:xfrm>
            <a:off x="5864913" y="2974425"/>
            <a:ext cx="4982627" cy="700576"/>
          </a:xfrm>
          <a:prstGeom prst="rect">
            <a:avLst/>
          </a:prstGeom>
        </p:spPr>
        <p:txBody>
          <a:bodyPr wrap="square">
            <a:spAutoFit/>
          </a:bodyPr>
          <a:lstStyle/>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48"/>
          <p:cNvSpPr txBox="1"/>
          <p:nvPr/>
        </p:nvSpPr>
        <p:spPr>
          <a:xfrm>
            <a:off x="5864915" y="4629886"/>
            <a:ext cx="4982626" cy="700578"/>
          </a:xfrm>
          <a:prstGeom prst="rect">
            <a:avLst/>
          </a:prstGeom>
          <a:noFill/>
        </p:spPr>
        <p:txBody>
          <a:bodyPr wrap="square" lIns="91445" tIns="45721" rIns="91445" bIns="45721" rtlCol="0">
            <a:spAutoFit/>
          </a:bodyPr>
          <a:lstStyle/>
          <a:p>
            <a:pPr>
              <a:lnSpc>
                <a:spcPct val="150000"/>
              </a:lnSpc>
            </a:pPr>
            <a:r>
              <a:rPr lang="en-US" altLang="zh-CN" sz="1400" b="1" dirty="0">
                <a:solidFill>
                  <a:srgbClr val="FFB407"/>
                </a:solidFill>
                <a:latin typeface="微软雅黑" panose="020B0503020204020204" pitchFamily="34" charset="-122"/>
                <a:ea typeface="微软雅黑" panose="020B0503020204020204" pitchFamily="34" charset="-122"/>
                <a:cs typeface="+mn-ea"/>
                <a:sym typeface="Arial"/>
              </a:rPr>
              <a:t>Click here to add text content, such as keywords, some brief introductions, etc.</a:t>
            </a:r>
            <a:endParaRPr lang="en-GB" altLang="zh-CN" sz="1400" b="1" dirty="0">
              <a:solidFill>
                <a:srgbClr val="FFB407"/>
              </a:solidFill>
              <a:latin typeface="微软雅黑" panose="020B0503020204020204" pitchFamily="34" charset="-122"/>
              <a:ea typeface="微软雅黑" panose="020B0503020204020204" pitchFamily="34" charset="-122"/>
              <a:cs typeface="+mn-ea"/>
              <a:sym typeface="Arial"/>
            </a:endParaRPr>
          </a:p>
        </p:txBody>
      </p:sp>
      <p:grpSp>
        <p:nvGrpSpPr>
          <p:cNvPr id="10" name="组合 9"/>
          <p:cNvGrpSpPr/>
          <p:nvPr/>
        </p:nvGrpSpPr>
        <p:grpSpPr>
          <a:xfrm>
            <a:off x="394446" y="0"/>
            <a:ext cx="5182389" cy="994611"/>
            <a:chOff x="394446" y="0"/>
            <a:chExt cx="5182389" cy="994611"/>
          </a:xfrm>
        </p:grpSpPr>
        <p:sp>
          <p:nvSpPr>
            <p:cNvPr id="11" name="文本框 10">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12" name="矩形 11">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13" name="组合 12"/>
            <p:cNvGrpSpPr/>
            <p:nvPr/>
          </p:nvGrpSpPr>
          <p:grpSpPr>
            <a:xfrm>
              <a:off x="394446" y="0"/>
              <a:ext cx="666734" cy="994611"/>
              <a:chOff x="514366" y="0"/>
              <a:chExt cx="666734" cy="994611"/>
            </a:xfrm>
          </p:grpSpPr>
          <p:sp>
            <p:nvSpPr>
              <p:cNvPr id="14" name="矩形 13"/>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48"/>
              <p:cNvSpPr txBox="1"/>
              <p:nvPr/>
            </p:nvSpPr>
            <p:spPr>
              <a:xfrm>
                <a:off x="514366" y="97195"/>
                <a:ext cx="666734" cy="800219"/>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2</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164245415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16" presetClass="entr" presetSubtype="42"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outHorizontal)">
                                      <p:cBhvr>
                                        <p:cTn id="13" dur="500"/>
                                        <p:tgtEl>
                                          <p:spTgt spid="27"/>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9"/>
                                        </p:tgtEl>
                                        <p:attrNameLst>
                                          <p:attrName>ppt_y</p:attrName>
                                        </p:attrNameLst>
                                      </p:cBhvr>
                                      <p:tavLst>
                                        <p:tav tm="0">
                                          <p:val>
                                            <p:strVal val="#ppt_y"/>
                                          </p:val>
                                        </p:tav>
                                        <p:tav tm="100000">
                                          <p:val>
                                            <p:strVal val="#ppt_y"/>
                                          </p:val>
                                        </p:tav>
                                      </p:tavLst>
                                    </p:anim>
                                    <p:anim calcmode="lin" valueType="num">
                                      <p:cBhvr>
                                        <p:cTn id="1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9"/>
                                        </p:tgtEl>
                                      </p:cBhvr>
                                    </p:animEffect>
                                  </p:childTnLst>
                                </p:cTn>
                              </p:par>
                            </p:childTnLst>
                          </p:cTn>
                        </p:par>
                        <p:par>
                          <p:cTn id="22" fill="hold">
                            <p:stCondLst>
                              <p:cond delay="2050"/>
                            </p:stCondLst>
                            <p:childTnLst>
                              <p:par>
                                <p:cTn id="23" presetID="22" presetClass="entr" presetSubtype="8"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par>
                          <p:cTn id="26" fill="hold">
                            <p:stCondLst>
                              <p:cond delay="25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1"/>
                                        </p:tgtEl>
                                        <p:attrNameLst>
                                          <p:attrName>ppt_y</p:attrName>
                                        </p:attrNameLst>
                                      </p:cBhvr>
                                      <p:tavLst>
                                        <p:tav tm="0">
                                          <p:val>
                                            <p:strVal val="#ppt_y"/>
                                          </p:val>
                                        </p:tav>
                                        <p:tav tm="100000">
                                          <p:val>
                                            <p:strVal val="#ppt_y"/>
                                          </p:val>
                                        </p:tav>
                                      </p:tavLst>
                                    </p:anim>
                                    <p:anim calcmode="lin" valueType="num">
                                      <p:cBhvr>
                                        <p:cTn id="31"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11200"/>
                    </a14:imgEffect>
                    <a14:imgEffect>
                      <a14:brightnessContrast bright="40000"/>
                    </a14:imgEffect>
                  </a14:imgLayer>
                </a14:imgProps>
              </a:ext>
            </a:extLst>
          </a:blip>
          <a:stretch>
            <a:fillRect/>
          </a:stretch>
        </p:blipFill>
        <p:spPr>
          <a:xfrm>
            <a:off x="1203300" y="1734671"/>
            <a:ext cx="3218143" cy="5123329"/>
          </a:xfrm>
          <a:prstGeom prst="rect">
            <a:avLst/>
          </a:prstGeom>
          <a:effectLst>
            <a:outerShdw blurRad="266700" dist="571500" dir="8100000" algn="tr" rotWithShape="0">
              <a:prstClr val="black">
                <a:alpha val="15000"/>
              </a:prstClr>
            </a:outerShdw>
          </a:effectLst>
        </p:spPr>
      </p:pic>
      <p:cxnSp>
        <p:nvCxnSpPr>
          <p:cNvPr id="4" name="直接连接符 3"/>
          <p:cNvCxnSpPr/>
          <p:nvPr/>
        </p:nvCxnSpPr>
        <p:spPr>
          <a:xfrm>
            <a:off x="5380230" y="3706847"/>
            <a:ext cx="5592570" cy="0"/>
          </a:xfrm>
          <a:prstGeom prst="line">
            <a:avLst/>
          </a:prstGeom>
          <a:ln w="19050">
            <a:solidFill>
              <a:schemeClr val="tx1">
                <a:lumMod val="50000"/>
                <a:lumOff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Box 16"/>
          <p:cNvSpPr txBox="1"/>
          <p:nvPr/>
        </p:nvSpPr>
        <p:spPr>
          <a:xfrm>
            <a:off x="5374272" y="3979376"/>
            <a:ext cx="2364997" cy="369332"/>
          </a:xfrm>
          <a:prstGeom prst="rect">
            <a:avLst/>
          </a:prstGeom>
          <a:noFill/>
        </p:spPr>
        <p:txBody>
          <a:bodyPr wrap="square" lIns="0" tIns="0" rIns="0" bIns="0" rtlCol="0">
            <a:spAutoFit/>
          </a:bodyPr>
          <a:lstStyle/>
          <a:p>
            <a:r>
              <a:rPr lang="en-US" altLang="zh-CN" sz="2400" b="1" dirty="0">
                <a:solidFill>
                  <a:schemeClr val="tx1">
                    <a:lumMod val="65000"/>
                    <a:lumOff val="35000"/>
                  </a:schemeClr>
                </a:solidFill>
                <a:latin typeface="微软雅黑" pitchFamily="34" charset="-122"/>
                <a:ea typeface="微软雅黑" pitchFamily="34" charset="-122"/>
              </a:rPr>
              <a:t>Add title text</a:t>
            </a:r>
          </a:p>
        </p:txBody>
      </p:sp>
      <p:sp>
        <p:nvSpPr>
          <p:cNvPr id="6" name="Freeform 5"/>
          <p:cNvSpPr>
            <a:spLocks/>
          </p:cNvSpPr>
          <p:nvPr/>
        </p:nvSpPr>
        <p:spPr bwMode="auto">
          <a:xfrm>
            <a:off x="6782626" y="2255133"/>
            <a:ext cx="1075812" cy="1074374"/>
          </a:xfrm>
          <a:prstGeom prst="ellipse">
            <a:avLst/>
          </a:prstGeom>
          <a:solidFill>
            <a:srgbClr val="596784"/>
          </a:solidFill>
          <a:ln w="76200">
            <a:solidFill>
              <a:schemeClr val="bg1">
                <a:lumMod val="95000"/>
              </a:schemeClr>
            </a:solidFill>
          </a:ln>
          <a:effectLst>
            <a:outerShdw blurRad="254000" dist="63500" dir="2700000" algn="tl" rotWithShape="0">
              <a:prstClr val="black">
                <a:alpha val="20000"/>
              </a:prstClr>
            </a:outerShdw>
          </a:effectLst>
        </p:spPr>
        <p:txBody>
          <a:bodyPr vert="horz" wrap="square" lIns="91440" tIns="45720" rIns="91440" bIns="45720" numCol="1" anchor="ctr" anchorCtr="0" compatLnSpc="1">
            <a:prstTxWarp prst="textNoShape">
              <a:avLst/>
            </a:prstTxWarp>
          </a:bodyPr>
          <a:lstStyle/>
          <a:p>
            <a:pPr algn="ctr"/>
            <a:r>
              <a:rPr lang="en-US" altLang="zh-CN" dirty="0">
                <a:solidFill>
                  <a:schemeClr val="bg1"/>
                </a:solidFill>
                <a:latin typeface="微软雅黑" panose="020B0503020204020204" pitchFamily="34" charset="-122"/>
                <a:ea typeface="微软雅黑" panose="020B0503020204020204" pitchFamily="34" charset="-122"/>
              </a:rPr>
              <a:t>Keywords</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Freeform 5"/>
          <p:cNvSpPr>
            <a:spLocks/>
          </p:cNvSpPr>
          <p:nvPr/>
        </p:nvSpPr>
        <p:spPr bwMode="auto">
          <a:xfrm>
            <a:off x="9633581" y="2229633"/>
            <a:ext cx="1075812" cy="1074374"/>
          </a:xfrm>
          <a:prstGeom prst="ellipse">
            <a:avLst/>
          </a:prstGeom>
          <a:solidFill>
            <a:srgbClr val="596784"/>
          </a:solidFill>
          <a:ln w="76200">
            <a:solidFill>
              <a:schemeClr val="bg1">
                <a:lumMod val="95000"/>
              </a:schemeClr>
            </a:solidFill>
          </a:ln>
          <a:effectLst>
            <a:outerShdw blurRad="254000" dist="63500" dir="2700000" algn="tl" rotWithShape="0">
              <a:prstClr val="black">
                <a:alpha val="20000"/>
              </a:prstClr>
            </a:outerShdw>
          </a:effectLst>
        </p:spPr>
        <p:txBody>
          <a:bodyPr vert="horz" wrap="square" lIns="91440" tIns="45720" rIns="91440" bIns="45720" numCol="1" anchor="ctr" anchorCtr="0" compatLnSpc="1">
            <a:prstTxWarp prst="textNoShape">
              <a:avLst/>
            </a:prstTxWarp>
          </a:bodyPr>
          <a:lstStyle/>
          <a:p>
            <a:pPr algn="ctr"/>
            <a:r>
              <a:rPr lang="en-US" altLang="zh-CN" dirty="0">
                <a:solidFill>
                  <a:schemeClr val="bg1"/>
                </a:solidFill>
                <a:latin typeface="微软雅黑" panose="020B0503020204020204" pitchFamily="34" charset="-122"/>
                <a:ea typeface="微软雅黑" panose="020B0503020204020204" pitchFamily="34" charset="-122"/>
              </a:rPr>
              <a:t>Keywords</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Freeform 5"/>
          <p:cNvSpPr>
            <a:spLocks/>
          </p:cNvSpPr>
          <p:nvPr/>
        </p:nvSpPr>
        <p:spPr bwMode="auto">
          <a:xfrm>
            <a:off x="8208104" y="2229633"/>
            <a:ext cx="1075812" cy="1074374"/>
          </a:xfrm>
          <a:prstGeom prst="ellipse">
            <a:avLst/>
          </a:prstGeom>
          <a:solidFill>
            <a:srgbClr val="FFB407"/>
          </a:solidFill>
          <a:ln w="76200">
            <a:solidFill>
              <a:schemeClr val="bg1">
                <a:lumMod val="95000"/>
              </a:schemeClr>
            </a:solidFill>
          </a:ln>
          <a:effectLst>
            <a:outerShdw blurRad="254000" dist="63500" dir="2700000" algn="tl" rotWithShape="0">
              <a:prstClr val="black">
                <a:alpha val="20000"/>
              </a:prstClr>
            </a:outerShdw>
          </a:effectLst>
        </p:spPr>
        <p:txBody>
          <a:bodyPr vert="horz" wrap="square" lIns="91440" tIns="45720" rIns="91440" bIns="45720" numCol="1" anchor="ctr" anchorCtr="0" compatLnSpc="1">
            <a:prstTxWarp prst="textNoShape">
              <a:avLst/>
            </a:prstTxWarp>
          </a:bodyPr>
          <a:lstStyle/>
          <a:p>
            <a:pPr algn="ctr"/>
            <a:r>
              <a:rPr lang="en-US" altLang="zh-CN" dirty="0">
                <a:solidFill>
                  <a:schemeClr val="bg1"/>
                </a:solidFill>
                <a:latin typeface="微软雅黑" panose="020B0503020204020204" pitchFamily="34" charset="-122"/>
                <a:ea typeface="微软雅黑" panose="020B0503020204020204" pitchFamily="34" charset="-122"/>
              </a:rPr>
              <a:t>Keywords</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Freeform 5"/>
          <p:cNvSpPr>
            <a:spLocks/>
          </p:cNvSpPr>
          <p:nvPr/>
        </p:nvSpPr>
        <p:spPr bwMode="auto">
          <a:xfrm>
            <a:off x="5357148" y="2255133"/>
            <a:ext cx="1075812" cy="1074374"/>
          </a:xfrm>
          <a:prstGeom prst="ellipse">
            <a:avLst/>
          </a:prstGeom>
          <a:solidFill>
            <a:srgbClr val="FFB407"/>
          </a:solidFill>
          <a:ln w="76200">
            <a:solidFill>
              <a:schemeClr val="bg1">
                <a:lumMod val="95000"/>
              </a:schemeClr>
            </a:solidFill>
          </a:ln>
          <a:effectLst>
            <a:outerShdw blurRad="254000" dist="63500" dir="2700000" algn="tl" rotWithShape="0">
              <a:prstClr val="black">
                <a:alpha val="20000"/>
              </a:prstClr>
            </a:outerShdw>
          </a:effectLst>
        </p:spPr>
        <p:txBody>
          <a:bodyPr vert="horz" wrap="square" lIns="91440" tIns="45720" rIns="91440" bIns="45720" numCol="1" anchor="ctr" anchorCtr="0" compatLnSpc="1">
            <a:prstTxWarp prst="textNoShape">
              <a:avLst/>
            </a:prstTxWarp>
          </a:bodyPr>
          <a:lstStyle/>
          <a:p>
            <a:pPr algn="ctr"/>
            <a:r>
              <a:rPr lang="en-US" altLang="zh-CN" dirty="0">
                <a:solidFill>
                  <a:schemeClr val="bg1"/>
                </a:solidFill>
                <a:latin typeface="微软雅黑" panose="020B0503020204020204" pitchFamily="34" charset="-122"/>
                <a:ea typeface="微软雅黑" panose="020B0503020204020204" pitchFamily="34" charset="-122"/>
              </a:rPr>
              <a:t>Keywords</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TextBox 17"/>
          <p:cNvSpPr txBox="1"/>
          <p:nvPr/>
        </p:nvSpPr>
        <p:spPr>
          <a:xfrm>
            <a:off x="5393482" y="4535730"/>
            <a:ext cx="5579318" cy="608243"/>
          </a:xfrm>
          <a:prstGeom prst="rect">
            <a:avLst/>
          </a:prstGeom>
          <a:noFill/>
        </p:spPr>
        <p:txBody>
          <a:bodyPr wrap="square" lIns="0" tIns="0" rIns="0" bIns="0" rtlCol="0">
            <a:spAutoFit/>
          </a:bodyPr>
          <a:lstStyle/>
          <a:p>
            <a:pPr algn="just">
              <a:lnSpc>
                <a:spcPct val="150000"/>
              </a:lnSpc>
              <a:defRPr/>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We provide professional-quality free PowerPoint templates to help you with your business presentations - freeppt7.com</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394446" y="0"/>
            <a:ext cx="5182389" cy="994611"/>
            <a:chOff x="394446" y="0"/>
            <a:chExt cx="5182389" cy="994611"/>
          </a:xfrm>
        </p:grpSpPr>
        <p:sp>
          <p:nvSpPr>
            <p:cNvPr id="14" name="文本框 13">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15" name="矩形 14">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16" name="组合 15"/>
            <p:cNvGrpSpPr/>
            <p:nvPr/>
          </p:nvGrpSpPr>
          <p:grpSpPr>
            <a:xfrm>
              <a:off x="394446" y="0"/>
              <a:ext cx="666734" cy="994611"/>
              <a:chOff x="514366" y="0"/>
              <a:chExt cx="666734" cy="994611"/>
            </a:xfrm>
          </p:grpSpPr>
          <p:sp>
            <p:nvSpPr>
              <p:cNvPr id="17" name="矩形 16"/>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TextBox 48"/>
              <p:cNvSpPr txBox="1"/>
              <p:nvPr/>
            </p:nvSpPr>
            <p:spPr>
              <a:xfrm>
                <a:off x="514366" y="97195"/>
                <a:ext cx="666734" cy="800219"/>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2</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394735118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3333"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40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60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1850"/>
                            </p:stCondLst>
                            <p:childTnLst>
                              <p:par>
                                <p:cTn id="31" presetID="16" presetClass="entr" presetSubtype="21"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par>
                          <p:cTn id="34" fill="hold">
                            <p:stCondLst>
                              <p:cond delay="2350"/>
                            </p:stCondLst>
                            <p:childTnLst>
                              <p:par>
                                <p:cTn id="35" presetID="16" presetClass="entr" presetSubtype="21"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800"/>
                                        <p:tgtEl>
                                          <p:spTgt spid="5"/>
                                        </p:tgtEl>
                                      </p:cBhvr>
                                    </p:animEffect>
                                  </p:childTnLst>
                                </p:cTn>
                              </p:par>
                            </p:childTnLst>
                          </p:cTn>
                        </p:par>
                        <p:par>
                          <p:cTn id="38" fill="hold">
                            <p:stCondLst>
                              <p:cond delay="3150"/>
                            </p:stCondLst>
                            <p:childTnLst>
                              <p:par>
                                <p:cTn id="39" presetID="2" presetClass="entr" presetSubtype="2" fill="hold" grpId="0" nodeType="after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18"/>
          <p:cNvCxnSpPr/>
          <p:nvPr/>
        </p:nvCxnSpPr>
        <p:spPr>
          <a:xfrm>
            <a:off x="3160567" y="3438144"/>
            <a:ext cx="9031433"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9355" y="18289"/>
            <a:ext cx="3287318" cy="683971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p>
        </p:txBody>
      </p:sp>
      <p:sp>
        <p:nvSpPr>
          <p:cNvPr id="4" name="Freeform 5"/>
          <p:cNvSpPr>
            <a:spLocks/>
          </p:cNvSpPr>
          <p:nvPr/>
        </p:nvSpPr>
        <p:spPr bwMode="auto">
          <a:xfrm>
            <a:off x="2166000" y="1454763"/>
            <a:ext cx="2011680" cy="3966763"/>
          </a:xfrm>
          <a:custGeom>
            <a:avLst/>
            <a:gdLst>
              <a:gd name="T0" fmla="*/ 1531 w 4760"/>
              <a:gd name="T1" fmla="*/ 0 h 1417"/>
              <a:gd name="T2" fmla="*/ 0 w 4760"/>
              <a:gd name="T3" fmla="*/ 0 h 1417"/>
              <a:gd name="T4" fmla="*/ 0 w 4760"/>
              <a:gd name="T5" fmla="*/ 1417 h 1417"/>
              <a:gd name="T6" fmla="*/ 4760 w 4760"/>
              <a:gd name="T7" fmla="*/ 1417 h 1417"/>
              <a:gd name="T8" fmla="*/ 4760 w 4760"/>
              <a:gd name="T9" fmla="*/ 0 h 1417"/>
              <a:gd name="T10" fmla="*/ 3230 w 4760"/>
              <a:gd name="T11" fmla="*/ 0 h 1417"/>
            </a:gdLst>
            <a:ahLst/>
            <a:cxnLst>
              <a:cxn ang="0">
                <a:pos x="T0" y="T1"/>
              </a:cxn>
              <a:cxn ang="0">
                <a:pos x="T2" y="T3"/>
              </a:cxn>
              <a:cxn ang="0">
                <a:pos x="T4" y="T5"/>
              </a:cxn>
              <a:cxn ang="0">
                <a:pos x="T6" y="T7"/>
              </a:cxn>
              <a:cxn ang="0">
                <a:pos x="T8" y="T9"/>
              </a:cxn>
              <a:cxn ang="0">
                <a:pos x="T10" y="T11"/>
              </a:cxn>
            </a:cxnLst>
            <a:rect l="0" t="0" r="r" b="b"/>
            <a:pathLst>
              <a:path w="4760" h="1417">
                <a:moveTo>
                  <a:pt x="1531" y="0"/>
                </a:moveTo>
                <a:lnTo>
                  <a:pt x="0" y="0"/>
                </a:lnTo>
                <a:lnTo>
                  <a:pt x="0" y="1417"/>
                </a:lnTo>
                <a:lnTo>
                  <a:pt x="4760" y="1417"/>
                </a:lnTo>
                <a:lnTo>
                  <a:pt x="4760" y="0"/>
                </a:lnTo>
                <a:lnTo>
                  <a:pt x="3230" y="0"/>
                </a:lnTo>
              </a:path>
            </a:pathLst>
          </a:custGeom>
          <a:solidFill>
            <a:srgbClr val="596784">
              <a:alpha val="89804"/>
            </a:srgbClr>
          </a:solidFill>
          <a:ln w="19050" cap="flat">
            <a:noFill/>
            <a:prstDash val="solid"/>
            <a:miter lim="800000"/>
            <a:headEnd/>
            <a:tailEnd/>
          </a:ln>
        </p:spPr>
        <p:txBody>
          <a:bodyPr vert="horz" wrap="square" lIns="91435" tIns="45717" rIns="91435" bIns="45717" numCol="1" anchor="t" anchorCtr="0" compatLnSpc="1">
            <a:prstTxWarp prst="textNoShape">
              <a:avLst/>
            </a:prstTxWarp>
          </a:bodyPr>
          <a:lstStyle/>
          <a:p>
            <a:pPr>
              <a:lnSpc>
                <a:spcPct val="130000"/>
              </a:lnSpc>
            </a:pPr>
            <a:endParaRPr lang="zh-CN" altLang="en-US" sz="2000" dirty="0">
              <a:solidFill>
                <a:schemeClr val="tx1">
                  <a:lumMod val="75000"/>
                  <a:lumOff val="25000"/>
                </a:schemeClr>
              </a:solidFill>
              <a:latin typeface="方正黑体简体" panose="02010601030101010101" pitchFamily="2" charset="-122"/>
              <a:ea typeface="方正黑体简体" panose="02010601030101010101" pitchFamily="2" charset="-122"/>
              <a:cs typeface="+mn-ea"/>
              <a:sym typeface="+mn-lt"/>
            </a:endParaRPr>
          </a:p>
        </p:txBody>
      </p:sp>
      <p:sp>
        <p:nvSpPr>
          <p:cNvPr id="17" name="矩形 16"/>
          <p:cNvSpPr/>
          <p:nvPr/>
        </p:nvSpPr>
        <p:spPr>
          <a:xfrm rot="5400000">
            <a:off x="1373681" y="2980281"/>
            <a:ext cx="2994731" cy="892552"/>
          </a:xfrm>
          <a:prstGeom prst="rect">
            <a:avLst/>
          </a:prstGeom>
        </p:spPr>
        <p:txBody>
          <a:bodyPr wrap="none">
            <a:spAutoFit/>
          </a:bodyPr>
          <a:lstStyle/>
          <a:p>
            <a:pPr algn="ctr">
              <a:lnSpc>
                <a:spcPct val="130000"/>
              </a:lnSpc>
            </a:pPr>
            <a:r>
              <a:rPr lang="en-US" altLang="zh-CN" sz="4000" cap="all" dirty="0">
                <a:solidFill>
                  <a:schemeClr val="bg1"/>
                </a:solidFill>
                <a:latin typeface="方正黑体简体" panose="02010601030101010101" pitchFamily="2" charset="-122"/>
                <a:ea typeface="方正黑体简体" panose="02010601030101010101" pitchFamily="2" charset="-122"/>
                <a:cs typeface="+mn-ea"/>
                <a:sym typeface="+mn-lt"/>
              </a:rPr>
              <a:t>contents</a:t>
            </a:r>
            <a:endParaRPr lang="zh-CN" altLang="en-US" sz="4000" cap="all"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nvGrpSpPr>
          <p:cNvPr id="24" name="组合 23"/>
          <p:cNvGrpSpPr/>
          <p:nvPr/>
        </p:nvGrpSpPr>
        <p:grpSpPr>
          <a:xfrm>
            <a:off x="4978756" y="2267769"/>
            <a:ext cx="2432878" cy="1315777"/>
            <a:chOff x="4696394" y="2267769"/>
            <a:chExt cx="2432878" cy="1315777"/>
          </a:xfrm>
        </p:grpSpPr>
        <p:sp>
          <p:nvSpPr>
            <p:cNvPr id="21" name="椭圆 20"/>
            <p:cNvSpPr/>
            <p:nvPr/>
          </p:nvSpPr>
          <p:spPr>
            <a:xfrm>
              <a:off x="5262084" y="3292741"/>
              <a:ext cx="290805" cy="290805"/>
            </a:xfrm>
            <a:prstGeom prst="ellipse">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200" b="1" dirty="0">
                  <a:latin typeface="方正黑体简体" panose="02010601030101010101" pitchFamily="2" charset="-122"/>
                  <a:ea typeface="方正黑体简体" panose="02010601030101010101" pitchFamily="2" charset="-122"/>
                </a:rPr>
                <a:t>01</a:t>
              </a:r>
              <a:endParaRPr lang="zh-CN" altLang="en-US" sz="1200" b="1" dirty="0">
                <a:latin typeface="方正黑体简体" panose="02010601030101010101" pitchFamily="2" charset="-122"/>
                <a:ea typeface="方正黑体简体" panose="02010601030101010101" pitchFamily="2" charset="-122"/>
              </a:endParaRPr>
            </a:p>
          </p:txBody>
        </p:sp>
        <p:grpSp>
          <p:nvGrpSpPr>
            <p:cNvPr id="23" name="组合 22"/>
            <p:cNvGrpSpPr/>
            <p:nvPr/>
          </p:nvGrpSpPr>
          <p:grpSpPr>
            <a:xfrm>
              <a:off x="4696394" y="2267769"/>
              <a:ext cx="2432878" cy="886204"/>
              <a:chOff x="4696394" y="2127089"/>
              <a:chExt cx="2432878" cy="886204"/>
            </a:xfrm>
          </p:grpSpPr>
          <p:sp>
            <p:nvSpPr>
              <p:cNvPr id="6" name="矩形 5"/>
              <p:cNvSpPr/>
              <p:nvPr/>
            </p:nvSpPr>
            <p:spPr>
              <a:xfrm>
                <a:off x="4696394" y="2127089"/>
                <a:ext cx="2241576" cy="525657"/>
              </a:xfrm>
              <a:prstGeom prst="rect">
                <a:avLst/>
              </a:prstGeom>
              <a:noFill/>
              <a:effectLst/>
            </p:spPr>
            <p:txBody>
              <a:bodyPr wrap="none">
                <a:spAutoFit/>
              </a:bodyPr>
              <a:lstStyle/>
              <a:p>
                <a:pPr fontAlgn="auto">
                  <a:lnSpc>
                    <a:spcPct val="130000"/>
                  </a:lnSpc>
                  <a:defRPr/>
                </a:pPr>
                <a:r>
                  <a:rPr lang="en-US" altLang="zh-CN" sz="24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p>
            </p:txBody>
          </p:sp>
          <p:sp>
            <p:nvSpPr>
              <p:cNvPr id="22" name="矩形 21"/>
              <p:cNvSpPr/>
              <p:nvPr/>
            </p:nvSpPr>
            <p:spPr>
              <a:xfrm>
                <a:off x="4696394" y="2540343"/>
                <a:ext cx="2432878" cy="472950"/>
              </a:xfrm>
              <a:prstGeom prst="rect">
                <a:avLst/>
              </a:prstGeom>
              <a:noFill/>
              <a:effectLst/>
            </p:spPr>
            <p:txBody>
              <a:bodyPr wrap="square">
                <a:spAutoFit/>
              </a:bodyPr>
              <a:lstStyle/>
              <a:p>
                <a:pPr algn="ctr" fontAlgn="auto">
                  <a:lnSpc>
                    <a:spcPct val="130000"/>
                  </a:lnSpc>
                  <a:defRPr/>
                </a:pPr>
                <a:r>
                  <a:rPr lang="en-US" altLang="zh-CN" sz="1000" dirty="0">
                    <a:solidFill>
                      <a:srgbClr val="554B4F"/>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p>
            </p:txBody>
          </p:sp>
        </p:grpSp>
      </p:grpSp>
      <p:grpSp>
        <p:nvGrpSpPr>
          <p:cNvPr id="25" name="组合 24"/>
          <p:cNvGrpSpPr/>
          <p:nvPr/>
        </p:nvGrpSpPr>
        <p:grpSpPr>
          <a:xfrm>
            <a:off x="6625130" y="3292741"/>
            <a:ext cx="2487689" cy="1407071"/>
            <a:chOff x="4641583" y="3292741"/>
            <a:chExt cx="2487689" cy="1407071"/>
          </a:xfrm>
        </p:grpSpPr>
        <p:sp>
          <p:nvSpPr>
            <p:cNvPr id="26" name="椭圆 25"/>
            <p:cNvSpPr/>
            <p:nvPr/>
          </p:nvSpPr>
          <p:spPr>
            <a:xfrm>
              <a:off x="5262084" y="3292741"/>
              <a:ext cx="290805" cy="290805"/>
            </a:xfrm>
            <a:prstGeom prst="ellipse">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200" b="1" dirty="0">
                  <a:latin typeface="方正黑体简体" panose="02010601030101010101" pitchFamily="2" charset="-122"/>
                  <a:ea typeface="方正黑体简体" panose="02010601030101010101" pitchFamily="2" charset="-122"/>
                </a:rPr>
                <a:t>02</a:t>
              </a:r>
              <a:endParaRPr lang="zh-CN" altLang="en-US" sz="1200" b="1" dirty="0">
                <a:latin typeface="方正黑体简体" panose="02010601030101010101" pitchFamily="2" charset="-122"/>
                <a:ea typeface="方正黑体简体" panose="02010601030101010101" pitchFamily="2" charset="-122"/>
              </a:endParaRPr>
            </a:p>
          </p:txBody>
        </p:sp>
        <p:grpSp>
          <p:nvGrpSpPr>
            <p:cNvPr id="27" name="组合 26"/>
            <p:cNvGrpSpPr/>
            <p:nvPr/>
          </p:nvGrpSpPr>
          <p:grpSpPr>
            <a:xfrm>
              <a:off x="4641583" y="3813608"/>
              <a:ext cx="2487689" cy="886204"/>
              <a:chOff x="4641583" y="3672928"/>
              <a:chExt cx="2487689" cy="886204"/>
            </a:xfrm>
          </p:grpSpPr>
          <p:sp>
            <p:nvSpPr>
              <p:cNvPr id="28" name="矩形 27"/>
              <p:cNvSpPr/>
              <p:nvPr/>
            </p:nvSpPr>
            <p:spPr>
              <a:xfrm>
                <a:off x="4696394" y="3672928"/>
                <a:ext cx="2241576" cy="525657"/>
              </a:xfrm>
              <a:prstGeom prst="rect">
                <a:avLst/>
              </a:prstGeom>
              <a:noFill/>
              <a:effectLst/>
            </p:spPr>
            <p:txBody>
              <a:bodyPr wrap="none">
                <a:spAutoFit/>
              </a:bodyPr>
              <a:lstStyle/>
              <a:p>
                <a:pPr fontAlgn="auto">
                  <a:lnSpc>
                    <a:spcPct val="130000"/>
                  </a:lnSpc>
                  <a:defRPr/>
                </a:pPr>
                <a:r>
                  <a:rPr lang="en-US" altLang="zh-CN" sz="24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4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29" name="矩形 28"/>
              <p:cNvSpPr/>
              <p:nvPr/>
            </p:nvSpPr>
            <p:spPr>
              <a:xfrm>
                <a:off x="4641583" y="4086182"/>
                <a:ext cx="2487689" cy="472950"/>
              </a:xfrm>
              <a:prstGeom prst="rect">
                <a:avLst/>
              </a:prstGeom>
              <a:noFill/>
              <a:effectLst/>
            </p:spPr>
            <p:txBody>
              <a:bodyPr wrap="square">
                <a:spAutoFit/>
              </a:bodyPr>
              <a:lstStyle/>
              <a:p>
                <a:pPr algn="ctr" fontAlgn="auto">
                  <a:lnSpc>
                    <a:spcPct val="130000"/>
                  </a:lnSpc>
                  <a:defRPr/>
                </a:pPr>
                <a:r>
                  <a:rPr lang="en-US" altLang="zh-CN" sz="1000" dirty="0">
                    <a:solidFill>
                      <a:srgbClr val="554B4F"/>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p>
            </p:txBody>
          </p:sp>
        </p:grpSp>
      </p:grpSp>
      <p:grpSp>
        <p:nvGrpSpPr>
          <p:cNvPr id="30" name="组合 29"/>
          <p:cNvGrpSpPr/>
          <p:nvPr/>
        </p:nvGrpSpPr>
        <p:grpSpPr>
          <a:xfrm>
            <a:off x="8147395" y="2267769"/>
            <a:ext cx="2562105" cy="1315777"/>
            <a:chOff x="4567167" y="2267769"/>
            <a:chExt cx="2562105" cy="1315777"/>
          </a:xfrm>
        </p:grpSpPr>
        <p:sp>
          <p:nvSpPr>
            <p:cNvPr id="31" name="椭圆 30"/>
            <p:cNvSpPr/>
            <p:nvPr/>
          </p:nvSpPr>
          <p:spPr>
            <a:xfrm>
              <a:off x="5262084" y="3292741"/>
              <a:ext cx="290805" cy="290805"/>
            </a:xfrm>
            <a:prstGeom prst="ellipse">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200" b="1" dirty="0">
                  <a:latin typeface="方正黑体简体" panose="02010601030101010101" pitchFamily="2" charset="-122"/>
                  <a:ea typeface="方正黑体简体" panose="02010601030101010101" pitchFamily="2" charset="-122"/>
                </a:rPr>
                <a:t>03</a:t>
              </a:r>
              <a:endParaRPr lang="zh-CN" altLang="en-US" sz="1200" b="1" dirty="0">
                <a:latin typeface="方正黑体简体" panose="02010601030101010101" pitchFamily="2" charset="-122"/>
                <a:ea typeface="方正黑体简体" panose="02010601030101010101" pitchFamily="2" charset="-122"/>
              </a:endParaRPr>
            </a:p>
          </p:txBody>
        </p:sp>
        <p:grpSp>
          <p:nvGrpSpPr>
            <p:cNvPr id="32" name="组合 31"/>
            <p:cNvGrpSpPr/>
            <p:nvPr/>
          </p:nvGrpSpPr>
          <p:grpSpPr>
            <a:xfrm>
              <a:off x="4567167" y="2267769"/>
              <a:ext cx="2562105" cy="886205"/>
              <a:chOff x="4567167" y="2127089"/>
              <a:chExt cx="2562105" cy="886205"/>
            </a:xfrm>
          </p:grpSpPr>
          <p:sp>
            <p:nvSpPr>
              <p:cNvPr id="33" name="矩形 32"/>
              <p:cNvSpPr/>
              <p:nvPr/>
            </p:nvSpPr>
            <p:spPr>
              <a:xfrm>
                <a:off x="4696394" y="2127089"/>
                <a:ext cx="2241576" cy="525657"/>
              </a:xfrm>
              <a:prstGeom prst="rect">
                <a:avLst/>
              </a:prstGeom>
              <a:noFill/>
              <a:effectLst/>
            </p:spPr>
            <p:txBody>
              <a:bodyPr wrap="none">
                <a:spAutoFit/>
              </a:bodyPr>
              <a:lstStyle/>
              <a:p>
                <a:pPr fontAlgn="auto">
                  <a:lnSpc>
                    <a:spcPct val="130000"/>
                  </a:lnSpc>
                  <a:defRPr/>
                </a:pPr>
                <a:r>
                  <a:rPr lang="en-US" altLang="zh-CN" sz="24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4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34" name="矩形 33"/>
              <p:cNvSpPr/>
              <p:nvPr/>
            </p:nvSpPr>
            <p:spPr>
              <a:xfrm>
                <a:off x="4567167" y="2540344"/>
                <a:ext cx="2562105" cy="472950"/>
              </a:xfrm>
              <a:prstGeom prst="rect">
                <a:avLst/>
              </a:prstGeom>
              <a:noFill/>
              <a:effectLst/>
            </p:spPr>
            <p:txBody>
              <a:bodyPr wrap="square">
                <a:spAutoFit/>
              </a:bodyPr>
              <a:lstStyle/>
              <a:p>
                <a:pPr algn="ctr" fontAlgn="auto">
                  <a:lnSpc>
                    <a:spcPct val="130000"/>
                  </a:lnSpc>
                  <a:defRPr/>
                </a:pPr>
                <a:r>
                  <a:rPr lang="en-US" altLang="zh-CN" sz="1000" dirty="0">
                    <a:solidFill>
                      <a:srgbClr val="554B4F"/>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p>
            </p:txBody>
          </p:sp>
        </p:grpSp>
      </p:grpSp>
      <p:grpSp>
        <p:nvGrpSpPr>
          <p:cNvPr id="35" name="组合 34"/>
          <p:cNvGrpSpPr/>
          <p:nvPr/>
        </p:nvGrpSpPr>
        <p:grpSpPr>
          <a:xfrm>
            <a:off x="9433106" y="3292741"/>
            <a:ext cx="2487689" cy="1407071"/>
            <a:chOff x="4073315" y="3292741"/>
            <a:chExt cx="2487689" cy="1407071"/>
          </a:xfrm>
        </p:grpSpPr>
        <p:sp>
          <p:nvSpPr>
            <p:cNvPr id="36" name="椭圆 35"/>
            <p:cNvSpPr/>
            <p:nvPr/>
          </p:nvSpPr>
          <p:spPr>
            <a:xfrm>
              <a:off x="5262084" y="3292741"/>
              <a:ext cx="290805" cy="290805"/>
            </a:xfrm>
            <a:prstGeom prst="ellipse">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200" b="1" dirty="0">
                  <a:latin typeface="方正黑体简体" panose="02010601030101010101" pitchFamily="2" charset="-122"/>
                  <a:ea typeface="方正黑体简体" panose="02010601030101010101" pitchFamily="2" charset="-122"/>
                </a:rPr>
                <a:t>04</a:t>
              </a:r>
              <a:endParaRPr lang="zh-CN" altLang="en-US" sz="1200" b="1" dirty="0">
                <a:latin typeface="方正黑体简体" panose="02010601030101010101" pitchFamily="2" charset="-122"/>
                <a:ea typeface="方正黑体简体" panose="02010601030101010101" pitchFamily="2" charset="-122"/>
              </a:endParaRPr>
            </a:p>
          </p:txBody>
        </p:sp>
        <p:grpSp>
          <p:nvGrpSpPr>
            <p:cNvPr id="37" name="组合 36"/>
            <p:cNvGrpSpPr/>
            <p:nvPr/>
          </p:nvGrpSpPr>
          <p:grpSpPr>
            <a:xfrm>
              <a:off x="4073315" y="3810325"/>
              <a:ext cx="2487689" cy="889487"/>
              <a:chOff x="4073315" y="3669645"/>
              <a:chExt cx="2487689" cy="889487"/>
            </a:xfrm>
          </p:grpSpPr>
          <p:sp>
            <p:nvSpPr>
              <p:cNvPr id="38" name="矩形 37"/>
              <p:cNvSpPr/>
              <p:nvPr/>
            </p:nvSpPr>
            <p:spPr>
              <a:xfrm>
                <a:off x="4286698" y="3669645"/>
                <a:ext cx="2241576" cy="525657"/>
              </a:xfrm>
              <a:prstGeom prst="rect">
                <a:avLst/>
              </a:prstGeom>
              <a:noFill/>
              <a:effectLst/>
            </p:spPr>
            <p:txBody>
              <a:bodyPr wrap="none">
                <a:spAutoFit/>
              </a:bodyPr>
              <a:lstStyle/>
              <a:p>
                <a:pPr fontAlgn="auto">
                  <a:lnSpc>
                    <a:spcPct val="130000"/>
                  </a:lnSpc>
                  <a:defRPr/>
                </a:pPr>
                <a:r>
                  <a:rPr lang="en-US" altLang="zh-CN" sz="24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p>
            </p:txBody>
          </p:sp>
          <p:sp>
            <p:nvSpPr>
              <p:cNvPr id="39" name="矩形 38"/>
              <p:cNvSpPr/>
              <p:nvPr/>
            </p:nvSpPr>
            <p:spPr>
              <a:xfrm>
                <a:off x="4073315" y="4086182"/>
                <a:ext cx="2487689" cy="472950"/>
              </a:xfrm>
              <a:prstGeom prst="rect">
                <a:avLst/>
              </a:prstGeom>
              <a:noFill/>
              <a:effectLst/>
            </p:spPr>
            <p:txBody>
              <a:bodyPr wrap="square">
                <a:spAutoFit/>
              </a:bodyPr>
              <a:lstStyle/>
              <a:p>
                <a:pPr algn="ctr" fontAlgn="auto">
                  <a:lnSpc>
                    <a:spcPct val="130000"/>
                  </a:lnSpc>
                  <a:defRPr/>
                </a:pPr>
                <a:r>
                  <a:rPr lang="en-US" altLang="zh-CN" sz="1000" dirty="0">
                    <a:solidFill>
                      <a:srgbClr val="554B4F"/>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p>
            </p:txBody>
          </p:sp>
        </p:grpSp>
      </p:grpSp>
    </p:spTree>
    <p:extLst>
      <p:ext uri="{BB962C8B-B14F-4D97-AF65-F5344CB8AC3E}">
        <p14:creationId xmlns:p14="http://schemas.microsoft.com/office/powerpoint/2010/main" val="3378871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3114784974"/>
              </p:ext>
            </p:extLst>
          </p:nvPr>
        </p:nvGraphicFramePr>
        <p:xfrm>
          <a:off x="933473" y="1467210"/>
          <a:ext cx="10703967" cy="350592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8">
            <a:extLst>
              <a:ext uri="{FF2B5EF4-FFF2-40B4-BE49-F238E27FC236}">
                <a16:creationId xmlns:a16="http://schemas.microsoft.com/office/drawing/2014/main" id="{5B1D4F78-FEC6-4A07-A059-CBE731909EEA}"/>
              </a:ext>
            </a:extLst>
          </p:cNvPr>
          <p:cNvSpPr txBox="1">
            <a:spLocks/>
          </p:cNvSpPr>
          <p:nvPr/>
        </p:nvSpPr>
        <p:spPr>
          <a:xfrm>
            <a:off x="1513433" y="5215088"/>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600" b="1" dirty="0">
                <a:solidFill>
                  <a:schemeClr val="tx1">
                    <a:lumMod val="65000"/>
                    <a:lumOff val="35000"/>
                  </a:schemeClr>
                </a:solidFill>
                <a:latin typeface="方正黑体简体" panose="02010601030101010101" pitchFamily="2" charset="-122"/>
                <a:ea typeface="方正黑体简体" panose="02010601030101010101" pitchFamily="2" charset="-122"/>
                <a:sym typeface="微软雅黑" panose="020B0503020204020204" pitchFamily="34" charset="-122"/>
              </a:rPr>
              <a:t>Add title text</a:t>
            </a:r>
          </a:p>
        </p:txBody>
      </p:sp>
      <p:sp>
        <p:nvSpPr>
          <p:cNvPr id="21" name="Text Placeholder 9">
            <a:extLst>
              <a:ext uri="{FF2B5EF4-FFF2-40B4-BE49-F238E27FC236}">
                <a16:creationId xmlns:a16="http://schemas.microsoft.com/office/drawing/2014/main" id="{724F69F4-C35B-4525-925A-3E084C95659C}"/>
              </a:ext>
            </a:extLst>
          </p:cNvPr>
          <p:cNvSpPr txBox="1">
            <a:spLocks/>
          </p:cNvSpPr>
          <p:nvPr/>
        </p:nvSpPr>
        <p:spPr>
          <a:xfrm>
            <a:off x="1513433" y="5501327"/>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sz="1200" dirty="0">
                <a:solidFill>
                  <a:schemeClr val="tx1">
                    <a:lumMod val="50000"/>
                    <a:lumOff val="50000"/>
                  </a:schemeClr>
                </a:solidFill>
                <a:latin typeface="方正黑体简体" panose="02010601030101010101" pitchFamily="2" charset="-122"/>
                <a:ea typeface="方正黑体简体" panose="02010601030101010101" pitchFamily="2" charset="-122"/>
                <a:sym typeface="微软雅黑" panose="020B0503020204020204" pitchFamily="34" charset="-122"/>
              </a:rPr>
              <a:t>Click here to add content, content to match the title. </a:t>
            </a:r>
            <a:endParaRPr lang="en-AU" altLang="zh-CN" sz="1200" dirty="0">
              <a:solidFill>
                <a:schemeClr val="tx1">
                  <a:lumMod val="50000"/>
                  <a:lumOff val="50000"/>
                </a:schemeClr>
              </a:solidFill>
              <a:latin typeface="方正黑体简体" panose="02010601030101010101" pitchFamily="2" charset="-122"/>
              <a:ea typeface="方正黑体简体" panose="02010601030101010101" pitchFamily="2" charset="-122"/>
              <a:sym typeface="微软雅黑" panose="020B0503020204020204" pitchFamily="34" charset="-122"/>
            </a:endParaRPr>
          </a:p>
        </p:txBody>
      </p:sp>
      <p:sp>
        <p:nvSpPr>
          <p:cNvPr id="22" name="Text Placeholder 8">
            <a:extLst>
              <a:ext uri="{FF2B5EF4-FFF2-40B4-BE49-F238E27FC236}">
                <a16:creationId xmlns:a16="http://schemas.microsoft.com/office/drawing/2014/main" id="{F478A744-E700-4CA3-A3DA-5AC75F431E50}"/>
              </a:ext>
            </a:extLst>
          </p:cNvPr>
          <p:cNvSpPr txBox="1">
            <a:spLocks/>
          </p:cNvSpPr>
          <p:nvPr/>
        </p:nvSpPr>
        <p:spPr>
          <a:xfrm>
            <a:off x="4549931" y="5215088"/>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600" b="1" dirty="0">
                <a:solidFill>
                  <a:schemeClr val="tx1">
                    <a:lumMod val="65000"/>
                    <a:lumOff val="35000"/>
                  </a:schemeClr>
                </a:solidFill>
                <a:latin typeface="方正黑体简体" panose="02010601030101010101" pitchFamily="2" charset="-122"/>
                <a:ea typeface="方正黑体简体" panose="02010601030101010101" pitchFamily="2" charset="-122"/>
                <a:sym typeface="微软雅黑" panose="020B0503020204020204" pitchFamily="34" charset="-122"/>
              </a:rPr>
              <a:t>Add title text</a:t>
            </a:r>
          </a:p>
        </p:txBody>
      </p:sp>
      <p:sp>
        <p:nvSpPr>
          <p:cNvPr id="23" name="Text Placeholder 9">
            <a:extLst>
              <a:ext uri="{FF2B5EF4-FFF2-40B4-BE49-F238E27FC236}">
                <a16:creationId xmlns:a16="http://schemas.microsoft.com/office/drawing/2014/main" id="{51493374-E2B7-4506-97E7-E3A55266009B}"/>
              </a:ext>
            </a:extLst>
          </p:cNvPr>
          <p:cNvSpPr txBox="1">
            <a:spLocks/>
          </p:cNvSpPr>
          <p:nvPr/>
        </p:nvSpPr>
        <p:spPr>
          <a:xfrm>
            <a:off x="4549931" y="5501327"/>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sz="1200" dirty="0">
                <a:solidFill>
                  <a:schemeClr val="tx1">
                    <a:lumMod val="50000"/>
                    <a:lumOff val="50000"/>
                  </a:schemeClr>
                </a:solidFill>
                <a:latin typeface="方正黑体简体" panose="02010601030101010101" pitchFamily="2" charset="-122"/>
                <a:ea typeface="方正黑体简体" panose="02010601030101010101" pitchFamily="2" charset="-122"/>
                <a:sym typeface="微软雅黑" panose="020B0503020204020204" pitchFamily="34" charset="-122"/>
              </a:rPr>
              <a:t>Click here to add content, content to match the title. </a:t>
            </a:r>
            <a:endParaRPr lang="en-AU" altLang="zh-CN" sz="1200" dirty="0">
              <a:solidFill>
                <a:schemeClr val="tx1">
                  <a:lumMod val="50000"/>
                  <a:lumOff val="50000"/>
                </a:schemeClr>
              </a:solidFill>
              <a:latin typeface="方正黑体简体" panose="02010601030101010101" pitchFamily="2" charset="-122"/>
              <a:ea typeface="方正黑体简体" panose="02010601030101010101" pitchFamily="2" charset="-122"/>
              <a:sym typeface="微软雅黑" panose="020B0503020204020204" pitchFamily="34" charset="-122"/>
            </a:endParaRPr>
          </a:p>
        </p:txBody>
      </p:sp>
      <p:sp>
        <p:nvSpPr>
          <p:cNvPr id="24" name="Text Placeholder 8">
            <a:extLst>
              <a:ext uri="{FF2B5EF4-FFF2-40B4-BE49-F238E27FC236}">
                <a16:creationId xmlns:a16="http://schemas.microsoft.com/office/drawing/2014/main" id="{A9FC3213-6E94-4C2A-ADB6-AB8B827DFC2F}"/>
              </a:ext>
            </a:extLst>
          </p:cNvPr>
          <p:cNvSpPr txBox="1">
            <a:spLocks/>
          </p:cNvSpPr>
          <p:nvPr/>
        </p:nvSpPr>
        <p:spPr>
          <a:xfrm>
            <a:off x="7586429" y="5215088"/>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600" b="1" dirty="0">
                <a:solidFill>
                  <a:schemeClr val="tx1">
                    <a:lumMod val="65000"/>
                    <a:lumOff val="35000"/>
                  </a:schemeClr>
                </a:solidFill>
                <a:latin typeface="方正黑体简体" panose="02010601030101010101" pitchFamily="2" charset="-122"/>
                <a:ea typeface="方正黑体简体" panose="02010601030101010101" pitchFamily="2" charset="-122"/>
                <a:sym typeface="微软雅黑" panose="020B0503020204020204" pitchFamily="34" charset="-122"/>
              </a:rPr>
              <a:t>Add title text</a:t>
            </a:r>
          </a:p>
        </p:txBody>
      </p:sp>
      <p:sp>
        <p:nvSpPr>
          <p:cNvPr id="25" name="Text Placeholder 9">
            <a:extLst>
              <a:ext uri="{FF2B5EF4-FFF2-40B4-BE49-F238E27FC236}">
                <a16:creationId xmlns:a16="http://schemas.microsoft.com/office/drawing/2014/main" id="{B2634F94-6587-4090-91E9-FE5CE2CD31F2}"/>
              </a:ext>
            </a:extLst>
          </p:cNvPr>
          <p:cNvSpPr txBox="1">
            <a:spLocks/>
          </p:cNvSpPr>
          <p:nvPr/>
        </p:nvSpPr>
        <p:spPr>
          <a:xfrm>
            <a:off x="7586429" y="5501327"/>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sz="1200" dirty="0">
                <a:solidFill>
                  <a:schemeClr val="tx1">
                    <a:lumMod val="50000"/>
                    <a:lumOff val="50000"/>
                  </a:schemeClr>
                </a:solidFill>
                <a:latin typeface="方正黑体简体" panose="02010601030101010101" pitchFamily="2" charset="-122"/>
                <a:ea typeface="方正黑体简体" panose="02010601030101010101" pitchFamily="2" charset="-122"/>
                <a:sym typeface="微软雅黑" panose="020B0503020204020204" pitchFamily="34" charset="-122"/>
              </a:rPr>
              <a:t>Click here to add content, content to match the title. </a:t>
            </a:r>
            <a:endParaRPr lang="en-AU" altLang="zh-CN" sz="1200" dirty="0">
              <a:solidFill>
                <a:schemeClr val="tx1">
                  <a:lumMod val="50000"/>
                  <a:lumOff val="50000"/>
                </a:schemeClr>
              </a:solidFill>
              <a:latin typeface="方正黑体简体" panose="02010601030101010101" pitchFamily="2" charset="-122"/>
              <a:ea typeface="方正黑体简体" panose="02010601030101010101" pitchFamily="2" charset="-122"/>
              <a:sym typeface="微软雅黑" panose="020B0503020204020204" pitchFamily="34" charset="-122"/>
            </a:endParaRPr>
          </a:p>
        </p:txBody>
      </p:sp>
      <p:grpSp>
        <p:nvGrpSpPr>
          <p:cNvPr id="9" name="组合 8"/>
          <p:cNvGrpSpPr/>
          <p:nvPr/>
        </p:nvGrpSpPr>
        <p:grpSpPr>
          <a:xfrm>
            <a:off x="394446" y="0"/>
            <a:ext cx="5182389" cy="994611"/>
            <a:chOff x="394446" y="0"/>
            <a:chExt cx="5182389" cy="994611"/>
          </a:xfrm>
        </p:grpSpPr>
        <p:sp>
          <p:nvSpPr>
            <p:cNvPr id="10" name="文本框 9">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11" name="矩形 10">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13" name="组合 12"/>
            <p:cNvGrpSpPr/>
            <p:nvPr/>
          </p:nvGrpSpPr>
          <p:grpSpPr>
            <a:xfrm>
              <a:off x="394446" y="0"/>
              <a:ext cx="666734" cy="994611"/>
              <a:chOff x="514366" y="0"/>
              <a:chExt cx="666734" cy="994611"/>
            </a:xfrm>
          </p:grpSpPr>
          <p:sp>
            <p:nvSpPr>
              <p:cNvPr id="14" name="矩形 13"/>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48"/>
              <p:cNvSpPr txBox="1"/>
              <p:nvPr/>
            </p:nvSpPr>
            <p:spPr>
              <a:xfrm>
                <a:off x="514366" y="97195"/>
                <a:ext cx="666734" cy="724173"/>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3</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663851778"/>
      </p:ext>
    </p:extLst>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p:cTn id="13"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2">
                                            <p:txEl>
                                              <p:pRg st="0" end="0"/>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wipe(down)">
                                      <p:cBhvr>
                                        <p:cTn id="19" dur="500"/>
                                        <p:tgtEl>
                                          <p:spTgt spid="21">
                                            <p:txEl>
                                              <p:pRg st="0" end="0"/>
                                            </p:txEl>
                                          </p:spTgt>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 calcmode="lin" valueType="num">
                                      <p:cBhvr>
                                        <p:cTn id="23"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22">
                                            <p:txEl>
                                              <p:pRg st="0" end="0"/>
                                            </p:txEl>
                                          </p:spTgt>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animEffect transition="in" filter="wipe(down)">
                                      <p:cBhvr>
                                        <p:cTn id="29" dur="500"/>
                                        <p:tgtEl>
                                          <p:spTgt spid="23">
                                            <p:txEl>
                                              <p:pRg st="0" end="0"/>
                                            </p:txEl>
                                          </p:spTgt>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p:cTn id="33"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24">
                                            <p:txEl>
                                              <p:pRg st="0" end="0"/>
                                            </p:txEl>
                                          </p:spTgt>
                                        </p:tgtEl>
                                      </p:cBhvr>
                                    </p:animEffect>
                                  </p:childTnLst>
                                </p:cTn>
                              </p:par>
                            </p:childTnLst>
                          </p:cTn>
                        </p:par>
                        <p:par>
                          <p:cTn id="36" fill="hold">
                            <p:stCondLst>
                              <p:cond delay="3500"/>
                            </p:stCondLst>
                            <p:childTnLst>
                              <p:par>
                                <p:cTn id="37" presetID="22" presetClass="entr" presetSubtype="4" fill="hold" grpId="0" nodeType="afterEffect">
                                  <p:stCondLst>
                                    <p:cond delay="0"/>
                                  </p:stCondLst>
                                  <p:childTnLst>
                                    <p:set>
                                      <p:cBhvr>
                                        <p:cTn id="38" dur="1" fill="hold">
                                          <p:stCondLst>
                                            <p:cond delay="0"/>
                                          </p:stCondLst>
                                        </p:cTn>
                                        <p:tgtEl>
                                          <p:spTgt spid="25">
                                            <p:txEl>
                                              <p:pRg st="0" end="0"/>
                                            </p:txEl>
                                          </p:spTgt>
                                        </p:tgtEl>
                                        <p:attrNameLst>
                                          <p:attrName>style.visibility</p:attrName>
                                        </p:attrNameLst>
                                      </p:cBhvr>
                                      <p:to>
                                        <p:strVal val="visible"/>
                                      </p:to>
                                    </p:set>
                                    <p:animEffect transition="in" filter="wipe(down)">
                                      <p:cBhvr>
                                        <p:cTn id="39"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2" grpId="0" build="p"/>
      <p:bldP spid="21" grpId="0" build="p"/>
      <p:bldP spid="22" grpId="0" build="p"/>
      <p:bldP spid="23" grpId="0" build="p"/>
      <p:bldP spid="24" grpId="0" build="p"/>
      <p:bldP spid="2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819913" y="3720573"/>
            <a:ext cx="6264967" cy="977575"/>
          </a:xfrm>
          <a:prstGeom prst="rect">
            <a:avLst/>
          </a:prstGeom>
          <a:noFill/>
        </p:spPr>
        <p:txBody>
          <a:bodyPr wrap="square" lIns="0" tIns="0" rIns="0" bIns="0" rtlCol="0">
            <a:spAutoFit/>
          </a:bodyPr>
          <a:lstStyle/>
          <a:p>
            <a:pPr>
              <a:lnSpc>
                <a:spcPct val="130000"/>
              </a:lnSpc>
            </a:pPr>
            <a:r>
              <a:rPr lang="en-US" altLang="zh-CN" sz="54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54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50" name="TextBox 49"/>
          <p:cNvSpPr txBox="1"/>
          <p:nvPr/>
        </p:nvSpPr>
        <p:spPr>
          <a:xfrm>
            <a:off x="3855895" y="4698148"/>
            <a:ext cx="7042520" cy="285078"/>
          </a:xfrm>
          <a:prstGeom prst="rect">
            <a:avLst/>
          </a:prstGeom>
          <a:noFill/>
        </p:spPr>
        <p:txBody>
          <a:bodyPr wrap="square" lIns="0" tIns="0" rIns="0" bIns="0" rtlCol="0">
            <a:spAutoFit/>
          </a:bodyPr>
          <a:lstStyle/>
          <a:p>
            <a:pPr eaLnBrk="0" hangingPunct="0">
              <a:lnSpc>
                <a:spcPct val="150000"/>
              </a:lnSpc>
            </a:pPr>
            <a:r>
              <a:rPr lang="en-US" altLang="zh-CN" sz="14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rPr>
              <a:t>Click here to add text content, such as keywords, some brief introductions, etc.</a:t>
            </a:r>
          </a:p>
        </p:txBody>
      </p:sp>
      <p:sp>
        <p:nvSpPr>
          <p:cNvPr id="11" name="矩形 10"/>
          <p:cNvSpPr/>
          <p:nvPr/>
        </p:nvSpPr>
        <p:spPr>
          <a:xfrm>
            <a:off x="9354" y="18289"/>
            <a:ext cx="12182645" cy="289636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p>
        </p:txBody>
      </p:sp>
      <p:sp>
        <p:nvSpPr>
          <p:cNvPr id="14" name="矩形 13"/>
          <p:cNvSpPr/>
          <p:nvPr/>
        </p:nvSpPr>
        <p:spPr>
          <a:xfrm>
            <a:off x="1179690" y="963297"/>
            <a:ext cx="1845738" cy="4199253"/>
          </a:xfrm>
          <a:prstGeom prst="rect">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TextBox 48"/>
          <p:cNvSpPr txBox="1"/>
          <p:nvPr/>
        </p:nvSpPr>
        <p:spPr>
          <a:xfrm>
            <a:off x="1179690" y="3095904"/>
            <a:ext cx="1845739" cy="2081852"/>
          </a:xfrm>
          <a:prstGeom prst="rect">
            <a:avLst/>
          </a:prstGeom>
          <a:noFill/>
        </p:spPr>
        <p:txBody>
          <a:bodyPr wrap="square" lIns="0" tIns="0" rIns="0" bIns="0" rtlCol="0">
            <a:spAutoFit/>
          </a:bodyPr>
          <a:lstStyle/>
          <a:p>
            <a:pPr algn="ctr">
              <a:lnSpc>
                <a:spcPct val="130000"/>
              </a:lnSpc>
            </a:pPr>
            <a:r>
              <a:rPr lang="en-US" altLang="zh-CN" sz="11500" dirty="0">
                <a:solidFill>
                  <a:schemeClr val="bg1"/>
                </a:solidFill>
                <a:latin typeface="方正黑体简体" panose="02010601030101010101" pitchFamily="2" charset="-122"/>
                <a:ea typeface="方正黑体简体" panose="02010601030101010101" pitchFamily="2" charset="-122"/>
                <a:cs typeface="+mn-ea"/>
                <a:sym typeface="+mn-lt"/>
              </a:rPr>
              <a:t>3</a:t>
            </a:r>
            <a:endParaRPr lang="zh-CN" altLang="en-US" sz="115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17" name="矩形 16"/>
          <p:cNvSpPr/>
          <p:nvPr/>
        </p:nvSpPr>
        <p:spPr>
          <a:xfrm>
            <a:off x="11059276" y="2715130"/>
            <a:ext cx="495300" cy="495300"/>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87979" y="4756150"/>
            <a:ext cx="640960" cy="640960"/>
          </a:xfrm>
          <a:prstGeom prst="rect">
            <a:avLst/>
          </a:prstGeom>
          <a:noFill/>
          <a:ln w="19050">
            <a:solidFill>
              <a:srgbClr val="FFB4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4409" y="5631308"/>
            <a:ext cx="217042" cy="217042"/>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23"/>
          <p:cNvSpPr txBox="1"/>
          <p:nvPr/>
        </p:nvSpPr>
        <p:spPr>
          <a:xfrm>
            <a:off x="3759625" y="5439176"/>
            <a:ext cx="2407667" cy="308674"/>
          </a:xfrm>
          <a:prstGeom prst="rect">
            <a:avLst/>
          </a:prstGeom>
          <a:noFill/>
        </p:spPr>
        <p:txBody>
          <a:bodyPr wrap="square" rtlCol="0">
            <a:spAutoFit/>
          </a:bodyPr>
          <a:lstStyle/>
          <a:p>
            <a:pPr marL="342900" indent="-342900" defTabSz="360000">
              <a:lnSpc>
                <a:spcPct val="130000"/>
              </a:lnSpc>
              <a:buClr>
                <a:srgbClr val="939393"/>
              </a:buClr>
              <a:buFont typeface="Wingdings" panose="05000000000000000000" pitchFamily="2" charset="2"/>
              <a:buChar char="n"/>
            </a:pPr>
            <a:r>
              <a:rPr lang="en-US" altLang="zh-CN"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rPr>
              <a:t>Add title text</a:t>
            </a:r>
            <a:endParaRPr lang="zh-CN" altLang="en-US"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23"/>
          <p:cNvSpPr txBox="1"/>
          <p:nvPr/>
        </p:nvSpPr>
        <p:spPr>
          <a:xfrm>
            <a:off x="5623399" y="5427314"/>
            <a:ext cx="2297524" cy="308674"/>
          </a:xfrm>
          <a:prstGeom prst="rect">
            <a:avLst/>
          </a:prstGeom>
          <a:noFill/>
        </p:spPr>
        <p:txBody>
          <a:bodyPr wrap="square" rtlCol="0">
            <a:spAutoFit/>
          </a:bodyPr>
          <a:lstStyle/>
          <a:p>
            <a:pPr marL="342900" indent="-342900" defTabSz="360000">
              <a:lnSpc>
                <a:spcPct val="130000"/>
              </a:lnSpc>
              <a:buClr>
                <a:srgbClr val="939393"/>
              </a:buClr>
              <a:buFont typeface="Wingdings" panose="05000000000000000000" pitchFamily="2" charset="2"/>
              <a:buChar char="n"/>
            </a:pPr>
            <a:r>
              <a:rPr lang="en-US" altLang="zh-CN"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rPr>
              <a:t>Add title text</a:t>
            </a:r>
            <a:endParaRPr lang="zh-CN" altLang="en-US"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23"/>
          <p:cNvSpPr txBox="1"/>
          <p:nvPr/>
        </p:nvSpPr>
        <p:spPr>
          <a:xfrm>
            <a:off x="3759625" y="5706446"/>
            <a:ext cx="2407667" cy="308674"/>
          </a:xfrm>
          <a:prstGeom prst="rect">
            <a:avLst/>
          </a:prstGeom>
          <a:noFill/>
        </p:spPr>
        <p:txBody>
          <a:bodyPr wrap="square" rtlCol="0">
            <a:spAutoFit/>
          </a:bodyPr>
          <a:lstStyle/>
          <a:p>
            <a:pPr marL="342900" indent="-342900" defTabSz="360000">
              <a:lnSpc>
                <a:spcPct val="130000"/>
              </a:lnSpc>
              <a:buClr>
                <a:srgbClr val="939393"/>
              </a:buClr>
              <a:buFont typeface="Wingdings" panose="05000000000000000000" pitchFamily="2" charset="2"/>
              <a:buChar char="n"/>
            </a:pPr>
            <a:r>
              <a:rPr lang="en-US" altLang="zh-CN"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rPr>
              <a:t>Add title text</a:t>
            </a:r>
            <a:endParaRPr lang="zh-CN" altLang="en-US"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23"/>
          <p:cNvSpPr txBox="1"/>
          <p:nvPr/>
        </p:nvSpPr>
        <p:spPr>
          <a:xfrm>
            <a:off x="5568328" y="5694584"/>
            <a:ext cx="2407667" cy="308674"/>
          </a:xfrm>
          <a:prstGeom prst="rect">
            <a:avLst/>
          </a:prstGeom>
          <a:noFill/>
        </p:spPr>
        <p:txBody>
          <a:bodyPr wrap="square" rtlCol="0">
            <a:spAutoFit/>
          </a:bodyPr>
          <a:lstStyle/>
          <a:p>
            <a:pPr marL="342900" indent="-342900" defTabSz="360000">
              <a:lnSpc>
                <a:spcPct val="130000"/>
              </a:lnSpc>
              <a:buClr>
                <a:srgbClr val="939393"/>
              </a:buClr>
              <a:buFont typeface="Wingdings" panose="05000000000000000000" pitchFamily="2" charset="2"/>
              <a:buChar char="n"/>
            </a:pPr>
            <a:r>
              <a:rPr lang="en-US" altLang="zh-CN"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rPr>
              <a:t>Add title text</a:t>
            </a:r>
            <a:endParaRPr lang="zh-CN" altLang="en-US"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23"/>
          <p:cNvSpPr txBox="1"/>
          <p:nvPr/>
        </p:nvSpPr>
        <p:spPr>
          <a:xfrm>
            <a:off x="7377031" y="5427314"/>
            <a:ext cx="2407667" cy="308674"/>
          </a:xfrm>
          <a:prstGeom prst="rect">
            <a:avLst/>
          </a:prstGeom>
          <a:noFill/>
        </p:spPr>
        <p:txBody>
          <a:bodyPr wrap="square" rtlCol="0">
            <a:spAutoFit/>
          </a:bodyPr>
          <a:lstStyle/>
          <a:p>
            <a:pPr marL="342900" indent="-342900" defTabSz="360000">
              <a:lnSpc>
                <a:spcPct val="130000"/>
              </a:lnSpc>
              <a:buClr>
                <a:srgbClr val="939393"/>
              </a:buClr>
              <a:buFont typeface="Wingdings" panose="05000000000000000000" pitchFamily="2" charset="2"/>
              <a:buChar char="n"/>
            </a:pPr>
            <a:r>
              <a:rPr lang="en-US" altLang="zh-CN"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rPr>
              <a:t>Add title text</a:t>
            </a:r>
            <a:endParaRPr lang="zh-CN" altLang="en-US"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3"/>
          <p:cNvSpPr txBox="1"/>
          <p:nvPr/>
        </p:nvSpPr>
        <p:spPr>
          <a:xfrm>
            <a:off x="7377031" y="5694584"/>
            <a:ext cx="2407667" cy="308674"/>
          </a:xfrm>
          <a:prstGeom prst="rect">
            <a:avLst/>
          </a:prstGeom>
          <a:noFill/>
        </p:spPr>
        <p:txBody>
          <a:bodyPr wrap="square" rtlCol="0">
            <a:spAutoFit/>
          </a:bodyPr>
          <a:lstStyle/>
          <a:p>
            <a:pPr marL="342900" indent="-342900" defTabSz="360000">
              <a:lnSpc>
                <a:spcPct val="130000"/>
              </a:lnSpc>
              <a:buClr>
                <a:srgbClr val="939393"/>
              </a:buClr>
              <a:buFont typeface="Wingdings" panose="05000000000000000000" pitchFamily="2" charset="2"/>
              <a:buChar char="n"/>
            </a:pPr>
            <a:r>
              <a:rPr lang="en-US" altLang="zh-CN"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rPr>
              <a:t>Add title text</a:t>
            </a:r>
            <a:endParaRPr lang="zh-CN" altLang="en-US"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 name="直接连接符 2"/>
          <p:cNvCxnSpPr/>
          <p:nvPr/>
        </p:nvCxnSpPr>
        <p:spPr>
          <a:xfrm>
            <a:off x="3868618" y="5326833"/>
            <a:ext cx="6883121" cy="0"/>
          </a:xfrm>
          <a:prstGeom prst="line">
            <a:avLst/>
          </a:prstGeom>
          <a:ln>
            <a:solidFill>
              <a:srgbClr val="596784">
                <a:alpha val="3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699032"/>
      </p:ext>
    </p:extLst>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25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1250"/>
                            </p:stCondLst>
                            <p:childTnLst>
                              <p:par>
                                <p:cTn id="30" presetID="16" presetClass="entr" presetSubtype="21"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barn(inVertical)">
                                      <p:cBhvr>
                                        <p:cTn id="32" dur="500"/>
                                        <p:tgtEl>
                                          <p:spTgt spid="49"/>
                                        </p:tgtEl>
                                      </p:cBhvr>
                                    </p:animEffect>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anim calcmode="lin" valueType="num">
                                      <p:cBhvr>
                                        <p:cTn id="37" dur="500" fill="hold"/>
                                        <p:tgtEl>
                                          <p:spTgt spid="50"/>
                                        </p:tgtEl>
                                        <p:attrNameLst>
                                          <p:attrName>ppt_x</p:attrName>
                                        </p:attrNameLst>
                                      </p:cBhvr>
                                      <p:tavLst>
                                        <p:tav tm="0">
                                          <p:val>
                                            <p:strVal val="#ppt_x"/>
                                          </p:val>
                                        </p:tav>
                                        <p:tav tm="100000">
                                          <p:val>
                                            <p:strVal val="#ppt_x"/>
                                          </p:val>
                                        </p:tav>
                                      </p:tavLst>
                                    </p:anim>
                                    <p:anim calcmode="lin" valueType="num">
                                      <p:cBhvr>
                                        <p:cTn id="38" dur="500" fill="hold"/>
                                        <p:tgtEl>
                                          <p:spTgt spid="50"/>
                                        </p:tgtEl>
                                        <p:attrNameLst>
                                          <p:attrName>ppt_y</p:attrName>
                                        </p:attrNameLst>
                                      </p:cBhvr>
                                      <p:tavLst>
                                        <p:tav tm="0">
                                          <p:val>
                                            <p:strVal val="#ppt_y+.1"/>
                                          </p:val>
                                        </p:tav>
                                        <p:tav tm="100000">
                                          <p:val>
                                            <p:strVal val="#ppt_y"/>
                                          </p:val>
                                        </p:tav>
                                      </p:tavLst>
                                    </p:anim>
                                  </p:childTnLst>
                                </p:cTn>
                              </p:par>
                            </p:childTnLst>
                          </p:cTn>
                        </p:par>
                        <p:par>
                          <p:cTn id="39" fill="hold">
                            <p:stCondLst>
                              <p:cond delay="2250"/>
                            </p:stCondLst>
                            <p:childTnLst>
                              <p:par>
                                <p:cTn id="40" presetID="22" presetClass="entr" presetSubtype="8"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500"/>
                                        <p:tgtEl>
                                          <p:spTgt spid="3"/>
                                        </p:tgtEl>
                                      </p:cBhvr>
                                    </p:animEffect>
                                  </p:childTnLst>
                                </p:cTn>
                              </p:par>
                            </p:childTnLst>
                          </p:cTn>
                        </p:par>
                        <p:par>
                          <p:cTn id="43" fill="hold">
                            <p:stCondLst>
                              <p:cond delay="2750"/>
                            </p:stCondLst>
                            <p:childTnLst>
                              <p:par>
                                <p:cTn id="44" presetID="31"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 calcmode="lin" valueType="num">
                                      <p:cBhvr>
                                        <p:cTn id="48" dur="500" fill="hold"/>
                                        <p:tgtEl>
                                          <p:spTgt spid="10"/>
                                        </p:tgtEl>
                                        <p:attrNameLst>
                                          <p:attrName>style.rotation</p:attrName>
                                        </p:attrNameLst>
                                      </p:cBhvr>
                                      <p:tavLst>
                                        <p:tav tm="0">
                                          <p:val>
                                            <p:fltVal val="90"/>
                                          </p:val>
                                        </p:tav>
                                        <p:tav tm="100000">
                                          <p:val>
                                            <p:fltVal val="0"/>
                                          </p:val>
                                        </p:tav>
                                      </p:tavLst>
                                    </p:anim>
                                    <p:animEffect transition="in" filter="fade">
                                      <p:cBhvr>
                                        <p:cTn id="49" dur="500"/>
                                        <p:tgtEl>
                                          <p:spTgt spid="10"/>
                                        </p:tgtEl>
                                      </p:cBhvr>
                                    </p:animEffect>
                                  </p:childTnLst>
                                </p:cTn>
                              </p:par>
                            </p:childTnLst>
                          </p:cTn>
                        </p:par>
                        <p:par>
                          <p:cTn id="50" fill="hold">
                            <p:stCondLst>
                              <p:cond delay="3250"/>
                            </p:stCondLst>
                            <p:childTnLst>
                              <p:par>
                                <p:cTn id="51" presetID="31"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 calcmode="lin" valueType="num">
                                      <p:cBhvr>
                                        <p:cTn id="55" dur="500" fill="hold"/>
                                        <p:tgtEl>
                                          <p:spTgt spid="12"/>
                                        </p:tgtEl>
                                        <p:attrNameLst>
                                          <p:attrName>style.rotation</p:attrName>
                                        </p:attrNameLst>
                                      </p:cBhvr>
                                      <p:tavLst>
                                        <p:tav tm="0">
                                          <p:val>
                                            <p:fltVal val="90"/>
                                          </p:val>
                                        </p:tav>
                                        <p:tav tm="100000">
                                          <p:val>
                                            <p:fltVal val="0"/>
                                          </p:val>
                                        </p:tav>
                                      </p:tavLst>
                                    </p:anim>
                                    <p:animEffect transition="in" filter="fade">
                                      <p:cBhvr>
                                        <p:cTn id="56" dur="500"/>
                                        <p:tgtEl>
                                          <p:spTgt spid="12"/>
                                        </p:tgtEl>
                                      </p:cBhvr>
                                    </p:animEffect>
                                  </p:childTnLst>
                                </p:cTn>
                              </p:par>
                            </p:childTnLst>
                          </p:cTn>
                        </p:par>
                        <p:par>
                          <p:cTn id="57" fill="hold">
                            <p:stCondLst>
                              <p:cond delay="375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 calcmode="lin" valueType="num">
                                      <p:cBhvr>
                                        <p:cTn id="62" dur="500" fill="hold"/>
                                        <p:tgtEl>
                                          <p:spTgt spid="13"/>
                                        </p:tgtEl>
                                        <p:attrNameLst>
                                          <p:attrName>style.rotation</p:attrName>
                                        </p:attrNameLst>
                                      </p:cBhvr>
                                      <p:tavLst>
                                        <p:tav tm="0">
                                          <p:val>
                                            <p:fltVal val="90"/>
                                          </p:val>
                                        </p:tav>
                                        <p:tav tm="100000">
                                          <p:val>
                                            <p:fltVal val="0"/>
                                          </p:val>
                                        </p:tav>
                                      </p:tavLst>
                                    </p:anim>
                                    <p:animEffect transition="in" filter="fade">
                                      <p:cBhvr>
                                        <p:cTn id="63" dur="500"/>
                                        <p:tgtEl>
                                          <p:spTgt spid="13"/>
                                        </p:tgtEl>
                                      </p:cBhvr>
                                    </p:animEffect>
                                  </p:childTnLst>
                                </p:cTn>
                              </p:par>
                            </p:childTnLst>
                          </p:cTn>
                        </p:par>
                        <p:par>
                          <p:cTn id="64" fill="hold">
                            <p:stCondLst>
                              <p:cond delay="425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 calcmode="lin" valueType="num">
                                      <p:cBhvr>
                                        <p:cTn id="69" dur="500" fill="hold"/>
                                        <p:tgtEl>
                                          <p:spTgt spid="15"/>
                                        </p:tgtEl>
                                        <p:attrNameLst>
                                          <p:attrName>style.rotation</p:attrName>
                                        </p:attrNameLst>
                                      </p:cBhvr>
                                      <p:tavLst>
                                        <p:tav tm="0">
                                          <p:val>
                                            <p:fltVal val="90"/>
                                          </p:val>
                                        </p:tav>
                                        <p:tav tm="100000">
                                          <p:val>
                                            <p:fltVal val="0"/>
                                          </p:val>
                                        </p:tav>
                                      </p:tavLst>
                                    </p:anim>
                                    <p:animEffect transition="in" filter="fade">
                                      <p:cBhvr>
                                        <p:cTn id="70" dur="500"/>
                                        <p:tgtEl>
                                          <p:spTgt spid="15"/>
                                        </p:tgtEl>
                                      </p:cBhvr>
                                    </p:animEffect>
                                  </p:childTnLst>
                                </p:cTn>
                              </p:par>
                            </p:childTnLst>
                          </p:cTn>
                        </p:par>
                        <p:par>
                          <p:cTn id="71" fill="hold">
                            <p:stCondLst>
                              <p:cond delay="4750"/>
                            </p:stCondLst>
                            <p:childTnLst>
                              <p:par>
                                <p:cTn id="72" presetID="31" presetClass="entr" presetSubtype="0"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 calcmode="lin" valueType="num">
                                      <p:cBhvr>
                                        <p:cTn id="76" dur="500" fill="hold"/>
                                        <p:tgtEl>
                                          <p:spTgt spid="20"/>
                                        </p:tgtEl>
                                        <p:attrNameLst>
                                          <p:attrName>style.rotation</p:attrName>
                                        </p:attrNameLst>
                                      </p:cBhvr>
                                      <p:tavLst>
                                        <p:tav tm="0">
                                          <p:val>
                                            <p:fltVal val="90"/>
                                          </p:val>
                                        </p:tav>
                                        <p:tav tm="100000">
                                          <p:val>
                                            <p:fltVal val="0"/>
                                          </p:val>
                                        </p:tav>
                                      </p:tavLst>
                                    </p:anim>
                                    <p:animEffect transition="in" filter="fade">
                                      <p:cBhvr>
                                        <p:cTn id="77" dur="500"/>
                                        <p:tgtEl>
                                          <p:spTgt spid="20"/>
                                        </p:tgtEl>
                                      </p:cBhvr>
                                    </p:animEffect>
                                  </p:childTnLst>
                                </p:cTn>
                              </p:par>
                            </p:childTnLst>
                          </p:cTn>
                        </p:par>
                        <p:par>
                          <p:cTn id="78" fill="hold">
                            <p:stCondLst>
                              <p:cond delay="5250"/>
                            </p:stCondLst>
                            <p:childTnLst>
                              <p:par>
                                <p:cTn id="79" presetID="31"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 calcmode="lin" valueType="num">
                                      <p:cBhvr>
                                        <p:cTn id="83" dur="500" fill="hold"/>
                                        <p:tgtEl>
                                          <p:spTgt spid="21"/>
                                        </p:tgtEl>
                                        <p:attrNameLst>
                                          <p:attrName>style.rotation</p:attrName>
                                        </p:attrNameLst>
                                      </p:cBhvr>
                                      <p:tavLst>
                                        <p:tav tm="0">
                                          <p:val>
                                            <p:fltVal val="90"/>
                                          </p:val>
                                        </p:tav>
                                        <p:tav tm="100000">
                                          <p:val>
                                            <p:fltVal val="0"/>
                                          </p:val>
                                        </p:tav>
                                      </p:tavLst>
                                    </p:anim>
                                    <p:animEffect transition="in" filter="fade">
                                      <p:cBhvr>
                                        <p:cTn id="8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11" grpId="0" animBg="1"/>
      <p:bldP spid="14" grpId="0" animBg="1"/>
      <p:bldP spid="16" grpId="0"/>
      <p:bldP spid="17" grpId="0" animBg="1"/>
      <p:bldP spid="18" grpId="0" animBg="1"/>
      <p:bldP spid="19" grpId="0" animBg="1"/>
      <p:bldP spid="10" grpId="0"/>
      <p:bldP spid="12" grpId="0"/>
      <p:bldP spid="13" grpId="0"/>
      <p:bldP spid="15"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41"/>
          <p:cNvGrpSpPr/>
          <p:nvPr/>
        </p:nvGrpSpPr>
        <p:grpSpPr>
          <a:xfrm>
            <a:off x="4492008" y="2569520"/>
            <a:ext cx="3061187" cy="3822165"/>
            <a:chOff x="4731074" y="3558159"/>
            <a:chExt cx="2569838" cy="3208672"/>
          </a:xfrm>
        </p:grpSpPr>
        <p:grpSp>
          <p:nvGrpSpPr>
            <p:cNvPr id="39" name="组合 72"/>
            <p:cNvGrpSpPr/>
            <p:nvPr/>
          </p:nvGrpSpPr>
          <p:grpSpPr>
            <a:xfrm>
              <a:off x="6096000" y="4175841"/>
              <a:ext cx="1204912" cy="2428808"/>
              <a:chOff x="4281488" y="2009843"/>
              <a:chExt cx="1204912" cy="2428808"/>
            </a:xfrm>
          </p:grpSpPr>
          <p:sp>
            <p:nvSpPr>
              <p:cNvPr id="64" name="Freeform 59"/>
              <p:cNvSpPr>
                <a:spLocks/>
              </p:cNvSpPr>
              <p:nvPr/>
            </p:nvSpPr>
            <p:spPr bwMode="auto">
              <a:xfrm>
                <a:off x="4728043" y="2583169"/>
                <a:ext cx="378730" cy="448633"/>
              </a:xfrm>
              <a:custGeom>
                <a:avLst/>
                <a:gdLst>
                  <a:gd name="T0" fmla="*/ 102 w 154"/>
                  <a:gd name="T1" fmla="*/ 109 h 182"/>
                  <a:gd name="T2" fmla="*/ 154 w 154"/>
                  <a:gd name="T3" fmla="*/ 46 h 182"/>
                  <a:gd name="T4" fmla="*/ 69 w 154"/>
                  <a:gd name="T5" fmla="*/ 0 h 182"/>
                  <a:gd name="T6" fmla="*/ 18 w 154"/>
                  <a:gd name="T7" fmla="*/ 63 h 182"/>
                  <a:gd name="T8" fmla="*/ 17 w 154"/>
                  <a:gd name="T9" fmla="*/ 131 h 182"/>
                  <a:gd name="T10" fmla="*/ 25 w 154"/>
                  <a:gd name="T11" fmla="*/ 136 h 182"/>
                  <a:gd name="T12" fmla="*/ 110 w 154"/>
                  <a:gd name="T13" fmla="*/ 182 h 182"/>
                  <a:gd name="T14" fmla="*/ 102 w 154"/>
                  <a:gd name="T15" fmla="*/ 177 h 182"/>
                  <a:gd name="T16" fmla="*/ 102 w 154"/>
                  <a:gd name="T17" fmla="*/ 10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82">
                    <a:moveTo>
                      <a:pt x="102" y="109"/>
                    </a:moveTo>
                    <a:cubicBezTo>
                      <a:pt x="154" y="46"/>
                      <a:pt x="154" y="46"/>
                      <a:pt x="154" y="46"/>
                    </a:cubicBezTo>
                    <a:cubicBezTo>
                      <a:pt x="69" y="0"/>
                      <a:pt x="69" y="0"/>
                      <a:pt x="69" y="0"/>
                    </a:cubicBezTo>
                    <a:cubicBezTo>
                      <a:pt x="18" y="63"/>
                      <a:pt x="18" y="63"/>
                      <a:pt x="18" y="63"/>
                    </a:cubicBezTo>
                    <a:cubicBezTo>
                      <a:pt x="0" y="84"/>
                      <a:pt x="0" y="114"/>
                      <a:pt x="17" y="131"/>
                    </a:cubicBezTo>
                    <a:cubicBezTo>
                      <a:pt x="20" y="133"/>
                      <a:pt x="22" y="135"/>
                      <a:pt x="25" y="136"/>
                    </a:cubicBezTo>
                    <a:cubicBezTo>
                      <a:pt x="110" y="182"/>
                      <a:pt x="110" y="182"/>
                      <a:pt x="110" y="182"/>
                    </a:cubicBezTo>
                    <a:cubicBezTo>
                      <a:pt x="107" y="181"/>
                      <a:pt x="105" y="179"/>
                      <a:pt x="102" y="177"/>
                    </a:cubicBezTo>
                    <a:cubicBezTo>
                      <a:pt x="85" y="160"/>
                      <a:pt x="85" y="130"/>
                      <a:pt x="102" y="109"/>
                    </a:cubicBezTo>
                    <a:close/>
                  </a:path>
                </a:pathLst>
              </a:custGeom>
              <a:solidFill>
                <a:schemeClr val="bg1">
                  <a:lumMod val="75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solidFill>
                    <a:prstClr val="white"/>
                  </a:solidFill>
                  <a:latin typeface="+mn-lt"/>
                  <a:ea typeface="+mn-ea"/>
                </a:endParaRPr>
              </a:p>
            </p:txBody>
          </p:sp>
          <p:sp>
            <p:nvSpPr>
              <p:cNvPr id="65" name="Freeform 54"/>
              <p:cNvSpPr>
                <a:spLocks/>
              </p:cNvSpPr>
              <p:nvPr/>
            </p:nvSpPr>
            <p:spPr bwMode="auto">
              <a:xfrm>
                <a:off x="4755829" y="2009843"/>
                <a:ext cx="387076" cy="450720"/>
              </a:xfrm>
              <a:custGeom>
                <a:avLst/>
                <a:gdLst>
                  <a:gd name="T0" fmla="*/ 102 w 157"/>
                  <a:gd name="T1" fmla="*/ 65 h 183"/>
                  <a:gd name="T2" fmla="*/ 133 w 157"/>
                  <a:gd name="T3" fmla="*/ 47 h 183"/>
                  <a:gd name="T4" fmla="*/ 157 w 157"/>
                  <a:gd name="T5" fmla="*/ 51 h 183"/>
                  <a:gd name="T6" fmla="*/ 72 w 157"/>
                  <a:gd name="T7" fmla="*/ 5 h 183"/>
                  <a:gd name="T8" fmla="*/ 49 w 157"/>
                  <a:gd name="T9" fmla="*/ 1 h 183"/>
                  <a:gd name="T10" fmla="*/ 17 w 157"/>
                  <a:gd name="T11" fmla="*/ 19 h 183"/>
                  <a:gd name="T12" fmla="*/ 17 w 157"/>
                  <a:gd name="T13" fmla="*/ 87 h 183"/>
                  <a:gd name="T14" fmla="*/ 70 w 157"/>
                  <a:gd name="T15" fmla="*/ 137 h 183"/>
                  <a:gd name="T16" fmla="*/ 155 w 157"/>
                  <a:gd name="T17" fmla="*/ 183 h 183"/>
                  <a:gd name="T18" fmla="*/ 102 w 157"/>
                  <a:gd name="T19" fmla="*/ 133 h 183"/>
                  <a:gd name="T20" fmla="*/ 102 w 157"/>
                  <a:gd name="T21" fmla="*/ 6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83">
                    <a:moveTo>
                      <a:pt x="102" y="65"/>
                    </a:moveTo>
                    <a:cubicBezTo>
                      <a:pt x="111" y="55"/>
                      <a:pt x="122" y="48"/>
                      <a:pt x="133" y="47"/>
                    </a:cubicBezTo>
                    <a:cubicBezTo>
                      <a:pt x="142" y="46"/>
                      <a:pt x="150" y="47"/>
                      <a:pt x="157" y="51"/>
                    </a:cubicBezTo>
                    <a:cubicBezTo>
                      <a:pt x="129" y="36"/>
                      <a:pt x="101" y="20"/>
                      <a:pt x="72" y="5"/>
                    </a:cubicBezTo>
                    <a:cubicBezTo>
                      <a:pt x="65" y="1"/>
                      <a:pt x="57" y="0"/>
                      <a:pt x="49" y="1"/>
                    </a:cubicBezTo>
                    <a:cubicBezTo>
                      <a:pt x="37" y="2"/>
                      <a:pt x="26" y="9"/>
                      <a:pt x="17" y="19"/>
                    </a:cubicBezTo>
                    <a:cubicBezTo>
                      <a:pt x="0" y="40"/>
                      <a:pt x="0" y="71"/>
                      <a:pt x="17" y="87"/>
                    </a:cubicBezTo>
                    <a:cubicBezTo>
                      <a:pt x="70" y="137"/>
                      <a:pt x="70" y="137"/>
                      <a:pt x="70" y="137"/>
                    </a:cubicBezTo>
                    <a:cubicBezTo>
                      <a:pt x="155" y="183"/>
                      <a:pt x="155" y="183"/>
                      <a:pt x="155" y="183"/>
                    </a:cubicBezTo>
                    <a:cubicBezTo>
                      <a:pt x="102" y="133"/>
                      <a:pt x="102" y="133"/>
                      <a:pt x="102" y="133"/>
                    </a:cubicBezTo>
                    <a:cubicBezTo>
                      <a:pt x="85" y="117"/>
                      <a:pt x="85" y="86"/>
                      <a:pt x="102" y="65"/>
                    </a:cubicBezTo>
                    <a:close/>
                  </a:path>
                </a:pathLst>
              </a:custGeom>
              <a:solidFill>
                <a:schemeClr val="bg1">
                  <a:lumMod val="75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solidFill>
                    <a:prstClr val="white"/>
                  </a:solidFill>
                  <a:latin typeface="+mn-lt"/>
                  <a:ea typeface="+mn-ea"/>
                </a:endParaRPr>
              </a:p>
            </p:txBody>
          </p:sp>
          <p:sp>
            <p:nvSpPr>
              <p:cNvPr id="66" name="Freeform 71"/>
              <p:cNvSpPr>
                <a:spLocks/>
              </p:cNvSpPr>
              <p:nvPr/>
            </p:nvSpPr>
            <p:spPr bwMode="auto">
              <a:xfrm>
                <a:off x="4475163" y="2103438"/>
                <a:ext cx="1011237" cy="2335213"/>
              </a:xfrm>
              <a:custGeom>
                <a:avLst/>
                <a:gdLst>
                  <a:gd name="T0" fmla="*/ 232 w 410"/>
                  <a:gd name="T1" fmla="*/ 1 h 948"/>
                  <a:gd name="T2" fmla="*/ 264 w 410"/>
                  <a:gd name="T3" fmla="*/ 11 h 948"/>
                  <a:gd name="T4" fmla="*/ 394 w 410"/>
                  <a:gd name="T5" fmla="*/ 134 h 948"/>
                  <a:gd name="T6" fmla="*/ 399 w 410"/>
                  <a:gd name="T7" fmla="*/ 139 h 948"/>
                  <a:gd name="T8" fmla="*/ 402 w 410"/>
                  <a:gd name="T9" fmla="*/ 188 h 948"/>
                  <a:gd name="T10" fmla="*/ 394 w 410"/>
                  <a:gd name="T11" fmla="*/ 201 h 948"/>
                  <a:gd name="T12" fmla="*/ 263 w 410"/>
                  <a:gd name="T13" fmla="*/ 361 h 948"/>
                  <a:gd name="T14" fmla="*/ 232 w 410"/>
                  <a:gd name="T15" fmla="*/ 380 h 948"/>
                  <a:gd name="T16" fmla="*/ 200 w 410"/>
                  <a:gd name="T17" fmla="*/ 370 h 948"/>
                  <a:gd name="T18" fmla="*/ 200 w 410"/>
                  <a:gd name="T19" fmla="*/ 302 h 948"/>
                  <a:gd name="T20" fmla="*/ 252 w 410"/>
                  <a:gd name="T21" fmla="*/ 240 h 948"/>
                  <a:gd name="T22" fmla="*/ 223 w 410"/>
                  <a:gd name="T23" fmla="*/ 244 h 948"/>
                  <a:gd name="T24" fmla="*/ 96 w 410"/>
                  <a:gd name="T25" fmla="*/ 398 h 948"/>
                  <a:gd name="T26" fmla="*/ 95 w 410"/>
                  <a:gd name="T27" fmla="*/ 887 h 948"/>
                  <a:gd name="T28" fmla="*/ 48 w 410"/>
                  <a:gd name="T29" fmla="*/ 945 h 948"/>
                  <a:gd name="T30" fmla="*/ 0 w 410"/>
                  <a:gd name="T31" fmla="*/ 900 h 948"/>
                  <a:gd name="T32" fmla="*/ 1 w 410"/>
                  <a:gd name="T33" fmla="*/ 411 h 948"/>
                  <a:gd name="T34" fmla="*/ 223 w 410"/>
                  <a:gd name="T35" fmla="*/ 141 h 948"/>
                  <a:gd name="T36" fmla="*/ 254 w 410"/>
                  <a:gd name="T37" fmla="*/ 137 h 948"/>
                  <a:gd name="T38" fmla="*/ 201 w 410"/>
                  <a:gd name="T39" fmla="*/ 87 h 948"/>
                  <a:gd name="T40" fmla="*/ 201 w 410"/>
                  <a:gd name="T41" fmla="*/ 20 h 948"/>
                  <a:gd name="T42" fmla="*/ 232 w 410"/>
                  <a:gd name="T43" fmla="*/ 1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0" h="948">
                    <a:moveTo>
                      <a:pt x="232" y="1"/>
                    </a:moveTo>
                    <a:cubicBezTo>
                      <a:pt x="244" y="0"/>
                      <a:pt x="255" y="3"/>
                      <a:pt x="264" y="11"/>
                    </a:cubicBezTo>
                    <a:cubicBezTo>
                      <a:pt x="394" y="134"/>
                      <a:pt x="394" y="134"/>
                      <a:pt x="394" y="134"/>
                    </a:cubicBezTo>
                    <a:cubicBezTo>
                      <a:pt x="396" y="135"/>
                      <a:pt x="398" y="137"/>
                      <a:pt x="399" y="139"/>
                    </a:cubicBezTo>
                    <a:cubicBezTo>
                      <a:pt x="409" y="154"/>
                      <a:pt x="410" y="172"/>
                      <a:pt x="402" y="188"/>
                    </a:cubicBezTo>
                    <a:cubicBezTo>
                      <a:pt x="400" y="193"/>
                      <a:pt x="398" y="198"/>
                      <a:pt x="394" y="201"/>
                    </a:cubicBezTo>
                    <a:cubicBezTo>
                      <a:pt x="263" y="361"/>
                      <a:pt x="263" y="361"/>
                      <a:pt x="263" y="361"/>
                    </a:cubicBezTo>
                    <a:cubicBezTo>
                      <a:pt x="254" y="372"/>
                      <a:pt x="243" y="378"/>
                      <a:pt x="232" y="380"/>
                    </a:cubicBezTo>
                    <a:cubicBezTo>
                      <a:pt x="220" y="381"/>
                      <a:pt x="209" y="378"/>
                      <a:pt x="200" y="370"/>
                    </a:cubicBezTo>
                    <a:cubicBezTo>
                      <a:pt x="183" y="354"/>
                      <a:pt x="183" y="323"/>
                      <a:pt x="200" y="302"/>
                    </a:cubicBezTo>
                    <a:cubicBezTo>
                      <a:pt x="252" y="240"/>
                      <a:pt x="252" y="240"/>
                      <a:pt x="252" y="240"/>
                    </a:cubicBezTo>
                    <a:cubicBezTo>
                      <a:pt x="223" y="244"/>
                      <a:pt x="223" y="244"/>
                      <a:pt x="223" y="244"/>
                    </a:cubicBezTo>
                    <a:cubicBezTo>
                      <a:pt x="153" y="254"/>
                      <a:pt x="96" y="323"/>
                      <a:pt x="96" y="398"/>
                    </a:cubicBezTo>
                    <a:cubicBezTo>
                      <a:pt x="95" y="887"/>
                      <a:pt x="95" y="887"/>
                      <a:pt x="95" y="887"/>
                    </a:cubicBezTo>
                    <a:cubicBezTo>
                      <a:pt x="95" y="915"/>
                      <a:pt x="74" y="941"/>
                      <a:pt x="48" y="945"/>
                    </a:cubicBezTo>
                    <a:cubicBezTo>
                      <a:pt x="22" y="948"/>
                      <a:pt x="0" y="929"/>
                      <a:pt x="0" y="900"/>
                    </a:cubicBezTo>
                    <a:cubicBezTo>
                      <a:pt x="1" y="411"/>
                      <a:pt x="1" y="411"/>
                      <a:pt x="1" y="411"/>
                    </a:cubicBezTo>
                    <a:cubicBezTo>
                      <a:pt x="2" y="279"/>
                      <a:pt x="101" y="159"/>
                      <a:pt x="223" y="141"/>
                    </a:cubicBezTo>
                    <a:cubicBezTo>
                      <a:pt x="254" y="137"/>
                      <a:pt x="254" y="137"/>
                      <a:pt x="254" y="137"/>
                    </a:cubicBezTo>
                    <a:cubicBezTo>
                      <a:pt x="201" y="87"/>
                      <a:pt x="201" y="87"/>
                      <a:pt x="201" y="87"/>
                    </a:cubicBezTo>
                    <a:cubicBezTo>
                      <a:pt x="184" y="71"/>
                      <a:pt x="184" y="41"/>
                      <a:pt x="201" y="20"/>
                    </a:cubicBezTo>
                    <a:cubicBezTo>
                      <a:pt x="210" y="9"/>
                      <a:pt x="221" y="3"/>
                      <a:pt x="232" y="1"/>
                    </a:cubicBezTo>
                    <a:close/>
                  </a:path>
                </a:pathLst>
              </a:custGeom>
              <a:solidFill>
                <a:srgbClr val="646464"/>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solidFill>
                    <a:prstClr val="white"/>
                  </a:solidFill>
                  <a:latin typeface="+mn-lt"/>
                  <a:ea typeface="+mn-ea"/>
                </a:endParaRPr>
              </a:p>
            </p:txBody>
          </p:sp>
          <p:sp>
            <p:nvSpPr>
              <p:cNvPr id="67" name="Freeform 75"/>
              <p:cNvSpPr>
                <a:spLocks/>
              </p:cNvSpPr>
              <p:nvPr/>
            </p:nvSpPr>
            <p:spPr bwMode="auto">
              <a:xfrm>
                <a:off x="4281488" y="2332038"/>
                <a:ext cx="831850" cy="2093912"/>
              </a:xfrm>
              <a:custGeom>
                <a:avLst/>
                <a:gdLst>
                  <a:gd name="T0" fmla="*/ 253 w 338"/>
                  <a:gd name="T1" fmla="*/ 0 h 849"/>
                  <a:gd name="T2" fmla="*/ 222 w 338"/>
                  <a:gd name="T3" fmla="*/ 4 h 849"/>
                  <a:gd name="T4" fmla="*/ 0 w 338"/>
                  <a:gd name="T5" fmla="*/ 273 h 849"/>
                  <a:gd name="T6" fmla="*/ 0 w 338"/>
                  <a:gd name="T7" fmla="*/ 763 h 849"/>
                  <a:gd name="T8" fmla="*/ 22 w 338"/>
                  <a:gd name="T9" fmla="*/ 803 h 849"/>
                  <a:gd name="T10" fmla="*/ 106 w 338"/>
                  <a:gd name="T11" fmla="*/ 849 h 849"/>
                  <a:gd name="T12" fmla="*/ 84 w 338"/>
                  <a:gd name="T13" fmla="*/ 809 h 849"/>
                  <a:gd name="T14" fmla="*/ 85 w 338"/>
                  <a:gd name="T15" fmla="*/ 320 h 849"/>
                  <a:gd name="T16" fmla="*/ 307 w 338"/>
                  <a:gd name="T17" fmla="*/ 50 h 849"/>
                  <a:gd name="T18" fmla="*/ 338 w 338"/>
                  <a:gd name="T19" fmla="*/ 46 h 849"/>
                  <a:gd name="T20" fmla="*/ 253 w 338"/>
                  <a:gd name="T21"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849">
                    <a:moveTo>
                      <a:pt x="253" y="0"/>
                    </a:moveTo>
                    <a:cubicBezTo>
                      <a:pt x="222" y="4"/>
                      <a:pt x="222" y="4"/>
                      <a:pt x="222" y="4"/>
                    </a:cubicBezTo>
                    <a:cubicBezTo>
                      <a:pt x="100" y="21"/>
                      <a:pt x="1" y="142"/>
                      <a:pt x="0" y="273"/>
                    </a:cubicBezTo>
                    <a:cubicBezTo>
                      <a:pt x="0" y="763"/>
                      <a:pt x="0" y="763"/>
                      <a:pt x="0" y="763"/>
                    </a:cubicBezTo>
                    <a:cubicBezTo>
                      <a:pt x="0" y="781"/>
                      <a:pt x="8" y="796"/>
                      <a:pt x="22" y="803"/>
                    </a:cubicBezTo>
                    <a:cubicBezTo>
                      <a:pt x="106" y="849"/>
                      <a:pt x="106" y="849"/>
                      <a:pt x="106" y="849"/>
                    </a:cubicBezTo>
                    <a:cubicBezTo>
                      <a:pt x="93" y="842"/>
                      <a:pt x="84" y="827"/>
                      <a:pt x="84" y="809"/>
                    </a:cubicBezTo>
                    <a:cubicBezTo>
                      <a:pt x="85" y="320"/>
                      <a:pt x="85" y="320"/>
                      <a:pt x="85" y="320"/>
                    </a:cubicBezTo>
                    <a:cubicBezTo>
                      <a:pt x="86" y="188"/>
                      <a:pt x="185" y="67"/>
                      <a:pt x="307" y="50"/>
                    </a:cubicBezTo>
                    <a:cubicBezTo>
                      <a:pt x="338" y="46"/>
                      <a:pt x="338" y="46"/>
                      <a:pt x="338" y="46"/>
                    </a:cubicBezTo>
                    <a:lnTo>
                      <a:pt x="253" y="0"/>
                    </a:lnTo>
                    <a:close/>
                  </a:path>
                </a:pathLst>
              </a:custGeom>
              <a:solidFill>
                <a:schemeClr val="bg1">
                  <a:lumMod val="75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solidFill>
                    <a:prstClr val="white"/>
                  </a:solidFill>
                  <a:latin typeface="+mn-lt"/>
                  <a:ea typeface="+mn-ea"/>
                </a:endParaRPr>
              </a:p>
            </p:txBody>
          </p:sp>
        </p:grpSp>
        <p:grpSp>
          <p:nvGrpSpPr>
            <p:cNvPr id="40" name="组合 207"/>
            <p:cNvGrpSpPr/>
            <p:nvPr/>
          </p:nvGrpSpPr>
          <p:grpSpPr>
            <a:xfrm>
              <a:off x="5472339" y="3558159"/>
              <a:ext cx="1084733" cy="3208672"/>
              <a:chOff x="4089129" y="1275606"/>
              <a:chExt cx="1084733" cy="3208672"/>
            </a:xfrm>
          </p:grpSpPr>
          <p:sp>
            <p:nvSpPr>
              <p:cNvPr id="46" name="Freeform 27"/>
              <p:cNvSpPr>
                <a:spLocks/>
              </p:cNvSpPr>
              <p:nvPr/>
            </p:nvSpPr>
            <p:spPr bwMode="auto">
              <a:xfrm>
                <a:off x="4402839" y="1717360"/>
                <a:ext cx="263963" cy="2752310"/>
              </a:xfrm>
              <a:custGeom>
                <a:avLst/>
                <a:gdLst>
                  <a:gd name="T0" fmla="*/ 85 w 107"/>
                  <a:gd name="T1" fmla="*/ 1077 h 1117"/>
                  <a:gd name="T2" fmla="*/ 87 w 107"/>
                  <a:gd name="T3" fmla="*/ 46 h 1117"/>
                  <a:gd name="T4" fmla="*/ 2 w 107"/>
                  <a:gd name="T5" fmla="*/ 0 h 1117"/>
                  <a:gd name="T6" fmla="*/ 0 w 107"/>
                  <a:gd name="T7" fmla="*/ 1031 h 1117"/>
                  <a:gd name="T8" fmla="*/ 22 w 107"/>
                  <a:gd name="T9" fmla="*/ 1071 h 1117"/>
                  <a:gd name="T10" fmla="*/ 107 w 107"/>
                  <a:gd name="T11" fmla="*/ 1117 h 1117"/>
                  <a:gd name="T12" fmla="*/ 85 w 107"/>
                  <a:gd name="T13" fmla="*/ 1077 h 1117"/>
                </a:gdLst>
                <a:ahLst/>
                <a:cxnLst>
                  <a:cxn ang="0">
                    <a:pos x="T0" y="T1"/>
                  </a:cxn>
                  <a:cxn ang="0">
                    <a:pos x="T2" y="T3"/>
                  </a:cxn>
                  <a:cxn ang="0">
                    <a:pos x="T4" y="T5"/>
                  </a:cxn>
                  <a:cxn ang="0">
                    <a:pos x="T6" y="T7"/>
                  </a:cxn>
                  <a:cxn ang="0">
                    <a:pos x="T8" y="T9"/>
                  </a:cxn>
                  <a:cxn ang="0">
                    <a:pos x="T10" y="T11"/>
                  </a:cxn>
                  <a:cxn ang="0">
                    <a:pos x="T12" y="T13"/>
                  </a:cxn>
                </a:cxnLst>
                <a:rect l="0" t="0" r="r" b="b"/>
                <a:pathLst>
                  <a:path w="107" h="1117">
                    <a:moveTo>
                      <a:pt x="85" y="1077"/>
                    </a:moveTo>
                    <a:cubicBezTo>
                      <a:pt x="87" y="46"/>
                      <a:pt x="87" y="46"/>
                      <a:pt x="87" y="46"/>
                    </a:cubicBezTo>
                    <a:cubicBezTo>
                      <a:pt x="2" y="0"/>
                      <a:pt x="2" y="0"/>
                      <a:pt x="2" y="0"/>
                    </a:cubicBezTo>
                    <a:cubicBezTo>
                      <a:pt x="0" y="1031"/>
                      <a:pt x="0" y="1031"/>
                      <a:pt x="0" y="1031"/>
                    </a:cubicBezTo>
                    <a:cubicBezTo>
                      <a:pt x="0" y="1049"/>
                      <a:pt x="9" y="1064"/>
                      <a:pt x="22" y="1071"/>
                    </a:cubicBezTo>
                    <a:cubicBezTo>
                      <a:pt x="107" y="1117"/>
                      <a:pt x="107" y="1117"/>
                      <a:pt x="107" y="1117"/>
                    </a:cubicBezTo>
                    <a:cubicBezTo>
                      <a:pt x="94" y="1110"/>
                      <a:pt x="85" y="1095"/>
                      <a:pt x="85" y="1077"/>
                    </a:cubicBezTo>
                    <a:close/>
                  </a:path>
                </a:pathLst>
              </a:custGeom>
              <a:solidFill>
                <a:srgbClr val="7087AC"/>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solidFill>
                    <a:prstClr val="white"/>
                  </a:solidFill>
                </a:endParaRPr>
              </a:p>
            </p:txBody>
          </p:sp>
          <p:sp>
            <p:nvSpPr>
              <p:cNvPr id="47" name="Freeform 23"/>
              <p:cNvSpPr>
                <a:spLocks/>
              </p:cNvSpPr>
              <p:nvPr/>
            </p:nvSpPr>
            <p:spPr bwMode="auto">
              <a:xfrm>
                <a:off x="4290160" y="1381408"/>
                <a:ext cx="883702" cy="3102870"/>
              </a:xfrm>
              <a:custGeom>
                <a:avLst/>
                <a:gdLst>
                  <a:gd name="T0" fmla="*/ 180 w 359"/>
                  <a:gd name="T1" fmla="*/ 1 h 1259"/>
                  <a:gd name="T2" fmla="*/ 205 w 359"/>
                  <a:gd name="T3" fmla="*/ 5 h 1259"/>
                  <a:gd name="T4" fmla="*/ 212 w 359"/>
                  <a:gd name="T5" fmla="*/ 11 h 1259"/>
                  <a:gd name="T6" fmla="*/ 342 w 359"/>
                  <a:gd name="T7" fmla="*/ 134 h 1259"/>
                  <a:gd name="T8" fmla="*/ 342 w 359"/>
                  <a:gd name="T9" fmla="*/ 201 h 1259"/>
                  <a:gd name="T10" fmla="*/ 311 w 359"/>
                  <a:gd name="T11" fmla="*/ 220 h 1259"/>
                  <a:gd name="T12" fmla="*/ 279 w 359"/>
                  <a:gd name="T13" fmla="*/ 210 h 1259"/>
                  <a:gd name="T14" fmla="*/ 223 w 359"/>
                  <a:gd name="T15" fmla="*/ 157 h 1259"/>
                  <a:gd name="T16" fmla="*/ 221 w 359"/>
                  <a:gd name="T17" fmla="*/ 1198 h 1259"/>
                  <a:gd name="T18" fmla="*/ 173 w 359"/>
                  <a:gd name="T19" fmla="*/ 1256 h 1259"/>
                  <a:gd name="T20" fmla="*/ 126 w 359"/>
                  <a:gd name="T21" fmla="*/ 1211 h 1259"/>
                  <a:gd name="T22" fmla="*/ 128 w 359"/>
                  <a:gd name="T23" fmla="*/ 180 h 1259"/>
                  <a:gd name="T24" fmla="*/ 80 w 359"/>
                  <a:gd name="T25" fmla="*/ 238 h 1259"/>
                  <a:gd name="T26" fmla="*/ 49 w 359"/>
                  <a:gd name="T27" fmla="*/ 257 h 1259"/>
                  <a:gd name="T28" fmla="*/ 17 w 359"/>
                  <a:gd name="T29" fmla="*/ 247 h 1259"/>
                  <a:gd name="T30" fmla="*/ 18 w 359"/>
                  <a:gd name="T31" fmla="*/ 179 h 1259"/>
                  <a:gd name="T32" fmla="*/ 149 w 359"/>
                  <a:gd name="T33" fmla="*/ 19 h 1259"/>
                  <a:gd name="T34" fmla="*/ 160 w 359"/>
                  <a:gd name="T35" fmla="*/ 9 h 1259"/>
                  <a:gd name="T36" fmla="*/ 180 w 359"/>
                  <a:gd name="T37" fmla="*/ 1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9" h="1259">
                    <a:moveTo>
                      <a:pt x="180" y="1"/>
                    </a:moveTo>
                    <a:cubicBezTo>
                      <a:pt x="189" y="0"/>
                      <a:pt x="197" y="1"/>
                      <a:pt x="205" y="5"/>
                    </a:cubicBezTo>
                    <a:cubicBezTo>
                      <a:pt x="208" y="8"/>
                      <a:pt x="210" y="9"/>
                      <a:pt x="212" y="11"/>
                    </a:cubicBezTo>
                    <a:cubicBezTo>
                      <a:pt x="342" y="134"/>
                      <a:pt x="342" y="134"/>
                      <a:pt x="342" y="134"/>
                    </a:cubicBezTo>
                    <a:cubicBezTo>
                      <a:pt x="359" y="150"/>
                      <a:pt x="359" y="180"/>
                      <a:pt x="342" y="201"/>
                    </a:cubicBezTo>
                    <a:cubicBezTo>
                      <a:pt x="333" y="212"/>
                      <a:pt x="322" y="218"/>
                      <a:pt x="311" y="220"/>
                    </a:cubicBezTo>
                    <a:cubicBezTo>
                      <a:pt x="299" y="221"/>
                      <a:pt x="288" y="218"/>
                      <a:pt x="279" y="210"/>
                    </a:cubicBezTo>
                    <a:cubicBezTo>
                      <a:pt x="223" y="157"/>
                      <a:pt x="223" y="157"/>
                      <a:pt x="223" y="157"/>
                    </a:cubicBezTo>
                    <a:cubicBezTo>
                      <a:pt x="221" y="1198"/>
                      <a:pt x="221" y="1198"/>
                      <a:pt x="221" y="1198"/>
                    </a:cubicBezTo>
                    <a:cubicBezTo>
                      <a:pt x="221" y="1226"/>
                      <a:pt x="200" y="1252"/>
                      <a:pt x="173" y="1256"/>
                    </a:cubicBezTo>
                    <a:cubicBezTo>
                      <a:pt x="147" y="1259"/>
                      <a:pt x="126" y="1239"/>
                      <a:pt x="126" y="1211"/>
                    </a:cubicBezTo>
                    <a:cubicBezTo>
                      <a:pt x="128" y="180"/>
                      <a:pt x="128" y="180"/>
                      <a:pt x="128" y="180"/>
                    </a:cubicBezTo>
                    <a:cubicBezTo>
                      <a:pt x="80" y="238"/>
                      <a:pt x="80" y="238"/>
                      <a:pt x="80" y="238"/>
                    </a:cubicBezTo>
                    <a:cubicBezTo>
                      <a:pt x="72" y="249"/>
                      <a:pt x="60" y="255"/>
                      <a:pt x="49" y="257"/>
                    </a:cubicBezTo>
                    <a:cubicBezTo>
                      <a:pt x="37" y="258"/>
                      <a:pt x="26" y="255"/>
                      <a:pt x="17" y="247"/>
                    </a:cubicBezTo>
                    <a:cubicBezTo>
                      <a:pt x="0" y="231"/>
                      <a:pt x="0" y="200"/>
                      <a:pt x="18" y="179"/>
                    </a:cubicBezTo>
                    <a:cubicBezTo>
                      <a:pt x="149" y="19"/>
                      <a:pt x="149" y="19"/>
                      <a:pt x="149" y="19"/>
                    </a:cubicBezTo>
                    <a:cubicBezTo>
                      <a:pt x="152" y="15"/>
                      <a:pt x="156" y="12"/>
                      <a:pt x="160" y="9"/>
                    </a:cubicBezTo>
                    <a:cubicBezTo>
                      <a:pt x="166" y="5"/>
                      <a:pt x="173" y="2"/>
                      <a:pt x="180" y="1"/>
                    </a:cubicBezTo>
                    <a:close/>
                  </a:path>
                </a:pathLst>
              </a:custGeom>
              <a:solidFill>
                <a:srgbClr val="596784"/>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solidFill>
                    <a:prstClr val="white"/>
                  </a:solidFill>
                </a:endParaRPr>
              </a:p>
            </p:txBody>
          </p:sp>
          <p:sp>
            <p:nvSpPr>
              <p:cNvPr id="48" name="Freeform 32"/>
              <p:cNvSpPr>
                <a:spLocks/>
              </p:cNvSpPr>
              <p:nvPr/>
            </p:nvSpPr>
            <p:spPr bwMode="auto">
              <a:xfrm>
                <a:off x="4089129" y="1275606"/>
                <a:ext cx="712595" cy="734506"/>
              </a:xfrm>
              <a:custGeom>
                <a:avLst/>
                <a:gdLst>
                  <a:gd name="T0" fmla="*/ 204 w 289"/>
                  <a:gd name="T1" fmla="*/ 5 h 298"/>
                  <a:gd name="T2" fmla="*/ 180 w 289"/>
                  <a:gd name="T3" fmla="*/ 1 h 298"/>
                  <a:gd name="T4" fmla="*/ 160 w 289"/>
                  <a:gd name="T5" fmla="*/ 9 h 298"/>
                  <a:gd name="T6" fmla="*/ 149 w 289"/>
                  <a:gd name="T7" fmla="*/ 19 h 298"/>
                  <a:gd name="T8" fmla="*/ 18 w 289"/>
                  <a:gd name="T9" fmla="*/ 179 h 298"/>
                  <a:gd name="T10" fmla="*/ 18 w 289"/>
                  <a:gd name="T11" fmla="*/ 247 h 298"/>
                  <a:gd name="T12" fmla="*/ 25 w 289"/>
                  <a:gd name="T13" fmla="*/ 252 h 298"/>
                  <a:gd name="T14" fmla="*/ 106 w 289"/>
                  <a:gd name="T15" fmla="*/ 296 h 298"/>
                  <a:gd name="T16" fmla="*/ 110 w 289"/>
                  <a:gd name="T17" fmla="*/ 298 h 298"/>
                  <a:gd name="T18" fmla="*/ 102 w 289"/>
                  <a:gd name="T19" fmla="*/ 293 h 298"/>
                  <a:gd name="T20" fmla="*/ 103 w 289"/>
                  <a:gd name="T21" fmla="*/ 225 h 298"/>
                  <a:gd name="T22" fmla="*/ 234 w 289"/>
                  <a:gd name="T23" fmla="*/ 65 h 298"/>
                  <a:gd name="T24" fmla="*/ 245 w 289"/>
                  <a:gd name="T25" fmla="*/ 55 h 298"/>
                  <a:gd name="T26" fmla="*/ 265 w 289"/>
                  <a:gd name="T27" fmla="*/ 47 h 298"/>
                  <a:gd name="T28" fmla="*/ 289 w 289"/>
                  <a:gd name="T29" fmla="*/ 51 h 298"/>
                  <a:gd name="T30" fmla="*/ 204 w 289"/>
                  <a:gd name="T31" fmla="*/ 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98">
                    <a:moveTo>
                      <a:pt x="204" y="5"/>
                    </a:moveTo>
                    <a:cubicBezTo>
                      <a:pt x="197" y="1"/>
                      <a:pt x="189" y="0"/>
                      <a:pt x="180" y="1"/>
                    </a:cubicBezTo>
                    <a:cubicBezTo>
                      <a:pt x="173" y="2"/>
                      <a:pt x="166" y="5"/>
                      <a:pt x="160" y="9"/>
                    </a:cubicBezTo>
                    <a:cubicBezTo>
                      <a:pt x="156" y="12"/>
                      <a:pt x="152" y="15"/>
                      <a:pt x="149" y="19"/>
                    </a:cubicBezTo>
                    <a:cubicBezTo>
                      <a:pt x="18" y="179"/>
                      <a:pt x="18" y="179"/>
                      <a:pt x="18" y="179"/>
                    </a:cubicBezTo>
                    <a:cubicBezTo>
                      <a:pt x="0" y="200"/>
                      <a:pt x="0" y="230"/>
                      <a:pt x="18" y="247"/>
                    </a:cubicBezTo>
                    <a:cubicBezTo>
                      <a:pt x="20" y="249"/>
                      <a:pt x="23" y="251"/>
                      <a:pt x="25" y="252"/>
                    </a:cubicBezTo>
                    <a:cubicBezTo>
                      <a:pt x="52" y="267"/>
                      <a:pt x="79" y="282"/>
                      <a:pt x="106" y="296"/>
                    </a:cubicBezTo>
                    <a:cubicBezTo>
                      <a:pt x="107" y="297"/>
                      <a:pt x="109" y="298"/>
                      <a:pt x="110" y="298"/>
                    </a:cubicBezTo>
                    <a:cubicBezTo>
                      <a:pt x="107" y="297"/>
                      <a:pt x="105" y="295"/>
                      <a:pt x="102" y="293"/>
                    </a:cubicBezTo>
                    <a:cubicBezTo>
                      <a:pt x="85" y="277"/>
                      <a:pt x="85" y="246"/>
                      <a:pt x="103" y="225"/>
                    </a:cubicBezTo>
                    <a:cubicBezTo>
                      <a:pt x="234" y="65"/>
                      <a:pt x="234" y="65"/>
                      <a:pt x="234" y="65"/>
                    </a:cubicBezTo>
                    <a:cubicBezTo>
                      <a:pt x="237" y="61"/>
                      <a:pt x="241" y="58"/>
                      <a:pt x="245" y="55"/>
                    </a:cubicBezTo>
                    <a:cubicBezTo>
                      <a:pt x="251" y="51"/>
                      <a:pt x="258" y="48"/>
                      <a:pt x="265" y="47"/>
                    </a:cubicBezTo>
                    <a:cubicBezTo>
                      <a:pt x="273" y="46"/>
                      <a:pt x="282" y="47"/>
                      <a:pt x="289" y="51"/>
                    </a:cubicBezTo>
                    <a:lnTo>
                      <a:pt x="204" y="5"/>
                    </a:lnTo>
                    <a:close/>
                  </a:path>
                </a:pathLst>
              </a:custGeom>
              <a:solidFill>
                <a:srgbClr val="7087AC"/>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400">
                  <a:solidFill>
                    <a:prstClr val="white"/>
                  </a:solidFill>
                </a:endParaRPr>
              </a:p>
            </p:txBody>
          </p:sp>
        </p:grpSp>
        <p:grpSp>
          <p:nvGrpSpPr>
            <p:cNvPr id="41" name="组合 208"/>
            <p:cNvGrpSpPr/>
            <p:nvPr/>
          </p:nvGrpSpPr>
          <p:grpSpPr>
            <a:xfrm>
              <a:off x="4731074" y="4973788"/>
              <a:ext cx="1185392" cy="1769046"/>
              <a:chOff x="3347864" y="2691235"/>
              <a:chExt cx="1185392" cy="1769046"/>
            </a:xfrm>
          </p:grpSpPr>
          <p:sp>
            <p:nvSpPr>
              <p:cNvPr id="42" name="Freeform 67"/>
              <p:cNvSpPr>
                <a:spLocks/>
              </p:cNvSpPr>
              <p:nvPr/>
            </p:nvSpPr>
            <p:spPr bwMode="auto">
              <a:xfrm>
                <a:off x="3732038" y="3029373"/>
                <a:ext cx="552450" cy="166687"/>
              </a:xfrm>
              <a:custGeom>
                <a:avLst/>
                <a:gdLst>
                  <a:gd name="T0" fmla="*/ 22 w 224"/>
                  <a:gd name="T1" fmla="*/ 0 h 67"/>
                  <a:gd name="T2" fmla="*/ 0 w 224"/>
                  <a:gd name="T3" fmla="*/ 3 h 67"/>
                  <a:gd name="T4" fmla="*/ 85 w 224"/>
                  <a:gd name="T5" fmla="*/ 49 h 67"/>
                  <a:gd name="T6" fmla="*/ 107 w 224"/>
                  <a:gd name="T7" fmla="*/ 46 h 67"/>
                  <a:gd name="T8" fmla="*/ 224 w 224"/>
                  <a:gd name="T9" fmla="*/ 67 h 67"/>
                </a:gdLst>
                <a:ahLst/>
                <a:cxnLst>
                  <a:cxn ang="0">
                    <a:pos x="T0" y="T1"/>
                  </a:cxn>
                  <a:cxn ang="0">
                    <a:pos x="T2" y="T3"/>
                  </a:cxn>
                  <a:cxn ang="0">
                    <a:pos x="T4" y="T5"/>
                  </a:cxn>
                  <a:cxn ang="0">
                    <a:pos x="T6" y="T7"/>
                  </a:cxn>
                  <a:cxn ang="0">
                    <a:pos x="T8" y="T9"/>
                  </a:cxn>
                </a:cxnLst>
                <a:rect l="0" t="0" r="r" b="b"/>
                <a:pathLst>
                  <a:path w="224" h="67">
                    <a:moveTo>
                      <a:pt x="22" y="0"/>
                    </a:moveTo>
                    <a:cubicBezTo>
                      <a:pt x="0" y="3"/>
                      <a:pt x="0" y="3"/>
                      <a:pt x="0" y="3"/>
                    </a:cubicBezTo>
                    <a:cubicBezTo>
                      <a:pt x="85" y="49"/>
                      <a:pt x="85" y="49"/>
                      <a:pt x="85" y="49"/>
                    </a:cubicBezTo>
                    <a:cubicBezTo>
                      <a:pt x="107" y="46"/>
                      <a:pt x="107" y="46"/>
                      <a:pt x="107" y="46"/>
                    </a:cubicBezTo>
                    <a:cubicBezTo>
                      <a:pt x="150" y="40"/>
                      <a:pt x="190" y="48"/>
                      <a:pt x="224" y="67"/>
                    </a:cubicBezTo>
                  </a:path>
                </a:pathLst>
              </a:custGeom>
              <a:gradFill flip="none" rotWithShape="1">
                <a:gsLst>
                  <a:gs pos="37000">
                    <a:srgbClr val="FECE02"/>
                  </a:gs>
                  <a:gs pos="98000">
                    <a:srgbClr val="C73E01"/>
                  </a:gs>
                </a:gsLst>
                <a:lin ang="1980000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lt"/>
                  <a:ea typeface="+mn-ea"/>
                </a:endParaRPr>
              </a:p>
            </p:txBody>
          </p:sp>
          <p:sp>
            <p:nvSpPr>
              <p:cNvPr id="43" name="Freeform 42"/>
              <p:cNvSpPr>
                <a:spLocks/>
              </p:cNvSpPr>
              <p:nvPr/>
            </p:nvSpPr>
            <p:spPr bwMode="auto">
              <a:xfrm>
                <a:off x="3947947" y="3309811"/>
                <a:ext cx="404813" cy="1130972"/>
              </a:xfrm>
              <a:custGeom>
                <a:avLst/>
                <a:gdLst>
                  <a:gd name="T0" fmla="*/ 142 w 164"/>
                  <a:gd name="T1" fmla="*/ 419 h 459"/>
                  <a:gd name="T2" fmla="*/ 143 w 164"/>
                  <a:gd name="T3" fmla="*/ 153 h 459"/>
                  <a:gd name="T4" fmla="*/ 84 w 164"/>
                  <a:gd name="T5" fmla="*/ 46 h 459"/>
                  <a:gd name="T6" fmla="*/ 0 w 164"/>
                  <a:gd name="T7" fmla="*/ 0 h 459"/>
                  <a:gd name="T8" fmla="*/ 58 w 164"/>
                  <a:gd name="T9" fmla="*/ 107 h 459"/>
                  <a:gd name="T10" fmla="*/ 58 w 164"/>
                  <a:gd name="T11" fmla="*/ 373 h 459"/>
                  <a:gd name="T12" fmla="*/ 80 w 164"/>
                  <a:gd name="T13" fmla="*/ 413 h 459"/>
                  <a:gd name="T14" fmla="*/ 122 w 164"/>
                  <a:gd name="T15" fmla="*/ 436 h 459"/>
                  <a:gd name="T16" fmla="*/ 164 w 164"/>
                  <a:gd name="T17" fmla="*/ 459 h 459"/>
                  <a:gd name="T18" fmla="*/ 142 w 164"/>
                  <a:gd name="T19" fmla="*/ 41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459">
                    <a:moveTo>
                      <a:pt x="142" y="419"/>
                    </a:moveTo>
                    <a:cubicBezTo>
                      <a:pt x="143" y="153"/>
                      <a:pt x="143" y="153"/>
                      <a:pt x="143" y="153"/>
                    </a:cubicBezTo>
                    <a:cubicBezTo>
                      <a:pt x="143" y="104"/>
                      <a:pt x="120" y="65"/>
                      <a:pt x="84" y="46"/>
                    </a:cubicBezTo>
                    <a:cubicBezTo>
                      <a:pt x="56" y="31"/>
                      <a:pt x="28" y="15"/>
                      <a:pt x="0" y="0"/>
                    </a:cubicBezTo>
                    <a:cubicBezTo>
                      <a:pt x="35" y="19"/>
                      <a:pt x="58" y="58"/>
                      <a:pt x="58" y="107"/>
                    </a:cubicBezTo>
                    <a:cubicBezTo>
                      <a:pt x="58" y="373"/>
                      <a:pt x="58" y="373"/>
                      <a:pt x="58" y="373"/>
                    </a:cubicBezTo>
                    <a:cubicBezTo>
                      <a:pt x="58" y="391"/>
                      <a:pt x="66" y="406"/>
                      <a:pt x="80" y="413"/>
                    </a:cubicBezTo>
                    <a:cubicBezTo>
                      <a:pt x="94" y="421"/>
                      <a:pt x="108" y="428"/>
                      <a:pt x="122" y="436"/>
                    </a:cubicBezTo>
                    <a:cubicBezTo>
                      <a:pt x="136" y="444"/>
                      <a:pt x="150" y="452"/>
                      <a:pt x="164" y="459"/>
                    </a:cubicBezTo>
                    <a:cubicBezTo>
                      <a:pt x="151" y="452"/>
                      <a:pt x="142" y="437"/>
                      <a:pt x="142" y="419"/>
                    </a:cubicBezTo>
                    <a:close/>
                  </a:path>
                </a:pathLst>
              </a:custGeom>
              <a:gradFill flip="none" rotWithShape="1">
                <a:gsLst>
                  <a:gs pos="8000">
                    <a:schemeClr val="accent4">
                      <a:lumMod val="60000"/>
                      <a:lumOff val="40000"/>
                    </a:schemeClr>
                  </a:gs>
                  <a:gs pos="83000">
                    <a:schemeClr val="accent4"/>
                  </a:gs>
                </a:gsLst>
                <a:lin ang="2100000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lt"/>
                  <a:ea typeface="+mn-ea"/>
                </a:endParaRPr>
              </a:p>
            </p:txBody>
          </p:sp>
          <p:sp>
            <p:nvSpPr>
              <p:cNvPr id="44" name="Freeform 38"/>
              <p:cNvSpPr>
                <a:spLocks/>
              </p:cNvSpPr>
              <p:nvPr/>
            </p:nvSpPr>
            <p:spPr bwMode="auto">
              <a:xfrm>
                <a:off x="3548351" y="2795123"/>
                <a:ext cx="984905" cy="1665158"/>
              </a:xfrm>
              <a:custGeom>
                <a:avLst/>
                <a:gdLst>
                  <a:gd name="T0" fmla="*/ 178 w 399"/>
                  <a:gd name="T1" fmla="*/ 2 h 676"/>
                  <a:gd name="T2" fmla="*/ 210 w 399"/>
                  <a:gd name="T3" fmla="*/ 12 h 676"/>
                  <a:gd name="T4" fmla="*/ 210 w 399"/>
                  <a:gd name="T5" fmla="*/ 79 h 676"/>
                  <a:gd name="T6" fmla="*/ 157 w 399"/>
                  <a:gd name="T7" fmla="*/ 144 h 676"/>
                  <a:gd name="T8" fmla="*/ 178 w 399"/>
                  <a:gd name="T9" fmla="*/ 141 h 676"/>
                  <a:gd name="T10" fmla="*/ 399 w 399"/>
                  <a:gd name="T11" fmla="*/ 348 h 676"/>
                  <a:gd name="T12" fmla="*/ 398 w 399"/>
                  <a:gd name="T13" fmla="*/ 615 h 676"/>
                  <a:gd name="T14" fmla="*/ 351 w 399"/>
                  <a:gd name="T15" fmla="*/ 673 h 676"/>
                  <a:gd name="T16" fmla="*/ 303 w 399"/>
                  <a:gd name="T17" fmla="*/ 628 h 676"/>
                  <a:gd name="T18" fmla="*/ 304 w 399"/>
                  <a:gd name="T19" fmla="*/ 362 h 676"/>
                  <a:gd name="T20" fmla="*/ 178 w 399"/>
                  <a:gd name="T21" fmla="*/ 243 h 676"/>
                  <a:gd name="T22" fmla="*/ 158 w 399"/>
                  <a:gd name="T23" fmla="*/ 246 h 676"/>
                  <a:gd name="T24" fmla="*/ 209 w 399"/>
                  <a:gd name="T25" fmla="*/ 294 h 676"/>
                  <a:gd name="T26" fmla="*/ 209 w 399"/>
                  <a:gd name="T27" fmla="*/ 362 h 676"/>
                  <a:gd name="T28" fmla="*/ 178 w 399"/>
                  <a:gd name="T29" fmla="*/ 381 h 676"/>
                  <a:gd name="T30" fmla="*/ 146 w 399"/>
                  <a:gd name="T31" fmla="*/ 371 h 676"/>
                  <a:gd name="T32" fmla="*/ 16 w 399"/>
                  <a:gd name="T33" fmla="*/ 248 h 676"/>
                  <a:gd name="T34" fmla="*/ 8 w 399"/>
                  <a:gd name="T35" fmla="*/ 238 h 676"/>
                  <a:gd name="T36" fmla="*/ 10 w 399"/>
                  <a:gd name="T37" fmla="*/ 189 h 676"/>
                  <a:gd name="T38" fmla="*/ 11 w 399"/>
                  <a:gd name="T39" fmla="*/ 187 h 676"/>
                  <a:gd name="T40" fmla="*/ 16 w 399"/>
                  <a:gd name="T41" fmla="*/ 180 h 676"/>
                  <a:gd name="T42" fmla="*/ 147 w 399"/>
                  <a:gd name="T43" fmla="*/ 21 h 676"/>
                  <a:gd name="T44" fmla="*/ 178 w 399"/>
                  <a:gd name="T45" fmla="*/ 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676">
                    <a:moveTo>
                      <a:pt x="178" y="2"/>
                    </a:moveTo>
                    <a:cubicBezTo>
                      <a:pt x="190" y="0"/>
                      <a:pt x="201" y="4"/>
                      <a:pt x="210" y="12"/>
                    </a:cubicBezTo>
                    <a:cubicBezTo>
                      <a:pt x="227" y="28"/>
                      <a:pt x="227" y="58"/>
                      <a:pt x="210" y="79"/>
                    </a:cubicBezTo>
                    <a:cubicBezTo>
                      <a:pt x="157" y="144"/>
                      <a:pt x="157" y="144"/>
                      <a:pt x="157" y="144"/>
                    </a:cubicBezTo>
                    <a:cubicBezTo>
                      <a:pt x="178" y="141"/>
                      <a:pt x="178" y="141"/>
                      <a:pt x="178" y="141"/>
                    </a:cubicBezTo>
                    <a:cubicBezTo>
                      <a:pt x="300" y="124"/>
                      <a:pt x="399" y="217"/>
                      <a:pt x="399" y="348"/>
                    </a:cubicBezTo>
                    <a:cubicBezTo>
                      <a:pt x="398" y="615"/>
                      <a:pt x="398" y="615"/>
                      <a:pt x="398" y="615"/>
                    </a:cubicBezTo>
                    <a:cubicBezTo>
                      <a:pt x="398" y="643"/>
                      <a:pt x="377" y="669"/>
                      <a:pt x="351" y="673"/>
                    </a:cubicBezTo>
                    <a:cubicBezTo>
                      <a:pt x="325" y="676"/>
                      <a:pt x="303" y="656"/>
                      <a:pt x="303" y="628"/>
                    </a:cubicBezTo>
                    <a:cubicBezTo>
                      <a:pt x="304" y="362"/>
                      <a:pt x="304" y="362"/>
                      <a:pt x="304" y="362"/>
                    </a:cubicBezTo>
                    <a:cubicBezTo>
                      <a:pt x="304" y="287"/>
                      <a:pt x="248" y="234"/>
                      <a:pt x="178" y="243"/>
                    </a:cubicBezTo>
                    <a:cubicBezTo>
                      <a:pt x="158" y="246"/>
                      <a:pt x="158" y="246"/>
                      <a:pt x="158" y="246"/>
                    </a:cubicBezTo>
                    <a:cubicBezTo>
                      <a:pt x="209" y="294"/>
                      <a:pt x="209" y="294"/>
                      <a:pt x="209" y="294"/>
                    </a:cubicBezTo>
                    <a:cubicBezTo>
                      <a:pt x="227" y="311"/>
                      <a:pt x="226" y="341"/>
                      <a:pt x="209" y="362"/>
                    </a:cubicBezTo>
                    <a:cubicBezTo>
                      <a:pt x="200" y="373"/>
                      <a:pt x="189" y="379"/>
                      <a:pt x="178" y="381"/>
                    </a:cubicBezTo>
                    <a:cubicBezTo>
                      <a:pt x="166" y="382"/>
                      <a:pt x="155" y="379"/>
                      <a:pt x="146" y="371"/>
                    </a:cubicBezTo>
                    <a:cubicBezTo>
                      <a:pt x="16" y="248"/>
                      <a:pt x="16" y="248"/>
                      <a:pt x="16" y="248"/>
                    </a:cubicBezTo>
                    <a:cubicBezTo>
                      <a:pt x="12" y="245"/>
                      <a:pt x="10" y="241"/>
                      <a:pt x="8" y="238"/>
                    </a:cubicBezTo>
                    <a:cubicBezTo>
                      <a:pt x="0" y="223"/>
                      <a:pt x="1" y="204"/>
                      <a:pt x="10" y="189"/>
                    </a:cubicBezTo>
                    <a:cubicBezTo>
                      <a:pt x="10" y="188"/>
                      <a:pt x="11" y="187"/>
                      <a:pt x="11" y="187"/>
                    </a:cubicBezTo>
                    <a:cubicBezTo>
                      <a:pt x="13" y="184"/>
                      <a:pt x="14" y="182"/>
                      <a:pt x="16" y="180"/>
                    </a:cubicBezTo>
                    <a:cubicBezTo>
                      <a:pt x="147" y="21"/>
                      <a:pt x="147" y="21"/>
                      <a:pt x="147" y="21"/>
                    </a:cubicBezTo>
                    <a:cubicBezTo>
                      <a:pt x="156" y="10"/>
                      <a:pt x="167" y="4"/>
                      <a:pt x="178" y="2"/>
                    </a:cubicBezTo>
                    <a:close/>
                  </a:path>
                </a:pathLst>
              </a:custGeom>
              <a:solidFill>
                <a:srgbClr val="FFB40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lt"/>
                  <a:ea typeface="+mn-ea"/>
                </a:endParaRPr>
              </a:p>
            </p:txBody>
          </p:sp>
          <p:sp>
            <p:nvSpPr>
              <p:cNvPr id="45" name="Freeform 63"/>
              <p:cNvSpPr>
                <a:spLocks/>
              </p:cNvSpPr>
              <p:nvPr/>
            </p:nvSpPr>
            <p:spPr bwMode="auto">
              <a:xfrm>
                <a:off x="3347864" y="2691235"/>
                <a:ext cx="706438" cy="1038225"/>
              </a:xfrm>
              <a:custGeom>
                <a:avLst/>
                <a:gdLst>
                  <a:gd name="T0" fmla="*/ 202 w 287"/>
                  <a:gd name="T1" fmla="*/ 5 h 421"/>
                  <a:gd name="T2" fmla="*/ 179 w 287"/>
                  <a:gd name="T3" fmla="*/ 1 h 421"/>
                  <a:gd name="T4" fmla="*/ 147 w 287"/>
                  <a:gd name="T5" fmla="*/ 19 h 421"/>
                  <a:gd name="T6" fmla="*/ 16 w 287"/>
                  <a:gd name="T7" fmla="*/ 179 h 421"/>
                  <a:gd name="T8" fmla="*/ 11 w 287"/>
                  <a:gd name="T9" fmla="*/ 185 h 421"/>
                  <a:gd name="T10" fmla="*/ 10 w 287"/>
                  <a:gd name="T11" fmla="*/ 187 h 421"/>
                  <a:gd name="T12" fmla="*/ 8 w 287"/>
                  <a:gd name="T13" fmla="*/ 236 h 421"/>
                  <a:gd name="T14" fmla="*/ 16 w 287"/>
                  <a:gd name="T15" fmla="*/ 247 h 421"/>
                  <a:gd name="T16" fmla="*/ 146 w 287"/>
                  <a:gd name="T17" fmla="*/ 370 h 421"/>
                  <a:gd name="T18" fmla="*/ 154 w 287"/>
                  <a:gd name="T19" fmla="*/ 375 h 421"/>
                  <a:gd name="T20" fmla="*/ 235 w 287"/>
                  <a:gd name="T21" fmla="*/ 419 h 421"/>
                  <a:gd name="T22" fmla="*/ 239 w 287"/>
                  <a:gd name="T23" fmla="*/ 421 h 421"/>
                  <a:gd name="T24" fmla="*/ 231 w 287"/>
                  <a:gd name="T25" fmla="*/ 416 h 421"/>
                  <a:gd name="T26" fmla="*/ 101 w 287"/>
                  <a:gd name="T27" fmla="*/ 293 h 421"/>
                  <a:gd name="T28" fmla="*/ 93 w 287"/>
                  <a:gd name="T29" fmla="*/ 283 h 421"/>
                  <a:gd name="T30" fmla="*/ 95 w 287"/>
                  <a:gd name="T31" fmla="*/ 234 h 421"/>
                  <a:gd name="T32" fmla="*/ 96 w 287"/>
                  <a:gd name="T33" fmla="*/ 232 h 421"/>
                  <a:gd name="T34" fmla="*/ 101 w 287"/>
                  <a:gd name="T35" fmla="*/ 225 h 421"/>
                  <a:gd name="T36" fmla="*/ 232 w 287"/>
                  <a:gd name="T37" fmla="*/ 66 h 421"/>
                  <a:gd name="T38" fmla="*/ 263 w 287"/>
                  <a:gd name="T39" fmla="*/ 47 h 421"/>
                  <a:gd name="T40" fmla="*/ 287 w 287"/>
                  <a:gd name="T41" fmla="*/ 51 h 421"/>
                  <a:gd name="T42" fmla="*/ 202 w 287"/>
                  <a:gd name="T43" fmla="*/ 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421">
                    <a:moveTo>
                      <a:pt x="202" y="5"/>
                    </a:moveTo>
                    <a:cubicBezTo>
                      <a:pt x="195" y="1"/>
                      <a:pt x="187" y="0"/>
                      <a:pt x="179" y="1"/>
                    </a:cubicBezTo>
                    <a:cubicBezTo>
                      <a:pt x="167" y="3"/>
                      <a:pt x="156" y="9"/>
                      <a:pt x="147" y="19"/>
                    </a:cubicBezTo>
                    <a:cubicBezTo>
                      <a:pt x="16" y="179"/>
                      <a:pt x="16" y="179"/>
                      <a:pt x="16" y="179"/>
                    </a:cubicBezTo>
                    <a:cubicBezTo>
                      <a:pt x="14" y="181"/>
                      <a:pt x="13" y="183"/>
                      <a:pt x="11" y="185"/>
                    </a:cubicBezTo>
                    <a:cubicBezTo>
                      <a:pt x="11" y="186"/>
                      <a:pt x="11" y="187"/>
                      <a:pt x="10" y="187"/>
                    </a:cubicBezTo>
                    <a:cubicBezTo>
                      <a:pt x="1" y="203"/>
                      <a:pt x="0" y="222"/>
                      <a:pt x="8" y="236"/>
                    </a:cubicBezTo>
                    <a:cubicBezTo>
                      <a:pt x="10" y="240"/>
                      <a:pt x="13" y="244"/>
                      <a:pt x="16" y="247"/>
                    </a:cubicBezTo>
                    <a:cubicBezTo>
                      <a:pt x="146" y="370"/>
                      <a:pt x="146" y="370"/>
                      <a:pt x="146" y="370"/>
                    </a:cubicBezTo>
                    <a:cubicBezTo>
                      <a:pt x="149" y="372"/>
                      <a:pt x="151" y="374"/>
                      <a:pt x="154" y="375"/>
                    </a:cubicBezTo>
                    <a:cubicBezTo>
                      <a:pt x="181" y="390"/>
                      <a:pt x="208" y="405"/>
                      <a:pt x="235" y="419"/>
                    </a:cubicBezTo>
                    <a:cubicBezTo>
                      <a:pt x="236" y="420"/>
                      <a:pt x="238" y="421"/>
                      <a:pt x="239" y="421"/>
                    </a:cubicBezTo>
                    <a:cubicBezTo>
                      <a:pt x="236" y="420"/>
                      <a:pt x="234" y="418"/>
                      <a:pt x="231" y="416"/>
                    </a:cubicBezTo>
                    <a:cubicBezTo>
                      <a:pt x="101" y="293"/>
                      <a:pt x="101" y="293"/>
                      <a:pt x="101" y="293"/>
                    </a:cubicBezTo>
                    <a:cubicBezTo>
                      <a:pt x="97" y="290"/>
                      <a:pt x="95" y="286"/>
                      <a:pt x="93" y="283"/>
                    </a:cubicBezTo>
                    <a:cubicBezTo>
                      <a:pt x="85" y="268"/>
                      <a:pt x="86" y="249"/>
                      <a:pt x="95" y="234"/>
                    </a:cubicBezTo>
                    <a:cubicBezTo>
                      <a:pt x="95" y="233"/>
                      <a:pt x="96" y="232"/>
                      <a:pt x="96" y="232"/>
                    </a:cubicBezTo>
                    <a:cubicBezTo>
                      <a:pt x="98" y="229"/>
                      <a:pt x="99" y="227"/>
                      <a:pt x="101" y="225"/>
                    </a:cubicBezTo>
                    <a:cubicBezTo>
                      <a:pt x="232" y="66"/>
                      <a:pt x="232" y="66"/>
                      <a:pt x="232" y="66"/>
                    </a:cubicBezTo>
                    <a:cubicBezTo>
                      <a:pt x="241" y="55"/>
                      <a:pt x="252" y="49"/>
                      <a:pt x="263" y="47"/>
                    </a:cubicBezTo>
                    <a:cubicBezTo>
                      <a:pt x="272" y="46"/>
                      <a:pt x="280" y="47"/>
                      <a:pt x="287" y="51"/>
                    </a:cubicBezTo>
                    <a:lnTo>
                      <a:pt x="202" y="5"/>
                    </a:lnTo>
                    <a:close/>
                  </a:path>
                </a:pathLst>
              </a:custGeom>
              <a:solidFill>
                <a:srgbClr val="FEE08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mn-lt"/>
                  <a:ea typeface="+mn-ea"/>
                </a:endParaRPr>
              </a:p>
            </p:txBody>
          </p:sp>
        </p:grpSp>
      </p:grpSp>
      <p:grpSp>
        <p:nvGrpSpPr>
          <p:cNvPr id="68" name="Group 3"/>
          <p:cNvGrpSpPr/>
          <p:nvPr/>
        </p:nvGrpSpPr>
        <p:grpSpPr>
          <a:xfrm>
            <a:off x="8270071" y="2934323"/>
            <a:ext cx="3617131" cy="1369693"/>
            <a:chOff x="8130600" y="2810798"/>
            <a:chExt cx="3856715" cy="1369693"/>
          </a:xfrm>
        </p:grpSpPr>
        <p:sp>
          <p:nvSpPr>
            <p:cNvPr id="69" name="TextBox 46"/>
            <p:cNvSpPr txBox="1"/>
            <p:nvPr/>
          </p:nvSpPr>
          <p:spPr>
            <a:xfrm>
              <a:off x="8130600" y="2810798"/>
              <a:ext cx="1657289" cy="338554"/>
            </a:xfrm>
            <a:prstGeom prst="rect">
              <a:avLst/>
            </a:prstGeom>
            <a:noFill/>
          </p:spPr>
          <p:txBody>
            <a:bodyPr wrap="none" rtlCol="0">
              <a:spAutoFit/>
            </a:bodyPr>
            <a:lstStyle/>
            <a:p>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Add title text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Rectangle 47"/>
            <p:cNvSpPr/>
            <p:nvPr/>
          </p:nvSpPr>
          <p:spPr>
            <a:xfrm>
              <a:off x="8130600" y="3156749"/>
              <a:ext cx="3856715" cy="1023742"/>
            </a:xfrm>
            <a:prstGeom prst="rect">
              <a:avLst/>
            </a:prstGeom>
          </p:spPr>
          <p:txBody>
            <a:bodyPr wrap="square">
              <a:spAutoFit/>
            </a:bodyPr>
            <a:lstStyle/>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1" name="Group 4"/>
          <p:cNvGrpSpPr/>
          <p:nvPr/>
        </p:nvGrpSpPr>
        <p:grpSpPr>
          <a:xfrm>
            <a:off x="326950" y="4011269"/>
            <a:ext cx="3856715" cy="1369693"/>
            <a:chOff x="187479" y="3887744"/>
            <a:chExt cx="3856715" cy="1369693"/>
          </a:xfrm>
        </p:grpSpPr>
        <p:sp>
          <p:nvSpPr>
            <p:cNvPr id="72" name="TextBox 48"/>
            <p:cNvSpPr txBox="1"/>
            <p:nvPr/>
          </p:nvSpPr>
          <p:spPr>
            <a:xfrm>
              <a:off x="2488596" y="3887744"/>
              <a:ext cx="1554335" cy="338554"/>
            </a:xfrm>
            <a:prstGeom prst="rect">
              <a:avLst/>
            </a:prstGeom>
            <a:noFill/>
          </p:spPr>
          <p:txBody>
            <a:bodyPr wrap="none" rtlCol="0">
              <a:spAutoFit/>
            </a:bodyPr>
            <a:lstStyle/>
            <a:p>
              <a:pPr algn="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Add title text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Rectangle 49"/>
            <p:cNvSpPr/>
            <p:nvPr/>
          </p:nvSpPr>
          <p:spPr>
            <a:xfrm>
              <a:off x="187479" y="4233695"/>
              <a:ext cx="3856715" cy="1023742"/>
            </a:xfrm>
            <a:prstGeom prst="rect">
              <a:avLst/>
            </a:prstGeom>
          </p:spPr>
          <p:txBody>
            <a:bodyPr wrap="square">
              <a:spAutoFit/>
            </a:bodyPr>
            <a:lstStyle/>
            <a:p>
              <a:pPr algn="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5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4" name="Group 53"/>
          <p:cNvGrpSpPr/>
          <p:nvPr/>
        </p:nvGrpSpPr>
        <p:grpSpPr>
          <a:xfrm>
            <a:off x="1494047" y="1731695"/>
            <a:ext cx="3856715" cy="1369693"/>
            <a:chOff x="1251208" y="1633722"/>
            <a:chExt cx="3856715" cy="1369693"/>
          </a:xfrm>
        </p:grpSpPr>
        <p:sp>
          <p:nvSpPr>
            <p:cNvPr id="75" name="TextBox 51"/>
            <p:cNvSpPr txBox="1"/>
            <p:nvPr/>
          </p:nvSpPr>
          <p:spPr>
            <a:xfrm>
              <a:off x="3552325" y="1633722"/>
              <a:ext cx="1554335" cy="338554"/>
            </a:xfrm>
            <a:prstGeom prst="rect">
              <a:avLst/>
            </a:prstGeom>
            <a:noFill/>
          </p:spPr>
          <p:txBody>
            <a:bodyPr wrap="none" rtlCol="0">
              <a:spAutoFit/>
            </a:bodyPr>
            <a:lstStyle/>
            <a:p>
              <a:pPr algn="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Add title text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6" name="Rectangle 52"/>
            <p:cNvSpPr/>
            <p:nvPr/>
          </p:nvSpPr>
          <p:spPr>
            <a:xfrm>
              <a:off x="1251208" y="1979673"/>
              <a:ext cx="3856715" cy="1023742"/>
            </a:xfrm>
            <a:prstGeom prst="rect">
              <a:avLst/>
            </a:prstGeom>
          </p:spPr>
          <p:txBody>
            <a:bodyPr wrap="square">
              <a:spAutoFit/>
            </a:bodyPr>
            <a:lstStyle/>
            <a:p>
              <a:pPr algn="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5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394446" y="0"/>
            <a:ext cx="5182389" cy="994611"/>
            <a:chOff x="394446" y="0"/>
            <a:chExt cx="5182389" cy="994611"/>
          </a:xfrm>
        </p:grpSpPr>
        <p:sp>
          <p:nvSpPr>
            <p:cNvPr id="30" name="文本框 29">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31" name="矩形 30">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32" name="组合 31"/>
            <p:cNvGrpSpPr/>
            <p:nvPr/>
          </p:nvGrpSpPr>
          <p:grpSpPr>
            <a:xfrm>
              <a:off x="394446" y="0"/>
              <a:ext cx="666734" cy="994611"/>
              <a:chOff x="514366" y="0"/>
              <a:chExt cx="666734" cy="994611"/>
            </a:xfrm>
          </p:grpSpPr>
          <p:sp>
            <p:nvSpPr>
              <p:cNvPr id="33" name="矩形 32"/>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TextBox 48"/>
              <p:cNvSpPr txBox="1"/>
              <p:nvPr/>
            </p:nvSpPr>
            <p:spPr>
              <a:xfrm>
                <a:off x="514366" y="97195"/>
                <a:ext cx="666734" cy="800219"/>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3</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1057527829"/>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500"/>
                                        <p:tgtEl>
                                          <p:spTgt spid="68"/>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任意多边形 76"/>
          <p:cNvSpPr/>
          <p:nvPr/>
        </p:nvSpPr>
        <p:spPr>
          <a:xfrm>
            <a:off x="-1" y="2512386"/>
            <a:ext cx="6698255" cy="495759"/>
          </a:xfrm>
          <a:custGeom>
            <a:avLst/>
            <a:gdLst>
              <a:gd name="connsiteX0" fmla="*/ 0 w 6698255"/>
              <a:gd name="connsiteY0" fmla="*/ 0 h 495759"/>
              <a:gd name="connsiteX1" fmla="*/ 6202495 w 6698255"/>
              <a:gd name="connsiteY1" fmla="*/ 0 h 495759"/>
              <a:gd name="connsiteX2" fmla="*/ 6698255 w 6698255"/>
              <a:gd name="connsiteY2" fmla="*/ 495759 h 495759"/>
              <a:gd name="connsiteX3" fmla="*/ 0 w 6698255"/>
              <a:gd name="connsiteY3" fmla="*/ 495759 h 495759"/>
            </a:gdLst>
            <a:ahLst/>
            <a:cxnLst>
              <a:cxn ang="0">
                <a:pos x="connsiteX0" y="connsiteY0"/>
              </a:cxn>
              <a:cxn ang="0">
                <a:pos x="connsiteX1" y="connsiteY1"/>
              </a:cxn>
              <a:cxn ang="0">
                <a:pos x="connsiteX2" y="connsiteY2"/>
              </a:cxn>
              <a:cxn ang="0">
                <a:pos x="connsiteX3" y="connsiteY3"/>
              </a:cxn>
            </a:cxnLst>
            <a:rect l="l" t="t" r="r" b="b"/>
            <a:pathLst>
              <a:path w="6698255" h="495759">
                <a:moveTo>
                  <a:pt x="0" y="0"/>
                </a:moveTo>
                <a:lnTo>
                  <a:pt x="6202495" y="0"/>
                </a:lnTo>
                <a:lnTo>
                  <a:pt x="6698255" y="495759"/>
                </a:lnTo>
                <a:lnTo>
                  <a:pt x="0" y="495759"/>
                </a:lnTo>
                <a:close/>
              </a:path>
            </a:pathLst>
          </a:cu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rot="5400000">
            <a:off x="5388253" y="3344624"/>
            <a:ext cx="2124238" cy="495759"/>
          </a:xfrm>
          <a:custGeom>
            <a:avLst/>
            <a:gdLst>
              <a:gd name="connsiteX0" fmla="*/ 0 w 2124238"/>
              <a:gd name="connsiteY0" fmla="*/ 495759 h 495759"/>
              <a:gd name="connsiteX1" fmla="*/ 0 w 2124238"/>
              <a:gd name="connsiteY1" fmla="*/ 477759 h 495759"/>
              <a:gd name="connsiteX2" fmla="*/ 477758 w 2124238"/>
              <a:gd name="connsiteY2" fmla="*/ 0 h 495759"/>
              <a:gd name="connsiteX3" fmla="*/ 1628482 w 2124238"/>
              <a:gd name="connsiteY3" fmla="*/ 0 h 495759"/>
              <a:gd name="connsiteX4" fmla="*/ 2124238 w 2124238"/>
              <a:gd name="connsiteY4" fmla="*/ 495757 h 495759"/>
              <a:gd name="connsiteX5" fmla="*/ 2124238 w 2124238"/>
              <a:gd name="connsiteY5" fmla="*/ 495759 h 49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4238" h="495759">
                <a:moveTo>
                  <a:pt x="0" y="495759"/>
                </a:moveTo>
                <a:lnTo>
                  <a:pt x="0" y="477759"/>
                </a:lnTo>
                <a:lnTo>
                  <a:pt x="477758" y="0"/>
                </a:lnTo>
                <a:lnTo>
                  <a:pt x="1628482" y="0"/>
                </a:lnTo>
                <a:lnTo>
                  <a:pt x="2124238" y="495757"/>
                </a:lnTo>
                <a:lnTo>
                  <a:pt x="2124238" y="495759"/>
                </a:lnTo>
                <a:close/>
              </a:path>
            </a:pathLst>
          </a:cu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a:xfrm>
            <a:off x="3944039" y="4158863"/>
            <a:ext cx="2754215" cy="495759"/>
          </a:xfrm>
          <a:custGeom>
            <a:avLst/>
            <a:gdLst>
              <a:gd name="connsiteX0" fmla="*/ 495760 w 2754215"/>
              <a:gd name="connsiteY0" fmla="*/ 0 h 495759"/>
              <a:gd name="connsiteX1" fmla="*/ 2754215 w 2754215"/>
              <a:gd name="connsiteY1" fmla="*/ 0 h 495759"/>
              <a:gd name="connsiteX2" fmla="*/ 2258455 w 2754215"/>
              <a:gd name="connsiteY2" fmla="*/ 495759 h 495759"/>
              <a:gd name="connsiteX3" fmla="*/ 0 w 2754215"/>
              <a:gd name="connsiteY3" fmla="*/ 495759 h 495759"/>
            </a:gdLst>
            <a:ahLst/>
            <a:cxnLst>
              <a:cxn ang="0">
                <a:pos x="connsiteX0" y="connsiteY0"/>
              </a:cxn>
              <a:cxn ang="0">
                <a:pos x="connsiteX1" y="connsiteY1"/>
              </a:cxn>
              <a:cxn ang="0">
                <a:pos x="connsiteX2" y="connsiteY2"/>
              </a:cxn>
              <a:cxn ang="0">
                <a:pos x="connsiteX3" y="connsiteY3"/>
              </a:cxn>
            </a:cxnLst>
            <a:rect l="l" t="t" r="r" b="b"/>
            <a:pathLst>
              <a:path w="2754215" h="495759">
                <a:moveTo>
                  <a:pt x="495760" y="0"/>
                </a:moveTo>
                <a:lnTo>
                  <a:pt x="2754215" y="0"/>
                </a:lnTo>
                <a:lnTo>
                  <a:pt x="2258455" y="495759"/>
                </a:lnTo>
                <a:lnTo>
                  <a:pt x="0" y="495759"/>
                </a:lnTo>
                <a:close/>
              </a:path>
            </a:pathLst>
          </a:cu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79"/>
          <p:cNvSpPr/>
          <p:nvPr/>
        </p:nvSpPr>
        <p:spPr>
          <a:xfrm rot="5400000">
            <a:off x="3083713" y="5019188"/>
            <a:ext cx="2216406" cy="495759"/>
          </a:xfrm>
          <a:custGeom>
            <a:avLst/>
            <a:gdLst>
              <a:gd name="connsiteX0" fmla="*/ 0 w 2216406"/>
              <a:gd name="connsiteY0" fmla="*/ 0 h 495759"/>
              <a:gd name="connsiteX1" fmla="*/ 2216406 w 2216406"/>
              <a:gd name="connsiteY1" fmla="*/ 0 h 495759"/>
              <a:gd name="connsiteX2" fmla="*/ 2216406 w 2216406"/>
              <a:gd name="connsiteY2" fmla="*/ 0 h 495759"/>
              <a:gd name="connsiteX3" fmla="*/ 1720648 w 2216406"/>
              <a:gd name="connsiteY3" fmla="*/ 495759 h 495759"/>
              <a:gd name="connsiteX4" fmla="*/ 495758 w 2216406"/>
              <a:gd name="connsiteY4" fmla="*/ 495759 h 4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6406" h="495759">
                <a:moveTo>
                  <a:pt x="0" y="0"/>
                </a:moveTo>
                <a:lnTo>
                  <a:pt x="2216406" y="0"/>
                </a:lnTo>
                <a:lnTo>
                  <a:pt x="2216406" y="0"/>
                </a:lnTo>
                <a:lnTo>
                  <a:pt x="1720648" y="495759"/>
                </a:lnTo>
                <a:lnTo>
                  <a:pt x="495758" y="495759"/>
                </a:lnTo>
                <a:close/>
              </a:path>
            </a:pathLst>
          </a:cu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3944037" y="5879511"/>
            <a:ext cx="8247963" cy="495759"/>
          </a:xfrm>
          <a:custGeom>
            <a:avLst/>
            <a:gdLst>
              <a:gd name="connsiteX0" fmla="*/ 0 w 8247963"/>
              <a:gd name="connsiteY0" fmla="*/ 0 h 495759"/>
              <a:gd name="connsiteX1" fmla="*/ 8247963 w 8247963"/>
              <a:gd name="connsiteY1" fmla="*/ 0 h 495759"/>
              <a:gd name="connsiteX2" fmla="*/ 8247963 w 8247963"/>
              <a:gd name="connsiteY2" fmla="*/ 495759 h 495759"/>
              <a:gd name="connsiteX3" fmla="*/ 495760 w 8247963"/>
              <a:gd name="connsiteY3" fmla="*/ 495759 h 495759"/>
            </a:gdLst>
            <a:ahLst/>
            <a:cxnLst>
              <a:cxn ang="0">
                <a:pos x="connsiteX0" y="connsiteY0"/>
              </a:cxn>
              <a:cxn ang="0">
                <a:pos x="connsiteX1" y="connsiteY1"/>
              </a:cxn>
              <a:cxn ang="0">
                <a:pos x="connsiteX2" y="connsiteY2"/>
              </a:cxn>
              <a:cxn ang="0">
                <a:pos x="connsiteX3" y="connsiteY3"/>
              </a:cxn>
            </a:cxnLst>
            <a:rect l="l" t="t" r="r" b="b"/>
            <a:pathLst>
              <a:path w="8247963" h="495759">
                <a:moveTo>
                  <a:pt x="0" y="0"/>
                </a:moveTo>
                <a:lnTo>
                  <a:pt x="8247963" y="0"/>
                </a:lnTo>
                <a:lnTo>
                  <a:pt x="8247963" y="495759"/>
                </a:lnTo>
                <a:lnTo>
                  <a:pt x="495760" y="495759"/>
                </a:lnTo>
                <a:close/>
              </a:path>
            </a:pathLst>
          </a:cu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右箭头 23"/>
          <p:cNvSpPr/>
          <p:nvPr/>
        </p:nvSpPr>
        <p:spPr>
          <a:xfrm>
            <a:off x="1966937" y="2643287"/>
            <a:ext cx="1382189" cy="233955"/>
          </a:xfrm>
          <a:custGeom>
            <a:avLst/>
            <a:gdLst>
              <a:gd name="connsiteX0" fmla="*/ 0 w 2049137"/>
              <a:gd name="connsiteY0" fmla="*/ 121158 h 484632"/>
              <a:gd name="connsiteX1" fmla="*/ 1806821 w 2049137"/>
              <a:gd name="connsiteY1" fmla="*/ 121158 h 484632"/>
              <a:gd name="connsiteX2" fmla="*/ 1806821 w 2049137"/>
              <a:gd name="connsiteY2" fmla="*/ 0 h 484632"/>
              <a:gd name="connsiteX3" fmla="*/ 2049137 w 2049137"/>
              <a:gd name="connsiteY3" fmla="*/ 242316 h 484632"/>
              <a:gd name="connsiteX4" fmla="*/ 1806821 w 2049137"/>
              <a:gd name="connsiteY4" fmla="*/ 484632 h 484632"/>
              <a:gd name="connsiteX5" fmla="*/ 1806821 w 2049137"/>
              <a:gd name="connsiteY5" fmla="*/ 363474 h 484632"/>
              <a:gd name="connsiteX6" fmla="*/ 0 w 2049137"/>
              <a:gd name="connsiteY6" fmla="*/ 363474 h 484632"/>
              <a:gd name="connsiteX7" fmla="*/ 0 w 2049137"/>
              <a:gd name="connsiteY7" fmla="*/ 121158 h 484632"/>
              <a:gd name="connsiteX0" fmla="*/ 0 w 2049137"/>
              <a:gd name="connsiteY0" fmla="*/ 363474 h 484632"/>
              <a:gd name="connsiteX1" fmla="*/ 1806821 w 2049137"/>
              <a:gd name="connsiteY1" fmla="*/ 121158 h 484632"/>
              <a:gd name="connsiteX2" fmla="*/ 1806821 w 2049137"/>
              <a:gd name="connsiteY2" fmla="*/ 0 h 484632"/>
              <a:gd name="connsiteX3" fmla="*/ 2049137 w 2049137"/>
              <a:gd name="connsiteY3" fmla="*/ 242316 h 484632"/>
              <a:gd name="connsiteX4" fmla="*/ 1806821 w 2049137"/>
              <a:gd name="connsiteY4" fmla="*/ 484632 h 484632"/>
              <a:gd name="connsiteX5" fmla="*/ 1806821 w 2049137"/>
              <a:gd name="connsiteY5" fmla="*/ 363474 h 484632"/>
              <a:gd name="connsiteX6" fmla="*/ 0 w 2049137"/>
              <a:gd name="connsiteY6" fmla="*/ 363474 h 484632"/>
              <a:gd name="connsiteX0" fmla="*/ 0 w 2079617"/>
              <a:gd name="connsiteY0" fmla="*/ 246634 h 484632"/>
              <a:gd name="connsiteX1" fmla="*/ 1837301 w 2079617"/>
              <a:gd name="connsiteY1" fmla="*/ 121158 h 484632"/>
              <a:gd name="connsiteX2" fmla="*/ 1837301 w 2079617"/>
              <a:gd name="connsiteY2" fmla="*/ 0 h 484632"/>
              <a:gd name="connsiteX3" fmla="*/ 2079617 w 2079617"/>
              <a:gd name="connsiteY3" fmla="*/ 242316 h 484632"/>
              <a:gd name="connsiteX4" fmla="*/ 1837301 w 2079617"/>
              <a:gd name="connsiteY4" fmla="*/ 484632 h 484632"/>
              <a:gd name="connsiteX5" fmla="*/ 1837301 w 2079617"/>
              <a:gd name="connsiteY5" fmla="*/ 363474 h 484632"/>
              <a:gd name="connsiteX6" fmla="*/ 0 w 2079617"/>
              <a:gd name="connsiteY6" fmla="*/ 246634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9617" h="484632">
                <a:moveTo>
                  <a:pt x="0" y="246634"/>
                </a:moveTo>
                <a:lnTo>
                  <a:pt x="1837301" y="121158"/>
                </a:lnTo>
                <a:lnTo>
                  <a:pt x="1837301" y="0"/>
                </a:lnTo>
                <a:lnTo>
                  <a:pt x="2079617" y="242316"/>
                </a:lnTo>
                <a:lnTo>
                  <a:pt x="1837301" y="484632"/>
                </a:lnTo>
                <a:lnTo>
                  <a:pt x="1837301" y="363474"/>
                </a:lnTo>
                <a:lnTo>
                  <a:pt x="0" y="246634"/>
                </a:lnTo>
                <a:close/>
              </a:path>
            </a:pathLst>
          </a:custGeom>
          <a:solidFill>
            <a:srgbClr val="FFB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右箭头 23"/>
          <p:cNvSpPr/>
          <p:nvPr/>
        </p:nvSpPr>
        <p:spPr>
          <a:xfrm>
            <a:off x="8068018" y="6023112"/>
            <a:ext cx="1382189" cy="233955"/>
          </a:xfrm>
          <a:custGeom>
            <a:avLst/>
            <a:gdLst>
              <a:gd name="connsiteX0" fmla="*/ 0 w 2049137"/>
              <a:gd name="connsiteY0" fmla="*/ 121158 h 484632"/>
              <a:gd name="connsiteX1" fmla="*/ 1806821 w 2049137"/>
              <a:gd name="connsiteY1" fmla="*/ 121158 h 484632"/>
              <a:gd name="connsiteX2" fmla="*/ 1806821 w 2049137"/>
              <a:gd name="connsiteY2" fmla="*/ 0 h 484632"/>
              <a:gd name="connsiteX3" fmla="*/ 2049137 w 2049137"/>
              <a:gd name="connsiteY3" fmla="*/ 242316 h 484632"/>
              <a:gd name="connsiteX4" fmla="*/ 1806821 w 2049137"/>
              <a:gd name="connsiteY4" fmla="*/ 484632 h 484632"/>
              <a:gd name="connsiteX5" fmla="*/ 1806821 w 2049137"/>
              <a:gd name="connsiteY5" fmla="*/ 363474 h 484632"/>
              <a:gd name="connsiteX6" fmla="*/ 0 w 2049137"/>
              <a:gd name="connsiteY6" fmla="*/ 363474 h 484632"/>
              <a:gd name="connsiteX7" fmla="*/ 0 w 2049137"/>
              <a:gd name="connsiteY7" fmla="*/ 121158 h 484632"/>
              <a:gd name="connsiteX0" fmla="*/ 0 w 2049137"/>
              <a:gd name="connsiteY0" fmla="*/ 363474 h 484632"/>
              <a:gd name="connsiteX1" fmla="*/ 1806821 w 2049137"/>
              <a:gd name="connsiteY1" fmla="*/ 121158 h 484632"/>
              <a:gd name="connsiteX2" fmla="*/ 1806821 w 2049137"/>
              <a:gd name="connsiteY2" fmla="*/ 0 h 484632"/>
              <a:gd name="connsiteX3" fmla="*/ 2049137 w 2049137"/>
              <a:gd name="connsiteY3" fmla="*/ 242316 h 484632"/>
              <a:gd name="connsiteX4" fmla="*/ 1806821 w 2049137"/>
              <a:gd name="connsiteY4" fmla="*/ 484632 h 484632"/>
              <a:gd name="connsiteX5" fmla="*/ 1806821 w 2049137"/>
              <a:gd name="connsiteY5" fmla="*/ 363474 h 484632"/>
              <a:gd name="connsiteX6" fmla="*/ 0 w 2049137"/>
              <a:gd name="connsiteY6" fmla="*/ 363474 h 484632"/>
              <a:gd name="connsiteX0" fmla="*/ 0 w 2079617"/>
              <a:gd name="connsiteY0" fmla="*/ 246634 h 484632"/>
              <a:gd name="connsiteX1" fmla="*/ 1837301 w 2079617"/>
              <a:gd name="connsiteY1" fmla="*/ 121158 h 484632"/>
              <a:gd name="connsiteX2" fmla="*/ 1837301 w 2079617"/>
              <a:gd name="connsiteY2" fmla="*/ 0 h 484632"/>
              <a:gd name="connsiteX3" fmla="*/ 2079617 w 2079617"/>
              <a:gd name="connsiteY3" fmla="*/ 242316 h 484632"/>
              <a:gd name="connsiteX4" fmla="*/ 1837301 w 2079617"/>
              <a:gd name="connsiteY4" fmla="*/ 484632 h 484632"/>
              <a:gd name="connsiteX5" fmla="*/ 1837301 w 2079617"/>
              <a:gd name="connsiteY5" fmla="*/ 363474 h 484632"/>
              <a:gd name="connsiteX6" fmla="*/ 0 w 2079617"/>
              <a:gd name="connsiteY6" fmla="*/ 246634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9617" h="484632">
                <a:moveTo>
                  <a:pt x="0" y="246634"/>
                </a:moveTo>
                <a:lnTo>
                  <a:pt x="1837301" y="121158"/>
                </a:lnTo>
                <a:lnTo>
                  <a:pt x="1837301" y="0"/>
                </a:lnTo>
                <a:lnTo>
                  <a:pt x="2079617" y="242316"/>
                </a:lnTo>
                <a:lnTo>
                  <a:pt x="1837301" y="484632"/>
                </a:lnTo>
                <a:lnTo>
                  <a:pt x="1837301" y="363474"/>
                </a:lnTo>
                <a:lnTo>
                  <a:pt x="0" y="246634"/>
                </a:lnTo>
                <a:close/>
              </a:path>
            </a:pathLst>
          </a:custGeom>
          <a:solidFill>
            <a:srgbClr val="FFB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3570773" y="1392110"/>
            <a:ext cx="3500745" cy="983026"/>
          </a:xfrm>
          <a:prstGeom prst="rect">
            <a:avLst/>
          </a:prstGeom>
        </p:spPr>
        <p:txBody>
          <a:bodyPr wrap="square">
            <a:spAutoFit/>
          </a:bodyPr>
          <a:lstStyle/>
          <a:p>
            <a:pPr defTabSz="1450940">
              <a:lnSpc>
                <a:spcPct val="150000"/>
              </a:lnSpc>
            </a:pPr>
            <a:r>
              <a:rPr lang="en-US" altLang="zh-CN" sz="1600" b="1" kern="0" dirty="0">
                <a:solidFill>
                  <a:schemeClr val="tx1">
                    <a:lumMod val="65000"/>
                    <a:lumOff val="35000"/>
                  </a:schemeClr>
                </a:solidFill>
                <a:latin typeface="微软雅黑" panose="020B0503020204020204" pitchFamily="34" charset="-122"/>
                <a:ea typeface="微软雅黑" panose="020B0503020204020204" pitchFamily="34" charset="-122"/>
              </a:rPr>
              <a:t>Add title text</a:t>
            </a:r>
          </a:p>
          <a:p>
            <a:pP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5" name="矩形 84"/>
          <p:cNvSpPr/>
          <p:nvPr/>
        </p:nvSpPr>
        <p:spPr>
          <a:xfrm>
            <a:off x="6851517" y="2956059"/>
            <a:ext cx="3544777" cy="983026"/>
          </a:xfrm>
          <a:prstGeom prst="rect">
            <a:avLst/>
          </a:prstGeom>
        </p:spPr>
        <p:txBody>
          <a:bodyPr wrap="square">
            <a:spAutoFit/>
          </a:bodyPr>
          <a:lstStyle/>
          <a:p>
            <a:pPr defTabSz="1450940">
              <a:lnSpc>
                <a:spcPct val="150000"/>
              </a:lnSpc>
            </a:pPr>
            <a:r>
              <a:rPr lang="en-US" altLang="zh-CN" sz="1600" b="1" kern="0" dirty="0">
                <a:solidFill>
                  <a:schemeClr val="tx1">
                    <a:lumMod val="65000"/>
                    <a:lumOff val="35000"/>
                  </a:schemeClr>
                </a:solidFill>
                <a:latin typeface="微软雅黑" panose="020B0503020204020204" pitchFamily="34" charset="-122"/>
                <a:ea typeface="微软雅黑" panose="020B0503020204020204" pitchFamily="34" charset="-122"/>
              </a:rPr>
              <a:t>Add title text</a:t>
            </a:r>
          </a:p>
          <a:p>
            <a:pP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6" name="矩形 85"/>
          <p:cNvSpPr/>
          <p:nvPr/>
        </p:nvSpPr>
        <p:spPr>
          <a:xfrm>
            <a:off x="495862" y="4759235"/>
            <a:ext cx="3382109" cy="983026"/>
          </a:xfrm>
          <a:prstGeom prst="rect">
            <a:avLst/>
          </a:prstGeom>
        </p:spPr>
        <p:txBody>
          <a:bodyPr wrap="square">
            <a:spAutoFit/>
          </a:bodyPr>
          <a:lstStyle/>
          <a:p>
            <a:pPr algn="r" defTabSz="1450940">
              <a:lnSpc>
                <a:spcPct val="150000"/>
              </a:lnSpc>
            </a:pPr>
            <a:r>
              <a:rPr lang="en-US" altLang="zh-CN" sz="1600" b="1" kern="0" dirty="0">
                <a:solidFill>
                  <a:schemeClr val="tx1">
                    <a:lumMod val="65000"/>
                    <a:lumOff val="35000"/>
                  </a:schemeClr>
                </a:solidFill>
                <a:latin typeface="微软雅黑" panose="020B0503020204020204" pitchFamily="34" charset="-122"/>
                <a:ea typeface="微软雅黑" panose="020B0503020204020204" pitchFamily="34" charset="-122"/>
              </a:rPr>
              <a:t>Add title text</a:t>
            </a:r>
            <a:endParaRPr lang="zh-CN" altLang="en-US" sz="1600" b="1"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矩形 86"/>
          <p:cNvSpPr/>
          <p:nvPr/>
        </p:nvSpPr>
        <p:spPr>
          <a:xfrm>
            <a:off x="8264514" y="4705422"/>
            <a:ext cx="3686186" cy="983026"/>
          </a:xfrm>
          <a:prstGeom prst="rect">
            <a:avLst/>
          </a:prstGeom>
        </p:spPr>
        <p:txBody>
          <a:bodyPr wrap="square">
            <a:spAutoFit/>
          </a:bodyPr>
          <a:lstStyle/>
          <a:p>
            <a:pPr defTabSz="1450940">
              <a:lnSpc>
                <a:spcPct val="150000"/>
              </a:lnSpc>
            </a:pPr>
            <a:r>
              <a:rPr lang="en-US" altLang="zh-CN" sz="1600" b="1" kern="0" dirty="0">
                <a:solidFill>
                  <a:schemeClr val="tx1">
                    <a:lumMod val="65000"/>
                    <a:lumOff val="35000"/>
                  </a:schemeClr>
                </a:solidFill>
                <a:latin typeface="微软雅黑" panose="020B0503020204020204" pitchFamily="34" charset="-122"/>
                <a:ea typeface="微软雅黑" panose="020B0503020204020204" pitchFamily="34" charset="-122"/>
              </a:rPr>
              <a:t>Add title text</a:t>
            </a:r>
          </a:p>
          <a:p>
            <a:pP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394446" y="0"/>
            <a:ext cx="5182389" cy="994611"/>
            <a:chOff x="394446" y="0"/>
            <a:chExt cx="5182389" cy="994611"/>
          </a:xfrm>
        </p:grpSpPr>
        <p:sp>
          <p:nvSpPr>
            <p:cNvPr id="17" name="文本框 16">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18" name="矩形 17">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19" name="组合 18"/>
            <p:cNvGrpSpPr/>
            <p:nvPr/>
          </p:nvGrpSpPr>
          <p:grpSpPr>
            <a:xfrm>
              <a:off x="394446" y="0"/>
              <a:ext cx="666734" cy="994611"/>
              <a:chOff x="514366" y="0"/>
              <a:chExt cx="666734" cy="994611"/>
            </a:xfrm>
          </p:grpSpPr>
          <p:sp>
            <p:nvSpPr>
              <p:cNvPr id="20" name="矩形 19"/>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TextBox 48"/>
              <p:cNvSpPr txBox="1"/>
              <p:nvPr/>
            </p:nvSpPr>
            <p:spPr>
              <a:xfrm>
                <a:off x="514366" y="97195"/>
                <a:ext cx="666734" cy="800219"/>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3</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4264983337"/>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par>
                                <p:cTn id="8" presetID="22" presetClass="entr" presetSubtype="1" fill="hold" grpId="0" nodeType="withEffect">
                                  <p:stCondLst>
                                    <p:cond delay="400"/>
                                  </p:stCondLst>
                                  <p:childTnLst>
                                    <p:set>
                                      <p:cBhvr>
                                        <p:cTn id="9" dur="1" fill="hold">
                                          <p:stCondLst>
                                            <p:cond delay="0"/>
                                          </p:stCondLst>
                                        </p:cTn>
                                        <p:tgtEl>
                                          <p:spTgt spid="78"/>
                                        </p:tgtEl>
                                        <p:attrNameLst>
                                          <p:attrName>style.visibility</p:attrName>
                                        </p:attrNameLst>
                                      </p:cBhvr>
                                      <p:to>
                                        <p:strVal val="visible"/>
                                      </p:to>
                                    </p:set>
                                    <p:animEffect transition="in" filter="wipe(up)">
                                      <p:cBhvr>
                                        <p:cTn id="10" dur="750"/>
                                        <p:tgtEl>
                                          <p:spTgt spid="78"/>
                                        </p:tgtEl>
                                      </p:cBhvr>
                                    </p:animEffect>
                                  </p:childTnLst>
                                </p:cTn>
                              </p:par>
                              <p:par>
                                <p:cTn id="11" presetID="22" presetClass="entr" presetSubtype="2" fill="hold" grpId="0" nodeType="withEffect">
                                  <p:stCondLst>
                                    <p:cond delay="800"/>
                                  </p:stCondLst>
                                  <p:childTnLst>
                                    <p:set>
                                      <p:cBhvr>
                                        <p:cTn id="12" dur="1" fill="hold">
                                          <p:stCondLst>
                                            <p:cond delay="0"/>
                                          </p:stCondLst>
                                        </p:cTn>
                                        <p:tgtEl>
                                          <p:spTgt spid="79"/>
                                        </p:tgtEl>
                                        <p:attrNameLst>
                                          <p:attrName>style.visibility</p:attrName>
                                        </p:attrNameLst>
                                      </p:cBhvr>
                                      <p:to>
                                        <p:strVal val="visible"/>
                                      </p:to>
                                    </p:set>
                                    <p:animEffect transition="in" filter="wipe(right)">
                                      <p:cBhvr>
                                        <p:cTn id="13" dur="750"/>
                                        <p:tgtEl>
                                          <p:spTgt spid="79"/>
                                        </p:tgtEl>
                                      </p:cBhvr>
                                    </p:animEffect>
                                  </p:childTnLst>
                                </p:cTn>
                              </p:par>
                              <p:par>
                                <p:cTn id="14" presetID="22" presetClass="entr" presetSubtype="1" fill="hold" grpId="0" nodeType="withEffect">
                                  <p:stCondLst>
                                    <p:cond delay="1200"/>
                                  </p:stCondLst>
                                  <p:childTnLst>
                                    <p:set>
                                      <p:cBhvr>
                                        <p:cTn id="15" dur="1" fill="hold">
                                          <p:stCondLst>
                                            <p:cond delay="0"/>
                                          </p:stCondLst>
                                        </p:cTn>
                                        <p:tgtEl>
                                          <p:spTgt spid="80"/>
                                        </p:tgtEl>
                                        <p:attrNameLst>
                                          <p:attrName>style.visibility</p:attrName>
                                        </p:attrNameLst>
                                      </p:cBhvr>
                                      <p:to>
                                        <p:strVal val="visible"/>
                                      </p:to>
                                    </p:set>
                                    <p:animEffect transition="in" filter="wipe(up)">
                                      <p:cBhvr>
                                        <p:cTn id="16" dur="750"/>
                                        <p:tgtEl>
                                          <p:spTgt spid="80"/>
                                        </p:tgtEl>
                                      </p:cBhvr>
                                    </p:animEffect>
                                  </p:childTnLst>
                                </p:cTn>
                              </p:par>
                              <p:par>
                                <p:cTn id="17" presetID="22" presetClass="entr" presetSubtype="8" fill="hold" grpId="0" nodeType="withEffect">
                                  <p:stCondLst>
                                    <p:cond delay="1600"/>
                                  </p:stCondLst>
                                  <p:childTnLst>
                                    <p:set>
                                      <p:cBhvr>
                                        <p:cTn id="18" dur="1" fill="hold">
                                          <p:stCondLst>
                                            <p:cond delay="0"/>
                                          </p:stCondLst>
                                        </p:cTn>
                                        <p:tgtEl>
                                          <p:spTgt spid="81"/>
                                        </p:tgtEl>
                                        <p:attrNameLst>
                                          <p:attrName>style.visibility</p:attrName>
                                        </p:attrNameLst>
                                      </p:cBhvr>
                                      <p:to>
                                        <p:strVal val="visible"/>
                                      </p:to>
                                    </p:set>
                                    <p:animEffect transition="in" filter="wipe(left)">
                                      <p:cBhvr>
                                        <p:cTn id="19" dur="750"/>
                                        <p:tgtEl>
                                          <p:spTgt spid="81"/>
                                        </p:tgtEl>
                                      </p:cBhvr>
                                    </p:animEffect>
                                  </p:childTnLst>
                                </p:cTn>
                              </p:par>
                            </p:childTnLst>
                          </p:cTn>
                        </p:par>
                        <p:par>
                          <p:cTn id="20" fill="hold">
                            <p:stCondLst>
                              <p:cond delay="2350"/>
                            </p:stCondLst>
                            <p:childTnLst>
                              <p:par>
                                <p:cTn id="21" presetID="2" presetClass="entr" presetSubtype="8" fill="hold" grpId="0" nodeType="afterEffect">
                                  <p:stCondLst>
                                    <p:cond delay="0"/>
                                  </p:stCondLst>
                                  <p:childTnLst>
                                    <p:set>
                                      <p:cBhvr>
                                        <p:cTn id="22" dur="1" fill="hold">
                                          <p:stCondLst>
                                            <p:cond delay="0"/>
                                          </p:stCondLst>
                                        </p:cTn>
                                        <p:tgtEl>
                                          <p:spTgt spid="82"/>
                                        </p:tgtEl>
                                        <p:attrNameLst>
                                          <p:attrName>style.visibility</p:attrName>
                                        </p:attrNameLst>
                                      </p:cBhvr>
                                      <p:to>
                                        <p:strVal val="visible"/>
                                      </p:to>
                                    </p:set>
                                    <p:anim calcmode="lin" valueType="num">
                                      <p:cBhvr additive="base">
                                        <p:cTn id="23" dur="500" fill="hold"/>
                                        <p:tgtEl>
                                          <p:spTgt spid="82"/>
                                        </p:tgtEl>
                                        <p:attrNameLst>
                                          <p:attrName>ppt_x</p:attrName>
                                        </p:attrNameLst>
                                      </p:cBhvr>
                                      <p:tavLst>
                                        <p:tav tm="0">
                                          <p:val>
                                            <p:strVal val="0-#ppt_w/2"/>
                                          </p:val>
                                        </p:tav>
                                        <p:tav tm="100000">
                                          <p:val>
                                            <p:strVal val="#ppt_x"/>
                                          </p:val>
                                        </p:tav>
                                      </p:tavLst>
                                    </p:anim>
                                    <p:anim calcmode="lin" valueType="num">
                                      <p:cBhvr additive="base">
                                        <p:cTn id="24" dur="500" fill="hold"/>
                                        <p:tgtEl>
                                          <p:spTgt spid="8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500" fill="hold"/>
                                        <p:tgtEl>
                                          <p:spTgt spid="83"/>
                                        </p:tgtEl>
                                        <p:attrNameLst>
                                          <p:attrName>ppt_x</p:attrName>
                                        </p:attrNameLst>
                                      </p:cBhvr>
                                      <p:tavLst>
                                        <p:tav tm="0">
                                          <p:val>
                                            <p:strVal val="0-#ppt_w/2"/>
                                          </p:val>
                                        </p:tav>
                                        <p:tav tm="100000">
                                          <p:val>
                                            <p:strVal val="#ppt_x"/>
                                          </p:val>
                                        </p:tav>
                                      </p:tavLst>
                                    </p:anim>
                                    <p:anim calcmode="lin" valueType="num">
                                      <p:cBhvr additive="base">
                                        <p:cTn id="28" dur="500" fill="hold"/>
                                        <p:tgtEl>
                                          <p:spTgt spid="83"/>
                                        </p:tgtEl>
                                        <p:attrNameLst>
                                          <p:attrName>ppt_y</p:attrName>
                                        </p:attrNameLst>
                                      </p:cBhvr>
                                      <p:tavLst>
                                        <p:tav tm="0">
                                          <p:val>
                                            <p:strVal val="#ppt_y"/>
                                          </p:val>
                                        </p:tav>
                                        <p:tav tm="100000">
                                          <p:val>
                                            <p:strVal val="#ppt_y"/>
                                          </p:val>
                                        </p:tav>
                                      </p:tavLst>
                                    </p:anim>
                                  </p:childTnLst>
                                </p:cTn>
                              </p:par>
                            </p:childTnLst>
                          </p:cTn>
                        </p:par>
                        <p:par>
                          <p:cTn id="29" fill="hold">
                            <p:stCondLst>
                              <p:cond delay="2850"/>
                            </p:stCondLst>
                            <p:childTnLst>
                              <p:par>
                                <p:cTn id="30" presetID="22" presetClass="entr" presetSubtype="8"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left)">
                                      <p:cBhvr>
                                        <p:cTn id="32" dur="750"/>
                                        <p:tgtEl>
                                          <p:spTgt spid="84"/>
                                        </p:tgtEl>
                                      </p:cBhvr>
                                    </p:animEffect>
                                  </p:childTnLst>
                                </p:cTn>
                              </p:par>
                            </p:childTnLst>
                          </p:cTn>
                        </p:par>
                        <p:par>
                          <p:cTn id="33" fill="hold">
                            <p:stCondLst>
                              <p:cond delay="3600"/>
                            </p:stCondLst>
                            <p:childTnLst>
                              <p:par>
                                <p:cTn id="34" presetID="22" presetClass="entr" presetSubtype="8" fill="hold" grpId="0" nodeType="after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wipe(left)">
                                      <p:cBhvr>
                                        <p:cTn id="36" dur="750"/>
                                        <p:tgtEl>
                                          <p:spTgt spid="85"/>
                                        </p:tgtEl>
                                      </p:cBhvr>
                                    </p:animEffect>
                                  </p:childTnLst>
                                </p:cTn>
                              </p:par>
                            </p:childTnLst>
                          </p:cTn>
                        </p:par>
                        <p:par>
                          <p:cTn id="37" fill="hold">
                            <p:stCondLst>
                              <p:cond delay="4350"/>
                            </p:stCondLst>
                            <p:childTnLst>
                              <p:par>
                                <p:cTn id="38" presetID="22" presetClass="entr" presetSubtype="2" fill="hold" grpId="0" nodeType="afterEffect">
                                  <p:stCondLst>
                                    <p:cond delay="0"/>
                                  </p:stCondLst>
                                  <p:childTnLst>
                                    <p:set>
                                      <p:cBhvr>
                                        <p:cTn id="39" dur="1" fill="hold">
                                          <p:stCondLst>
                                            <p:cond delay="0"/>
                                          </p:stCondLst>
                                        </p:cTn>
                                        <p:tgtEl>
                                          <p:spTgt spid="86"/>
                                        </p:tgtEl>
                                        <p:attrNameLst>
                                          <p:attrName>style.visibility</p:attrName>
                                        </p:attrNameLst>
                                      </p:cBhvr>
                                      <p:to>
                                        <p:strVal val="visible"/>
                                      </p:to>
                                    </p:set>
                                    <p:animEffect transition="in" filter="wipe(right)">
                                      <p:cBhvr>
                                        <p:cTn id="40" dur="750"/>
                                        <p:tgtEl>
                                          <p:spTgt spid="86"/>
                                        </p:tgtEl>
                                      </p:cBhvr>
                                    </p:animEffect>
                                  </p:childTnLst>
                                </p:cTn>
                              </p:par>
                            </p:childTnLst>
                          </p:cTn>
                        </p:par>
                        <p:par>
                          <p:cTn id="41" fill="hold">
                            <p:stCondLst>
                              <p:cond delay="5100"/>
                            </p:stCondLst>
                            <p:childTnLst>
                              <p:par>
                                <p:cTn id="42" presetID="22" presetClass="entr" presetSubtype="8" fill="hold" grpId="0" nodeType="afterEffect">
                                  <p:stCondLst>
                                    <p:cond delay="0"/>
                                  </p:stCondLst>
                                  <p:childTnLst>
                                    <p:set>
                                      <p:cBhvr>
                                        <p:cTn id="43" dur="1" fill="hold">
                                          <p:stCondLst>
                                            <p:cond delay="0"/>
                                          </p:stCondLst>
                                        </p:cTn>
                                        <p:tgtEl>
                                          <p:spTgt spid="87"/>
                                        </p:tgtEl>
                                        <p:attrNameLst>
                                          <p:attrName>style.visibility</p:attrName>
                                        </p:attrNameLst>
                                      </p:cBhvr>
                                      <p:to>
                                        <p:strVal val="visible"/>
                                      </p:to>
                                    </p:set>
                                    <p:animEffect transition="in" filter="wipe(left)">
                                      <p:cBhvr>
                                        <p:cTn id="44"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80" grpId="0" animBg="1"/>
      <p:bldP spid="81" grpId="0" animBg="1"/>
      <p:bldP spid="82" grpId="0" animBg="1"/>
      <p:bldP spid="83" grpId="0" animBg="1"/>
      <p:bldP spid="84" grpId="0"/>
      <p:bldP spid="85" grpId="0"/>
      <p:bldP spid="86" grpId="0"/>
      <p:bldP spid="8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02483" y="2092212"/>
            <a:ext cx="2869551" cy="4525324"/>
            <a:chOff x="1514159" y="1637520"/>
            <a:chExt cx="3157875" cy="4980016"/>
          </a:xfrm>
        </p:grpSpPr>
        <p:grpSp>
          <p:nvGrpSpPr>
            <p:cNvPr id="8" name="组合 7"/>
            <p:cNvGrpSpPr/>
            <p:nvPr/>
          </p:nvGrpSpPr>
          <p:grpSpPr>
            <a:xfrm>
              <a:off x="1514159" y="1637520"/>
              <a:ext cx="2552700" cy="4980016"/>
              <a:chOff x="4967967" y="2177727"/>
              <a:chExt cx="2552700" cy="4161189"/>
            </a:xfrm>
          </p:grpSpPr>
          <p:sp>
            <p:nvSpPr>
              <p:cNvPr id="9" name="Rectangle 193"/>
              <p:cNvSpPr>
                <a:spLocks noChangeArrowheads="1"/>
              </p:cNvSpPr>
              <p:nvPr/>
            </p:nvSpPr>
            <p:spPr bwMode="auto">
              <a:xfrm>
                <a:off x="6095126" y="3345849"/>
                <a:ext cx="297131" cy="1224000"/>
              </a:xfrm>
              <a:prstGeom prst="rect">
                <a:avLst/>
              </a:prstGeom>
              <a:solidFill>
                <a:schemeClr val="tx1">
                  <a:lumMod val="50000"/>
                  <a:lumOff val="50000"/>
                </a:schemeClr>
              </a:solidFill>
              <a:ln>
                <a:noFill/>
              </a:ln>
            </p:spPr>
            <p:txBody>
              <a:bodyPr/>
              <a:lstStyle/>
              <a:p>
                <a:pPr fontAlgn="auto">
                  <a:spcBef>
                    <a:spcPts val="0"/>
                  </a:spcBef>
                  <a:spcAft>
                    <a:spcPts val="0"/>
                  </a:spcAft>
                  <a:buFontTx/>
                  <a:buNone/>
                  <a:defRPr/>
                </a:pPr>
                <a:endParaRPr lang="en-US">
                  <a:latin typeface="+mn-ea"/>
                </a:endParaRPr>
              </a:p>
            </p:txBody>
          </p:sp>
          <p:sp>
            <p:nvSpPr>
              <p:cNvPr id="10" name="椭圆 9"/>
              <p:cNvSpPr/>
              <p:nvPr/>
            </p:nvSpPr>
            <p:spPr>
              <a:xfrm>
                <a:off x="4967967" y="5900766"/>
                <a:ext cx="2552700" cy="438150"/>
              </a:xfrm>
              <a:prstGeom prst="ellipse">
                <a:avLst/>
              </a:prstGeom>
              <a:gradFill flip="none" rotWithShape="1">
                <a:gsLst>
                  <a:gs pos="0">
                    <a:schemeClr val="tx1">
                      <a:alpha val="5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latin typeface="+mn-ea"/>
                </a:endParaRPr>
              </a:p>
            </p:txBody>
          </p:sp>
          <p:sp>
            <p:nvSpPr>
              <p:cNvPr id="11" name="Rectangle 192"/>
              <p:cNvSpPr>
                <a:spLocks noChangeArrowheads="1"/>
              </p:cNvSpPr>
              <p:nvPr/>
            </p:nvSpPr>
            <p:spPr bwMode="auto">
              <a:xfrm>
                <a:off x="6095127" y="2177727"/>
                <a:ext cx="297131" cy="1224000"/>
              </a:xfrm>
              <a:prstGeom prst="rect">
                <a:avLst/>
              </a:prstGeom>
              <a:solidFill>
                <a:schemeClr val="tx1">
                  <a:lumMod val="50000"/>
                  <a:lumOff val="50000"/>
                </a:schemeClr>
              </a:solidFill>
              <a:ln>
                <a:noFill/>
              </a:ln>
            </p:spPr>
            <p:txBody>
              <a:bodyPr/>
              <a:lstStyle/>
              <a:p>
                <a:pPr fontAlgn="auto">
                  <a:spcBef>
                    <a:spcPts val="0"/>
                  </a:spcBef>
                  <a:spcAft>
                    <a:spcPts val="0"/>
                  </a:spcAft>
                  <a:buFontTx/>
                  <a:buNone/>
                  <a:defRPr/>
                </a:pPr>
                <a:endParaRPr lang="en-US">
                  <a:latin typeface="+mn-ea"/>
                </a:endParaRPr>
              </a:p>
            </p:txBody>
          </p:sp>
          <p:sp>
            <p:nvSpPr>
              <p:cNvPr id="12" name="Rectangle 194"/>
              <p:cNvSpPr>
                <a:spLocks noChangeArrowheads="1"/>
              </p:cNvSpPr>
              <p:nvPr/>
            </p:nvSpPr>
            <p:spPr bwMode="auto">
              <a:xfrm>
                <a:off x="6095127" y="4437178"/>
                <a:ext cx="297131" cy="1682312"/>
              </a:xfrm>
              <a:prstGeom prst="rect">
                <a:avLst/>
              </a:prstGeom>
              <a:solidFill>
                <a:schemeClr val="tx1">
                  <a:lumMod val="50000"/>
                  <a:lumOff val="50000"/>
                </a:schemeClr>
              </a:solidFill>
              <a:ln>
                <a:noFill/>
              </a:ln>
            </p:spPr>
            <p:txBody>
              <a:bodyPr/>
              <a:lstStyle/>
              <a:p>
                <a:pPr fontAlgn="auto">
                  <a:spcBef>
                    <a:spcPts val="0"/>
                  </a:spcBef>
                  <a:spcAft>
                    <a:spcPts val="0"/>
                  </a:spcAft>
                  <a:buFontTx/>
                  <a:buNone/>
                  <a:defRPr/>
                </a:pPr>
                <a:endParaRPr lang="en-US">
                  <a:latin typeface="+mn-ea"/>
                </a:endParaRPr>
              </a:p>
            </p:txBody>
          </p:sp>
        </p:grpSp>
        <p:grpSp>
          <p:nvGrpSpPr>
            <p:cNvPr id="13" name="组合 12"/>
            <p:cNvGrpSpPr/>
            <p:nvPr/>
          </p:nvGrpSpPr>
          <p:grpSpPr>
            <a:xfrm>
              <a:off x="1804440" y="3464266"/>
              <a:ext cx="2867594" cy="594870"/>
              <a:chOff x="4811094" y="3345849"/>
              <a:chExt cx="3162327" cy="706733"/>
            </a:xfrm>
            <a:solidFill>
              <a:srgbClr val="596784"/>
            </a:solidFill>
          </p:grpSpPr>
          <p:sp>
            <p:nvSpPr>
              <p:cNvPr id="14" name="Freeform 190"/>
              <p:cNvSpPr/>
              <p:nvPr/>
            </p:nvSpPr>
            <p:spPr bwMode="auto">
              <a:xfrm>
                <a:off x="4811094" y="3345849"/>
                <a:ext cx="3162327" cy="706733"/>
              </a:xfrm>
              <a:custGeom>
                <a:avLst/>
                <a:gdLst>
                  <a:gd name="T0" fmla="*/ 298 w 298"/>
                  <a:gd name="T1" fmla="*/ 36 h 71"/>
                  <a:gd name="T2" fmla="*/ 256 w 298"/>
                  <a:gd name="T3" fmla="*/ 71 h 71"/>
                  <a:gd name="T4" fmla="*/ 0 w 298"/>
                  <a:gd name="T5" fmla="*/ 71 h 71"/>
                  <a:gd name="T6" fmla="*/ 0 w 298"/>
                  <a:gd name="T7" fmla="*/ 0 h 71"/>
                  <a:gd name="T8" fmla="*/ 256 w 298"/>
                  <a:gd name="T9" fmla="*/ 0 h 71"/>
                  <a:gd name="T10" fmla="*/ 298 w 298"/>
                  <a:gd name="T11" fmla="*/ 36 h 71"/>
                </a:gdLst>
                <a:ahLst/>
                <a:cxnLst>
                  <a:cxn ang="0">
                    <a:pos x="T0" y="T1"/>
                  </a:cxn>
                  <a:cxn ang="0">
                    <a:pos x="T2" y="T3"/>
                  </a:cxn>
                  <a:cxn ang="0">
                    <a:pos x="T4" y="T5"/>
                  </a:cxn>
                  <a:cxn ang="0">
                    <a:pos x="T6" y="T7"/>
                  </a:cxn>
                  <a:cxn ang="0">
                    <a:pos x="T8" y="T9"/>
                  </a:cxn>
                  <a:cxn ang="0">
                    <a:pos x="T10" y="T11"/>
                  </a:cxn>
                </a:cxnLst>
                <a:rect l="0" t="0" r="r" b="b"/>
                <a:pathLst>
                  <a:path w="298" h="71">
                    <a:moveTo>
                      <a:pt x="298" y="36"/>
                    </a:moveTo>
                    <a:lnTo>
                      <a:pt x="256" y="71"/>
                    </a:lnTo>
                    <a:lnTo>
                      <a:pt x="0" y="71"/>
                    </a:lnTo>
                    <a:lnTo>
                      <a:pt x="0" y="0"/>
                    </a:lnTo>
                    <a:lnTo>
                      <a:pt x="256" y="0"/>
                    </a:lnTo>
                    <a:lnTo>
                      <a:pt x="298" y="36"/>
                    </a:lnTo>
                    <a:close/>
                  </a:path>
                </a:pathLst>
              </a:custGeom>
              <a:grpFill/>
              <a:ln w="12700">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1">
                  <a:solidFill>
                    <a:schemeClr val="lt1"/>
                  </a:solidFill>
                  <a:latin typeface="微软雅黑" panose="020B0503020204020204" pitchFamily="34" charset="-122"/>
                  <a:ea typeface="微软雅黑" panose="020B0503020204020204" pitchFamily="34" charset="-122"/>
                </a:endParaRPr>
              </a:p>
            </p:txBody>
          </p:sp>
          <p:sp>
            <p:nvSpPr>
              <p:cNvPr id="15" name="矩形 14"/>
              <p:cNvSpPr>
                <a:spLocks noChangeArrowheads="1"/>
              </p:cNvSpPr>
              <p:nvPr/>
            </p:nvSpPr>
            <p:spPr bwMode="auto">
              <a:xfrm flipH="1">
                <a:off x="5007483" y="3586383"/>
                <a:ext cx="2408107" cy="218056"/>
              </a:xfrm>
              <a:prstGeom prst="rect">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b="1" dirty="0">
                    <a:latin typeface="微软雅黑" panose="020B0503020204020204" pitchFamily="34" charset="-122"/>
                    <a:ea typeface="微软雅黑" panose="020B0503020204020204" pitchFamily="34" charset="-122"/>
                  </a:rPr>
                  <a:t>Add title text</a:t>
                </a:r>
                <a:endParaRPr lang="zh-CN" altLang="en-US" sz="2000" b="1" dirty="0">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flipH="1">
              <a:off x="1804440" y="4836321"/>
              <a:ext cx="2867594" cy="594870"/>
              <a:chOff x="4513963" y="4407490"/>
              <a:chExt cx="3162327" cy="706733"/>
            </a:xfrm>
            <a:solidFill>
              <a:srgbClr val="646464"/>
            </a:solidFill>
          </p:grpSpPr>
          <p:sp>
            <p:nvSpPr>
              <p:cNvPr id="17" name="Freeform 191"/>
              <p:cNvSpPr/>
              <p:nvPr/>
            </p:nvSpPr>
            <p:spPr bwMode="auto">
              <a:xfrm>
                <a:off x="4513963" y="4407490"/>
                <a:ext cx="3162327" cy="706733"/>
              </a:xfrm>
              <a:custGeom>
                <a:avLst/>
                <a:gdLst>
                  <a:gd name="T0" fmla="*/ 0 w 298"/>
                  <a:gd name="T1" fmla="*/ 35 h 71"/>
                  <a:gd name="T2" fmla="*/ 43 w 298"/>
                  <a:gd name="T3" fmla="*/ 0 h 71"/>
                  <a:gd name="T4" fmla="*/ 298 w 298"/>
                  <a:gd name="T5" fmla="*/ 0 h 71"/>
                  <a:gd name="T6" fmla="*/ 298 w 298"/>
                  <a:gd name="T7" fmla="*/ 71 h 71"/>
                  <a:gd name="T8" fmla="*/ 43 w 298"/>
                  <a:gd name="T9" fmla="*/ 71 h 71"/>
                  <a:gd name="T10" fmla="*/ 0 w 298"/>
                  <a:gd name="T11" fmla="*/ 35 h 71"/>
                </a:gdLst>
                <a:ahLst/>
                <a:cxnLst>
                  <a:cxn ang="0">
                    <a:pos x="T0" y="T1"/>
                  </a:cxn>
                  <a:cxn ang="0">
                    <a:pos x="T2" y="T3"/>
                  </a:cxn>
                  <a:cxn ang="0">
                    <a:pos x="T4" y="T5"/>
                  </a:cxn>
                  <a:cxn ang="0">
                    <a:pos x="T6" y="T7"/>
                  </a:cxn>
                  <a:cxn ang="0">
                    <a:pos x="T8" y="T9"/>
                  </a:cxn>
                  <a:cxn ang="0">
                    <a:pos x="T10" y="T11"/>
                  </a:cxn>
                </a:cxnLst>
                <a:rect l="0" t="0" r="r" b="b"/>
                <a:pathLst>
                  <a:path w="298" h="71">
                    <a:moveTo>
                      <a:pt x="0" y="35"/>
                    </a:moveTo>
                    <a:lnTo>
                      <a:pt x="43" y="0"/>
                    </a:lnTo>
                    <a:lnTo>
                      <a:pt x="298" y="0"/>
                    </a:lnTo>
                    <a:lnTo>
                      <a:pt x="298" y="71"/>
                    </a:lnTo>
                    <a:lnTo>
                      <a:pt x="43" y="71"/>
                    </a:lnTo>
                    <a:lnTo>
                      <a:pt x="0" y="35"/>
                    </a:lnTo>
                    <a:close/>
                  </a:path>
                </a:pathLst>
              </a:custGeom>
              <a:grpFill/>
              <a:ln w="12700">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1">
                  <a:solidFill>
                    <a:schemeClr val="lt1"/>
                  </a:solidFill>
                  <a:latin typeface="微软雅黑" panose="020B0503020204020204" pitchFamily="34" charset="-122"/>
                  <a:ea typeface="微软雅黑" panose="020B0503020204020204" pitchFamily="34" charset="-122"/>
                </a:endParaRPr>
              </a:p>
            </p:txBody>
          </p:sp>
          <p:sp>
            <p:nvSpPr>
              <p:cNvPr id="18" name="矩形 17"/>
              <p:cNvSpPr>
                <a:spLocks noChangeArrowheads="1"/>
              </p:cNvSpPr>
              <p:nvPr/>
            </p:nvSpPr>
            <p:spPr bwMode="auto">
              <a:xfrm flipH="1">
                <a:off x="5019834" y="4528636"/>
                <a:ext cx="2432370" cy="475641"/>
              </a:xfrm>
              <a:prstGeom prst="rect">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b="1" dirty="0">
                    <a:latin typeface="微软雅黑" panose="020B0503020204020204" pitchFamily="34" charset="-122"/>
                    <a:ea typeface="微软雅黑" panose="020B0503020204020204" pitchFamily="34" charset="-122"/>
                  </a:rPr>
                  <a:t>Add title text</a:t>
                </a:r>
                <a:endParaRPr lang="zh-CN" altLang="en-US" sz="2000" b="1" dirty="0">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flipH="1">
              <a:off x="1804440" y="2092212"/>
              <a:ext cx="2867594" cy="594870"/>
              <a:chOff x="4513963" y="2355144"/>
              <a:chExt cx="3162327" cy="706733"/>
            </a:xfrm>
            <a:solidFill>
              <a:srgbClr val="FFB407"/>
            </a:solidFill>
          </p:grpSpPr>
          <p:sp>
            <p:nvSpPr>
              <p:cNvPr id="20" name="Freeform 191"/>
              <p:cNvSpPr/>
              <p:nvPr/>
            </p:nvSpPr>
            <p:spPr bwMode="auto">
              <a:xfrm>
                <a:off x="4513963" y="2355144"/>
                <a:ext cx="3162327" cy="706733"/>
              </a:xfrm>
              <a:custGeom>
                <a:avLst/>
                <a:gdLst>
                  <a:gd name="T0" fmla="*/ 0 w 298"/>
                  <a:gd name="T1" fmla="*/ 35 h 71"/>
                  <a:gd name="T2" fmla="*/ 43 w 298"/>
                  <a:gd name="T3" fmla="*/ 0 h 71"/>
                  <a:gd name="T4" fmla="*/ 298 w 298"/>
                  <a:gd name="T5" fmla="*/ 0 h 71"/>
                  <a:gd name="T6" fmla="*/ 298 w 298"/>
                  <a:gd name="T7" fmla="*/ 71 h 71"/>
                  <a:gd name="T8" fmla="*/ 43 w 298"/>
                  <a:gd name="T9" fmla="*/ 71 h 71"/>
                  <a:gd name="T10" fmla="*/ 0 w 298"/>
                  <a:gd name="T11" fmla="*/ 35 h 71"/>
                </a:gdLst>
                <a:ahLst/>
                <a:cxnLst>
                  <a:cxn ang="0">
                    <a:pos x="T0" y="T1"/>
                  </a:cxn>
                  <a:cxn ang="0">
                    <a:pos x="T2" y="T3"/>
                  </a:cxn>
                  <a:cxn ang="0">
                    <a:pos x="T4" y="T5"/>
                  </a:cxn>
                  <a:cxn ang="0">
                    <a:pos x="T6" y="T7"/>
                  </a:cxn>
                  <a:cxn ang="0">
                    <a:pos x="T8" y="T9"/>
                  </a:cxn>
                  <a:cxn ang="0">
                    <a:pos x="T10" y="T11"/>
                  </a:cxn>
                </a:cxnLst>
                <a:rect l="0" t="0" r="r" b="b"/>
                <a:pathLst>
                  <a:path w="298" h="71">
                    <a:moveTo>
                      <a:pt x="0" y="35"/>
                    </a:moveTo>
                    <a:lnTo>
                      <a:pt x="43" y="0"/>
                    </a:lnTo>
                    <a:lnTo>
                      <a:pt x="298" y="0"/>
                    </a:lnTo>
                    <a:lnTo>
                      <a:pt x="298" y="71"/>
                    </a:lnTo>
                    <a:lnTo>
                      <a:pt x="43" y="71"/>
                    </a:lnTo>
                    <a:lnTo>
                      <a:pt x="0" y="35"/>
                    </a:lnTo>
                    <a:close/>
                  </a:path>
                </a:pathLst>
              </a:custGeom>
              <a:grpFill/>
              <a:ln w="12700">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b="1">
                  <a:solidFill>
                    <a:schemeClr val="lt1"/>
                  </a:solidFill>
                  <a:latin typeface="微软雅黑" panose="020B0503020204020204" pitchFamily="34" charset="-122"/>
                  <a:ea typeface="微软雅黑" panose="020B0503020204020204" pitchFamily="34" charset="-122"/>
                </a:endParaRPr>
              </a:p>
            </p:txBody>
          </p:sp>
          <p:sp>
            <p:nvSpPr>
              <p:cNvPr id="21" name="矩形 20"/>
              <p:cNvSpPr>
                <a:spLocks noChangeArrowheads="1"/>
              </p:cNvSpPr>
              <p:nvPr/>
            </p:nvSpPr>
            <p:spPr bwMode="auto">
              <a:xfrm flipH="1">
                <a:off x="5115077" y="2355144"/>
                <a:ext cx="2419534" cy="636066"/>
              </a:xfrm>
              <a:prstGeom prst="rect">
                <a:avLst/>
              </a:prstGeom>
              <a:grp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b="1" dirty="0">
                    <a:solidFill>
                      <a:schemeClr val="lt1"/>
                    </a:solidFill>
                    <a:latin typeface="微软雅黑" panose="020B0503020204020204" pitchFamily="34" charset="-122"/>
                    <a:ea typeface="微软雅黑" panose="020B0503020204020204" pitchFamily="34" charset="-122"/>
                  </a:rPr>
                  <a:t>Add title text</a:t>
                </a:r>
                <a:endParaRPr lang="zh-CN" altLang="en-US" sz="2000" b="1" dirty="0">
                  <a:solidFill>
                    <a:schemeClr val="lt1"/>
                  </a:solidFill>
                  <a:latin typeface="微软雅黑" panose="020B0503020204020204" pitchFamily="34" charset="-122"/>
                  <a:ea typeface="微软雅黑" panose="020B0503020204020204" pitchFamily="34" charset="-122"/>
                </a:endParaRPr>
              </a:p>
            </p:txBody>
          </p:sp>
        </p:grpSp>
      </p:grpSp>
      <p:sp>
        <p:nvSpPr>
          <p:cNvPr id="22" name="矩形 21"/>
          <p:cNvSpPr/>
          <p:nvPr/>
        </p:nvSpPr>
        <p:spPr>
          <a:xfrm>
            <a:off x="5121505" y="2395184"/>
            <a:ext cx="5448028" cy="1167692"/>
          </a:xfrm>
          <a:prstGeom prst="rect">
            <a:avLst/>
          </a:prstGeom>
        </p:spPr>
        <p:txBody>
          <a:bodyPr wrap="square">
            <a:spAutoFit/>
          </a:bodyPr>
          <a:lstStyle/>
          <a:p>
            <a:pP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,Click here to add content, content to match the title. </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5123939" y="4871606"/>
            <a:ext cx="5448028" cy="1167692"/>
          </a:xfrm>
          <a:prstGeom prst="rect">
            <a:avLst/>
          </a:prstGeom>
        </p:spPr>
        <p:txBody>
          <a:bodyPr wrap="square">
            <a:spAutoFit/>
          </a:bodyPr>
          <a:lstStyle/>
          <a:p>
            <a:pP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,Click here to add content, content to match the title. </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5123938" y="3633395"/>
            <a:ext cx="5443161" cy="1167692"/>
          </a:xfrm>
          <a:prstGeom prst="rect">
            <a:avLst/>
          </a:prstGeom>
        </p:spPr>
        <p:txBody>
          <a:bodyPr wrap="square">
            <a:spAutoFit/>
          </a:bodyPr>
          <a:lstStyle/>
          <a:p>
            <a:pP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,Click here to add content, content to match the title. </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394446" y="0"/>
            <a:ext cx="5182389" cy="994611"/>
            <a:chOff x="394446" y="0"/>
            <a:chExt cx="5182389" cy="994611"/>
          </a:xfrm>
        </p:grpSpPr>
        <p:sp>
          <p:nvSpPr>
            <p:cNvPr id="28" name="文本框 27">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29" name="矩形 28">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30" name="组合 29"/>
            <p:cNvGrpSpPr/>
            <p:nvPr/>
          </p:nvGrpSpPr>
          <p:grpSpPr>
            <a:xfrm>
              <a:off x="394446" y="0"/>
              <a:ext cx="666734" cy="994611"/>
              <a:chOff x="514366" y="0"/>
              <a:chExt cx="666734" cy="994611"/>
            </a:xfrm>
          </p:grpSpPr>
          <p:sp>
            <p:nvSpPr>
              <p:cNvPr id="31" name="矩形 30"/>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TextBox 48"/>
              <p:cNvSpPr txBox="1"/>
              <p:nvPr/>
            </p:nvSpPr>
            <p:spPr>
              <a:xfrm>
                <a:off x="514366" y="97195"/>
                <a:ext cx="666734" cy="800219"/>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3</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762896212"/>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300"/>
                                        <p:tgtEl>
                                          <p:spTgt spid="22"/>
                                        </p:tgtEl>
                                      </p:cBhvr>
                                    </p:animEffect>
                                  </p:childTnLst>
                                </p:cTn>
                              </p:par>
                              <p:par>
                                <p:cTn id="8" presetID="22" presetClass="entr" presetSubtype="8" fill="hold" grpId="0" nodeType="withEffect">
                                  <p:stCondLst>
                                    <p:cond delay="70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300"/>
                                        <p:tgtEl>
                                          <p:spTgt spid="24"/>
                                        </p:tgtEl>
                                      </p:cBhvr>
                                    </p:animEffect>
                                  </p:childTnLst>
                                </p:cTn>
                              </p:par>
                              <p:par>
                                <p:cTn id="11" presetID="22" presetClass="entr" presetSubtype="2" fill="hold" grpId="0" nodeType="withEffect">
                                  <p:stCondLst>
                                    <p:cond delay="900"/>
                                  </p:stCondLst>
                                  <p:childTnLst>
                                    <p:set>
                                      <p:cBhvr>
                                        <p:cTn id="12" dur="1" fill="hold">
                                          <p:stCondLst>
                                            <p:cond delay="0"/>
                                          </p:stCondLst>
                                        </p:cTn>
                                        <p:tgtEl>
                                          <p:spTgt spid="23"/>
                                        </p:tgtEl>
                                        <p:attrNameLst>
                                          <p:attrName>style.visibility</p:attrName>
                                        </p:attrNameLst>
                                      </p:cBhvr>
                                      <p:to>
                                        <p:strVal val="visible"/>
                                      </p:to>
                                    </p:set>
                                    <p:animEffect transition="in" filter="wipe(right)">
                                      <p:cBhvr>
                                        <p:cTn id="13"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2341628" y="3622626"/>
            <a:ext cx="1211020" cy="672075"/>
            <a:chOff x="2123728" y="2499742"/>
            <a:chExt cx="1080120" cy="504056"/>
          </a:xfrm>
        </p:grpSpPr>
        <p:cxnSp>
          <p:nvCxnSpPr>
            <p:cNvPr id="31" name="直接连接符 30"/>
            <p:cNvCxnSpPr/>
            <p:nvPr/>
          </p:nvCxnSpPr>
          <p:spPr>
            <a:xfrm>
              <a:off x="2123728" y="2751770"/>
              <a:ext cx="40142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2525148" y="2499742"/>
              <a:ext cx="116628" cy="25202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641776" y="2499742"/>
              <a:ext cx="238272" cy="50405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2880048" y="2776706"/>
              <a:ext cx="46520" cy="22709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926568" y="2776706"/>
              <a:ext cx="27728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6" name="椭圆 35"/>
          <p:cNvSpPr/>
          <p:nvPr/>
        </p:nvSpPr>
        <p:spPr>
          <a:xfrm>
            <a:off x="606594" y="3046562"/>
            <a:ext cx="1824203" cy="1824203"/>
          </a:xfrm>
          <a:prstGeom prst="ellipse">
            <a:avLst/>
          </a:prstGeom>
          <a:solidFill>
            <a:srgbClr val="FFB407"/>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FFFFFF"/>
                </a:solidFill>
                <a:latin typeface="微软雅黑" panose="020B0503020204020204" pitchFamily="34" charset="-122"/>
                <a:ea typeface="微软雅黑" panose="020B0503020204020204" pitchFamily="34" charset="-122"/>
              </a:rPr>
              <a:t>Add</a:t>
            </a:r>
          </a:p>
          <a:p>
            <a:pPr algn="ctr"/>
            <a:r>
              <a:rPr lang="en-US" altLang="zh-CN" sz="2800" b="1" dirty="0">
                <a:solidFill>
                  <a:srgbClr val="FFFFFF"/>
                </a:solidFill>
                <a:latin typeface="微软雅黑" panose="020B0503020204020204" pitchFamily="34" charset="-122"/>
                <a:ea typeface="微软雅黑" panose="020B0503020204020204" pitchFamily="34" charset="-122"/>
              </a:rPr>
              <a:t>Text </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37" name="椭圆 36"/>
          <p:cNvSpPr/>
          <p:nvPr/>
        </p:nvSpPr>
        <p:spPr>
          <a:xfrm>
            <a:off x="3548346" y="2086456"/>
            <a:ext cx="3810912" cy="3810912"/>
          </a:xfrm>
          <a:prstGeom prst="ellipse">
            <a:avLst/>
          </a:prstGeom>
          <a:solidFill>
            <a:srgbClr val="596784"/>
          </a:solidFill>
          <a:ln w="381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dirty="0">
              <a:solidFill>
                <a:srgbClr val="4D4D4D"/>
              </a:solidFill>
              <a:latin typeface="微软雅黑"/>
            </a:endParaRPr>
          </a:p>
        </p:txBody>
      </p:sp>
      <p:sp>
        <p:nvSpPr>
          <p:cNvPr id="46" name="椭圆 45"/>
          <p:cNvSpPr/>
          <p:nvPr/>
        </p:nvSpPr>
        <p:spPr>
          <a:xfrm>
            <a:off x="7083581" y="1892725"/>
            <a:ext cx="593925" cy="593925"/>
          </a:xfrm>
          <a:prstGeom prst="ellipse">
            <a:avLst/>
          </a:prstGeom>
          <a:solidFill>
            <a:srgbClr val="596784"/>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dirty="0">
              <a:solidFill>
                <a:srgbClr val="4D4D4D"/>
              </a:solidFill>
              <a:latin typeface="微软雅黑"/>
            </a:endParaRPr>
          </a:p>
        </p:txBody>
      </p:sp>
      <p:sp>
        <p:nvSpPr>
          <p:cNvPr id="47" name="椭圆 46"/>
          <p:cNvSpPr/>
          <p:nvPr/>
        </p:nvSpPr>
        <p:spPr>
          <a:xfrm>
            <a:off x="7677506" y="3020601"/>
            <a:ext cx="593925" cy="593925"/>
          </a:xfrm>
          <a:prstGeom prst="ellipse">
            <a:avLst/>
          </a:prstGeom>
          <a:solidFill>
            <a:srgbClr val="FFB407"/>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dirty="0">
              <a:solidFill>
                <a:srgbClr val="4D4D4D"/>
              </a:solidFill>
              <a:latin typeface="微软雅黑"/>
            </a:endParaRPr>
          </a:p>
        </p:txBody>
      </p:sp>
      <p:sp>
        <p:nvSpPr>
          <p:cNvPr id="48" name="椭圆 47"/>
          <p:cNvSpPr/>
          <p:nvPr/>
        </p:nvSpPr>
        <p:spPr>
          <a:xfrm>
            <a:off x="7682249" y="4299387"/>
            <a:ext cx="593925" cy="593925"/>
          </a:xfrm>
          <a:prstGeom prst="ellipse">
            <a:avLst/>
          </a:prstGeom>
          <a:solidFill>
            <a:srgbClr val="596784"/>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dirty="0">
              <a:solidFill>
                <a:srgbClr val="4D4D4D"/>
              </a:solidFill>
              <a:latin typeface="微软雅黑"/>
            </a:endParaRPr>
          </a:p>
        </p:txBody>
      </p:sp>
      <p:sp>
        <p:nvSpPr>
          <p:cNvPr id="49" name="椭圆 48"/>
          <p:cNvSpPr/>
          <p:nvPr/>
        </p:nvSpPr>
        <p:spPr>
          <a:xfrm>
            <a:off x="7138919" y="5297473"/>
            <a:ext cx="593925" cy="593925"/>
          </a:xfrm>
          <a:prstGeom prst="ellipse">
            <a:avLst/>
          </a:prstGeom>
          <a:solidFill>
            <a:srgbClr val="FFB407"/>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dirty="0">
              <a:solidFill>
                <a:srgbClr val="4D4D4D"/>
              </a:solidFill>
              <a:latin typeface="微软雅黑"/>
            </a:endParaRPr>
          </a:p>
        </p:txBody>
      </p:sp>
      <p:sp>
        <p:nvSpPr>
          <p:cNvPr id="50" name="Text Box 5"/>
          <p:cNvSpPr txBox="1">
            <a:spLocks noChangeArrowheads="1"/>
          </p:cNvSpPr>
          <p:nvPr/>
        </p:nvSpPr>
        <p:spPr bwMode="auto">
          <a:xfrm>
            <a:off x="7733837" y="1748242"/>
            <a:ext cx="2757932" cy="923330"/>
          </a:xfrm>
          <a:prstGeom prst="rect">
            <a:avLst/>
          </a:prstGeom>
          <a:noFill/>
          <a:ln w="9525">
            <a:noFill/>
            <a:miter lim="800000"/>
            <a:headEnd/>
            <a:tailEnd/>
          </a:ln>
        </p:spPr>
        <p:txBody>
          <a:bodyPr wrap="square">
            <a:spAutoFit/>
          </a:bodyPr>
          <a:lstStyle/>
          <a:p>
            <a:pP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Text Box 5"/>
          <p:cNvSpPr txBox="1">
            <a:spLocks noChangeArrowheads="1"/>
          </p:cNvSpPr>
          <p:nvPr/>
        </p:nvSpPr>
        <p:spPr bwMode="auto">
          <a:xfrm>
            <a:off x="8334746" y="2940123"/>
            <a:ext cx="2757932" cy="923330"/>
          </a:xfrm>
          <a:prstGeom prst="rect">
            <a:avLst/>
          </a:prstGeom>
          <a:noFill/>
          <a:ln w="9525">
            <a:noFill/>
            <a:miter lim="800000"/>
            <a:headEnd/>
            <a:tailEnd/>
          </a:ln>
        </p:spPr>
        <p:txBody>
          <a:bodyPr wrap="square">
            <a:spAutoFit/>
          </a:bodyPr>
          <a:lstStyle/>
          <a:p>
            <a:pP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Text Box 5"/>
          <p:cNvSpPr txBox="1">
            <a:spLocks noChangeArrowheads="1"/>
          </p:cNvSpPr>
          <p:nvPr/>
        </p:nvSpPr>
        <p:spPr bwMode="auto">
          <a:xfrm>
            <a:off x="8378489" y="4243606"/>
            <a:ext cx="2757932" cy="923330"/>
          </a:xfrm>
          <a:prstGeom prst="rect">
            <a:avLst/>
          </a:prstGeom>
          <a:noFill/>
          <a:ln w="9525">
            <a:noFill/>
            <a:miter lim="800000"/>
            <a:headEnd/>
            <a:tailEnd/>
          </a:ln>
        </p:spPr>
        <p:txBody>
          <a:bodyPr wrap="square">
            <a:spAutoFit/>
          </a:bodyPr>
          <a:lstStyle/>
          <a:p>
            <a:pP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Text Box 5"/>
          <p:cNvSpPr txBox="1">
            <a:spLocks noChangeArrowheads="1"/>
          </p:cNvSpPr>
          <p:nvPr/>
        </p:nvSpPr>
        <p:spPr bwMode="auto">
          <a:xfrm>
            <a:off x="7871021" y="5249775"/>
            <a:ext cx="2757932" cy="923330"/>
          </a:xfrm>
          <a:prstGeom prst="rect">
            <a:avLst/>
          </a:prstGeom>
          <a:noFill/>
          <a:ln w="9525">
            <a:noFill/>
            <a:miter lim="800000"/>
            <a:headEnd/>
            <a:tailEnd/>
          </a:ln>
        </p:spPr>
        <p:txBody>
          <a:bodyPr wrap="square">
            <a:spAutoFit/>
          </a:bodyPr>
          <a:lstStyle/>
          <a:p>
            <a:pP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Freeform 73"/>
          <p:cNvSpPr>
            <a:spLocks noEditPoints="1"/>
          </p:cNvSpPr>
          <p:nvPr/>
        </p:nvSpPr>
        <p:spPr bwMode="auto">
          <a:xfrm>
            <a:off x="7228986" y="5427532"/>
            <a:ext cx="391285" cy="321591"/>
          </a:xfrm>
          <a:custGeom>
            <a:avLst/>
            <a:gdLst>
              <a:gd name="T0" fmla="*/ 19 w 144"/>
              <a:gd name="T1" fmla="*/ 67 h 118"/>
              <a:gd name="T2" fmla="*/ 85 w 144"/>
              <a:gd name="T3" fmla="*/ 67 h 118"/>
              <a:gd name="T4" fmla="*/ 60 w 144"/>
              <a:gd name="T5" fmla="*/ 15 h 118"/>
              <a:gd name="T6" fmla="*/ 44 w 144"/>
              <a:gd name="T7" fmla="*/ 24 h 118"/>
              <a:gd name="T8" fmla="*/ 21 w 144"/>
              <a:gd name="T9" fmla="*/ 24 h 118"/>
              <a:gd name="T10" fmla="*/ 16 w 144"/>
              <a:gd name="T11" fmla="*/ 42 h 118"/>
              <a:gd name="T12" fmla="*/ 0 w 144"/>
              <a:gd name="T13" fmla="*/ 58 h 118"/>
              <a:gd name="T14" fmla="*/ 10 w 144"/>
              <a:gd name="T15" fmla="*/ 75 h 118"/>
              <a:gd name="T16" fmla="*/ 10 w 144"/>
              <a:gd name="T17" fmla="*/ 98 h 118"/>
              <a:gd name="T18" fmla="*/ 28 w 144"/>
              <a:gd name="T19" fmla="*/ 102 h 118"/>
              <a:gd name="T20" fmla="*/ 44 w 144"/>
              <a:gd name="T21" fmla="*/ 118 h 118"/>
              <a:gd name="T22" fmla="*/ 60 w 144"/>
              <a:gd name="T23" fmla="*/ 109 h 118"/>
              <a:gd name="T24" fmla="*/ 83 w 144"/>
              <a:gd name="T25" fmla="*/ 109 h 118"/>
              <a:gd name="T26" fmla="*/ 88 w 144"/>
              <a:gd name="T27" fmla="*/ 91 h 118"/>
              <a:gd name="T28" fmla="*/ 104 w 144"/>
              <a:gd name="T29" fmla="*/ 75 h 118"/>
              <a:gd name="T30" fmla="*/ 94 w 144"/>
              <a:gd name="T31" fmla="*/ 58 h 118"/>
              <a:gd name="T32" fmla="*/ 95 w 144"/>
              <a:gd name="T33" fmla="*/ 36 h 118"/>
              <a:gd name="T34" fmla="*/ 76 w 144"/>
              <a:gd name="T35" fmla="*/ 31 h 118"/>
              <a:gd name="T36" fmla="*/ 60 w 144"/>
              <a:gd name="T37" fmla="*/ 15 h 118"/>
              <a:gd name="T38" fmla="*/ 106 w 144"/>
              <a:gd name="T39" fmla="*/ 25 h 118"/>
              <a:gd name="T40" fmla="*/ 132 w 144"/>
              <a:gd name="T41" fmla="*/ 25 h 118"/>
              <a:gd name="T42" fmla="*/ 123 w 144"/>
              <a:gd name="T43" fmla="*/ 0 h 118"/>
              <a:gd name="T44" fmla="*/ 115 w 144"/>
              <a:gd name="T45" fmla="*/ 4 h 118"/>
              <a:gd name="T46" fmla="*/ 104 w 144"/>
              <a:gd name="T47" fmla="*/ 4 h 118"/>
              <a:gd name="T48" fmla="*/ 102 w 144"/>
              <a:gd name="T49" fmla="*/ 13 h 118"/>
              <a:gd name="T50" fmla="*/ 94 w 144"/>
              <a:gd name="T51" fmla="*/ 21 h 118"/>
              <a:gd name="T52" fmla="*/ 99 w 144"/>
              <a:gd name="T53" fmla="*/ 29 h 118"/>
              <a:gd name="T54" fmla="*/ 99 w 144"/>
              <a:gd name="T55" fmla="*/ 40 h 118"/>
              <a:gd name="T56" fmla="*/ 107 w 144"/>
              <a:gd name="T57" fmla="*/ 42 h 118"/>
              <a:gd name="T58" fmla="*/ 115 w 144"/>
              <a:gd name="T59" fmla="*/ 50 h 118"/>
              <a:gd name="T60" fmla="*/ 123 w 144"/>
              <a:gd name="T61" fmla="*/ 45 h 118"/>
              <a:gd name="T62" fmla="*/ 134 w 144"/>
              <a:gd name="T63" fmla="*/ 45 h 118"/>
              <a:gd name="T64" fmla="*/ 136 w 144"/>
              <a:gd name="T65" fmla="*/ 36 h 118"/>
              <a:gd name="T66" fmla="*/ 144 w 144"/>
              <a:gd name="T67" fmla="*/ 29 h 118"/>
              <a:gd name="T68" fmla="*/ 139 w 144"/>
              <a:gd name="T69" fmla="*/ 21 h 118"/>
              <a:gd name="T70" fmla="*/ 139 w 144"/>
              <a:gd name="T71" fmla="*/ 10 h 118"/>
              <a:gd name="T72" fmla="*/ 131 w 144"/>
              <a:gd name="T73" fmla="*/ 8 h 118"/>
              <a:gd name="T74" fmla="*/ 123 w 144"/>
              <a:gd name="T7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118">
                <a:moveTo>
                  <a:pt x="52" y="99"/>
                </a:moveTo>
                <a:cubicBezTo>
                  <a:pt x="34" y="99"/>
                  <a:pt x="19" y="85"/>
                  <a:pt x="19" y="67"/>
                </a:cubicBezTo>
                <a:cubicBezTo>
                  <a:pt x="19" y="48"/>
                  <a:pt x="34" y="34"/>
                  <a:pt x="52" y="34"/>
                </a:cubicBezTo>
                <a:cubicBezTo>
                  <a:pt x="70" y="34"/>
                  <a:pt x="85" y="48"/>
                  <a:pt x="85" y="67"/>
                </a:cubicBezTo>
                <a:cubicBezTo>
                  <a:pt x="85" y="85"/>
                  <a:pt x="70" y="99"/>
                  <a:pt x="52" y="99"/>
                </a:cubicBezTo>
                <a:moveTo>
                  <a:pt x="60" y="15"/>
                </a:moveTo>
                <a:cubicBezTo>
                  <a:pt x="44" y="15"/>
                  <a:pt x="44" y="15"/>
                  <a:pt x="44" y="15"/>
                </a:cubicBezTo>
                <a:cubicBezTo>
                  <a:pt x="44" y="24"/>
                  <a:pt x="44" y="24"/>
                  <a:pt x="44" y="24"/>
                </a:cubicBezTo>
                <a:cubicBezTo>
                  <a:pt x="38" y="25"/>
                  <a:pt x="33" y="28"/>
                  <a:pt x="28" y="31"/>
                </a:cubicBezTo>
                <a:cubicBezTo>
                  <a:pt x="21" y="24"/>
                  <a:pt x="21" y="24"/>
                  <a:pt x="21" y="24"/>
                </a:cubicBezTo>
                <a:cubicBezTo>
                  <a:pt x="10" y="36"/>
                  <a:pt x="10" y="36"/>
                  <a:pt x="10" y="36"/>
                </a:cubicBezTo>
                <a:cubicBezTo>
                  <a:pt x="16" y="42"/>
                  <a:pt x="16" y="42"/>
                  <a:pt x="16" y="42"/>
                </a:cubicBezTo>
                <a:cubicBezTo>
                  <a:pt x="13" y="47"/>
                  <a:pt x="11" y="53"/>
                  <a:pt x="10" y="58"/>
                </a:cubicBezTo>
                <a:cubicBezTo>
                  <a:pt x="0" y="58"/>
                  <a:pt x="0" y="58"/>
                  <a:pt x="0" y="58"/>
                </a:cubicBezTo>
                <a:cubicBezTo>
                  <a:pt x="0" y="75"/>
                  <a:pt x="0" y="75"/>
                  <a:pt x="0" y="75"/>
                </a:cubicBezTo>
                <a:cubicBezTo>
                  <a:pt x="10" y="75"/>
                  <a:pt x="10" y="75"/>
                  <a:pt x="10" y="75"/>
                </a:cubicBezTo>
                <a:cubicBezTo>
                  <a:pt x="11" y="81"/>
                  <a:pt x="13" y="86"/>
                  <a:pt x="16" y="91"/>
                </a:cubicBezTo>
                <a:cubicBezTo>
                  <a:pt x="10" y="98"/>
                  <a:pt x="10" y="98"/>
                  <a:pt x="10" y="98"/>
                </a:cubicBezTo>
                <a:cubicBezTo>
                  <a:pt x="21" y="109"/>
                  <a:pt x="21" y="109"/>
                  <a:pt x="21" y="109"/>
                </a:cubicBezTo>
                <a:cubicBezTo>
                  <a:pt x="28" y="102"/>
                  <a:pt x="28" y="102"/>
                  <a:pt x="28" y="102"/>
                </a:cubicBezTo>
                <a:cubicBezTo>
                  <a:pt x="33" y="105"/>
                  <a:pt x="38" y="108"/>
                  <a:pt x="44" y="109"/>
                </a:cubicBezTo>
                <a:cubicBezTo>
                  <a:pt x="44" y="118"/>
                  <a:pt x="44" y="118"/>
                  <a:pt x="44" y="118"/>
                </a:cubicBezTo>
                <a:cubicBezTo>
                  <a:pt x="60" y="118"/>
                  <a:pt x="60" y="118"/>
                  <a:pt x="60" y="118"/>
                </a:cubicBezTo>
                <a:cubicBezTo>
                  <a:pt x="60" y="109"/>
                  <a:pt x="60" y="109"/>
                  <a:pt x="60" y="109"/>
                </a:cubicBezTo>
                <a:cubicBezTo>
                  <a:pt x="66" y="108"/>
                  <a:pt x="72" y="105"/>
                  <a:pt x="76" y="102"/>
                </a:cubicBezTo>
                <a:cubicBezTo>
                  <a:pt x="83" y="109"/>
                  <a:pt x="83" y="109"/>
                  <a:pt x="83" y="109"/>
                </a:cubicBezTo>
                <a:cubicBezTo>
                  <a:pt x="95" y="98"/>
                  <a:pt x="95" y="98"/>
                  <a:pt x="95" y="98"/>
                </a:cubicBezTo>
                <a:cubicBezTo>
                  <a:pt x="88" y="91"/>
                  <a:pt x="88" y="91"/>
                  <a:pt x="88" y="91"/>
                </a:cubicBezTo>
                <a:cubicBezTo>
                  <a:pt x="91" y="86"/>
                  <a:pt x="93" y="81"/>
                  <a:pt x="94" y="75"/>
                </a:cubicBezTo>
                <a:cubicBezTo>
                  <a:pt x="104" y="75"/>
                  <a:pt x="104" y="75"/>
                  <a:pt x="104" y="75"/>
                </a:cubicBezTo>
                <a:cubicBezTo>
                  <a:pt x="104" y="58"/>
                  <a:pt x="104" y="58"/>
                  <a:pt x="104" y="58"/>
                </a:cubicBezTo>
                <a:cubicBezTo>
                  <a:pt x="94" y="58"/>
                  <a:pt x="94" y="58"/>
                  <a:pt x="94" y="58"/>
                </a:cubicBezTo>
                <a:cubicBezTo>
                  <a:pt x="93" y="53"/>
                  <a:pt x="91" y="47"/>
                  <a:pt x="88" y="42"/>
                </a:cubicBezTo>
                <a:cubicBezTo>
                  <a:pt x="95" y="36"/>
                  <a:pt x="95" y="36"/>
                  <a:pt x="95" y="36"/>
                </a:cubicBezTo>
                <a:cubicBezTo>
                  <a:pt x="83" y="24"/>
                  <a:pt x="83" y="24"/>
                  <a:pt x="83" y="24"/>
                </a:cubicBezTo>
                <a:cubicBezTo>
                  <a:pt x="76" y="31"/>
                  <a:pt x="76" y="31"/>
                  <a:pt x="76" y="31"/>
                </a:cubicBezTo>
                <a:cubicBezTo>
                  <a:pt x="72" y="28"/>
                  <a:pt x="66" y="25"/>
                  <a:pt x="60" y="24"/>
                </a:cubicBezTo>
                <a:cubicBezTo>
                  <a:pt x="60" y="15"/>
                  <a:pt x="60" y="15"/>
                  <a:pt x="60" y="15"/>
                </a:cubicBezTo>
                <a:moveTo>
                  <a:pt x="119" y="38"/>
                </a:moveTo>
                <a:cubicBezTo>
                  <a:pt x="112" y="38"/>
                  <a:pt x="106" y="32"/>
                  <a:pt x="106" y="25"/>
                </a:cubicBezTo>
                <a:cubicBezTo>
                  <a:pt x="106" y="18"/>
                  <a:pt x="112" y="12"/>
                  <a:pt x="119" y="12"/>
                </a:cubicBezTo>
                <a:cubicBezTo>
                  <a:pt x="126" y="12"/>
                  <a:pt x="132" y="18"/>
                  <a:pt x="132" y="25"/>
                </a:cubicBezTo>
                <a:cubicBezTo>
                  <a:pt x="132" y="32"/>
                  <a:pt x="126" y="38"/>
                  <a:pt x="119" y="38"/>
                </a:cubicBezTo>
                <a:moveTo>
                  <a:pt x="123" y="0"/>
                </a:moveTo>
                <a:cubicBezTo>
                  <a:pt x="115" y="0"/>
                  <a:pt x="115" y="0"/>
                  <a:pt x="115" y="0"/>
                </a:cubicBezTo>
                <a:cubicBezTo>
                  <a:pt x="115" y="4"/>
                  <a:pt x="115" y="4"/>
                  <a:pt x="115" y="4"/>
                </a:cubicBezTo>
                <a:cubicBezTo>
                  <a:pt x="112" y="5"/>
                  <a:pt x="110" y="6"/>
                  <a:pt x="107" y="8"/>
                </a:cubicBezTo>
                <a:cubicBezTo>
                  <a:pt x="104" y="4"/>
                  <a:pt x="104" y="4"/>
                  <a:pt x="104" y="4"/>
                </a:cubicBezTo>
                <a:cubicBezTo>
                  <a:pt x="99" y="10"/>
                  <a:pt x="99" y="10"/>
                  <a:pt x="99" y="10"/>
                </a:cubicBezTo>
                <a:cubicBezTo>
                  <a:pt x="102" y="13"/>
                  <a:pt x="102" y="13"/>
                  <a:pt x="102" y="13"/>
                </a:cubicBezTo>
                <a:cubicBezTo>
                  <a:pt x="100" y="15"/>
                  <a:pt x="99" y="18"/>
                  <a:pt x="99" y="21"/>
                </a:cubicBezTo>
                <a:cubicBezTo>
                  <a:pt x="94" y="21"/>
                  <a:pt x="94" y="21"/>
                  <a:pt x="94" y="21"/>
                </a:cubicBezTo>
                <a:cubicBezTo>
                  <a:pt x="94" y="29"/>
                  <a:pt x="94" y="29"/>
                  <a:pt x="94" y="29"/>
                </a:cubicBezTo>
                <a:cubicBezTo>
                  <a:pt x="99" y="29"/>
                  <a:pt x="99" y="29"/>
                  <a:pt x="99" y="29"/>
                </a:cubicBezTo>
                <a:cubicBezTo>
                  <a:pt x="99" y="32"/>
                  <a:pt x="100" y="34"/>
                  <a:pt x="102" y="36"/>
                </a:cubicBezTo>
                <a:cubicBezTo>
                  <a:pt x="99" y="40"/>
                  <a:pt x="99" y="40"/>
                  <a:pt x="99" y="40"/>
                </a:cubicBezTo>
                <a:cubicBezTo>
                  <a:pt x="104" y="45"/>
                  <a:pt x="104" y="45"/>
                  <a:pt x="104" y="45"/>
                </a:cubicBezTo>
                <a:cubicBezTo>
                  <a:pt x="107" y="42"/>
                  <a:pt x="107" y="42"/>
                  <a:pt x="107" y="42"/>
                </a:cubicBezTo>
                <a:cubicBezTo>
                  <a:pt x="110" y="43"/>
                  <a:pt x="112" y="45"/>
                  <a:pt x="115" y="45"/>
                </a:cubicBezTo>
                <a:cubicBezTo>
                  <a:pt x="115" y="50"/>
                  <a:pt x="115" y="50"/>
                  <a:pt x="115" y="50"/>
                </a:cubicBezTo>
                <a:cubicBezTo>
                  <a:pt x="123" y="50"/>
                  <a:pt x="123" y="50"/>
                  <a:pt x="123" y="50"/>
                </a:cubicBezTo>
                <a:cubicBezTo>
                  <a:pt x="123" y="45"/>
                  <a:pt x="123" y="45"/>
                  <a:pt x="123" y="45"/>
                </a:cubicBezTo>
                <a:cubicBezTo>
                  <a:pt x="126" y="45"/>
                  <a:pt x="128" y="43"/>
                  <a:pt x="131" y="42"/>
                </a:cubicBezTo>
                <a:cubicBezTo>
                  <a:pt x="134" y="45"/>
                  <a:pt x="134" y="45"/>
                  <a:pt x="134" y="45"/>
                </a:cubicBezTo>
                <a:cubicBezTo>
                  <a:pt x="139" y="40"/>
                  <a:pt x="139" y="40"/>
                  <a:pt x="139" y="40"/>
                </a:cubicBezTo>
                <a:cubicBezTo>
                  <a:pt x="136" y="36"/>
                  <a:pt x="136" y="36"/>
                  <a:pt x="136" y="36"/>
                </a:cubicBezTo>
                <a:cubicBezTo>
                  <a:pt x="138" y="34"/>
                  <a:pt x="139" y="32"/>
                  <a:pt x="139" y="29"/>
                </a:cubicBezTo>
                <a:cubicBezTo>
                  <a:pt x="144" y="29"/>
                  <a:pt x="144" y="29"/>
                  <a:pt x="144" y="29"/>
                </a:cubicBezTo>
                <a:cubicBezTo>
                  <a:pt x="144" y="21"/>
                  <a:pt x="144" y="21"/>
                  <a:pt x="144" y="21"/>
                </a:cubicBezTo>
                <a:cubicBezTo>
                  <a:pt x="139" y="21"/>
                  <a:pt x="139" y="21"/>
                  <a:pt x="139" y="21"/>
                </a:cubicBezTo>
                <a:cubicBezTo>
                  <a:pt x="139" y="18"/>
                  <a:pt x="138" y="15"/>
                  <a:pt x="136" y="13"/>
                </a:cubicBezTo>
                <a:cubicBezTo>
                  <a:pt x="139" y="10"/>
                  <a:pt x="139" y="10"/>
                  <a:pt x="139" y="10"/>
                </a:cubicBezTo>
                <a:cubicBezTo>
                  <a:pt x="134" y="4"/>
                  <a:pt x="134" y="4"/>
                  <a:pt x="134" y="4"/>
                </a:cubicBezTo>
                <a:cubicBezTo>
                  <a:pt x="131" y="8"/>
                  <a:pt x="131" y="8"/>
                  <a:pt x="131" y="8"/>
                </a:cubicBezTo>
                <a:cubicBezTo>
                  <a:pt x="128" y="6"/>
                  <a:pt x="126" y="5"/>
                  <a:pt x="123" y="4"/>
                </a:cubicBezTo>
                <a:cubicBezTo>
                  <a:pt x="123" y="0"/>
                  <a:pt x="123" y="0"/>
                  <a:pt x="123" y="0"/>
                </a:cubicBezTo>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2400">
              <a:solidFill>
                <a:srgbClr val="B2B2B2">
                  <a:lumMod val="50000"/>
                </a:srgbClr>
              </a:solidFill>
            </a:endParaRPr>
          </a:p>
        </p:txBody>
      </p:sp>
      <p:sp>
        <p:nvSpPr>
          <p:cNvPr id="55" name="Freeform 75"/>
          <p:cNvSpPr>
            <a:spLocks noEditPoints="1"/>
          </p:cNvSpPr>
          <p:nvPr/>
        </p:nvSpPr>
        <p:spPr bwMode="auto">
          <a:xfrm>
            <a:off x="7156280" y="2026373"/>
            <a:ext cx="439967" cy="271360"/>
          </a:xfrm>
          <a:custGeom>
            <a:avLst/>
            <a:gdLst>
              <a:gd name="T0" fmla="*/ 26 w 188"/>
              <a:gd name="T1" fmla="*/ 37 h 96"/>
              <a:gd name="T2" fmla="*/ 17 w 188"/>
              <a:gd name="T3" fmla="*/ 46 h 96"/>
              <a:gd name="T4" fmla="*/ 20 w 188"/>
              <a:gd name="T5" fmla="*/ 53 h 96"/>
              <a:gd name="T6" fmla="*/ 4 w 188"/>
              <a:gd name="T7" fmla="*/ 78 h 96"/>
              <a:gd name="T8" fmla="*/ 6 w 188"/>
              <a:gd name="T9" fmla="*/ 79 h 96"/>
              <a:gd name="T10" fmla="*/ 16 w 188"/>
              <a:gd name="T11" fmla="*/ 70 h 96"/>
              <a:gd name="T12" fmla="*/ 11 w 188"/>
              <a:gd name="T13" fmla="*/ 96 h 96"/>
              <a:gd name="T14" fmla="*/ 20 w 188"/>
              <a:gd name="T15" fmla="*/ 96 h 96"/>
              <a:gd name="T16" fmla="*/ 26 w 188"/>
              <a:gd name="T17" fmla="*/ 85 h 96"/>
              <a:gd name="T18" fmla="*/ 32 w 188"/>
              <a:gd name="T19" fmla="*/ 96 h 96"/>
              <a:gd name="T20" fmla="*/ 40 w 188"/>
              <a:gd name="T21" fmla="*/ 96 h 96"/>
              <a:gd name="T22" fmla="*/ 36 w 188"/>
              <a:gd name="T23" fmla="*/ 70 h 96"/>
              <a:gd name="T24" fmla="*/ 46 w 188"/>
              <a:gd name="T25" fmla="*/ 79 h 96"/>
              <a:gd name="T26" fmla="*/ 48 w 188"/>
              <a:gd name="T27" fmla="*/ 78 h 96"/>
              <a:gd name="T28" fmla="*/ 31 w 188"/>
              <a:gd name="T29" fmla="*/ 53 h 96"/>
              <a:gd name="T30" fmla="*/ 35 w 188"/>
              <a:gd name="T31" fmla="*/ 46 h 96"/>
              <a:gd name="T32" fmla="*/ 26 w 188"/>
              <a:gd name="T33" fmla="*/ 37 h 96"/>
              <a:gd name="T34" fmla="*/ 163 w 188"/>
              <a:gd name="T35" fmla="*/ 37 h 96"/>
              <a:gd name="T36" fmla="*/ 154 w 188"/>
              <a:gd name="T37" fmla="*/ 46 h 96"/>
              <a:gd name="T38" fmla="*/ 157 w 188"/>
              <a:gd name="T39" fmla="*/ 53 h 96"/>
              <a:gd name="T40" fmla="*/ 141 w 188"/>
              <a:gd name="T41" fmla="*/ 78 h 96"/>
              <a:gd name="T42" fmla="*/ 143 w 188"/>
              <a:gd name="T43" fmla="*/ 79 h 96"/>
              <a:gd name="T44" fmla="*/ 153 w 188"/>
              <a:gd name="T45" fmla="*/ 70 h 96"/>
              <a:gd name="T46" fmla="*/ 148 w 188"/>
              <a:gd name="T47" fmla="*/ 96 h 96"/>
              <a:gd name="T48" fmla="*/ 157 w 188"/>
              <a:gd name="T49" fmla="*/ 96 h 96"/>
              <a:gd name="T50" fmla="*/ 163 w 188"/>
              <a:gd name="T51" fmla="*/ 85 h 96"/>
              <a:gd name="T52" fmla="*/ 169 w 188"/>
              <a:gd name="T53" fmla="*/ 96 h 96"/>
              <a:gd name="T54" fmla="*/ 177 w 188"/>
              <a:gd name="T55" fmla="*/ 96 h 96"/>
              <a:gd name="T56" fmla="*/ 173 w 188"/>
              <a:gd name="T57" fmla="*/ 70 h 96"/>
              <a:gd name="T58" fmla="*/ 183 w 188"/>
              <a:gd name="T59" fmla="*/ 79 h 96"/>
              <a:gd name="T60" fmla="*/ 185 w 188"/>
              <a:gd name="T61" fmla="*/ 78 h 96"/>
              <a:gd name="T62" fmla="*/ 169 w 188"/>
              <a:gd name="T63" fmla="*/ 53 h 96"/>
              <a:gd name="T64" fmla="*/ 172 w 188"/>
              <a:gd name="T65" fmla="*/ 46 h 96"/>
              <a:gd name="T66" fmla="*/ 163 w 188"/>
              <a:gd name="T67" fmla="*/ 37 h 96"/>
              <a:gd name="T68" fmla="*/ 96 w 188"/>
              <a:gd name="T69" fmla="*/ 0 h 96"/>
              <a:gd name="T70" fmla="*/ 81 w 188"/>
              <a:gd name="T71" fmla="*/ 15 h 96"/>
              <a:gd name="T72" fmla="*/ 87 w 188"/>
              <a:gd name="T73" fmla="*/ 26 h 96"/>
              <a:gd name="T74" fmla="*/ 60 w 188"/>
              <a:gd name="T75" fmla="*/ 67 h 96"/>
              <a:gd name="T76" fmla="*/ 63 w 188"/>
              <a:gd name="T77" fmla="*/ 68 h 96"/>
              <a:gd name="T78" fmla="*/ 80 w 188"/>
              <a:gd name="T79" fmla="*/ 53 h 96"/>
              <a:gd name="T80" fmla="*/ 72 w 188"/>
              <a:gd name="T81" fmla="*/ 96 h 96"/>
              <a:gd name="T82" fmla="*/ 86 w 188"/>
              <a:gd name="T83" fmla="*/ 96 h 96"/>
              <a:gd name="T84" fmla="*/ 96 w 188"/>
              <a:gd name="T85" fmla="*/ 78 h 96"/>
              <a:gd name="T86" fmla="*/ 106 w 188"/>
              <a:gd name="T87" fmla="*/ 96 h 96"/>
              <a:gd name="T88" fmla="*/ 120 w 188"/>
              <a:gd name="T89" fmla="*/ 96 h 96"/>
              <a:gd name="T90" fmla="*/ 112 w 188"/>
              <a:gd name="T91" fmla="*/ 53 h 96"/>
              <a:gd name="T92" fmla="*/ 129 w 188"/>
              <a:gd name="T93" fmla="*/ 68 h 96"/>
              <a:gd name="T94" fmla="*/ 132 w 188"/>
              <a:gd name="T95" fmla="*/ 67 h 96"/>
              <a:gd name="T96" fmla="*/ 105 w 188"/>
              <a:gd name="T97" fmla="*/ 26 h 96"/>
              <a:gd name="T98" fmla="*/ 111 w 188"/>
              <a:gd name="T99" fmla="*/ 15 h 96"/>
              <a:gd name="T100" fmla="*/ 96 w 188"/>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6">
                <a:moveTo>
                  <a:pt x="26" y="37"/>
                </a:moveTo>
                <a:cubicBezTo>
                  <a:pt x="21" y="37"/>
                  <a:pt x="17" y="41"/>
                  <a:pt x="17" y="46"/>
                </a:cubicBezTo>
                <a:cubicBezTo>
                  <a:pt x="17" y="49"/>
                  <a:pt x="18" y="51"/>
                  <a:pt x="20" y="53"/>
                </a:cubicBezTo>
                <a:cubicBezTo>
                  <a:pt x="11" y="56"/>
                  <a:pt x="0" y="75"/>
                  <a:pt x="4" y="78"/>
                </a:cubicBezTo>
                <a:cubicBezTo>
                  <a:pt x="4" y="79"/>
                  <a:pt x="5" y="79"/>
                  <a:pt x="6" y="79"/>
                </a:cubicBezTo>
                <a:cubicBezTo>
                  <a:pt x="9" y="79"/>
                  <a:pt x="13" y="74"/>
                  <a:pt x="16" y="70"/>
                </a:cubicBezTo>
                <a:cubicBezTo>
                  <a:pt x="14" y="78"/>
                  <a:pt x="12" y="88"/>
                  <a:pt x="11" y="96"/>
                </a:cubicBezTo>
                <a:cubicBezTo>
                  <a:pt x="20" y="96"/>
                  <a:pt x="20" y="96"/>
                  <a:pt x="20" y="96"/>
                </a:cubicBezTo>
                <a:cubicBezTo>
                  <a:pt x="20" y="91"/>
                  <a:pt x="23" y="85"/>
                  <a:pt x="26" y="85"/>
                </a:cubicBezTo>
                <a:cubicBezTo>
                  <a:pt x="29" y="85"/>
                  <a:pt x="32" y="91"/>
                  <a:pt x="32" y="96"/>
                </a:cubicBezTo>
                <a:cubicBezTo>
                  <a:pt x="40" y="96"/>
                  <a:pt x="40" y="96"/>
                  <a:pt x="40" y="96"/>
                </a:cubicBezTo>
                <a:cubicBezTo>
                  <a:pt x="39" y="88"/>
                  <a:pt x="38" y="78"/>
                  <a:pt x="36" y="70"/>
                </a:cubicBezTo>
                <a:cubicBezTo>
                  <a:pt x="39" y="74"/>
                  <a:pt x="43" y="79"/>
                  <a:pt x="46" y="79"/>
                </a:cubicBezTo>
                <a:cubicBezTo>
                  <a:pt x="46" y="79"/>
                  <a:pt x="47" y="79"/>
                  <a:pt x="48" y="78"/>
                </a:cubicBezTo>
                <a:cubicBezTo>
                  <a:pt x="51" y="75"/>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5"/>
                  <a:pt x="141" y="78"/>
                </a:cubicBezTo>
                <a:cubicBezTo>
                  <a:pt x="142" y="79"/>
                  <a:pt x="142" y="79"/>
                  <a:pt x="143" y="79"/>
                </a:cubicBezTo>
                <a:cubicBezTo>
                  <a:pt x="146" y="79"/>
                  <a:pt x="150" y="74"/>
                  <a:pt x="153" y="70"/>
                </a:cubicBezTo>
                <a:cubicBezTo>
                  <a:pt x="151" y="78"/>
                  <a:pt x="149" y="88"/>
                  <a:pt x="148" y="96"/>
                </a:cubicBezTo>
                <a:cubicBezTo>
                  <a:pt x="157" y="96"/>
                  <a:pt x="157" y="96"/>
                  <a:pt x="157" y="96"/>
                </a:cubicBezTo>
                <a:cubicBezTo>
                  <a:pt x="157" y="91"/>
                  <a:pt x="160" y="85"/>
                  <a:pt x="163" y="85"/>
                </a:cubicBezTo>
                <a:cubicBezTo>
                  <a:pt x="166" y="85"/>
                  <a:pt x="169" y="91"/>
                  <a:pt x="169" y="96"/>
                </a:cubicBezTo>
                <a:cubicBezTo>
                  <a:pt x="177" y="96"/>
                  <a:pt x="177" y="96"/>
                  <a:pt x="177" y="96"/>
                </a:cubicBezTo>
                <a:cubicBezTo>
                  <a:pt x="177" y="88"/>
                  <a:pt x="175" y="78"/>
                  <a:pt x="173" y="70"/>
                </a:cubicBezTo>
                <a:cubicBezTo>
                  <a:pt x="176" y="74"/>
                  <a:pt x="180" y="79"/>
                  <a:pt x="183" y="79"/>
                </a:cubicBezTo>
                <a:cubicBezTo>
                  <a:pt x="184" y="79"/>
                  <a:pt x="184" y="79"/>
                  <a:pt x="185" y="78"/>
                </a:cubicBezTo>
                <a:cubicBezTo>
                  <a:pt x="188" y="75"/>
                  <a:pt x="178" y="56"/>
                  <a:pt x="169" y="53"/>
                </a:cubicBezTo>
                <a:cubicBezTo>
                  <a:pt x="171" y="51"/>
                  <a:pt x="172" y="49"/>
                  <a:pt x="172" y="46"/>
                </a:cubicBezTo>
                <a:cubicBezTo>
                  <a:pt x="172" y="41"/>
                  <a:pt x="168" y="37"/>
                  <a:pt x="163" y="37"/>
                </a:cubicBezTo>
                <a:moveTo>
                  <a:pt x="96" y="0"/>
                </a:moveTo>
                <a:cubicBezTo>
                  <a:pt x="88" y="0"/>
                  <a:pt x="81" y="7"/>
                  <a:pt x="81" y="15"/>
                </a:cubicBezTo>
                <a:cubicBezTo>
                  <a:pt x="81" y="19"/>
                  <a:pt x="83" y="24"/>
                  <a:pt x="87" y="26"/>
                </a:cubicBezTo>
                <a:cubicBezTo>
                  <a:pt x="72" y="32"/>
                  <a:pt x="55" y="62"/>
                  <a:pt x="60" y="67"/>
                </a:cubicBezTo>
                <a:cubicBezTo>
                  <a:pt x="61" y="68"/>
                  <a:pt x="62" y="68"/>
                  <a:pt x="63" y="68"/>
                </a:cubicBezTo>
                <a:cubicBezTo>
                  <a:pt x="68" y="68"/>
                  <a:pt x="75" y="61"/>
                  <a:pt x="80" y="53"/>
                </a:cubicBezTo>
                <a:cubicBezTo>
                  <a:pt x="77" y="67"/>
                  <a:pt x="74" y="83"/>
                  <a:pt x="72" y="96"/>
                </a:cubicBezTo>
                <a:cubicBezTo>
                  <a:pt x="86" y="96"/>
                  <a:pt x="86" y="96"/>
                  <a:pt x="86" y="96"/>
                </a:cubicBezTo>
                <a:cubicBezTo>
                  <a:pt x="86" y="88"/>
                  <a:pt x="91" y="78"/>
                  <a:pt x="96" y="78"/>
                </a:cubicBezTo>
                <a:cubicBezTo>
                  <a:pt x="101" y="78"/>
                  <a:pt x="106" y="88"/>
                  <a:pt x="106" y="96"/>
                </a:cubicBezTo>
                <a:cubicBezTo>
                  <a:pt x="120" y="96"/>
                  <a:pt x="120" y="96"/>
                  <a:pt x="120" y="96"/>
                </a:cubicBezTo>
                <a:cubicBezTo>
                  <a:pt x="118" y="83"/>
                  <a:pt x="115" y="67"/>
                  <a:pt x="112" y="53"/>
                </a:cubicBezTo>
                <a:cubicBezTo>
                  <a:pt x="117" y="61"/>
                  <a:pt x="124" y="68"/>
                  <a:pt x="129" y="68"/>
                </a:cubicBezTo>
                <a:cubicBezTo>
                  <a:pt x="130" y="68"/>
                  <a:pt x="131" y="68"/>
                  <a:pt x="132" y="67"/>
                </a:cubicBezTo>
                <a:cubicBezTo>
                  <a:pt x="137" y="62"/>
                  <a:pt x="120" y="32"/>
                  <a:pt x="105" y="26"/>
                </a:cubicBezTo>
                <a:cubicBezTo>
                  <a:pt x="109" y="24"/>
                  <a:pt x="111" y="19"/>
                  <a:pt x="111" y="15"/>
                </a:cubicBezTo>
                <a:cubicBezTo>
                  <a:pt x="111" y="7"/>
                  <a:pt x="104" y="0"/>
                  <a:pt x="96" y="0"/>
                </a:cubicBezTo>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2400">
              <a:solidFill>
                <a:srgbClr val="B2B2B2">
                  <a:lumMod val="50000"/>
                </a:srgbClr>
              </a:solidFill>
            </a:endParaRPr>
          </a:p>
        </p:txBody>
      </p:sp>
      <p:sp>
        <p:nvSpPr>
          <p:cNvPr id="56" name="Freeform 72"/>
          <p:cNvSpPr>
            <a:spLocks noEditPoints="1"/>
          </p:cNvSpPr>
          <p:nvPr/>
        </p:nvSpPr>
        <p:spPr bwMode="auto">
          <a:xfrm>
            <a:off x="7812222" y="3144768"/>
            <a:ext cx="300781" cy="336875"/>
          </a:xfrm>
          <a:custGeom>
            <a:avLst/>
            <a:gdLst>
              <a:gd name="T0" fmla="*/ 88 w 110"/>
              <a:gd name="T1" fmla="*/ 17 h 123"/>
              <a:gd name="T2" fmla="*/ 77 w 110"/>
              <a:gd name="T3" fmla="*/ 31 h 123"/>
              <a:gd name="T4" fmla="*/ 93 w 110"/>
              <a:gd name="T5" fmla="*/ 62 h 123"/>
              <a:gd name="T6" fmla="*/ 57 w 110"/>
              <a:gd name="T7" fmla="*/ 100 h 123"/>
              <a:gd name="T8" fmla="*/ 57 w 110"/>
              <a:gd name="T9" fmla="*/ 94 h 123"/>
              <a:gd name="T10" fmla="*/ 32 w 110"/>
              <a:gd name="T11" fmla="*/ 108 h 123"/>
              <a:gd name="T12" fmla="*/ 57 w 110"/>
              <a:gd name="T13" fmla="*/ 123 h 123"/>
              <a:gd name="T14" fmla="*/ 57 w 110"/>
              <a:gd name="T15" fmla="*/ 117 h 123"/>
              <a:gd name="T16" fmla="*/ 110 w 110"/>
              <a:gd name="T17" fmla="*/ 62 h 123"/>
              <a:gd name="T18" fmla="*/ 88 w 110"/>
              <a:gd name="T19" fmla="*/ 17 h 123"/>
              <a:gd name="T20" fmla="*/ 50 w 110"/>
              <a:gd name="T21" fmla="*/ 0 h 123"/>
              <a:gd name="T22" fmla="*/ 50 w 110"/>
              <a:gd name="T23" fmla="*/ 7 h 123"/>
              <a:gd name="T24" fmla="*/ 0 w 110"/>
              <a:gd name="T25" fmla="*/ 62 h 123"/>
              <a:gd name="T26" fmla="*/ 19 w 110"/>
              <a:gd name="T27" fmla="*/ 103 h 123"/>
              <a:gd name="T28" fmla="*/ 30 w 110"/>
              <a:gd name="T29" fmla="*/ 90 h 123"/>
              <a:gd name="T30" fmla="*/ 17 w 110"/>
              <a:gd name="T31" fmla="*/ 62 h 123"/>
              <a:gd name="T32" fmla="*/ 50 w 110"/>
              <a:gd name="T33" fmla="*/ 24 h 123"/>
              <a:gd name="T34" fmla="*/ 50 w 110"/>
              <a:gd name="T35" fmla="*/ 30 h 123"/>
              <a:gd name="T36" fmla="*/ 75 w 110"/>
              <a:gd name="T37" fmla="*/ 15 h 123"/>
              <a:gd name="T38" fmla="*/ 50 w 110"/>
              <a:gd name="T3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123">
                <a:moveTo>
                  <a:pt x="88" y="17"/>
                </a:moveTo>
                <a:cubicBezTo>
                  <a:pt x="77" y="31"/>
                  <a:pt x="77" y="31"/>
                  <a:pt x="77" y="31"/>
                </a:cubicBezTo>
                <a:cubicBezTo>
                  <a:pt x="87" y="38"/>
                  <a:pt x="93" y="49"/>
                  <a:pt x="93" y="62"/>
                </a:cubicBezTo>
                <a:cubicBezTo>
                  <a:pt x="93" y="82"/>
                  <a:pt x="77" y="98"/>
                  <a:pt x="57" y="100"/>
                </a:cubicBezTo>
                <a:cubicBezTo>
                  <a:pt x="57" y="94"/>
                  <a:pt x="57" y="94"/>
                  <a:pt x="57" y="94"/>
                </a:cubicBezTo>
                <a:cubicBezTo>
                  <a:pt x="32" y="108"/>
                  <a:pt x="32" y="108"/>
                  <a:pt x="32" y="108"/>
                </a:cubicBezTo>
                <a:cubicBezTo>
                  <a:pt x="57" y="123"/>
                  <a:pt x="57" y="123"/>
                  <a:pt x="57" y="123"/>
                </a:cubicBezTo>
                <a:cubicBezTo>
                  <a:pt x="57" y="117"/>
                  <a:pt x="57" y="117"/>
                  <a:pt x="57" y="117"/>
                </a:cubicBezTo>
                <a:cubicBezTo>
                  <a:pt x="86" y="116"/>
                  <a:pt x="110" y="91"/>
                  <a:pt x="110" y="62"/>
                </a:cubicBezTo>
                <a:cubicBezTo>
                  <a:pt x="110" y="44"/>
                  <a:pt x="102" y="28"/>
                  <a:pt x="88" y="17"/>
                </a:cubicBezTo>
                <a:moveTo>
                  <a:pt x="50" y="0"/>
                </a:moveTo>
                <a:cubicBezTo>
                  <a:pt x="50" y="7"/>
                  <a:pt x="50" y="7"/>
                  <a:pt x="50" y="7"/>
                </a:cubicBezTo>
                <a:cubicBezTo>
                  <a:pt x="22" y="9"/>
                  <a:pt x="0" y="33"/>
                  <a:pt x="0" y="62"/>
                </a:cubicBezTo>
                <a:cubicBezTo>
                  <a:pt x="0" y="78"/>
                  <a:pt x="7" y="93"/>
                  <a:pt x="19" y="103"/>
                </a:cubicBezTo>
                <a:cubicBezTo>
                  <a:pt x="30" y="90"/>
                  <a:pt x="30" y="90"/>
                  <a:pt x="30" y="90"/>
                </a:cubicBezTo>
                <a:cubicBezTo>
                  <a:pt x="22" y="83"/>
                  <a:pt x="17" y="73"/>
                  <a:pt x="17" y="62"/>
                </a:cubicBezTo>
                <a:cubicBezTo>
                  <a:pt x="17" y="42"/>
                  <a:pt x="31" y="26"/>
                  <a:pt x="50" y="24"/>
                </a:cubicBezTo>
                <a:cubicBezTo>
                  <a:pt x="50" y="30"/>
                  <a:pt x="50" y="30"/>
                  <a:pt x="50" y="30"/>
                </a:cubicBezTo>
                <a:cubicBezTo>
                  <a:pt x="75" y="15"/>
                  <a:pt x="75" y="15"/>
                  <a:pt x="75" y="15"/>
                </a:cubicBezTo>
                <a:cubicBezTo>
                  <a:pt x="50" y="0"/>
                  <a:pt x="50" y="0"/>
                  <a:pt x="50" y="0"/>
                </a:cubicBezTo>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2400">
              <a:solidFill>
                <a:srgbClr val="B2B2B2">
                  <a:lumMod val="50000"/>
                </a:srgbClr>
              </a:solidFill>
            </a:endParaRPr>
          </a:p>
        </p:txBody>
      </p:sp>
      <p:sp>
        <p:nvSpPr>
          <p:cNvPr id="57" name="Freeform 74"/>
          <p:cNvSpPr>
            <a:spLocks noEditPoints="1"/>
          </p:cNvSpPr>
          <p:nvPr/>
        </p:nvSpPr>
        <p:spPr bwMode="auto">
          <a:xfrm>
            <a:off x="7812222" y="4435702"/>
            <a:ext cx="333899" cy="300193"/>
          </a:xfrm>
          <a:custGeom>
            <a:avLst/>
            <a:gdLst>
              <a:gd name="T0" fmla="*/ 25 w 116"/>
              <a:gd name="T1" fmla="*/ 43 h 104"/>
              <a:gd name="T2" fmla="*/ 37 w 116"/>
              <a:gd name="T3" fmla="*/ 59 h 104"/>
              <a:gd name="T4" fmla="*/ 53 w 116"/>
              <a:gd name="T5" fmla="*/ 47 h 104"/>
              <a:gd name="T6" fmla="*/ 41 w 116"/>
              <a:gd name="T7" fmla="*/ 32 h 104"/>
              <a:gd name="T8" fmla="*/ 53 w 116"/>
              <a:gd name="T9" fmla="*/ 24 h 104"/>
              <a:gd name="T10" fmla="*/ 8 w 116"/>
              <a:gd name="T11" fmla="*/ 0 h 104"/>
              <a:gd name="T12" fmla="*/ 12 w 116"/>
              <a:gd name="T13" fmla="*/ 51 h 104"/>
              <a:gd name="T14" fmla="*/ 25 w 116"/>
              <a:gd name="T15" fmla="*/ 43 h 104"/>
              <a:gd name="T16" fmla="*/ 94 w 116"/>
              <a:gd name="T17" fmla="*/ 44 h 104"/>
              <a:gd name="T18" fmla="*/ 106 w 116"/>
              <a:gd name="T19" fmla="*/ 53 h 104"/>
              <a:gd name="T20" fmla="*/ 112 w 116"/>
              <a:gd name="T21" fmla="*/ 2 h 104"/>
              <a:gd name="T22" fmla="*/ 66 w 116"/>
              <a:gd name="T23" fmla="*/ 24 h 104"/>
              <a:gd name="T24" fmla="*/ 78 w 116"/>
              <a:gd name="T25" fmla="*/ 33 h 104"/>
              <a:gd name="T26" fmla="*/ 0 w 116"/>
              <a:gd name="T27" fmla="*/ 83 h 104"/>
              <a:gd name="T28" fmla="*/ 4 w 116"/>
              <a:gd name="T29" fmla="*/ 102 h 104"/>
              <a:gd name="T30" fmla="*/ 94 w 116"/>
              <a:gd name="T31" fmla="*/ 44 h 104"/>
              <a:gd name="T32" fmla="*/ 82 w 116"/>
              <a:gd name="T33" fmla="*/ 70 h 104"/>
              <a:gd name="T34" fmla="*/ 66 w 116"/>
              <a:gd name="T35" fmla="*/ 83 h 104"/>
              <a:gd name="T36" fmla="*/ 112 w 116"/>
              <a:gd name="T37" fmla="*/ 104 h 104"/>
              <a:gd name="T38" fmla="*/ 116 w 116"/>
              <a:gd name="T39" fmla="*/ 85 h 104"/>
              <a:gd name="T40" fmla="*/ 82 w 116"/>
              <a:gd name="T41" fmla="*/ 7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04">
                <a:moveTo>
                  <a:pt x="25" y="43"/>
                </a:moveTo>
                <a:cubicBezTo>
                  <a:pt x="28" y="48"/>
                  <a:pt x="32" y="54"/>
                  <a:pt x="37" y="59"/>
                </a:cubicBezTo>
                <a:cubicBezTo>
                  <a:pt x="42" y="55"/>
                  <a:pt x="48" y="52"/>
                  <a:pt x="53" y="47"/>
                </a:cubicBezTo>
                <a:cubicBezTo>
                  <a:pt x="49" y="42"/>
                  <a:pt x="45" y="37"/>
                  <a:pt x="41" y="32"/>
                </a:cubicBezTo>
                <a:cubicBezTo>
                  <a:pt x="53" y="24"/>
                  <a:pt x="53" y="24"/>
                  <a:pt x="53" y="24"/>
                </a:cubicBezTo>
                <a:cubicBezTo>
                  <a:pt x="8" y="0"/>
                  <a:pt x="8" y="0"/>
                  <a:pt x="8" y="0"/>
                </a:cubicBezTo>
                <a:cubicBezTo>
                  <a:pt x="12" y="51"/>
                  <a:pt x="12" y="51"/>
                  <a:pt x="12" y="51"/>
                </a:cubicBezTo>
                <a:lnTo>
                  <a:pt x="25" y="43"/>
                </a:lnTo>
                <a:close/>
                <a:moveTo>
                  <a:pt x="94" y="44"/>
                </a:moveTo>
                <a:cubicBezTo>
                  <a:pt x="106" y="53"/>
                  <a:pt x="106" y="53"/>
                  <a:pt x="106" y="53"/>
                </a:cubicBezTo>
                <a:cubicBezTo>
                  <a:pt x="112" y="2"/>
                  <a:pt x="112" y="2"/>
                  <a:pt x="112" y="2"/>
                </a:cubicBezTo>
                <a:cubicBezTo>
                  <a:pt x="66" y="24"/>
                  <a:pt x="66" y="24"/>
                  <a:pt x="66" y="24"/>
                </a:cubicBezTo>
                <a:cubicBezTo>
                  <a:pt x="78" y="33"/>
                  <a:pt x="78" y="33"/>
                  <a:pt x="78" y="33"/>
                </a:cubicBezTo>
                <a:cubicBezTo>
                  <a:pt x="49" y="73"/>
                  <a:pt x="1" y="83"/>
                  <a:pt x="0" y="83"/>
                </a:cubicBezTo>
                <a:cubicBezTo>
                  <a:pt x="4" y="102"/>
                  <a:pt x="4" y="102"/>
                  <a:pt x="4" y="102"/>
                </a:cubicBezTo>
                <a:cubicBezTo>
                  <a:pt x="6" y="102"/>
                  <a:pt x="61" y="91"/>
                  <a:pt x="94" y="44"/>
                </a:cubicBezTo>
                <a:close/>
                <a:moveTo>
                  <a:pt x="82" y="70"/>
                </a:moveTo>
                <a:cubicBezTo>
                  <a:pt x="77" y="75"/>
                  <a:pt x="71" y="80"/>
                  <a:pt x="66" y="83"/>
                </a:cubicBezTo>
                <a:cubicBezTo>
                  <a:pt x="89" y="99"/>
                  <a:pt x="110" y="104"/>
                  <a:pt x="112" y="104"/>
                </a:cubicBezTo>
                <a:cubicBezTo>
                  <a:pt x="116" y="85"/>
                  <a:pt x="116" y="85"/>
                  <a:pt x="116" y="85"/>
                </a:cubicBezTo>
                <a:cubicBezTo>
                  <a:pt x="116" y="85"/>
                  <a:pt x="100" y="81"/>
                  <a:pt x="82" y="70"/>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2400">
              <a:solidFill>
                <a:srgbClr val="B2B2B2">
                  <a:lumMod val="50000"/>
                </a:srgbClr>
              </a:solidFill>
            </a:endParaRPr>
          </a:p>
        </p:txBody>
      </p:sp>
      <p:grpSp>
        <p:nvGrpSpPr>
          <p:cNvPr id="58" name="组合 57"/>
          <p:cNvGrpSpPr/>
          <p:nvPr/>
        </p:nvGrpSpPr>
        <p:grpSpPr>
          <a:xfrm>
            <a:off x="4053413" y="2867768"/>
            <a:ext cx="2897844" cy="2335742"/>
            <a:chOff x="3271889" y="1967373"/>
            <a:chExt cx="2173383" cy="1751804"/>
          </a:xfrm>
        </p:grpSpPr>
        <p:sp>
          <p:nvSpPr>
            <p:cNvPr id="59" name="TextBox 27"/>
            <p:cNvSpPr>
              <a:spLocks noChangeArrowheads="1"/>
            </p:cNvSpPr>
            <p:nvPr/>
          </p:nvSpPr>
          <p:spPr bwMode="auto">
            <a:xfrm>
              <a:off x="3334725" y="2374016"/>
              <a:ext cx="2047709" cy="134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605" tIns="81303" rIns="162605" bIns="81303">
              <a:spAutoFit/>
            </a:bodyPr>
            <a:lstStyle/>
            <a:p>
              <a:pPr algn="just">
                <a:lnSpc>
                  <a:spcPct val="150000"/>
                </a:lnSpc>
              </a:pPr>
              <a:r>
                <a:rPr lang="en-US" altLang="zh-CN" sz="1200" dirty="0">
                  <a:solidFill>
                    <a:srgbClr val="FFFFFF"/>
                  </a:solidFill>
                  <a:latin typeface="微软雅黑" panose="020B0503020204020204" pitchFamily="34" charset="-122"/>
                  <a:ea typeface="微软雅黑" panose="020B0503020204020204" pitchFamily="34" charset="-122"/>
                </a:rPr>
                <a:t>Click here to add text content, such as keywords, some brief introductions, etc. Click here to add text content, such as keywords, some brief introductions, etc.</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60" name="文本框 71"/>
            <p:cNvSpPr txBox="1"/>
            <p:nvPr/>
          </p:nvSpPr>
          <p:spPr>
            <a:xfrm>
              <a:off x="3271889" y="1967373"/>
              <a:ext cx="2173383" cy="374717"/>
            </a:xfrm>
            <a:prstGeom prst="rect">
              <a:avLst/>
            </a:prstGeom>
            <a:noFill/>
          </p:spPr>
          <p:txBody>
            <a:bodyPr wrap="none" rtlCol="0">
              <a:spAutoFit/>
            </a:bodyPr>
            <a:lstStyle/>
            <a:p>
              <a:pPr algn="ctr">
                <a:lnSpc>
                  <a:spcPct val="150000"/>
                </a:lnSpc>
              </a:pPr>
              <a:r>
                <a:rPr lang="en-US" altLang="zh-CN" sz="2000" b="1" dirty="0">
                  <a:solidFill>
                    <a:srgbClr val="FFFFFF"/>
                  </a:solidFill>
                  <a:latin typeface="微软雅黑" panose="020B0503020204020204" pitchFamily="34" charset="-122"/>
                  <a:ea typeface="微软雅黑" panose="020B0503020204020204" pitchFamily="34" charset="-122"/>
                  <a:cs typeface="Arial Unicode MS" panose="020B0604020202020204" pitchFamily="34" charset="-122"/>
                </a:rPr>
                <a:t>Fill in the description</a:t>
              </a:r>
            </a:p>
          </p:txBody>
        </p:sp>
      </p:grpSp>
      <p:grpSp>
        <p:nvGrpSpPr>
          <p:cNvPr id="27" name="组合 26"/>
          <p:cNvGrpSpPr/>
          <p:nvPr/>
        </p:nvGrpSpPr>
        <p:grpSpPr>
          <a:xfrm>
            <a:off x="394446" y="0"/>
            <a:ext cx="5182389" cy="994611"/>
            <a:chOff x="394446" y="0"/>
            <a:chExt cx="5182389" cy="994611"/>
          </a:xfrm>
        </p:grpSpPr>
        <p:sp>
          <p:nvSpPr>
            <p:cNvPr id="28" name="文本框 27">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29" name="矩形 28">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38" name="组合 37"/>
            <p:cNvGrpSpPr/>
            <p:nvPr/>
          </p:nvGrpSpPr>
          <p:grpSpPr>
            <a:xfrm>
              <a:off x="394446" y="0"/>
              <a:ext cx="666734" cy="994611"/>
              <a:chOff x="514366" y="0"/>
              <a:chExt cx="666734" cy="994611"/>
            </a:xfrm>
          </p:grpSpPr>
          <p:sp>
            <p:nvSpPr>
              <p:cNvPr id="39" name="矩形 38"/>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TextBox 48"/>
              <p:cNvSpPr txBox="1"/>
              <p:nvPr/>
            </p:nvSpPr>
            <p:spPr>
              <a:xfrm>
                <a:off x="514366" y="97195"/>
                <a:ext cx="666734" cy="800219"/>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3</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187763630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0000">
                                      <p:stCondLst>
                                        <p:cond delay="0"/>
                                      </p:stCondLst>
                                      <p:iterate type="lt">
                                        <p:tmPct val="10000"/>
                                      </p:iterate>
                                      <p:childTnLst>
                                        <p:set>
                                          <p:cBhvr>
                                            <p:cTn id="6" dur="1" fill="hold">
                                              <p:stCondLst>
                                                <p:cond delay="0"/>
                                              </p:stCondLst>
                                            </p:cTn>
                                            <p:tgtEl>
                                              <p:spTgt spid="36"/>
                                            </p:tgtEl>
                                            <p:attrNameLst>
                                              <p:attrName>style.visibility</p:attrName>
                                            </p:attrNameLst>
                                          </p:cBhvr>
                                          <p:to>
                                            <p:strVal val="visible"/>
                                          </p:to>
                                        </p:set>
                                        <p:anim calcmode="lin" valueType="num" p14:bounceEnd="60000">
                                          <p:cBhvr additive="base">
                                            <p:cTn id="7" dur="500" fill="hold"/>
                                            <p:tgtEl>
                                              <p:spTgt spid="36"/>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2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1000"/>
                                            <p:tgtEl>
                                              <p:spTgt spid="30"/>
                                            </p:tgtEl>
                                          </p:cBhvr>
                                        </p:animEffect>
                                      </p:childTnLst>
                                    </p:cTn>
                                  </p:par>
                                </p:childTnLst>
                              </p:cTn>
                            </p:par>
                            <p:par>
                              <p:cTn id="13" fill="hold">
                                <p:stCondLst>
                                  <p:cond delay="1800"/>
                                </p:stCondLst>
                                <p:childTnLst>
                                  <p:par>
                                    <p:cTn id="14" presetID="21" presetClass="entr" presetSubtype="8"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heel(8)">
                                          <p:cBhvr>
                                            <p:cTn id="16" dur="2000"/>
                                            <p:tgtEl>
                                              <p:spTgt spid="37"/>
                                            </p:tgtEl>
                                          </p:cBhvr>
                                        </p:animEffect>
                                      </p:childTnLst>
                                    </p:cTn>
                                  </p:par>
                                </p:childTnLst>
                              </p:cTn>
                            </p:par>
                            <p:par>
                              <p:cTn id="17" fill="hold">
                                <p:stCondLst>
                                  <p:cond delay="3800"/>
                                </p:stCondLst>
                                <p:childTnLst>
                                  <p:par>
                                    <p:cTn id="18" presetID="16" presetClass="entr" presetSubtype="21"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barn(inVertical)">
                                          <p:cBhvr>
                                            <p:cTn id="20" dur="500"/>
                                            <p:tgtEl>
                                              <p:spTgt spid="58"/>
                                            </p:tgtEl>
                                          </p:cBhvr>
                                        </p:animEffect>
                                      </p:childTnLst>
                                    </p:cTn>
                                  </p:par>
                                </p:childTnLst>
                              </p:cTn>
                            </p:par>
                            <p:par>
                              <p:cTn id="21" fill="hold">
                                <p:stCondLst>
                                  <p:cond delay="4300"/>
                                </p:stCondLst>
                                <p:childTnLst>
                                  <p:par>
                                    <p:cTn id="22" presetID="2" presetClass="entr" presetSubtype="2"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500" fill="hold"/>
                                            <p:tgtEl>
                                              <p:spTgt spid="46"/>
                                            </p:tgtEl>
                                            <p:attrNameLst>
                                              <p:attrName>ppt_x</p:attrName>
                                            </p:attrNameLst>
                                          </p:cBhvr>
                                          <p:tavLst>
                                            <p:tav tm="0">
                                              <p:val>
                                                <p:strVal val="1+#ppt_w/2"/>
                                              </p:val>
                                            </p:tav>
                                            <p:tav tm="100000">
                                              <p:val>
                                                <p:strVal val="#ppt_x"/>
                                              </p:val>
                                            </p:tav>
                                          </p:tavLst>
                                        </p:anim>
                                        <p:anim calcmode="lin" valueType="num">
                                          <p:cBhvr additive="base">
                                            <p:cTn id="25" dur="500" fill="hold"/>
                                            <p:tgtEl>
                                              <p:spTgt spid="4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500" fill="hold"/>
                                            <p:tgtEl>
                                              <p:spTgt spid="50"/>
                                            </p:tgtEl>
                                            <p:attrNameLst>
                                              <p:attrName>ppt_x</p:attrName>
                                            </p:attrNameLst>
                                          </p:cBhvr>
                                          <p:tavLst>
                                            <p:tav tm="0">
                                              <p:val>
                                                <p:strVal val="1+#ppt_w/2"/>
                                              </p:val>
                                            </p:tav>
                                            <p:tav tm="100000">
                                              <p:val>
                                                <p:strVal val="#ppt_x"/>
                                              </p:val>
                                            </p:tav>
                                          </p:tavLst>
                                        </p:anim>
                                        <p:anim calcmode="lin" valueType="num">
                                          <p:cBhvr additive="base">
                                            <p:cTn id="29" dur="500" fill="hold"/>
                                            <p:tgtEl>
                                              <p:spTgt spid="50"/>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1+#ppt_w/2"/>
                                              </p:val>
                                            </p:tav>
                                            <p:tav tm="100000">
                                              <p:val>
                                                <p:strVal val="#ppt_x"/>
                                              </p:val>
                                            </p:tav>
                                          </p:tavLst>
                                        </p:anim>
                                        <p:anim calcmode="lin" valueType="num">
                                          <p:cBhvr additive="base">
                                            <p:cTn id="33" dur="500" fill="hold"/>
                                            <p:tgtEl>
                                              <p:spTgt spid="55"/>
                                            </p:tgtEl>
                                            <p:attrNameLst>
                                              <p:attrName>ppt_y</p:attrName>
                                            </p:attrNameLst>
                                          </p:cBhvr>
                                          <p:tavLst>
                                            <p:tav tm="0">
                                              <p:val>
                                                <p:strVal val="#ppt_y"/>
                                              </p:val>
                                            </p:tav>
                                            <p:tav tm="100000">
                                              <p:val>
                                                <p:strVal val="#ppt_y"/>
                                              </p:val>
                                            </p:tav>
                                          </p:tavLst>
                                        </p:anim>
                                      </p:childTnLst>
                                    </p:cTn>
                                  </p:par>
                                </p:childTnLst>
                              </p:cTn>
                            </p:par>
                            <p:par>
                              <p:cTn id="34" fill="hold">
                                <p:stCondLst>
                                  <p:cond delay="4800"/>
                                </p:stCondLst>
                                <p:childTnLst>
                                  <p:par>
                                    <p:cTn id="35" presetID="2" presetClass="entr" presetSubtype="2"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1+#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500" fill="hold"/>
                                            <p:tgtEl>
                                              <p:spTgt spid="51"/>
                                            </p:tgtEl>
                                            <p:attrNameLst>
                                              <p:attrName>ppt_x</p:attrName>
                                            </p:attrNameLst>
                                          </p:cBhvr>
                                          <p:tavLst>
                                            <p:tav tm="0">
                                              <p:val>
                                                <p:strVal val="1+#ppt_w/2"/>
                                              </p:val>
                                            </p:tav>
                                            <p:tav tm="100000">
                                              <p:val>
                                                <p:strVal val="#ppt_x"/>
                                              </p:val>
                                            </p:tav>
                                          </p:tavLst>
                                        </p:anim>
                                        <p:anim calcmode="lin" valueType="num">
                                          <p:cBhvr additive="base">
                                            <p:cTn id="42" dur="500" fill="hold"/>
                                            <p:tgtEl>
                                              <p:spTgt spid="51"/>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500" fill="hold"/>
                                            <p:tgtEl>
                                              <p:spTgt spid="56"/>
                                            </p:tgtEl>
                                            <p:attrNameLst>
                                              <p:attrName>ppt_x</p:attrName>
                                            </p:attrNameLst>
                                          </p:cBhvr>
                                          <p:tavLst>
                                            <p:tav tm="0">
                                              <p:val>
                                                <p:strVal val="1+#ppt_w/2"/>
                                              </p:val>
                                            </p:tav>
                                            <p:tav tm="100000">
                                              <p:val>
                                                <p:strVal val="#ppt_x"/>
                                              </p:val>
                                            </p:tav>
                                          </p:tavLst>
                                        </p:anim>
                                        <p:anim calcmode="lin" valueType="num">
                                          <p:cBhvr additive="base">
                                            <p:cTn id="46" dur="500" fill="hold"/>
                                            <p:tgtEl>
                                              <p:spTgt spid="56"/>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2" presetClass="entr" presetSubtype="2" fill="hold" grpId="0" nodeType="after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1+#ppt_w/2"/>
                                              </p:val>
                                            </p:tav>
                                            <p:tav tm="100000">
                                              <p:val>
                                                <p:strVal val="#ppt_x"/>
                                              </p:val>
                                            </p:tav>
                                          </p:tavLst>
                                        </p:anim>
                                        <p:anim calcmode="lin" valueType="num">
                                          <p:cBhvr additive="base">
                                            <p:cTn id="51" dur="500" fill="hold"/>
                                            <p:tgtEl>
                                              <p:spTgt spid="48"/>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 calcmode="lin" valueType="num">
                                          <p:cBhvr additive="base">
                                            <p:cTn id="54" dur="500" fill="hold"/>
                                            <p:tgtEl>
                                              <p:spTgt spid="52"/>
                                            </p:tgtEl>
                                            <p:attrNameLst>
                                              <p:attrName>ppt_x</p:attrName>
                                            </p:attrNameLst>
                                          </p:cBhvr>
                                          <p:tavLst>
                                            <p:tav tm="0">
                                              <p:val>
                                                <p:strVal val="1+#ppt_w/2"/>
                                              </p:val>
                                            </p:tav>
                                            <p:tav tm="100000">
                                              <p:val>
                                                <p:strVal val="#ppt_x"/>
                                              </p:val>
                                            </p:tav>
                                          </p:tavLst>
                                        </p:anim>
                                        <p:anim calcmode="lin" valueType="num">
                                          <p:cBhvr additive="base">
                                            <p:cTn id="55" dur="500" fill="hold"/>
                                            <p:tgtEl>
                                              <p:spTgt spid="52"/>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 calcmode="lin" valueType="num">
                                          <p:cBhvr additive="base">
                                            <p:cTn id="58" dur="500" fill="hold"/>
                                            <p:tgtEl>
                                              <p:spTgt spid="57"/>
                                            </p:tgtEl>
                                            <p:attrNameLst>
                                              <p:attrName>ppt_x</p:attrName>
                                            </p:attrNameLst>
                                          </p:cBhvr>
                                          <p:tavLst>
                                            <p:tav tm="0">
                                              <p:val>
                                                <p:strVal val="1+#ppt_w/2"/>
                                              </p:val>
                                            </p:tav>
                                            <p:tav tm="100000">
                                              <p:val>
                                                <p:strVal val="#ppt_x"/>
                                              </p:val>
                                            </p:tav>
                                          </p:tavLst>
                                        </p:anim>
                                        <p:anim calcmode="lin" valueType="num">
                                          <p:cBhvr additive="base">
                                            <p:cTn id="59" dur="500" fill="hold"/>
                                            <p:tgtEl>
                                              <p:spTgt spid="57"/>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2" presetClass="entr" presetSubtype="2"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500" fill="hold"/>
                                            <p:tgtEl>
                                              <p:spTgt spid="49"/>
                                            </p:tgtEl>
                                            <p:attrNameLst>
                                              <p:attrName>ppt_x</p:attrName>
                                            </p:attrNameLst>
                                          </p:cBhvr>
                                          <p:tavLst>
                                            <p:tav tm="0">
                                              <p:val>
                                                <p:strVal val="1+#ppt_w/2"/>
                                              </p:val>
                                            </p:tav>
                                            <p:tav tm="100000">
                                              <p:val>
                                                <p:strVal val="#ppt_x"/>
                                              </p:val>
                                            </p:tav>
                                          </p:tavLst>
                                        </p:anim>
                                        <p:anim calcmode="lin" valueType="num">
                                          <p:cBhvr additive="base">
                                            <p:cTn id="64" dur="500" fill="hold"/>
                                            <p:tgtEl>
                                              <p:spTgt spid="49"/>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6" grpId="0" animBg="1"/>
          <p:bldP spid="47" grpId="0" animBg="1"/>
          <p:bldP spid="48" grpId="0" animBg="1"/>
          <p:bldP spid="49" grpId="0" animBg="1"/>
          <p:bldP spid="50" grpId="0"/>
          <p:bldP spid="51" grpId="0"/>
          <p:bldP spid="52" grpId="0"/>
          <p:bldP spid="53" grpId="0"/>
          <p:bldP spid="54" grpId="0" animBg="1"/>
          <p:bldP spid="55" grpId="0" animBg="1"/>
          <p:bldP spid="56" grpId="0" animBg="1"/>
          <p:bldP spid="5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type="lt">
                                        <p:tmPct val="10000"/>
                                      </p:iterate>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800"/>
                                </p:stCondLst>
                                <p:childTnLst>
                                  <p:par>
                                    <p:cTn id="10" presetID="2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1000"/>
                                            <p:tgtEl>
                                              <p:spTgt spid="30"/>
                                            </p:tgtEl>
                                          </p:cBhvr>
                                        </p:animEffect>
                                      </p:childTnLst>
                                    </p:cTn>
                                  </p:par>
                                </p:childTnLst>
                              </p:cTn>
                            </p:par>
                            <p:par>
                              <p:cTn id="13" fill="hold">
                                <p:stCondLst>
                                  <p:cond delay="1800"/>
                                </p:stCondLst>
                                <p:childTnLst>
                                  <p:par>
                                    <p:cTn id="14" presetID="21" presetClass="entr" presetSubtype="8"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heel(8)">
                                          <p:cBhvr>
                                            <p:cTn id="16" dur="2000"/>
                                            <p:tgtEl>
                                              <p:spTgt spid="37"/>
                                            </p:tgtEl>
                                          </p:cBhvr>
                                        </p:animEffect>
                                      </p:childTnLst>
                                    </p:cTn>
                                  </p:par>
                                </p:childTnLst>
                              </p:cTn>
                            </p:par>
                            <p:par>
                              <p:cTn id="17" fill="hold">
                                <p:stCondLst>
                                  <p:cond delay="3800"/>
                                </p:stCondLst>
                                <p:childTnLst>
                                  <p:par>
                                    <p:cTn id="18" presetID="16" presetClass="entr" presetSubtype="21" fill="hold"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barn(inVertical)">
                                          <p:cBhvr>
                                            <p:cTn id="20" dur="500"/>
                                            <p:tgtEl>
                                              <p:spTgt spid="58"/>
                                            </p:tgtEl>
                                          </p:cBhvr>
                                        </p:animEffect>
                                      </p:childTnLst>
                                    </p:cTn>
                                  </p:par>
                                </p:childTnLst>
                              </p:cTn>
                            </p:par>
                            <p:par>
                              <p:cTn id="21" fill="hold">
                                <p:stCondLst>
                                  <p:cond delay="4300"/>
                                </p:stCondLst>
                                <p:childTnLst>
                                  <p:par>
                                    <p:cTn id="22" presetID="2" presetClass="entr" presetSubtype="2"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500" fill="hold"/>
                                            <p:tgtEl>
                                              <p:spTgt spid="46"/>
                                            </p:tgtEl>
                                            <p:attrNameLst>
                                              <p:attrName>ppt_x</p:attrName>
                                            </p:attrNameLst>
                                          </p:cBhvr>
                                          <p:tavLst>
                                            <p:tav tm="0">
                                              <p:val>
                                                <p:strVal val="1+#ppt_w/2"/>
                                              </p:val>
                                            </p:tav>
                                            <p:tav tm="100000">
                                              <p:val>
                                                <p:strVal val="#ppt_x"/>
                                              </p:val>
                                            </p:tav>
                                          </p:tavLst>
                                        </p:anim>
                                        <p:anim calcmode="lin" valueType="num">
                                          <p:cBhvr additive="base">
                                            <p:cTn id="25" dur="500" fill="hold"/>
                                            <p:tgtEl>
                                              <p:spTgt spid="4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500" fill="hold"/>
                                            <p:tgtEl>
                                              <p:spTgt spid="50"/>
                                            </p:tgtEl>
                                            <p:attrNameLst>
                                              <p:attrName>ppt_x</p:attrName>
                                            </p:attrNameLst>
                                          </p:cBhvr>
                                          <p:tavLst>
                                            <p:tav tm="0">
                                              <p:val>
                                                <p:strVal val="1+#ppt_w/2"/>
                                              </p:val>
                                            </p:tav>
                                            <p:tav tm="100000">
                                              <p:val>
                                                <p:strVal val="#ppt_x"/>
                                              </p:val>
                                            </p:tav>
                                          </p:tavLst>
                                        </p:anim>
                                        <p:anim calcmode="lin" valueType="num">
                                          <p:cBhvr additive="base">
                                            <p:cTn id="29" dur="500" fill="hold"/>
                                            <p:tgtEl>
                                              <p:spTgt spid="50"/>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1+#ppt_w/2"/>
                                              </p:val>
                                            </p:tav>
                                            <p:tav tm="100000">
                                              <p:val>
                                                <p:strVal val="#ppt_x"/>
                                              </p:val>
                                            </p:tav>
                                          </p:tavLst>
                                        </p:anim>
                                        <p:anim calcmode="lin" valueType="num">
                                          <p:cBhvr additive="base">
                                            <p:cTn id="33" dur="500" fill="hold"/>
                                            <p:tgtEl>
                                              <p:spTgt spid="55"/>
                                            </p:tgtEl>
                                            <p:attrNameLst>
                                              <p:attrName>ppt_y</p:attrName>
                                            </p:attrNameLst>
                                          </p:cBhvr>
                                          <p:tavLst>
                                            <p:tav tm="0">
                                              <p:val>
                                                <p:strVal val="#ppt_y"/>
                                              </p:val>
                                            </p:tav>
                                            <p:tav tm="100000">
                                              <p:val>
                                                <p:strVal val="#ppt_y"/>
                                              </p:val>
                                            </p:tav>
                                          </p:tavLst>
                                        </p:anim>
                                      </p:childTnLst>
                                    </p:cTn>
                                  </p:par>
                                </p:childTnLst>
                              </p:cTn>
                            </p:par>
                            <p:par>
                              <p:cTn id="34" fill="hold">
                                <p:stCondLst>
                                  <p:cond delay="4800"/>
                                </p:stCondLst>
                                <p:childTnLst>
                                  <p:par>
                                    <p:cTn id="35" presetID="2" presetClass="entr" presetSubtype="2"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1+#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500" fill="hold"/>
                                            <p:tgtEl>
                                              <p:spTgt spid="51"/>
                                            </p:tgtEl>
                                            <p:attrNameLst>
                                              <p:attrName>ppt_x</p:attrName>
                                            </p:attrNameLst>
                                          </p:cBhvr>
                                          <p:tavLst>
                                            <p:tav tm="0">
                                              <p:val>
                                                <p:strVal val="1+#ppt_w/2"/>
                                              </p:val>
                                            </p:tav>
                                            <p:tav tm="100000">
                                              <p:val>
                                                <p:strVal val="#ppt_x"/>
                                              </p:val>
                                            </p:tav>
                                          </p:tavLst>
                                        </p:anim>
                                        <p:anim calcmode="lin" valueType="num">
                                          <p:cBhvr additive="base">
                                            <p:cTn id="42" dur="500" fill="hold"/>
                                            <p:tgtEl>
                                              <p:spTgt spid="51"/>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500" fill="hold"/>
                                            <p:tgtEl>
                                              <p:spTgt spid="56"/>
                                            </p:tgtEl>
                                            <p:attrNameLst>
                                              <p:attrName>ppt_x</p:attrName>
                                            </p:attrNameLst>
                                          </p:cBhvr>
                                          <p:tavLst>
                                            <p:tav tm="0">
                                              <p:val>
                                                <p:strVal val="1+#ppt_w/2"/>
                                              </p:val>
                                            </p:tav>
                                            <p:tav tm="100000">
                                              <p:val>
                                                <p:strVal val="#ppt_x"/>
                                              </p:val>
                                            </p:tav>
                                          </p:tavLst>
                                        </p:anim>
                                        <p:anim calcmode="lin" valueType="num">
                                          <p:cBhvr additive="base">
                                            <p:cTn id="46" dur="500" fill="hold"/>
                                            <p:tgtEl>
                                              <p:spTgt spid="56"/>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2" presetClass="entr" presetSubtype="2" fill="hold" grpId="0" nodeType="after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1+#ppt_w/2"/>
                                              </p:val>
                                            </p:tav>
                                            <p:tav tm="100000">
                                              <p:val>
                                                <p:strVal val="#ppt_x"/>
                                              </p:val>
                                            </p:tav>
                                          </p:tavLst>
                                        </p:anim>
                                        <p:anim calcmode="lin" valueType="num">
                                          <p:cBhvr additive="base">
                                            <p:cTn id="51" dur="500" fill="hold"/>
                                            <p:tgtEl>
                                              <p:spTgt spid="48"/>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52"/>
                                            </p:tgtEl>
                                            <p:attrNameLst>
                                              <p:attrName>style.visibility</p:attrName>
                                            </p:attrNameLst>
                                          </p:cBhvr>
                                          <p:to>
                                            <p:strVal val="visible"/>
                                          </p:to>
                                        </p:set>
                                        <p:anim calcmode="lin" valueType="num">
                                          <p:cBhvr additive="base">
                                            <p:cTn id="54" dur="500" fill="hold"/>
                                            <p:tgtEl>
                                              <p:spTgt spid="52"/>
                                            </p:tgtEl>
                                            <p:attrNameLst>
                                              <p:attrName>ppt_x</p:attrName>
                                            </p:attrNameLst>
                                          </p:cBhvr>
                                          <p:tavLst>
                                            <p:tav tm="0">
                                              <p:val>
                                                <p:strVal val="1+#ppt_w/2"/>
                                              </p:val>
                                            </p:tav>
                                            <p:tav tm="100000">
                                              <p:val>
                                                <p:strVal val="#ppt_x"/>
                                              </p:val>
                                            </p:tav>
                                          </p:tavLst>
                                        </p:anim>
                                        <p:anim calcmode="lin" valueType="num">
                                          <p:cBhvr additive="base">
                                            <p:cTn id="55" dur="500" fill="hold"/>
                                            <p:tgtEl>
                                              <p:spTgt spid="52"/>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 calcmode="lin" valueType="num">
                                          <p:cBhvr additive="base">
                                            <p:cTn id="58" dur="500" fill="hold"/>
                                            <p:tgtEl>
                                              <p:spTgt spid="57"/>
                                            </p:tgtEl>
                                            <p:attrNameLst>
                                              <p:attrName>ppt_x</p:attrName>
                                            </p:attrNameLst>
                                          </p:cBhvr>
                                          <p:tavLst>
                                            <p:tav tm="0">
                                              <p:val>
                                                <p:strVal val="1+#ppt_w/2"/>
                                              </p:val>
                                            </p:tav>
                                            <p:tav tm="100000">
                                              <p:val>
                                                <p:strVal val="#ppt_x"/>
                                              </p:val>
                                            </p:tav>
                                          </p:tavLst>
                                        </p:anim>
                                        <p:anim calcmode="lin" valueType="num">
                                          <p:cBhvr additive="base">
                                            <p:cTn id="59" dur="500" fill="hold"/>
                                            <p:tgtEl>
                                              <p:spTgt spid="57"/>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2" presetClass="entr" presetSubtype="2"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 calcmode="lin" valueType="num">
                                          <p:cBhvr additive="base">
                                            <p:cTn id="63" dur="500" fill="hold"/>
                                            <p:tgtEl>
                                              <p:spTgt spid="49"/>
                                            </p:tgtEl>
                                            <p:attrNameLst>
                                              <p:attrName>ppt_x</p:attrName>
                                            </p:attrNameLst>
                                          </p:cBhvr>
                                          <p:tavLst>
                                            <p:tav tm="0">
                                              <p:val>
                                                <p:strVal val="1+#ppt_w/2"/>
                                              </p:val>
                                            </p:tav>
                                            <p:tav tm="100000">
                                              <p:val>
                                                <p:strVal val="#ppt_x"/>
                                              </p:val>
                                            </p:tav>
                                          </p:tavLst>
                                        </p:anim>
                                        <p:anim calcmode="lin" valueType="num">
                                          <p:cBhvr additive="base">
                                            <p:cTn id="64" dur="500" fill="hold"/>
                                            <p:tgtEl>
                                              <p:spTgt spid="49"/>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6" grpId="0" animBg="1"/>
          <p:bldP spid="47" grpId="0" animBg="1"/>
          <p:bldP spid="48" grpId="0" animBg="1"/>
          <p:bldP spid="49" grpId="0" animBg="1"/>
          <p:bldP spid="50" grpId="0"/>
          <p:bldP spid="51" grpId="0"/>
          <p:bldP spid="52" grpId="0"/>
          <p:bldP spid="53" grpId="0"/>
          <p:bldP spid="54" grpId="0" animBg="1"/>
          <p:bldP spid="55" grpId="0" animBg="1"/>
          <p:bldP spid="56" grpId="0" animBg="1"/>
          <p:bldP spid="57"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372693916"/>
              </p:ext>
            </p:extLst>
          </p:nvPr>
        </p:nvGraphicFramePr>
        <p:xfrm>
          <a:off x="838200" y="2009223"/>
          <a:ext cx="5013960" cy="22140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2496051655"/>
              </p:ext>
            </p:extLst>
          </p:nvPr>
        </p:nvGraphicFramePr>
        <p:xfrm>
          <a:off x="6431280" y="2009222"/>
          <a:ext cx="5013960" cy="2214033"/>
        </p:xfrm>
        <a:graphic>
          <a:graphicData uri="http://schemas.openxmlformats.org/drawingml/2006/chart">
            <c:chart xmlns:c="http://schemas.openxmlformats.org/drawingml/2006/chart" xmlns:r="http://schemas.openxmlformats.org/officeDocument/2006/relationships" r:id="rId4"/>
          </a:graphicData>
        </a:graphic>
      </p:graphicFrame>
      <p:cxnSp>
        <p:nvCxnSpPr>
          <p:cNvPr id="8" name="Straight Connector 7"/>
          <p:cNvCxnSpPr/>
          <p:nvPr/>
        </p:nvCxnSpPr>
        <p:spPr>
          <a:xfrm>
            <a:off x="6093171" y="2097274"/>
            <a:ext cx="0" cy="4236720"/>
          </a:xfrm>
          <a:prstGeom prst="line">
            <a:avLst/>
          </a:prstGeom>
          <a:ln w="12700">
            <a:solidFill>
              <a:schemeClr val="tx2">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96636" y="4580833"/>
            <a:ext cx="1625445" cy="369332"/>
          </a:xfrm>
          <a:prstGeom prst="rect">
            <a:avLst/>
          </a:prstGeom>
          <a:noFill/>
        </p:spPr>
        <p:txBody>
          <a:bodyPr wrap="none" lIns="91440" tIns="45720" rIns="91440" bIns="45720" rtlCol="0">
            <a:spAutoFit/>
          </a:bodyPr>
          <a:lstStyle/>
          <a:p>
            <a:r>
              <a:rPr lang="en-US" altLang="zh-CN"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id-ID"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13" name="TextBox 12"/>
          <p:cNvSpPr txBox="1"/>
          <p:nvPr/>
        </p:nvSpPr>
        <p:spPr>
          <a:xfrm>
            <a:off x="896637" y="4871213"/>
            <a:ext cx="1343638" cy="646331"/>
          </a:xfrm>
          <a:prstGeom prst="rect">
            <a:avLst/>
          </a:prstGeom>
          <a:noFill/>
        </p:spPr>
        <p:txBody>
          <a:bodyPr wrap="none" lIns="91440" tIns="45720" rIns="91440" bIns="45720" rtlCol="0">
            <a:spAutoFit/>
          </a:bodyPr>
          <a:lstStyle/>
          <a:p>
            <a:r>
              <a:rPr lang="id-ID" sz="3600" b="1" dirty="0">
                <a:solidFill>
                  <a:srgbClr val="596784"/>
                </a:solidFill>
                <a:latin typeface="方正黑体简体" panose="02010601030101010101" pitchFamily="2" charset="-122"/>
                <a:ea typeface="方正黑体简体" panose="02010601030101010101" pitchFamily="2" charset="-122"/>
                <a:cs typeface="+mn-ea"/>
                <a:sym typeface="+mn-lt"/>
              </a:rPr>
              <a:t>$37M</a:t>
            </a:r>
          </a:p>
        </p:txBody>
      </p:sp>
      <p:sp>
        <p:nvSpPr>
          <p:cNvPr id="14" name="TextBox 13"/>
          <p:cNvSpPr txBox="1"/>
          <p:nvPr/>
        </p:nvSpPr>
        <p:spPr>
          <a:xfrm>
            <a:off x="6474659" y="4557009"/>
            <a:ext cx="1625445" cy="369332"/>
          </a:xfrm>
          <a:prstGeom prst="rect">
            <a:avLst/>
          </a:prstGeom>
          <a:noFill/>
        </p:spPr>
        <p:txBody>
          <a:bodyPr wrap="none" lIns="91440" tIns="45720" rIns="91440" bIns="45720" rtlCol="0">
            <a:spAutoFit/>
          </a:bodyPr>
          <a:lstStyle/>
          <a:p>
            <a:r>
              <a:rPr lang="en-US" altLang="zh-CN"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id-ID"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16" name="TextBox 15"/>
          <p:cNvSpPr txBox="1"/>
          <p:nvPr/>
        </p:nvSpPr>
        <p:spPr>
          <a:xfrm>
            <a:off x="6474659" y="4871213"/>
            <a:ext cx="1343638" cy="646331"/>
          </a:xfrm>
          <a:prstGeom prst="rect">
            <a:avLst/>
          </a:prstGeom>
          <a:noFill/>
        </p:spPr>
        <p:txBody>
          <a:bodyPr wrap="none" lIns="91440" tIns="45720" rIns="91440" bIns="45720" rtlCol="0">
            <a:spAutoFit/>
          </a:bodyPr>
          <a:lstStyle/>
          <a:p>
            <a:r>
              <a:rPr lang="id-ID" sz="3600" b="1" dirty="0">
                <a:solidFill>
                  <a:srgbClr val="596784"/>
                </a:solidFill>
                <a:latin typeface="方正黑体简体" panose="02010601030101010101" pitchFamily="2" charset="-122"/>
                <a:ea typeface="方正黑体简体" panose="02010601030101010101" pitchFamily="2" charset="-122"/>
                <a:cs typeface="+mn-ea"/>
                <a:sym typeface="+mn-lt"/>
              </a:rPr>
              <a:t>$37M</a:t>
            </a:r>
          </a:p>
        </p:txBody>
      </p:sp>
      <p:sp>
        <p:nvSpPr>
          <p:cNvPr id="17" name="TextBox 16"/>
          <p:cNvSpPr txBox="1"/>
          <p:nvPr/>
        </p:nvSpPr>
        <p:spPr>
          <a:xfrm>
            <a:off x="1084828" y="5531888"/>
            <a:ext cx="872355" cy="318100"/>
          </a:xfrm>
          <a:prstGeom prst="rect">
            <a:avLst/>
          </a:prstGeom>
          <a:noFill/>
        </p:spPr>
        <p:txBody>
          <a:bodyPr wrap="none" lIns="91440" tIns="45720" rIns="91440" bIns="45720" rtlCol="0">
            <a:spAutoFit/>
          </a:bodyPr>
          <a:lstStyle/>
          <a:p>
            <a:r>
              <a:rPr lang="id-ID" sz="1467" b="1"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920,000</a:t>
            </a:r>
            <a:endParaRPr lang="en-US" sz="1467" b="1"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sp>
        <p:nvSpPr>
          <p:cNvPr id="19" name="TextBox 18"/>
          <p:cNvSpPr txBox="1"/>
          <p:nvPr/>
        </p:nvSpPr>
        <p:spPr>
          <a:xfrm>
            <a:off x="1084825" y="5807924"/>
            <a:ext cx="1889048" cy="256545"/>
          </a:xfrm>
          <a:prstGeom prst="rect">
            <a:avLst/>
          </a:prstGeom>
          <a:noFill/>
        </p:spPr>
        <p:txBody>
          <a:bodyPr wrap="square" lIns="91440" tIns="45720" rIns="91440" bIns="45720" rtlCol="0">
            <a:spAutoFit/>
          </a:bodyPr>
          <a:lstStyle/>
          <a:p>
            <a:r>
              <a:rPr lang="en-US" sz="1067"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Lorem ipsum dolor sit </a:t>
            </a:r>
            <a:r>
              <a:rPr lang="en-US" sz="1067" dirty="0" err="1">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amet</a:t>
            </a:r>
            <a:r>
              <a:rPr lang="en-US" sz="1067"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a:t>
            </a:r>
          </a:p>
        </p:txBody>
      </p:sp>
      <p:sp>
        <p:nvSpPr>
          <p:cNvPr id="21" name="Oval 20"/>
          <p:cNvSpPr/>
          <p:nvPr/>
        </p:nvSpPr>
        <p:spPr>
          <a:xfrm>
            <a:off x="984171" y="5700107"/>
            <a:ext cx="91440" cy="91440"/>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chemeClr val="tx1"/>
              </a:solidFill>
              <a:latin typeface="方正黑体简体" panose="02010601030101010101" pitchFamily="2" charset="-122"/>
              <a:ea typeface="方正黑体简体" panose="02010601030101010101" pitchFamily="2" charset="-122"/>
              <a:cs typeface="+mn-ea"/>
              <a:sym typeface="+mn-lt"/>
            </a:endParaRPr>
          </a:p>
        </p:txBody>
      </p:sp>
      <p:sp>
        <p:nvSpPr>
          <p:cNvPr id="23" name="TextBox 22"/>
          <p:cNvSpPr txBox="1"/>
          <p:nvPr/>
        </p:nvSpPr>
        <p:spPr>
          <a:xfrm>
            <a:off x="6755284" y="5531888"/>
            <a:ext cx="872355" cy="318100"/>
          </a:xfrm>
          <a:prstGeom prst="rect">
            <a:avLst/>
          </a:prstGeom>
          <a:noFill/>
        </p:spPr>
        <p:txBody>
          <a:bodyPr wrap="none" lIns="91440" tIns="45720" rIns="91440" bIns="45720" rtlCol="0">
            <a:spAutoFit/>
          </a:bodyPr>
          <a:lstStyle/>
          <a:p>
            <a:r>
              <a:rPr lang="id-ID" sz="1467" b="1"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5</a:t>
            </a:r>
            <a:r>
              <a:rPr lang="en-US" sz="1467" b="1"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20,000</a:t>
            </a:r>
          </a:p>
        </p:txBody>
      </p:sp>
      <p:sp>
        <p:nvSpPr>
          <p:cNvPr id="25" name="TextBox 24"/>
          <p:cNvSpPr txBox="1"/>
          <p:nvPr/>
        </p:nvSpPr>
        <p:spPr>
          <a:xfrm>
            <a:off x="6755283" y="5807924"/>
            <a:ext cx="1889048" cy="256545"/>
          </a:xfrm>
          <a:prstGeom prst="rect">
            <a:avLst/>
          </a:prstGeom>
          <a:noFill/>
        </p:spPr>
        <p:txBody>
          <a:bodyPr wrap="square" lIns="91440" tIns="45720" rIns="91440" bIns="45720" rtlCol="0">
            <a:spAutoFit/>
          </a:bodyPr>
          <a:lstStyle/>
          <a:p>
            <a:r>
              <a:rPr lang="en-US" sz="1067">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Lorem ipsum dolor sit amet.</a:t>
            </a:r>
          </a:p>
        </p:txBody>
      </p:sp>
      <p:sp>
        <p:nvSpPr>
          <p:cNvPr id="27" name="Oval 26"/>
          <p:cNvSpPr/>
          <p:nvPr/>
        </p:nvSpPr>
        <p:spPr>
          <a:xfrm>
            <a:off x="6654627" y="5700107"/>
            <a:ext cx="91440" cy="91440"/>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chemeClr val="tx1"/>
              </a:solidFill>
              <a:latin typeface="方正黑体简体" panose="02010601030101010101" pitchFamily="2" charset="-122"/>
              <a:ea typeface="方正黑体简体" panose="02010601030101010101" pitchFamily="2" charset="-122"/>
              <a:cs typeface="+mn-ea"/>
              <a:sym typeface="+mn-lt"/>
            </a:endParaRPr>
          </a:p>
        </p:txBody>
      </p:sp>
      <p:sp>
        <p:nvSpPr>
          <p:cNvPr id="29" name="Text Placeholder 8">
            <a:extLst>
              <a:ext uri="{FF2B5EF4-FFF2-40B4-BE49-F238E27FC236}">
                <a16:creationId xmlns:a16="http://schemas.microsoft.com/office/drawing/2014/main" id="{F2136A76-B6CA-4B36-9AEC-0757D6E8218A}"/>
              </a:ext>
            </a:extLst>
          </p:cNvPr>
          <p:cNvSpPr txBox="1">
            <a:spLocks/>
          </p:cNvSpPr>
          <p:nvPr/>
        </p:nvSpPr>
        <p:spPr>
          <a:xfrm>
            <a:off x="2935211" y="4881007"/>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600" b="1" dirty="0">
                <a:solidFill>
                  <a:schemeClr val="tx1">
                    <a:lumMod val="65000"/>
                    <a:lumOff val="35000"/>
                  </a:schemeClr>
                </a:solidFill>
                <a:latin typeface="方正黑体简体" panose="02010601030101010101" pitchFamily="2" charset="-122"/>
                <a:ea typeface="方正黑体简体" panose="02010601030101010101" pitchFamily="2" charset="-122"/>
                <a:sym typeface="微软雅黑" panose="020B0503020204020204" pitchFamily="34" charset="-122"/>
              </a:rPr>
              <a:t>Add title text</a:t>
            </a:r>
          </a:p>
        </p:txBody>
      </p:sp>
      <p:sp>
        <p:nvSpPr>
          <p:cNvPr id="30" name="Text Placeholder 9">
            <a:extLst>
              <a:ext uri="{FF2B5EF4-FFF2-40B4-BE49-F238E27FC236}">
                <a16:creationId xmlns:a16="http://schemas.microsoft.com/office/drawing/2014/main" id="{6A0F83D9-F545-45DB-9155-B68D98327657}"/>
              </a:ext>
            </a:extLst>
          </p:cNvPr>
          <p:cNvSpPr txBox="1">
            <a:spLocks/>
          </p:cNvSpPr>
          <p:nvPr/>
        </p:nvSpPr>
        <p:spPr>
          <a:xfrm>
            <a:off x="2935211" y="5167246"/>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sz="1200" dirty="0">
                <a:solidFill>
                  <a:schemeClr val="tx1">
                    <a:lumMod val="50000"/>
                    <a:lumOff val="50000"/>
                  </a:schemeClr>
                </a:solidFill>
                <a:latin typeface="方正黑体简体" panose="02010601030101010101" pitchFamily="2" charset="-122"/>
                <a:ea typeface="方正黑体简体" panose="02010601030101010101" pitchFamily="2" charset="-122"/>
                <a:sym typeface="微软雅黑" panose="020B0503020204020204" pitchFamily="34" charset="-122"/>
              </a:rPr>
              <a:t>Click here to add content, content to match the title. </a:t>
            </a:r>
            <a:endParaRPr lang="en-AU" altLang="zh-CN" sz="1200" dirty="0">
              <a:solidFill>
                <a:schemeClr val="tx1">
                  <a:lumMod val="50000"/>
                  <a:lumOff val="50000"/>
                </a:schemeClr>
              </a:solidFill>
              <a:latin typeface="方正黑体简体" panose="02010601030101010101" pitchFamily="2" charset="-122"/>
              <a:ea typeface="方正黑体简体" panose="02010601030101010101" pitchFamily="2" charset="-122"/>
              <a:sym typeface="微软雅黑" panose="020B0503020204020204" pitchFamily="34" charset="-122"/>
            </a:endParaRPr>
          </a:p>
        </p:txBody>
      </p:sp>
      <p:sp>
        <p:nvSpPr>
          <p:cNvPr id="31" name="Text Placeholder 8">
            <a:extLst>
              <a:ext uri="{FF2B5EF4-FFF2-40B4-BE49-F238E27FC236}">
                <a16:creationId xmlns:a16="http://schemas.microsoft.com/office/drawing/2014/main" id="{0CDC22CA-DBCB-48CF-918D-A891FFE3A69F}"/>
              </a:ext>
            </a:extLst>
          </p:cNvPr>
          <p:cNvSpPr txBox="1">
            <a:spLocks/>
          </p:cNvSpPr>
          <p:nvPr/>
        </p:nvSpPr>
        <p:spPr>
          <a:xfrm>
            <a:off x="8703685" y="4881007"/>
            <a:ext cx="2009593" cy="33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600" b="1" dirty="0">
                <a:solidFill>
                  <a:schemeClr val="tx1">
                    <a:lumMod val="65000"/>
                    <a:lumOff val="35000"/>
                  </a:schemeClr>
                </a:solidFill>
                <a:latin typeface="方正黑体简体" panose="02010601030101010101" pitchFamily="2" charset="-122"/>
                <a:ea typeface="方正黑体简体" panose="02010601030101010101" pitchFamily="2" charset="-122"/>
                <a:sym typeface="微软雅黑" panose="020B0503020204020204" pitchFamily="34" charset="-122"/>
              </a:rPr>
              <a:t>Add title text</a:t>
            </a:r>
          </a:p>
        </p:txBody>
      </p:sp>
      <p:sp>
        <p:nvSpPr>
          <p:cNvPr id="32" name="Text Placeholder 9">
            <a:extLst>
              <a:ext uri="{FF2B5EF4-FFF2-40B4-BE49-F238E27FC236}">
                <a16:creationId xmlns:a16="http://schemas.microsoft.com/office/drawing/2014/main" id="{5CC98301-9C71-4F9D-B325-ED1BAB95CAD6}"/>
              </a:ext>
            </a:extLst>
          </p:cNvPr>
          <p:cNvSpPr txBox="1">
            <a:spLocks/>
          </p:cNvSpPr>
          <p:nvPr/>
        </p:nvSpPr>
        <p:spPr>
          <a:xfrm>
            <a:off x="8703685" y="5167246"/>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CN" sz="1200" dirty="0">
                <a:solidFill>
                  <a:schemeClr val="tx1">
                    <a:lumMod val="50000"/>
                    <a:lumOff val="50000"/>
                  </a:schemeClr>
                </a:solidFill>
                <a:latin typeface="方正黑体简体" panose="02010601030101010101" pitchFamily="2" charset="-122"/>
                <a:ea typeface="方正黑体简体" panose="02010601030101010101" pitchFamily="2" charset="-122"/>
                <a:sym typeface="微软雅黑" panose="020B0503020204020204" pitchFamily="34" charset="-122"/>
              </a:rPr>
              <a:t>Click here to add content, content to match the title. </a:t>
            </a:r>
            <a:endParaRPr lang="en-AU" altLang="zh-CN" sz="1200" dirty="0">
              <a:solidFill>
                <a:schemeClr val="tx1">
                  <a:lumMod val="50000"/>
                  <a:lumOff val="50000"/>
                </a:schemeClr>
              </a:solidFill>
              <a:latin typeface="方正黑体简体" panose="02010601030101010101" pitchFamily="2" charset="-122"/>
              <a:ea typeface="方正黑体简体" panose="02010601030101010101" pitchFamily="2" charset="-122"/>
              <a:sym typeface="微软雅黑" panose="020B0503020204020204" pitchFamily="34" charset="-122"/>
            </a:endParaRPr>
          </a:p>
        </p:txBody>
      </p:sp>
      <p:grpSp>
        <p:nvGrpSpPr>
          <p:cNvPr id="20" name="组合 19"/>
          <p:cNvGrpSpPr/>
          <p:nvPr/>
        </p:nvGrpSpPr>
        <p:grpSpPr>
          <a:xfrm>
            <a:off x="394446" y="0"/>
            <a:ext cx="5182389" cy="994611"/>
            <a:chOff x="394446" y="0"/>
            <a:chExt cx="5182389" cy="994611"/>
          </a:xfrm>
        </p:grpSpPr>
        <p:sp>
          <p:nvSpPr>
            <p:cNvPr id="22" name="文本框 21">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24" name="矩形 23">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26" name="组合 25"/>
            <p:cNvGrpSpPr/>
            <p:nvPr/>
          </p:nvGrpSpPr>
          <p:grpSpPr>
            <a:xfrm>
              <a:off x="394446" y="0"/>
              <a:ext cx="666734" cy="994611"/>
              <a:chOff x="514366" y="0"/>
              <a:chExt cx="666734" cy="994611"/>
            </a:xfrm>
          </p:grpSpPr>
          <p:sp>
            <p:nvSpPr>
              <p:cNvPr id="28" name="矩形 27"/>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TextBox 48"/>
              <p:cNvSpPr txBox="1"/>
              <p:nvPr/>
            </p:nvSpPr>
            <p:spPr>
              <a:xfrm>
                <a:off x="514366" y="97195"/>
                <a:ext cx="666734" cy="724173"/>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4</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386398771"/>
      </p:ext>
    </p:extLst>
  </p:cSld>
  <p:clrMapOvr>
    <a:masterClrMapping/>
  </p:clrMapOvr>
  <mc:AlternateContent xmlns:mc="http://schemas.openxmlformats.org/markup-compatibility/2006" xmlns:p14="http://schemas.microsoft.com/office/powerpoint/2010/main">
    <mc:Choice Requires="p14">
      <p:transition spd="slow" p14:dur="1250" advClick="0" advTm="2000">
        <p14:switch dir="r"/>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par>
                          <p:cTn id="53" fill="hold">
                            <p:stCondLst>
                              <p:cond delay="3000"/>
                            </p:stCondLst>
                            <p:childTnLst>
                              <p:par>
                                <p:cTn id="54" presetID="53" presetClass="entr" presetSubtype="16" fill="hold" grpId="0" nodeType="afterEffect">
                                  <p:stCondLst>
                                    <p:cond delay="0"/>
                                  </p:stCondLst>
                                  <p:childTnLst>
                                    <p:set>
                                      <p:cBhvr>
                                        <p:cTn id="55" dur="1" fill="hold">
                                          <p:stCondLst>
                                            <p:cond delay="0"/>
                                          </p:stCondLst>
                                        </p:cTn>
                                        <p:tgtEl>
                                          <p:spTgt spid="29">
                                            <p:txEl>
                                              <p:pRg st="0" end="0"/>
                                            </p:txEl>
                                          </p:spTgt>
                                        </p:tgtEl>
                                        <p:attrNameLst>
                                          <p:attrName>style.visibility</p:attrName>
                                        </p:attrNameLst>
                                      </p:cBhvr>
                                      <p:to>
                                        <p:strVal val="visible"/>
                                      </p:to>
                                    </p:set>
                                    <p:anim calcmode="lin" valueType="num">
                                      <p:cBhvr>
                                        <p:cTn id="56"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29">
                                            <p:txEl>
                                              <p:pRg st="0" end="0"/>
                                            </p:txEl>
                                          </p:spTgt>
                                        </p:tgtEl>
                                      </p:cBhvr>
                                    </p:animEffect>
                                  </p:childTnLst>
                                </p:cTn>
                              </p:par>
                            </p:childTnLst>
                          </p:cTn>
                        </p:par>
                        <p:par>
                          <p:cTn id="59" fill="hold">
                            <p:stCondLst>
                              <p:cond delay="3500"/>
                            </p:stCondLst>
                            <p:childTnLst>
                              <p:par>
                                <p:cTn id="60" presetID="22" presetClass="entr" presetSubtype="4" fill="hold" grpId="0" nodeType="afterEffect">
                                  <p:stCondLst>
                                    <p:cond delay="0"/>
                                  </p:stCondLst>
                                  <p:childTnLst>
                                    <p:set>
                                      <p:cBhvr>
                                        <p:cTn id="61" dur="1" fill="hold">
                                          <p:stCondLst>
                                            <p:cond delay="0"/>
                                          </p:stCondLst>
                                        </p:cTn>
                                        <p:tgtEl>
                                          <p:spTgt spid="30">
                                            <p:txEl>
                                              <p:pRg st="0" end="0"/>
                                            </p:txEl>
                                          </p:spTgt>
                                        </p:tgtEl>
                                        <p:attrNameLst>
                                          <p:attrName>style.visibility</p:attrName>
                                        </p:attrNameLst>
                                      </p:cBhvr>
                                      <p:to>
                                        <p:strVal val="visible"/>
                                      </p:to>
                                    </p:set>
                                    <p:animEffect transition="in" filter="wipe(down)">
                                      <p:cBhvr>
                                        <p:cTn id="62" dur="500"/>
                                        <p:tgtEl>
                                          <p:spTgt spid="30">
                                            <p:txEl>
                                              <p:pRg st="0" end="0"/>
                                            </p:txEl>
                                          </p:spTgt>
                                        </p:tgtEl>
                                      </p:cBhvr>
                                    </p:animEffect>
                                  </p:childTnLst>
                                </p:cTn>
                              </p:par>
                            </p:childTnLst>
                          </p:cTn>
                        </p:par>
                        <p:par>
                          <p:cTn id="63" fill="hold">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31">
                                            <p:txEl>
                                              <p:pRg st="0" end="0"/>
                                            </p:txEl>
                                          </p:spTgt>
                                        </p:tgtEl>
                                        <p:attrNameLst>
                                          <p:attrName>style.visibility</p:attrName>
                                        </p:attrNameLst>
                                      </p:cBhvr>
                                      <p:to>
                                        <p:strVal val="visible"/>
                                      </p:to>
                                    </p:set>
                                    <p:anim calcmode="lin" valueType="num">
                                      <p:cBhvr>
                                        <p:cTn id="66"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67"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68" dur="500"/>
                                        <p:tgtEl>
                                          <p:spTgt spid="31">
                                            <p:txEl>
                                              <p:pRg st="0" end="0"/>
                                            </p:txEl>
                                          </p:spTgt>
                                        </p:tgtEl>
                                      </p:cBhvr>
                                    </p:animEffect>
                                  </p:childTnLst>
                                </p:cTn>
                              </p:par>
                            </p:childTnLst>
                          </p:cTn>
                        </p:par>
                        <p:par>
                          <p:cTn id="69" fill="hold">
                            <p:stCondLst>
                              <p:cond delay="4500"/>
                            </p:stCondLst>
                            <p:childTnLst>
                              <p:par>
                                <p:cTn id="70" presetID="22" presetClass="entr" presetSubtype="4" fill="hold" grpId="0" nodeType="afterEffect">
                                  <p:stCondLst>
                                    <p:cond delay="0"/>
                                  </p:stCondLst>
                                  <p:childTnLst>
                                    <p:set>
                                      <p:cBhvr>
                                        <p:cTn id="71" dur="1" fill="hold">
                                          <p:stCondLst>
                                            <p:cond delay="0"/>
                                          </p:stCondLst>
                                        </p:cTn>
                                        <p:tgtEl>
                                          <p:spTgt spid="32">
                                            <p:txEl>
                                              <p:pRg st="0" end="0"/>
                                            </p:txEl>
                                          </p:spTgt>
                                        </p:tgtEl>
                                        <p:attrNameLst>
                                          <p:attrName>style.visibility</p:attrName>
                                        </p:attrNameLst>
                                      </p:cBhvr>
                                      <p:to>
                                        <p:strVal val="visible"/>
                                      </p:to>
                                    </p:set>
                                    <p:animEffect transition="in" filter="wipe(down)">
                                      <p:cBhvr>
                                        <p:cTn id="72"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P spid="11" grpId="0"/>
      <p:bldP spid="13" grpId="0"/>
      <p:bldP spid="14" grpId="0"/>
      <p:bldP spid="16" grpId="0"/>
      <p:bldP spid="17" grpId="0"/>
      <p:bldP spid="19" grpId="0"/>
      <p:bldP spid="21" grpId="0" animBg="1"/>
      <p:bldP spid="23" grpId="0"/>
      <p:bldP spid="25" grpId="0"/>
      <p:bldP spid="27" grpId="0" animBg="1"/>
      <p:bldP spid="29" grpId="0" build="p"/>
      <p:bldP spid="30" grpId="0" build="p"/>
      <p:bldP spid="31" grpId="0" build="p"/>
      <p:bldP spid="3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任意多边形 60"/>
          <p:cNvSpPr/>
          <p:nvPr/>
        </p:nvSpPr>
        <p:spPr>
          <a:xfrm>
            <a:off x="1282701" y="2250517"/>
            <a:ext cx="1526152" cy="1626104"/>
          </a:xfrm>
          <a:custGeom>
            <a:avLst/>
            <a:gdLst>
              <a:gd name="connsiteX0" fmla="*/ 0 w 1132114"/>
              <a:gd name="connsiteY0" fmla="*/ 0 h 1206260"/>
              <a:gd name="connsiteX1" fmla="*/ 1132114 w 1132114"/>
              <a:gd name="connsiteY1" fmla="*/ 0 h 1206260"/>
              <a:gd name="connsiteX2" fmla="*/ 1132114 w 1132114"/>
              <a:gd name="connsiteY2" fmla="*/ 1045028 h 1206260"/>
              <a:gd name="connsiteX3" fmla="*/ 771848 w 1132114"/>
              <a:gd name="connsiteY3" fmla="*/ 1045028 h 1206260"/>
              <a:gd name="connsiteX4" fmla="*/ 566057 w 1132114"/>
              <a:gd name="connsiteY4" fmla="*/ 1206260 h 1206260"/>
              <a:gd name="connsiteX5" fmla="*/ 360266 w 1132114"/>
              <a:gd name="connsiteY5" fmla="*/ 1045028 h 1206260"/>
              <a:gd name="connsiteX6" fmla="*/ 0 w 1132114"/>
              <a:gd name="connsiteY6" fmla="*/ 1045028 h 120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114" h="1206260">
                <a:moveTo>
                  <a:pt x="0" y="0"/>
                </a:moveTo>
                <a:lnTo>
                  <a:pt x="1132114" y="0"/>
                </a:lnTo>
                <a:lnTo>
                  <a:pt x="1132114" y="1045028"/>
                </a:lnTo>
                <a:lnTo>
                  <a:pt x="771848" y="1045028"/>
                </a:lnTo>
                <a:lnTo>
                  <a:pt x="566057" y="1206260"/>
                </a:lnTo>
                <a:lnTo>
                  <a:pt x="360266" y="1045028"/>
                </a:lnTo>
                <a:lnTo>
                  <a:pt x="0" y="1045028"/>
                </a:lnTo>
                <a:close/>
              </a:path>
            </a:pathLst>
          </a:custGeom>
          <a:solidFill>
            <a:srgbClr val="596784"/>
          </a:solidFill>
          <a:ln>
            <a:solidFill>
              <a:schemeClr val="bg1">
                <a:lumMod val="95000"/>
              </a:schemeClr>
            </a:solidFill>
          </a:ln>
          <a:effectLst>
            <a:outerShdw blurRad="508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Add title</a:t>
            </a:r>
            <a:endParaRPr lang="zh-CN" altLang="en-US" b="1" dirty="0">
              <a:latin typeface="微软雅黑" panose="020B0503020204020204" pitchFamily="34" charset="-122"/>
              <a:ea typeface="微软雅黑" panose="020B0503020204020204" pitchFamily="34" charset="-122"/>
            </a:endParaRPr>
          </a:p>
        </p:txBody>
      </p:sp>
      <p:sp>
        <p:nvSpPr>
          <p:cNvPr id="62" name="任意多边形 61"/>
          <p:cNvSpPr/>
          <p:nvPr/>
        </p:nvSpPr>
        <p:spPr>
          <a:xfrm>
            <a:off x="3982849" y="2250517"/>
            <a:ext cx="1526152" cy="1626104"/>
          </a:xfrm>
          <a:custGeom>
            <a:avLst/>
            <a:gdLst>
              <a:gd name="connsiteX0" fmla="*/ 0 w 1132114"/>
              <a:gd name="connsiteY0" fmla="*/ 0 h 1206260"/>
              <a:gd name="connsiteX1" fmla="*/ 1132114 w 1132114"/>
              <a:gd name="connsiteY1" fmla="*/ 0 h 1206260"/>
              <a:gd name="connsiteX2" fmla="*/ 1132114 w 1132114"/>
              <a:gd name="connsiteY2" fmla="*/ 1045028 h 1206260"/>
              <a:gd name="connsiteX3" fmla="*/ 771848 w 1132114"/>
              <a:gd name="connsiteY3" fmla="*/ 1045028 h 1206260"/>
              <a:gd name="connsiteX4" fmla="*/ 566057 w 1132114"/>
              <a:gd name="connsiteY4" fmla="*/ 1206260 h 1206260"/>
              <a:gd name="connsiteX5" fmla="*/ 360266 w 1132114"/>
              <a:gd name="connsiteY5" fmla="*/ 1045028 h 1206260"/>
              <a:gd name="connsiteX6" fmla="*/ 0 w 1132114"/>
              <a:gd name="connsiteY6" fmla="*/ 1045028 h 120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114" h="1206260">
                <a:moveTo>
                  <a:pt x="0" y="0"/>
                </a:moveTo>
                <a:lnTo>
                  <a:pt x="1132114" y="0"/>
                </a:lnTo>
                <a:lnTo>
                  <a:pt x="1132114" y="1045028"/>
                </a:lnTo>
                <a:lnTo>
                  <a:pt x="771848" y="1045028"/>
                </a:lnTo>
                <a:lnTo>
                  <a:pt x="566057" y="1206260"/>
                </a:lnTo>
                <a:lnTo>
                  <a:pt x="360266" y="1045028"/>
                </a:lnTo>
                <a:lnTo>
                  <a:pt x="0" y="1045028"/>
                </a:lnTo>
                <a:close/>
              </a:path>
            </a:pathLst>
          </a:custGeom>
          <a:solidFill>
            <a:srgbClr val="FFB407"/>
          </a:solidFill>
          <a:ln>
            <a:solidFill>
              <a:schemeClr val="bg1">
                <a:lumMod val="95000"/>
              </a:schemeClr>
            </a:solidFill>
          </a:ln>
          <a:effectLst>
            <a:outerShdw blurRad="508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Add title</a:t>
            </a:r>
            <a:endParaRPr lang="zh-CN" altLang="en-US" b="1" dirty="0">
              <a:latin typeface="微软雅黑" panose="020B0503020204020204" pitchFamily="34" charset="-122"/>
              <a:ea typeface="微软雅黑" panose="020B0503020204020204" pitchFamily="34" charset="-122"/>
            </a:endParaRPr>
          </a:p>
        </p:txBody>
      </p:sp>
      <p:sp>
        <p:nvSpPr>
          <p:cNvPr id="63" name="任意多边形 62"/>
          <p:cNvSpPr/>
          <p:nvPr/>
        </p:nvSpPr>
        <p:spPr>
          <a:xfrm>
            <a:off x="6682997" y="2250517"/>
            <a:ext cx="1526152" cy="1626104"/>
          </a:xfrm>
          <a:custGeom>
            <a:avLst/>
            <a:gdLst>
              <a:gd name="connsiteX0" fmla="*/ 0 w 1132114"/>
              <a:gd name="connsiteY0" fmla="*/ 0 h 1206260"/>
              <a:gd name="connsiteX1" fmla="*/ 1132114 w 1132114"/>
              <a:gd name="connsiteY1" fmla="*/ 0 h 1206260"/>
              <a:gd name="connsiteX2" fmla="*/ 1132114 w 1132114"/>
              <a:gd name="connsiteY2" fmla="*/ 1045028 h 1206260"/>
              <a:gd name="connsiteX3" fmla="*/ 771848 w 1132114"/>
              <a:gd name="connsiteY3" fmla="*/ 1045028 h 1206260"/>
              <a:gd name="connsiteX4" fmla="*/ 566057 w 1132114"/>
              <a:gd name="connsiteY4" fmla="*/ 1206260 h 1206260"/>
              <a:gd name="connsiteX5" fmla="*/ 360266 w 1132114"/>
              <a:gd name="connsiteY5" fmla="*/ 1045028 h 1206260"/>
              <a:gd name="connsiteX6" fmla="*/ 0 w 1132114"/>
              <a:gd name="connsiteY6" fmla="*/ 1045028 h 120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114" h="1206260">
                <a:moveTo>
                  <a:pt x="0" y="0"/>
                </a:moveTo>
                <a:lnTo>
                  <a:pt x="1132114" y="0"/>
                </a:lnTo>
                <a:lnTo>
                  <a:pt x="1132114" y="1045028"/>
                </a:lnTo>
                <a:lnTo>
                  <a:pt x="771848" y="1045028"/>
                </a:lnTo>
                <a:lnTo>
                  <a:pt x="566057" y="1206260"/>
                </a:lnTo>
                <a:lnTo>
                  <a:pt x="360266" y="1045028"/>
                </a:lnTo>
                <a:lnTo>
                  <a:pt x="0" y="1045028"/>
                </a:lnTo>
                <a:close/>
              </a:path>
            </a:pathLst>
          </a:custGeom>
          <a:solidFill>
            <a:srgbClr val="596784"/>
          </a:solidFill>
          <a:ln>
            <a:solidFill>
              <a:schemeClr val="bg1">
                <a:lumMod val="95000"/>
              </a:schemeClr>
            </a:solidFill>
          </a:ln>
          <a:effectLst>
            <a:outerShdw blurRad="508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Add title</a:t>
            </a:r>
            <a:endParaRPr lang="zh-CN" altLang="en-US" b="1" dirty="0">
              <a:latin typeface="微软雅黑" panose="020B0503020204020204" pitchFamily="34" charset="-122"/>
              <a:ea typeface="微软雅黑" panose="020B0503020204020204" pitchFamily="34" charset="-122"/>
            </a:endParaRPr>
          </a:p>
        </p:txBody>
      </p:sp>
      <p:sp>
        <p:nvSpPr>
          <p:cNvPr id="64" name="任意多边形 63"/>
          <p:cNvSpPr/>
          <p:nvPr/>
        </p:nvSpPr>
        <p:spPr>
          <a:xfrm>
            <a:off x="9383148" y="2250517"/>
            <a:ext cx="1526152" cy="1626104"/>
          </a:xfrm>
          <a:custGeom>
            <a:avLst/>
            <a:gdLst>
              <a:gd name="connsiteX0" fmla="*/ 0 w 1132114"/>
              <a:gd name="connsiteY0" fmla="*/ 0 h 1206260"/>
              <a:gd name="connsiteX1" fmla="*/ 1132114 w 1132114"/>
              <a:gd name="connsiteY1" fmla="*/ 0 h 1206260"/>
              <a:gd name="connsiteX2" fmla="*/ 1132114 w 1132114"/>
              <a:gd name="connsiteY2" fmla="*/ 1045028 h 1206260"/>
              <a:gd name="connsiteX3" fmla="*/ 771848 w 1132114"/>
              <a:gd name="connsiteY3" fmla="*/ 1045028 h 1206260"/>
              <a:gd name="connsiteX4" fmla="*/ 566057 w 1132114"/>
              <a:gd name="connsiteY4" fmla="*/ 1206260 h 1206260"/>
              <a:gd name="connsiteX5" fmla="*/ 360266 w 1132114"/>
              <a:gd name="connsiteY5" fmla="*/ 1045028 h 1206260"/>
              <a:gd name="connsiteX6" fmla="*/ 0 w 1132114"/>
              <a:gd name="connsiteY6" fmla="*/ 1045028 h 120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114" h="1206260">
                <a:moveTo>
                  <a:pt x="0" y="0"/>
                </a:moveTo>
                <a:lnTo>
                  <a:pt x="1132114" y="0"/>
                </a:lnTo>
                <a:lnTo>
                  <a:pt x="1132114" y="1045028"/>
                </a:lnTo>
                <a:lnTo>
                  <a:pt x="771848" y="1045028"/>
                </a:lnTo>
                <a:lnTo>
                  <a:pt x="566057" y="1206260"/>
                </a:lnTo>
                <a:lnTo>
                  <a:pt x="360266" y="1045028"/>
                </a:lnTo>
                <a:lnTo>
                  <a:pt x="0" y="1045028"/>
                </a:lnTo>
                <a:close/>
              </a:path>
            </a:pathLst>
          </a:custGeom>
          <a:solidFill>
            <a:srgbClr val="FFB407"/>
          </a:solidFill>
          <a:ln>
            <a:solidFill>
              <a:schemeClr val="bg1">
                <a:lumMod val="95000"/>
              </a:schemeClr>
            </a:solidFill>
          </a:ln>
          <a:effectLst>
            <a:outerShdw blurRad="508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pitchFamily="34" charset="-122"/>
                <a:ea typeface="微软雅黑" panose="020B0503020204020204" pitchFamily="34" charset="-122"/>
              </a:rPr>
              <a:t>Add title</a:t>
            </a:r>
            <a:endParaRPr lang="zh-CN" altLang="en-US" b="1" dirty="0">
              <a:latin typeface="微软雅黑" panose="020B0503020204020204" pitchFamily="34" charset="-122"/>
              <a:ea typeface="微软雅黑" panose="020B0503020204020204" pitchFamily="34" charset="-122"/>
            </a:endParaRPr>
          </a:p>
        </p:txBody>
      </p:sp>
      <p:grpSp>
        <p:nvGrpSpPr>
          <p:cNvPr id="65" name="组合 64"/>
          <p:cNvGrpSpPr/>
          <p:nvPr/>
        </p:nvGrpSpPr>
        <p:grpSpPr>
          <a:xfrm>
            <a:off x="600890" y="4205912"/>
            <a:ext cx="2859237" cy="1613224"/>
            <a:chOff x="541829" y="4831840"/>
            <a:chExt cx="3129850" cy="1613224"/>
          </a:xfrm>
        </p:grpSpPr>
        <p:sp>
          <p:nvSpPr>
            <p:cNvPr id="66" name="矩形 65"/>
            <p:cNvSpPr/>
            <p:nvPr/>
          </p:nvSpPr>
          <p:spPr>
            <a:xfrm>
              <a:off x="541829" y="4831840"/>
              <a:ext cx="3129850" cy="338554"/>
            </a:xfrm>
            <a:prstGeom prst="rect">
              <a:avLst/>
            </a:prstGeom>
          </p:spPr>
          <p:txBody>
            <a:bodyPr wrap="square">
              <a:spAutoFit/>
            </a:bodyPr>
            <a:lstStyle/>
            <a:p>
              <a:pPr algn="ct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Fill in the description</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660267" y="5277372"/>
              <a:ext cx="2744876" cy="1167692"/>
            </a:xfrm>
            <a:prstGeom prst="rect">
              <a:avLst/>
            </a:prstGeom>
            <a:noFill/>
          </p:spPr>
          <p:txBody>
            <a:bodyPr wrap="square" rtlCol="0">
              <a:spAutoFit/>
            </a:bodyPr>
            <a:lstStyle/>
            <a:p>
              <a:pPr algn="ct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3460128" y="4205912"/>
            <a:ext cx="2507548" cy="1613224"/>
            <a:chOff x="3341464" y="4831305"/>
            <a:chExt cx="2744876" cy="1613224"/>
          </a:xfrm>
        </p:grpSpPr>
        <p:sp>
          <p:nvSpPr>
            <p:cNvPr id="69" name="矩形 68"/>
            <p:cNvSpPr/>
            <p:nvPr/>
          </p:nvSpPr>
          <p:spPr>
            <a:xfrm>
              <a:off x="3341464" y="4831305"/>
              <a:ext cx="2660212" cy="338554"/>
            </a:xfrm>
            <a:prstGeom prst="rect">
              <a:avLst/>
            </a:prstGeom>
          </p:spPr>
          <p:txBody>
            <a:bodyPr wrap="square">
              <a:spAutoFit/>
            </a:bodyPr>
            <a:lstStyle/>
            <a:p>
              <a:pPr algn="ct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Fill in the description</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3341464" y="5276837"/>
              <a:ext cx="2744876" cy="1167692"/>
            </a:xfrm>
            <a:prstGeom prst="rect">
              <a:avLst/>
            </a:prstGeom>
            <a:noFill/>
          </p:spPr>
          <p:txBody>
            <a:bodyPr wrap="square" rtlCol="0">
              <a:spAutoFit/>
            </a:bodyPr>
            <a:lstStyle/>
            <a:p>
              <a:pPr algn="ct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6116576" y="4205912"/>
            <a:ext cx="2584892" cy="1613224"/>
            <a:chOff x="5990591" y="4684347"/>
            <a:chExt cx="2829540" cy="1613224"/>
          </a:xfrm>
        </p:grpSpPr>
        <p:sp>
          <p:nvSpPr>
            <p:cNvPr id="72" name="矩形 71"/>
            <p:cNvSpPr/>
            <p:nvPr/>
          </p:nvSpPr>
          <p:spPr>
            <a:xfrm>
              <a:off x="5990591" y="4684347"/>
              <a:ext cx="2829540" cy="338554"/>
            </a:xfrm>
            <a:prstGeom prst="rect">
              <a:avLst/>
            </a:prstGeom>
          </p:spPr>
          <p:txBody>
            <a:bodyPr wrap="square">
              <a:spAutoFit/>
            </a:bodyPr>
            <a:lstStyle/>
            <a:p>
              <a:pPr algn="ct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Fill in the description</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6075255" y="5129879"/>
              <a:ext cx="2744876" cy="1167692"/>
            </a:xfrm>
            <a:prstGeom prst="rect">
              <a:avLst/>
            </a:prstGeom>
            <a:noFill/>
          </p:spPr>
          <p:txBody>
            <a:bodyPr wrap="square" rtlCol="0">
              <a:spAutoFit/>
            </a:bodyPr>
            <a:lstStyle/>
            <a:p>
              <a:pPr algn="ct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8909753" y="4205912"/>
            <a:ext cx="2681358" cy="1613224"/>
            <a:chOff x="8791088" y="4847973"/>
            <a:chExt cx="2935136" cy="1613224"/>
          </a:xfrm>
        </p:grpSpPr>
        <p:sp>
          <p:nvSpPr>
            <p:cNvPr id="75" name="矩形 74"/>
            <p:cNvSpPr/>
            <p:nvPr/>
          </p:nvSpPr>
          <p:spPr>
            <a:xfrm>
              <a:off x="8791088" y="4847973"/>
              <a:ext cx="2935136" cy="338554"/>
            </a:xfrm>
            <a:prstGeom prst="rect">
              <a:avLst/>
            </a:prstGeom>
          </p:spPr>
          <p:txBody>
            <a:bodyPr wrap="square">
              <a:spAutoFit/>
            </a:bodyPr>
            <a:lstStyle/>
            <a:p>
              <a:pPr algn="ct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Fill in the description</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8791088" y="5293505"/>
              <a:ext cx="2744876" cy="1167692"/>
            </a:xfrm>
            <a:prstGeom prst="rect">
              <a:avLst/>
            </a:prstGeom>
            <a:noFill/>
          </p:spPr>
          <p:txBody>
            <a:bodyPr wrap="square" rtlCol="0">
              <a:spAutoFit/>
            </a:bodyPr>
            <a:lstStyle/>
            <a:p>
              <a:pPr algn="ct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77" name="加号 76"/>
          <p:cNvSpPr/>
          <p:nvPr/>
        </p:nvSpPr>
        <p:spPr>
          <a:xfrm>
            <a:off x="3153535" y="2821253"/>
            <a:ext cx="484632" cy="484632"/>
          </a:xfrm>
          <a:prstGeom prst="mathPl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78" name="加号 77"/>
          <p:cNvSpPr/>
          <p:nvPr/>
        </p:nvSpPr>
        <p:spPr>
          <a:xfrm>
            <a:off x="5853683" y="2821253"/>
            <a:ext cx="484632" cy="484632"/>
          </a:xfrm>
          <a:prstGeom prst="mathPl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sp>
        <p:nvSpPr>
          <p:cNvPr id="79" name="加号 78"/>
          <p:cNvSpPr/>
          <p:nvPr/>
        </p:nvSpPr>
        <p:spPr>
          <a:xfrm>
            <a:off x="8553831" y="2821253"/>
            <a:ext cx="484632" cy="484632"/>
          </a:xfrm>
          <a:prstGeom prst="mathPl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endParaRPr>
          </a:p>
        </p:txBody>
      </p:sp>
      <p:grpSp>
        <p:nvGrpSpPr>
          <p:cNvPr id="24" name="组合 23"/>
          <p:cNvGrpSpPr/>
          <p:nvPr/>
        </p:nvGrpSpPr>
        <p:grpSpPr>
          <a:xfrm>
            <a:off x="394446" y="0"/>
            <a:ext cx="5182389" cy="994611"/>
            <a:chOff x="394446" y="0"/>
            <a:chExt cx="5182389" cy="994611"/>
          </a:xfrm>
        </p:grpSpPr>
        <p:sp>
          <p:nvSpPr>
            <p:cNvPr id="25" name="文本框 24">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26" name="矩形 25">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27" name="组合 26"/>
            <p:cNvGrpSpPr/>
            <p:nvPr/>
          </p:nvGrpSpPr>
          <p:grpSpPr>
            <a:xfrm>
              <a:off x="394446" y="0"/>
              <a:ext cx="666734" cy="994611"/>
              <a:chOff x="514366" y="0"/>
              <a:chExt cx="666734" cy="994611"/>
            </a:xfrm>
          </p:grpSpPr>
          <p:sp>
            <p:nvSpPr>
              <p:cNvPr id="28" name="矩形 27"/>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TextBox 48"/>
              <p:cNvSpPr txBox="1"/>
              <p:nvPr/>
            </p:nvSpPr>
            <p:spPr>
              <a:xfrm>
                <a:off x="514366" y="97195"/>
                <a:ext cx="666734" cy="800219"/>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3</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96653663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1000"/>
                                        <p:tgtEl>
                                          <p:spTgt spid="65"/>
                                        </p:tgtEl>
                                      </p:cBhvr>
                                    </p:animEffect>
                                    <p:anim calcmode="lin" valueType="num">
                                      <p:cBhvr>
                                        <p:cTn id="13" dur="1000" fill="hold"/>
                                        <p:tgtEl>
                                          <p:spTgt spid="65"/>
                                        </p:tgtEl>
                                        <p:attrNameLst>
                                          <p:attrName>ppt_x</p:attrName>
                                        </p:attrNameLst>
                                      </p:cBhvr>
                                      <p:tavLst>
                                        <p:tav tm="0">
                                          <p:val>
                                            <p:strVal val="#ppt_x"/>
                                          </p:val>
                                        </p:tav>
                                        <p:tav tm="100000">
                                          <p:val>
                                            <p:strVal val="#ppt_x"/>
                                          </p:val>
                                        </p:tav>
                                      </p:tavLst>
                                    </p:anim>
                                    <p:anim calcmode="lin" valueType="num">
                                      <p:cBhvr>
                                        <p:cTn id="14" dur="1000" fill="hold"/>
                                        <p:tgtEl>
                                          <p:spTgt spid="6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1000"/>
                                        <p:tgtEl>
                                          <p:spTgt spid="68"/>
                                        </p:tgtEl>
                                      </p:cBhvr>
                                    </p:animEffect>
                                    <p:anim calcmode="lin" valueType="num">
                                      <p:cBhvr>
                                        <p:cTn id="30" dur="1000" fill="hold"/>
                                        <p:tgtEl>
                                          <p:spTgt spid="68"/>
                                        </p:tgtEl>
                                        <p:attrNameLst>
                                          <p:attrName>ppt_x</p:attrName>
                                        </p:attrNameLst>
                                      </p:cBhvr>
                                      <p:tavLst>
                                        <p:tav tm="0">
                                          <p:val>
                                            <p:strVal val="#ppt_x"/>
                                          </p:val>
                                        </p:tav>
                                        <p:tav tm="100000">
                                          <p:val>
                                            <p:strVal val="#ppt_x"/>
                                          </p:val>
                                        </p:tav>
                                      </p:tavLst>
                                    </p:anim>
                                    <p:anim calcmode="lin" valueType="num">
                                      <p:cBhvr>
                                        <p:cTn id="31" dur="1000" fill="hold"/>
                                        <p:tgtEl>
                                          <p:spTgt spid="68"/>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p:cTn id="35" dur="500" fill="hold"/>
                                        <p:tgtEl>
                                          <p:spTgt spid="78"/>
                                        </p:tgtEl>
                                        <p:attrNameLst>
                                          <p:attrName>ppt_w</p:attrName>
                                        </p:attrNameLst>
                                      </p:cBhvr>
                                      <p:tavLst>
                                        <p:tav tm="0">
                                          <p:val>
                                            <p:fltVal val="0"/>
                                          </p:val>
                                        </p:tav>
                                        <p:tav tm="100000">
                                          <p:val>
                                            <p:strVal val="#ppt_w"/>
                                          </p:val>
                                        </p:tav>
                                      </p:tavLst>
                                    </p:anim>
                                    <p:anim calcmode="lin" valueType="num">
                                      <p:cBhvr>
                                        <p:cTn id="36" dur="500" fill="hold"/>
                                        <p:tgtEl>
                                          <p:spTgt spid="78"/>
                                        </p:tgtEl>
                                        <p:attrNameLst>
                                          <p:attrName>ppt_h</p:attrName>
                                        </p:attrNameLst>
                                      </p:cBhvr>
                                      <p:tavLst>
                                        <p:tav tm="0">
                                          <p:val>
                                            <p:fltVal val="0"/>
                                          </p:val>
                                        </p:tav>
                                        <p:tav tm="100000">
                                          <p:val>
                                            <p:strVal val="#ppt_h"/>
                                          </p:val>
                                        </p:tav>
                                      </p:tavLst>
                                    </p:anim>
                                    <p:animEffect transition="in" filter="fade">
                                      <p:cBhvr>
                                        <p:cTn id="37" dur="500"/>
                                        <p:tgtEl>
                                          <p:spTgt spid="78"/>
                                        </p:tgtEl>
                                      </p:cBhvr>
                                    </p:animEffect>
                                  </p:childTnLst>
                                </p:cTn>
                              </p:par>
                            </p:childTnLst>
                          </p:cTn>
                        </p:par>
                        <p:par>
                          <p:cTn id="38" fill="hold">
                            <p:stCondLst>
                              <p:cond delay="3000"/>
                            </p:stCondLst>
                            <p:childTnLst>
                              <p:par>
                                <p:cTn id="39" presetID="47"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1000"/>
                                        <p:tgtEl>
                                          <p:spTgt spid="71"/>
                                        </p:tgtEl>
                                      </p:cBhvr>
                                    </p:animEffect>
                                    <p:anim calcmode="lin" valueType="num">
                                      <p:cBhvr>
                                        <p:cTn id="47" dur="1000" fill="hold"/>
                                        <p:tgtEl>
                                          <p:spTgt spid="71"/>
                                        </p:tgtEl>
                                        <p:attrNameLst>
                                          <p:attrName>ppt_x</p:attrName>
                                        </p:attrNameLst>
                                      </p:cBhvr>
                                      <p:tavLst>
                                        <p:tav tm="0">
                                          <p:val>
                                            <p:strVal val="#ppt_x"/>
                                          </p:val>
                                        </p:tav>
                                        <p:tav tm="100000">
                                          <p:val>
                                            <p:strVal val="#ppt_x"/>
                                          </p:val>
                                        </p:tav>
                                      </p:tavLst>
                                    </p:anim>
                                    <p:anim calcmode="lin" valueType="num">
                                      <p:cBhvr>
                                        <p:cTn id="48" dur="1000" fill="hold"/>
                                        <p:tgtEl>
                                          <p:spTgt spid="71"/>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9"/>
                                        </p:tgtEl>
                                        <p:attrNameLst>
                                          <p:attrName>style.visibility</p:attrName>
                                        </p:attrNameLst>
                                      </p:cBhvr>
                                      <p:to>
                                        <p:strVal val="visible"/>
                                      </p:to>
                                    </p:set>
                                    <p:anim calcmode="lin" valueType="num">
                                      <p:cBhvr>
                                        <p:cTn id="52" dur="500" fill="hold"/>
                                        <p:tgtEl>
                                          <p:spTgt spid="79"/>
                                        </p:tgtEl>
                                        <p:attrNameLst>
                                          <p:attrName>ppt_w</p:attrName>
                                        </p:attrNameLst>
                                      </p:cBhvr>
                                      <p:tavLst>
                                        <p:tav tm="0">
                                          <p:val>
                                            <p:fltVal val="0"/>
                                          </p:val>
                                        </p:tav>
                                        <p:tav tm="100000">
                                          <p:val>
                                            <p:strVal val="#ppt_w"/>
                                          </p:val>
                                        </p:tav>
                                      </p:tavLst>
                                    </p:anim>
                                    <p:anim calcmode="lin" valueType="num">
                                      <p:cBhvr>
                                        <p:cTn id="53" dur="500" fill="hold"/>
                                        <p:tgtEl>
                                          <p:spTgt spid="79"/>
                                        </p:tgtEl>
                                        <p:attrNameLst>
                                          <p:attrName>ppt_h</p:attrName>
                                        </p:attrNameLst>
                                      </p:cBhvr>
                                      <p:tavLst>
                                        <p:tav tm="0">
                                          <p:val>
                                            <p:fltVal val="0"/>
                                          </p:val>
                                        </p:tav>
                                        <p:tav tm="100000">
                                          <p:val>
                                            <p:strVal val="#ppt_h"/>
                                          </p:val>
                                        </p:tav>
                                      </p:tavLst>
                                    </p:anim>
                                    <p:animEffect transition="in" filter="fade">
                                      <p:cBhvr>
                                        <p:cTn id="54" dur="500"/>
                                        <p:tgtEl>
                                          <p:spTgt spid="79"/>
                                        </p:tgtEl>
                                      </p:cBhvr>
                                    </p:animEffect>
                                  </p:childTnLst>
                                </p:cTn>
                              </p:par>
                            </p:childTnLst>
                          </p:cTn>
                        </p:par>
                        <p:par>
                          <p:cTn id="55" fill="hold">
                            <p:stCondLst>
                              <p:cond delay="4500"/>
                            </p:stCondLst>
                            <p:childTnLst>
                              <p:par>
                                <p:cTn id="56" presetID="47" presetClass="entr" presetSubtype="0"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1000"/>
                                        <p:tgtEl>
                                          <p:spTgt spid="64"/>
                                        </p:tgtEl>
                                      </p:cBhvr>
                                    </p:animEffect>
                                    <p:anim calcmode="lin" valueType="num">
                                      <p:cBhvr>
                                        <p:cTn id="59" dur="1000" fill="hold"/>
                                        <p:tgtEl>
                                          <p:spTgt spid="64"/>
                                        </p:tgtEl>
                                        <p:attrNameLst>
                                          <p:attrName>ppt_x</p:attrName>
                                        </p:attrNameLst>
                                      </p:cBhvr>
                                      <p:tavLst>
                                        <p:tav tm="0">
                                          <p:val>
                                            <p:strVal val="#ppt_x"/>
                                          </p:val>
                                        </p:tav>
                                        <p:tav tm="100000">
                                          <p:val>
                                            <p:strVal val="#ppt_x"/>
                                          </p:val>
                                        </p:tav>
                                      </p:tavLst>
                                    </p:anim>
                                    <p:anim calcmode="lin" valueType="num">
                                      <p:cBhvr>
                                        <p:cTn id="60" dur="1000" fill="hold"/>
                                        <p:tgtEl>
                                          <p:spTgt spid="64"/>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fade">
                                      <p:cBhvr>
                                        <p:cTn id="63" dur="1000"/>
                                        <p:tgtEl>
                                          <p:spTgt spid="74"/>
                                        </p:tgtEl>
                                      </p:cBhvr>
                                    </p:animEffect>
                                    <p:anim calcmode="lin" valueType="num">
                                      <p:cBhvr>
                                        <p:cTn id="64" dur="1000" fill="hold"/>
                                        <p:tgtEl>
                                          <p:spTgt spid="74"/>
                                        </p:tgtEl>
                                        <p:attrNameLst>
                                          <p:attrName>ppt_x</p:attrName>
                                        </p:attrNameLst>
                                      </p:cBhvr>
                                      <p:tavLst>
                                        <p:tav tm="0">
                                          <p:val>
                                            <p:strVal val="#ppt_x"/>
                                          </p:val>
                                        </p:tav>
                                        <p:tav tm="100000">
                                          <p:val>
                                            <p:strVal val="#ppt_x"/>
                                          </p:val>
                                        </p:tav>
                                      </p:tavLst>
                                    </p:anim>
                                    <p:anim calcmode="lin" valueType="num">
                                      <p:cBhvr>
                                        <p:cTn id="65"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77" grpId="0" animBg="1"/>
      <p:bldP spid="78" grpId="0" animBg="1"/>
      <p:bldP spid="7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3819913" y="3720573"/>
            <a:ext cx="6264967" cy="977575"/>
          </a:xfrm>
          <a:prstGeom prst="rect">
            <a:avLst/>
          </a:prstGeom>
          <a:noFill/>
        </p:spPr>
        <p:txBody>
          <a:bodyPr wrap="square" lIns="0" tIns="0" rIns="0" bIns="0" rtlCol="0">
            <a:spAutoFit/>
          </a:bodyPr>
          <a:lstStyle/>
          <a:p>
            <a:pPr>
              <a:lnSpc>
                <a:spcPct val="130000"/>
              </a:lnSpc>
            </a:pPr>
            <a:r>
              <a:rPr lang="en-US" altLang="zh-CN" sz="54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54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50" name="TextBox 49"/>
          <p:cNvSpPr txBox="1"/>
          <p:nvPr/>
        </p:nvSpPr>
        <p:spPr>
          <a:xfrm>
            <a:off x="3855895" y="4698148"/>
            <a:ext cx="7042520" cy="285078"/>
          </a:xfrm>
          <a:prstGeom prst="rect">
            <a:avLst/>
          </a:prstGeom>
          <a:noFill/>
        </p:spPr>
        <p:txBody>
          <a:bodyPr wrap="square" lIns="0" tIns="0" rIns="0" bIns="0" rtlCol="0">
            <a:spAutoFit/>
          </a:bodyPr>
          <a:lstStyle/>
          <a:p>
            <a:pPr eaLnBrk="0" hangingPunct="0">
              <a:lnSpc>
                <a:spcPct val="150000"/>
              </a:lnSpc>
            </a:pPr>
            <a:r>
              <a:rPr lang="en-US" altLang="zh-CN" sz="14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rPr>
              <a:t>Click here to add text content, such as keywords, some brief introductions, etc.</a:t>
            </a:r>
          </a:p>
        </p:txBody>
      </p:sp>
      <p:sp>
        <p:nvSpPr>
          <p:cNvPr id="11" name="矩形 10"/>
          <p:cNvSpPr/>
          <p:nvPr/>
        </p:nvSpPr>
        <p:spPr>
          <a:xfrm>
            <a:off x="9354" y="18289"/>
            <a:ext cx="12182645" cy="289636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p>
        </p:txBody>
      </p:sp>
      <p:sp>
        <p:nvSpPr>
          <p:cNvPr id="14" name="矩形 13"/>
          <p:cNvSpPr/>
          <p:nvPr/>
        </p:nvSpPr>
        <p:spPr>
          <a:xfrm>
            <a:off x="1179690" y="963297"/>
            <a:ext cx="1845738" cy="4199253"/>
          </a:xfrm>
          <a:prstGeom prst="rect">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TextBox 48"/>
          <p:cNvSpPr txBox="1"/>
          <p:nvPr/>
        </p:nvSpPr>
        <p:spPr>
          <a:xfrm>
            <a:off x="1179690" y="3095904"/>
            <a:ext cx="1845739" cy="2300630"/>
          </a:xfrm>
          <a:prstGeom prst="rect">
            <a:avLst/>
          </a:prstGeom>
          <a:noFill/>
        </p:spPr>
        <p:txBody>
          <a:bodyPr wrap="square" lIns="0" tIns="0" rIns="0" bIns="0" rtlCol="0">
            <a:spAutoFit/>
          </a:bodyPr>
          <a:lstStyle/>
          <a:p>
            <a:pPr algn="ctr">
              <a:lnSpc>
                <a:spcPct val="130000"/>
              </a:lnSpc>
            </a:pPr>
            <a:r>
              <a:rPr lang="en-US" altLang="zh-CN" sz="11500" dirty="0">
                <a:solidFill>
                  <a:schemeClr val="bg1"/>
                </a:solidFill>
                <a:latin typeface="方正黑体简体" panose="02010601030101010101" pitchFamily="2" charset="-122"/>
                <a:ea typeface="方正黑体简体" panose="02010601030101010101" pitchFamily="2" charset="-122"/>
                <a:cs typeface="+mn-ea"/>
                <a:sym typeface="+mn-lt"/>
              </a:rPr>
              <a:t>4</a:t>
            </a:r>
            <a:endParaRPr lang="zh-CN" altLang="en-US" sz="115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17" name="矩形 16"/>
          <p:cNvSpPr/>
          <p:nvPr/>
        </p:nvSpPr>
        <p:spPr>
          <a:xfrm>
            <a:off x="11059276" y="2715130"/>
            <a:ext cx="495300" cy="495300"/>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87979" y="4756150"/>
            <a:ext cx="640960" cy="640960"/>
          </a:xfrm>
          <a:prstGeom prst="rect">
            <a:avLst/>
          </a:prstGeom>
          <a:noFill/>
          <a:ln w="19050">
            <a:solidFill>
              <a:srgbClr val="FFB4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4409" y="5631308"/>
            <a:ext cx="217042" cy="217042"/>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23"/>
          <p:cNvSpPr txBox="1"/>
          <p:nvPr/>
        </p:nvSpPr>
        <p:spPr>
          <a:xfrm>
            <a:off x="3759625" y="5439176"/>
            <a:ext cx="2407667" cy="308674"/>
          </a:xfrm>
          <a:prstGeom prst="rect">
            <a:avLst/>
          </a:prstGeom>
          <a:noFill/>
        </p:spPr>
        <p:txBody>
          <a:bodyPr wrap="square" rtlCol="0">
            <a:spAutoFit/>
          </a:bodyPr>
          <a:lstStyle/>
          <a:p>
            <a:pPr marL="342900" indent="-342900" defTabSz="360000">
              <a:lnSpc>
                <a:spcPct val="130000"/>
              </a:lnSpc>
              <a:buClr>
                <a:srgbClr val="939393"/>
              </a:buClr>
              <a:buFont typeface="Wingdings" panose="05000000000000000000" pitchFamily="2" charset="2"/>
              <a:buChar char="n"/>
            </a:pPr>
            <a:r>
              <a:rPr lang="en-US" altLang="zh-CN"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rPr>
              <a:t>Add title text</a:t>
            </a:r>
            <a:endParaRPr lang="zh-CN" altLang="en-US"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23"/>
          <p:cNvSpPr txBox="1"/>
          <p:nvPr/>
        </p:nvSpPr>
        <p:spPr>
          <a:xfrm>
            <a:off x="5623399" y="5427314"/>
            <a:ext cx="2297524" cy="308674"/>
          </a:xfrm>
          <a:prstGeom prst="rect">
            <a:avLst/>
          </a:prstGeom>
          <a:noFill/>
        </p:spPr>
        <p:txBody>
          <a:bodyPr wrap="square" rtlCol="0">
            <a:spAutoFit/>
          </a:bodyPr>
          <a:lstStyle/>
          <a:p>
            <a:pPr marL="342900" indent="-342900" defTabSz="360000">
              <a:lnSpc>
                <a:spcPct val="130000"/>
              </a:lnSpc>
              <a:buClr>
                <a:srgbClr val="939393"/>
              </a:buClr>
              <a:buFont typeface="Wingdings" panose="05000000000000000000" pitchFamily="2" charset="2"/>
              <a:buChar char="n"/>
            </a:pPr>
            <a:r>
              <a:rPr lang="en-US" altLang="zh-CN"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rPr>
              <a:t>Add title text</a:t>
            </a:r>
            <a:endParaRPr lang="zh-CN" altLang="en-US"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23"/>
          <p:cNvSpPr txBox="1"/>
          <p:nvPr/>
        </p:nvSpPr>
        <p:spPr>
          <a:xfrm>
            <a:off x="3759625" y="5706446"/>
            <a:ext cx="2407667" cy="308674"/>
          </a:xfrm>
          <a:prstGeom prst="rect">
            <a:avLst/>
          </a:prstGeom>
          <a:noFill/>
        </p:spPr>
        <p:txBody>
          <a:bodyPr wrap="square" rtlCol="0">
            <a:spAutoFit/>
          </a:bodyPr>
          <a:lstStyle/>
          <a:p>
            <a:pPr marL="342900" indent="-342900" defTabSz="360000">
              <a:lnSpc>
                <a:spcPct val="130000"/>
              </a:lnSpc>
              <a:buClr>
                <a:srgbClr val="939393"/>
              </a:buClr>
              <a:buFont typeface="Wingdings" panose="05000000000000000000" pitchFamily="2" charset="2"/>
              <a:buChar char="n"/>
            </a:pPr>
            <a:r>
              <a:rPr lang="en-US" altLang="zh-CN"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rPr>
              <a:t>Add title text</a:t>
            </a:r>
            <a:endParaRPr lang="zh-CN" altLang="en-US"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23"/>
          <p:cNvSpPr txBox="1"/>
          <p:nvPr/>
        </p:nvSpPr>
        <p:spPr>
          <a:xfrm>
            <a:off x="5568328" y="5694584"/>
            <a:ext cx="2407667" cy="308674"/>
          </a:xfrm>
          <a:prstGeom prst="rect">
            <a:avLst/>
          </a:prstGeom>
          <a:noFill/>
        </p:spPr>
        <p:txBody>
          <a:bodyPr wrap="square" rtlCol="0">
            <a:spAutoFit/>
          </a:bodyPr>
          <a:lstStyle/>
          <a:p>
            <a:pPr marL="342900" indent="-342900" defTabSz="360000">
              <a:lnSpc>
                <a:spcPct val="130000"/>
              </a:lnSpc>
              <a:buClr>
                <a:srgbClr val="939393"/>
              </a:buClr>
              <a:buFont typeface="Wingdings" panose="05000000000000000000" pitchFamily="2" charset="2"/>
              <a:buChar char="n"/>
            </a:pPr>
            <a:r>
              <a:rPr lang="en-US" altLang="zh-CN"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rPr>
              <a:t>Add title text</a:t>
            </a:r>
            <a:endParaRPr lang="zh-CN" altLang="en-US"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23"/>
          <p:cNvSpPr txBox="1"/>
          <p:nvPr/>
        </p:nvSpPr>
        <p:spPr>
          <a:xfrm>
            <a:off x="7377031" y="5427314"/>
            <a:ext cx="2407667" cy="308674"/>
          </a:xfrm>
          <a:prstGeom prst="rect">
            <a:avLst/>
          </a:prstGeom>
          <a:noFill/>
        </p:spPr>
        <p:txBody>
          <a:bodyPr wrap="square" rtlCol="0">
            <a:spAutoFit/>
          </a:bodyPr>
          <a:lstStyle/>
          <a:p>
            <a:pPr marL="342900" indent="-342900" defTabSz="360000">
              <a:lnSpc>
                <a:spcPct val="130000"/>
              </a:lnSpc>
              <a:buClr>
                <a:srgbClr val="939393"/>
              </a:buClr>
              <a:buFont typeface="Wingdings" panose="05000000000000000000" pitchFamily="2" charset="2"/>
              <a:buChar char="n"/>
            </a:pPr>
            <a:r>
              <a:rPr lang="en-US" altLang="zh-CN"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rPr>
              <a:t>Add title text</a:t>
            </a:r>
            <a:endParaRPr lang="zh-CN" altLang="en-US"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3"/>
          <p:cNvSpPr txBox="1"/>
          <p:nvPr/>
        </p:nvSpPr>
        <p:spPr>
          <a:xfrm>
            <a:off x="7377031" y="5694584"/>
            <a:ext cx="2407667" cy="308674"/>
          </a:xfrm>
          <a:prstGeom prst="rect">
            <a:avLst/>
          </a:prstGeom>
          <a:noFill/>
        </p:spPr>
        <p:txBody>
          <a:bodyPr wrap="square" rtlCol="0">
            <a:spAutoFit/>
          </a:bodyPr>
          <a:lstStyle/>
          <a:p>
            <a:pPr marL="342900" indent="-342900" defTabSz="360000">
              <a:lnSpc>
                <a:spcPct val="130000"/>
              </a:lnSpc>
              <a:buClr>
                <a:srgbClr val="939393"/>
              </a:buClr>
              <a:buFont typeface="Wingdings" panose="05000000000000000000" pitchFamily="2" charset="2"/>
              <a:buChar char="n"/>
            </a:pPr>
            <a:r>
              <a:rPr lang="en-US" altLang="zh-CN"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rPr>
              <a:t>Add title text</a:t>
            </a:r>
            <a:endParaRPr lang="zh-CN" altLang="en-US"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 name="直接连接符 2"/>
          <p:cNvCxnSpPr/>
          <p:nvPr/>
        </p:nvCxnSpPr>
        <p:spPr>
          <a:xfrm>
            <a:off x="3868618" y="5326833"/>
            <a:ext cx="6883121" cy="0"/>
          </a:xfrm>
          <a:prstGeom prst="line">
            <a:avLst/>
          </a:prstGeom>
          <a:ln>
            <a:solidFill>
              <a:srgbClr val="596784">
                <a:alpha val="3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509193"/>
      </p:ext>
    </p:extLst>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25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1250"/>
                            </p:stCondLst>
                            <p:childTnLst>
                              <p:par>
                                <p:cTn id="30" presetID="16" presetClass="entr" presetSubtype="21"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barn(inVertical)">
                                      <p:cBhvr>
                                        <p:cTn id="32" dur="500"/>
                                        <p:tgtEl>
                                          <p:spTgt spid="49"/>
                                        </p:tgtEl>
                                      </p:cBhvr>
                                    </p:animEffect>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anim calcmode="lin" valueType="num">
                                      <p:cBhvr>
                                        <p:cTn id="37" dur="500" fill="hold"/>
                                        <p:tgtEl>
                                          <p:spTgt spid="50"/>
                                        </p:tgtEl>
                                        <p:attrNameLst>
                                          <p:attrName>ppt_x</p:attrName>
                                        </p:attrNameLst>
                                      </p:cBhvr>
                                      <p:tavLst>
                                        <p:tav tm="0">
                                          <p:val>
                                            <p:strVal val="#ppt_x"/>
                                          </p:val>
                                        </p:tav>
                                        <p:tav tm="100000">
                                          <p:val>
                                            <p:strVal val="#ppt_x"/>
                                          </p:val>
                                        </p:tav>
                                      </p:tavLst>
                                    </p:anim>
                                    <p:anim calcmode="lin" valueType="num">
                                      <p:cBhvr>
                                        <p:cTn id="38" dur="500" fill="hold"/>
                                        <p:tgtEl>
                                          <p:spTgt spid="50"/>
                                        </p:tgtEl>
                                        <p:attrNameLst>
                                          <p:attrName>ppt_y</p:attrName>
                                        </p:attrNameLst>
                                      </p:cBhvr>
                                      <p:tavLst>
                                        <p:tav tm="0">
                                          <p:val>
                                            <p:strVal val="#ppt_y+.1"/>
                                          </p:val>
                                        </p:tav>
                                        <p:tav tm="100000">
                                          <p:val>
                                            <p:strVal val="#ppt_y"/>
                                          </p:val>
                                        </p:tav>
                                      </p:tavLst>
                                    </p:anim>
                                  </p:childTnLst>
                                </p:cTn>
                              </p:par>
                            </p:childTnLst>
                          </p:cTn>
                        </p:par>
                        <p:par>
                          <p:cTn id="39" fill="hold">
                            <p:stCondLst>
                              <p:cond delay="2250"/>
                            </p:stCondLst>
                            <p:childTnLst>
                              <p:par>
                                <p:cTn id="40" presetID="22" presetClass="entr" presetSubtype="8"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500"/>
                                        <p:tgtEl>
                                          <p:spTgt spid="3"/>
                                        </p:tgtEl>
                                      </p:cBhvr>
                                    </p:animEffect>
                                  </p:childTnLst>
                                </p:cTn>
                              </p:par>
                            </p:childTnLst>
                          </p:cTn>
                        </p:par>
                        <p:par>
                          <p:cTn id="43" fill="hold">
                            <p:stCondLst>
                              <p:cond delay="2750"/>
                            </p:stCondLst>
                            <p:childTnLst>
                              <p:par>
                                <p:cTn id="44" presetID="31"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 calcmode="lin" valueType="num">
                                      <p:cBhvr>
                                        <p:cTn id="48" dur="500" fill="hold"/>
                                        <p:tgtEl>
                                          <p:spTgt spid="10"/>
                                        </p:tgtEl>
                                        <p:attrNameLst>
                                          <p:attrName>style.rotation</p:attrName>
                                        </p:attrNameLst>
                                      </p:cBhvr>
                                      <p:tavLst>
                                        <p:tav tm="0">
                                          <p:val>
                                            <p:fltVal val="90"/>
                                          </p:val>
                                        </p:tav>
                                        <p:tav tm="100000">
                                          <p:val>
                                            <p:fltVal val="0"/>
                                          </p:val>
                                        </p:tav>
                                      </p:tavLst>
                                    </p:anim>
                                    <p:animEffect transition="in" filter="fade">
                                      <p:cBhvr>
                                        <p:cTn id="49" dur="500"/>
                                        <p:tgtEl>
                                          <p:spTgt spid="10"/>
                                        </p:tgtEl>
                                      </p:cBhvr>
                                    </p:animEffect>
                                  </p:childTnLst>
                                </p:cTn>
                              </p:par>
                            </p:childTnLst>
                          </p:cTn>
                        </p:par>
                        <p:par>
                          <p:cTn id="50" fill="hold">
                            <p:stCondLst>
                              <p:cond delay="3250"/>
                            </p:stCondLst>
                            <p:childTnLst>
                              <p:par>
                                <p:cTn id="51" presetID="31"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 calcmode="lin" valueType="num">
                                      <p:cBhvr>
                                        <p:cTn id="55" dur="500" fill="hold"/>
                                        <p:tgtEl>
                                          <p:spTgt spid="12"/>
                                        </p:tgtEl>
                                        <p:attrNameLst>
                                          <p:attrName>style.rotation</p:attrName>
                                        </p:attrNameLst>
                                      </p:cBhvr>
                                      <p:tavLst>
                                        <p:tav tm="0">
                                          <p:val>
                                            <p:fltVal val="90"/>
                                          </p:val>
                                        </p:tav>
                                        <p:tav tm="100000">
                                          <p:val>
                                            <p:fltVal val="0"/>
                                          </p:val>
                                        </p:tav>
                                      </p:tavLst>
                                    </p:anim>
                                    <p:animEffect transition="in" filter="fade">
                                      <p:cBhvr>
                                        <p:cTn id="56" dur="500"/>
                                        <p:tgtEl>
                                          <p:spTgt spid="12"/>
                                        </p:tgtEl>
                                      </p:cBhvr>
                                    </p:animEffect>
                                  </p:childTnLst>
                                </p:cTn>
                              </p:par>
                            </p:childTnLst>
                          </p:cTn>
                        </p:par>
                        <p:par>
                          <p:cTn id="57" fill="hold">
                            <p:stCondLst>
                              <p:cond delay="375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 calcmode="lin" valueType="num">
                                      <p:cBhvr>
                                        <p:cTn id="62" dur="500" fill="hold"/>
                                        <p:tgtEl>
                                          <p:spTgt spid="13"/>
                                        </p:tgtEl>
                                        <p:attrNameLst>
                                          <p:attrName>style.rotation</p:attrName>
                                        </p:attrNameLst>
                                      </p:cBhvr>
                                      <p:tavLst>
                                        <p:tav tm="0">
                                          <p:val>
                                            <p:fltVal val="90"/>
                                          </p:val>
                                        </p:tav>
                                        <p:tav tm="100000">
                                          <p:val>
                                            <p:fltVal val="0"/>
                                          </p:val>
                                        </p:tav>
                                      </p:tavLst>
                                    </p:anim>
                                    <p:animEffect transition="in" filter="fade">
                                      <p:cBhvr>
                                        <p:cTn id="63" dur="500"/>
                                        <p:tgtEl>
                                          <p:spTgt spid="13"/>
                                        </p:tgtEl>
                                      </p:cBhvr>
                                    </p:animEffect>
                                  </p:childTnLst>
                                </p:cTn>
                              </p:par>
                            </p:childTnLst>
                          </p:cTn>
                        </p:par>
                        <p:par>
                          <p:cTn id="64" fill="hold">
                            <p:stCondLst>
                              <p:cond delay="425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 calcmode="lin" valueType="num">
                                      <p:cBhvr>
                                        <p:cTn id="69" dur="500" fill="hold"/>
                                        <p:tgtEl>
                                          <p:spTgt spid="15"/>
                                        </p:tgtEl>
                                        <p:attrNameLst>
                                          <p:attrName>style.rotation</p:attrName>
                                        </p:attrNameLst>
                                      </p:cBhvr>
                                      <p:tavLst>
                                        <p:tav tm="0">
                                          <p:val>
                                            <p:fltVal val="90"/>
                                          </p:val>
                                        </p:tav>
                                        <p:tav tm="100000">
                                          <p:val>
                                            <p:fltVal val="0"/>
                                          </p:val>
                                        </p:tav>
                                      </p:tavLst>
                                    </p:anim>
                                    <p:animEffect transition="in" filter="fade">
                                      <p:cBhvr>
                                        <p:cTn id="70" dur="500"/>
                                        <p:tgtEl>
                                          <p:spTgt spid="15"/>
                                        </p:tgtEl>
                                      </p:cBhvr>
                                    </p:animEffect>
                                  </p:childTnLst>
                                </p:cTn>
                              </p:par>
                            </p:childTnLst>
                          </p:cTn>
                        </p:par>
                        <p:par>
                          <p:cTn id="71" fill="hold">
                            <p:stCondLst>
                              <p:cond delay="4750"/>
                            </p:stCondLst>
                            <p:childTnLst>
                              <p:par>
                                <p:cTn id="72" presetID="31" presetClass="entr" presetSubtype="0"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 calcmode="lin" valueType="num">
                                      <p:cBhvr>
                                        <p:cTn id="76" dur="500" fill="hold"/>
                                        <p:tgtEl>
                                          <p:spTgt spid="20"/>
                                        </p:tgtEl>
                                        <p:attrNameLst>
                                          <p:attrName>style.rotation</p:attrName>
                                        </p:attrNameLst>
                                      </p:cBhvr>
                                      <p:tavLst>
                                        <p:tav tm="0">
                                          <p:val>
                                            <p:fltVal val="90"/>
                                          </p:val>
                                        </p:tav>
                                        <p:tav tm="100000">
                                          <p:val>
                                            <p:fltVal val="0"/>
                                          </p:val>
                                        </p:tav>
                                      </p:tavLst>
                                    </p:anim>
                                    <p:animEffect transition="in" filter="fade">
                                      <p:cBhvr>
                                        <p:cTn id="77" dur="500"/>
                                        <p:tgtEl>
                                          <p:spTgt spid="20"/>
                                        </p:tgtEl>
                                      </p:cBhvr>
                                    </p:animEffect>
                                  </p:childTnLst>
                                </p:cTn>
                              </p:par>
                            </p:childTnLst>
                          </p:cTn>
                        </p:par>
                        <p:par>
                          <p:cTn id="78" fill="hold">
                            <p:stCondLst>
                              <p:cond delay="5250"/>
                            </p:stCondLst>
                            <p:childTnLst>
                              <p:par>
                                <p:cTn id="79" presetID="31"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 calcmode="lin" valueType="num">
                                      <p:cBhvr>
                                        <p:cTn id="83" dur="500" fill="hold"/>
                                        <p:tgtEl>
                                          <p:spTgt spid="21"/>
                                        </p:tgtEl>
                                        <p:attrNameLst>
                                          <p:attrName>style.rotation</p:attrName>
                                        </p:attrNameLst>
                                      </p:cBhvr>
                                      <p:tavLst>
                                        <p:tav tm="0">
                                          <p:val>
                                            <p:fltVal val="90"/>
                                          </p:val>
                                        </p:tav>
                                        <p:tav tm="100000">
                                          <p:val>
                                            <p:fltVal val="0"/>
                                          </p:val>
                                        </p:tav>
                                      </p:tavLst>
                                    </p:anim>
                                    <p:animEffect transition="in" filter="fade">
                                      <p:cBhvr>
                                        <p:cTn id="8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11" grpId="0" animBg="1"/>
      <p:bldP spid="14" grpId="0" animBg="1"/>
      <p:bldP spid="16" grpId="0"/>
      <p:bldP spid="17" grpId="0" animBg="1"/>
      <p:bldP spid="18" grpId="0" animBg="1"/>
      <p:bldP spid="19" grpId="0" animBg="1"/>
      <p:bldP spid="10" grpId="0"/>
      <p:bldP spid="12" grpId="0"/>
      <p:bldP spid="13" grpId="0"/>
      <p:bldP spid="15" grpId="0"/>
      <p:bldP spid="20"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88"/>
          <p:cNvSpPr>
            <a:spLocks/>
          </p:cNvSpPr>
          <p:nvPr/>
        </p:nvSpPr>
        <p:spPr bwMode="auto">
          <a:xfrm>
            <a:off x="5744841" y="5966971"/>
            <a:ext cx="545670" cy="891029"/>
          </a:xfrm>
          <a:custGeom>
            <a:avLst/>
            <a:gdLst>
              <a:gd name="T0" fmla="*/ 167 w 200"/>
              <a:gd name="T1" fmla="*/ 0 h 281"/>
              <a:gd name="T2" fmla="*/ 33 w 200"/>
              <a:gd name="T3" fmla="*/ 0 h 281"/>
              <a:gd name="T4" fmla="*/ 0 w 200"/>
              <a:gd name="T5" fmla="*/ 33 h 281"/>
              <a:gd name="T6" fmla="*/ 0 w 200"/>
              <a:gd name="T7" fmla="*/ 248 h 281"/>
              <a:gd name="T8" fmla="*/ 33 w 200"/>
              <a:gd name="T9" fmla="*/ 281 h 281"/>
              <a:gd name="T10" fmla="*/ 167 w 200"/>
              <a:gd name="T11" fmla="*/ 281 h 281"/>
              <a:gd name="T12" fmla="*/ 200 w 200"/>
              <a:gd name="T13" fmla="*/ 248 h 281"/>
              <a:gd name="T14" fmla="*/ 200 w 200"/>
              <a:gd name="T15" fmla="*/ 33 h 281"/>
              <a:gd name="T16" fmla="*/ 167 w 200"/>
              <a:gd name="T1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81">
                <a:moveTo>
                  <a:pt x="167" y="0"/>
                </a:moveTo>
                <a:cubicBezTo>
                  <a:pt x="33" y="0"/>
                  <a:pt x="33" y="0"/>
                  <a:pt x="33" y="0"/>
                </a:cubicBezTo>
                <a:cubicBezTo>
                  <a:pt x="14" y="0"/>
                  <a:pt x="0" y="15"/>
                  <a:pt x="0" y="33"/>
                </a:cubicBezTo>
                <a:cubicBezTo>
                  <a:pt x="0" y="248"/>
                  <a:pt x="0" y="248"/>
                  <a:pt x="0" y="248"/>
                </a:cubicBezTo>
                <a:cubicBezTo>
                  <a:pt x="0" y="266"/>
                  <a:pt x="14" y="281"/>
                  <a:pt x="33" y="281"/>
                </a:cubicBezTo>
                <a:cubicBezTo>
                  <a:pt x="167" y="281"/>
                  <a:pt x="167" y="281"/>
                  <a:pt x="167" y="281"/>
                </a:cubicBezTo>
                <a:cubicBezTo>
                  <a:pt x="185" y="281"/>
                  <a:pt x="200" y="266"/>
                  <a:pt x="200" y="248"/>
                </a:cubicBezTo>
                <a:cubicBezTo>
                  <a:pt x="200" y="33"/>
                  <a:pt x="200" y="33"/>
                  <a:pt x="200" y="33"/>
                </a:cubicBezTo>
                <a:cubicBezTo>
                  <a:pt x="200" y="15"/>
                  <a:pt x="185" y="0"/>
                  <a:pt x="167" y="0"/>
                </a:cubicBezTo>
                <a:close/>
              </a:path>
            </a:pathLst>
          </a:custGeom>
          <a:solidFill>
            <a:srgbClr val="3F506C"/>
          </a:solidFill>
          <a:ln>
            <a:noFill/>
          </a:ln>
          <a:effectLst>
            <a:outerShdw blurRad="254000" dist="635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prstClr val="black"/>
              </a:solidFill>
            </a:endParaRPr>
          </a:p>
        </p:txBody>
      </p:sp>
      <p:sp>
        <p:nvSpPr>
          <p:cNvPr id="54" name="Freeform 89"/>
          <p:cNvSpPr>
            <a:spLocks/>
          </p:cNvSpPr>
          <p:nvPr/>
        </p:nvSpPr>
        <p:spPr bwMode="auto">
          <a:xfrm>
            <a:off x="4301235" y="3864417"/>
            <a:ext cx="3435184" cy="2300101"/>
          </a:xfrm>
          <a:custGeom>
            <a:avLst/>
            <a:gdLst>
              <a:gd name="T0" fmla="*/ 1186 w 1260"/>
              <a:gd name="T1" fmla="*/ 844 h 844"/>
              <a:gd name="T2" fmla="*/ 1227 w 1260"/>
              <a:gd name="T3" fmla="*/ 748 h 844"/>
              <a:gd name="T4" fmla="*/ 686 w 1260"/>
              <a:gd name="T5" fmla="*/ 43 h 844"/>
              <a:gd name="T6" fmla="*/ 573 w 1260"/>
              <a:gd name="T7" fmla="*/ 43 h 844"/>
              <a:gd name="T8" fmla="*/ 32 w 1260"/>
              <a:gd name="T9" fmla="*/ 748 h 844"/>
              <a:gd name="T10" fmla="*/ 74 w 1260"/>
              <a:gd name="T11" fmla="*/ 844 h 844"/>
              <a:gd name="T12" fmla="*/ 1186 w 1260"/>
              <a:gd name="T13" fmla="*/ 844 h 844"/>
            </a:gdLst>
            <a:ahLst/>
            <a:cxnLst>
              <a:cxn ang="0">
                <a:pos x="T0" y="T1"/>
              </a:cxn>
              <a:cxn ang="0">
                <a:pos x="T2" y="T3"/>
              </a:cxn>
              <a:cxn ang="0">
                <a:pos x="T4" y="T5"/>
              </a:cxn>
              <a:cxn ang="0">
                <a:pos x="T6" y="T7"/>
              </a:cxn>
              <a:cxn ang="0">
                <a:pos x="T8" y="T9"/>
              </a:cxn>
              <a:cxn ang="0">
                <a:pos x="T10" y="T11"/>
              </a:cxn>
              <a:cxn ang="0">
                <a:pos x="T12" y="T13"/>
              </a:cxn>
            </a:cxnLst>
            <a:rect l="0" t="0" r="r" b="b"/>
            <a:pathLst>
              <a:path w="1260" h="844">
                <a:moveTo>
                  <a:pt x="1186" y="844"/>
                </a:moveTo>
                <a:cubicBezTo>
                  <a:pt x="1238" y="844"/>
                  <a:pt x="1260" y="793"/>
                  <a:pt x="1227" y="748"/>
                </a:cubicBezTo>
                <a:cubicBezTo>
                  <a:pt x="686" y="43"/>
                  <a:pt x="686" y="43"/>
                  <a:pt x="686" y="43"/>
                </a:cubicBezTo>
                <a:cubicBezTo>
                  <a:pt x="653" y="0"/>
                  <a:pt x="607" y="0"/>
                  <a:pt x="573" y="43"/>
                </a:cubicBezTo>
                <a:cubicBezTo>
                  <a:pt x="32" y="748"/>
                  <a:pt x="32" y="748"/>
                  <a:pt x="32" y="748"/>
                </a:cubicBezTo>
                <a:cubicBezTo>
                  <a:pt x="0" y="793"/>
                  <a:pt x="21" y="844"/>
                  <a:pt x="74" y="844"/>
                </a:cubicBezTo>
                <a:cubicBezTo>
                  <a:pt x="74" y="844"/>
                  <a:pt x="1185" y="844"/>
                  <a:pt x="1186" y="844"/>
                </a:cubicBezTo>
                <a:close/>
              </a:path>
            </a:pathLst>
          </a:custGeom>
          <a:solidFill>
            <a:srgbClr val="596784"/>
          </a:solidFill>
          <a:ln>
            <a:noFill/>
          </a:ln>
          <a:effectLst>
            <a:outerShdw blurRad="254000" dist="635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prstClr val="black"/>
              </a:solidFill>
            </a:endParaRPr>
          </a:p>
        </p:txBody>
      </p:sp>
      <p:sp>
        <p:nvSpPr>
          <p:cNvPr id="55" name="Freeform 90"/>
          <p:cNvSpPr>
            <a:spLocks/>
          </p:cNvSpPr>
          <p:nvPr/>
        </p:nvSpPr>
        <p:spPr bwMode="auto">
          <a:xfrm>
            <a:off x="4556801" y="3097717"/>
            <a:ext cx="2921749" cy="1954740"/>
          </a:xfrm>
          <a:custGeom>
            <a:avLst/>
            <a:gdLst>
              <a:gd name="T0" fmla="*/ 1009 w 1071"/>
              <a:gd name="T1" fmla="*/ 718 h 718"/>
              <a:gd name="T2" fmla="*/ 1044 w 1071"/>
              <a:gd name="T3" fmla="*/ 636 h 718"/>
              <a:gd name="T4" fmla="*/ 584 w 1071"/>
              <a:gd name="T5" fmla="*/ 37 h 718"/>
              <a:gd name="T6" fmla="*/ 488 w 1071"/>
              <a:gd name="T7" fmla="*/ 37 h 718"/>
              <a:gd name="T8" fmla="*/ 28 w 1071"/>
              <a:gd name="T9" fmla="*/ 636 h 718"/>
              <a:gd name="T10" fmla="*/ 63 w 1071"/>
              <a:gd name="T11" fmla="*/ 718 h 718"/>
              <a:gd name="T12" fmla="*/ 1009 w 1071"/>
              <a:gd name="T13" fmla="*/ 718 h 718"/>
            </a:gdLst>
            <a:ahLst/>
            <a:cxnLst>
              <a:cxn ang="0">
                <a:pos x="T0" y="T1"/>
              </a:cxn>
              <a:cxn ang="0">
                <a:pos x="T2" y="T3"/>
              </a:cxn>
              <a:cxn ang="0">
                <a:pos x="T4" y="T5"/>
              </a:cxn>
              <a:cxn ang="0">
                <a:pos x="T6" y="T7"/>
              </a:cxn>
              <a:cxn ang="0">
                <a:pos x="T8" y="T9"/>
              </a:cxn>
              <a:cxn ang="0">
                <a:pos x="T10" y="T11"/>
              </a:cxn>
              <a:cxn ang="0">
                <a:pos x="T12" y="T13"/>
              </a:cxn>
            </a:cxnLst>
            <a:rect l="0" t="0" r="r" b="b"/>
            <a:pathLst>
              <a:path w="1071" h="718">
                <a:moveTo>
                  <a:pt x="1009" y="718"/>
                </a:moveTo>
                <a:cubicBezTo>
                  <a:pt x="1053" y="718"/>
                  <a:pt x="1071" y="674"/>
                  <a:pt x="1044" y="636"/>
                </a:cubicBezTo>
                <a:cubicBezTo>
                  <a:pt x="584" y="37"/>
                  <a:pt x="584" y="37"/>
                  <a:pt x="584" y="37"/>
                </a:cubicBezTo>
                <a:cubicBezTo>
                  <a:pt x="556" y="0"/>
                  <a:pt x="516" y="0"/>
                  <a:pt x="488" y="37"/>
                </a:cubicBezTo>
                <a:cubicBezTo>
                  <a:pt x="28" y="636"/>
                  <a:pt x="28" y="636"/>
                  <a:pt x="28" y="636"/>
                </a:cubicBezTo>
                <a:cubicBezTo>
                  <a:pt x="0" y="674"/>
                  <a:pt x="19" y="718"/>
                  <a:pt x="63" y="718"/>
                </a:cubicBezTo>
                <a:cubicBezTo>
                  <a:pt x="64" y="718"/>
                  <a:pt x="1008" y="718"/>
                  <a:pt x="1009" y="718"/>
                </a:cubicBezTo>
                <a:close/>
              </a:path>
            </a:pathLst>
          </a:custGeom>
          <a:solidFill>
            <a:srgbClr val="FFB407"/>
          </a:solidFill>
          <a:ln>
            <a:noFill/>
          </a:ln>
          <a:effectLst>
            <a:outerShdw blurRad="254000" dist="635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prstClr val="black"/>
              </a:solidFill>
            </a:endParaRPr>
          </a:p>
        </p:txBody>
      </p:sp>
      <p:sp>
        <p:nvSpPr>
          <p:cNvPr id="56" name="Freeform 91"/>
          <p:cNvSpPr>
            <a:spLocks/>
          </p:cNvSpPr>
          <p:nvPr/>
        </p:nvSpPr>
        <p:spPr bwMode="auto">
          <a:xfrm>
            <a:off x="4816973" y="2427718"/>
            <a:ext cx="2403708" cy="1609380"/>
          </a:xfrm>
          <a:custGeom>
            <a:avLst/>
            <a:gdLst>
              <a:gd name="T0" fmla="*/ 830 w 882"/>
              <a:gd name="T1" fmla="*/ 591 h 591"/>
              <a:gd name="T2" fmla="*/ 859 w 882"/>
              <a:gd name="T3" fmla="*/ 523 h 591"/>
              <a:gd name="T4" fmla="*/ 480 w 882"/>
              <a:gd name="T5" fmla="*/ 30 h 591"/>
              <a:gd name="T6" fmla="*/ 401 w 882"/>
              <a:gd name="T7" fmla="*/ 30 h 591"/>
              <a:gd name="T8" fmla="*/ 23 w 882"/>
              <a:gd name="T9" fmla="*/ 523 h 591"/>
              <a:gd name="T10" fmla="*/ 52 w 882"/>
              <a:gd name="T11" fmla="*/ 591 h 591"/>
              <a:gd name="T12" fmla="*/ 830 w 882"/>
              <a:gd name="T13" fmla="*/ 591 h 591"/>
            </a:gdLst>
            <a:ahLst/>
            <a:cxnLst>
              <a:cxn ang="0">
                <a:pos x="T0" y="T1"/>
              </a:cxn>
              <a:cxn ang="0">
                <a:pos x="T2" y="T3"/>
              </a:cxn>
              <a:cxn ang="0">
                <a:pos x="T4" y="T5"/>
              </a:cxn>
              <a:cxn ang="0">
                <a:pos x="T6" y="T7"/>
              </a:cxn>
              <a:cxn ang="0">
                <a:pos x="T8" y="T9"/>
              </a:cxn>
              <a:cxn ang="0">
                <a:pos x="T10" y="T11"/>
              </a:cxn>
              <a:cxn ang="0">
                <a:pos x="T12" y="T13"/>
              </a:cxn>
            </a:cxnLst>
            <a:rect l="0" t="0" r="r" b="b"/>
            <a:pathLst>
              <a:path w="882" h="591">
                <a:moveTo>
                  <a:pt x="830" y="591"/>
                </a:moveTo>
                <a:cubicBezTo>
                  <a:pt x="867" y="591"/>
                  <a:pt x="882" y="555"/>
                  <a:pt x="859" y="523"/>
                </a:cubicBezTo>
                <a:cubicBezTo>
                  <a:pt x="480" y="30"/>
                  <a:pt x="480" y="30"/>
                  <a:pt x="480" y="30"/>
                </a:cubicBezTo>
                <a:cubicBezTo>
                  <a:pt x="457" y="0"/>
                  <a:pt x="425" y="0"/>
                  <a:pt x="401" y="30"/>
                </a:cubicBezTo>
                <a:cubicBezTo>
                  <a:pt x="23" y="523"/>
                  <a:pt x="23" y="523"/>
                  <a:pt x="23" y="523"/>
                </a:cubicBezTo>
                <a:cubicBezTo>
                  <a:pt x="0" y="555"/>
                  <a:pt x="15" y="591"/>
                  <a:pt x="52" y="591"/>
                </a:cubicBezTo>
                <a:cubicBezTo>
                  <a:pt x="52" y="591"/>
                  <a:pt x="830" y="591"/>
                  <a:pt x="830" y="591"/>
                </a:cubicBezTo>
                <a:close/>
              </a:path>
            </a:pathLst>
          </a:custGeom>
          <a:solidFill>
            <a:srgbClr val="596784"/>
          </a:solidFill>
          <a:ln>
            <a:noFill/>
          </a:ln>
          <a:effectLst>
            <a:outerShdw blurRad="254000" dist="635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prstClr val="black"/>
              </a:solidFill>
            </a:endParaRPr>
          </a:p>
        </p:txBody>
      </p:sp>
      <p:sp>
        <p:nvSpPr>
          <p:cNvPr id="57" name="Freeform 92"/>
          <p:cNvSpPr>
            <a:spLocks/>
          </p:cNvSpPr>
          <p:nvPr/>
        </p:nvSpPr>
        <p:spPr bwMode="auto">
          <a:xfrm>
            <a:off x="5074842" y="1914282"/>
            <a:ext cx="1887970" cy="1264020"/>
          </a:xfrm>
          <a:custGeom>
            <a:avLst/>
            <a:gdLst>
              <a:gd name="T0" fmla="*/ 652 w 692"/>
              <a:gd name="T1" fmla="*/ 464 h 464"/>
              <a:gd name="T2" fmla="*/ 674 w 692"/>
              <a:gd name="T3" fmla="*/ 411 h 464"/>
              <a:gd name="T4" fmla="*/ 377 w 692"/>
              <a:gd name="T5" fmla="*/ 24 h 464"/>
              <a:gd name="T6" fmla="*/ 315 w 692"/>
              <a:gd name="T7" fmla="*/ 24 h 464"/>
              <a:gd name="T8" fmla="*/ 17 w 692"/>
              <a:gd name="T9" fmla="*/ 411 h 464"/>
              <a:gd name="T10" fmla="*/ 40 w 692"/>
              <a:gd name="T11" fmla="*/ 464 h 464"/>
              <a:gd name="T12" fmla="*/ 652 w 692"/>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692" h="464">
                <a:moveTo>
                  <a:pt x="652" y="464"/>
                </a:moveTo>
                <a:cubicBezTo>
                  <a:pt x="680" y="464"/>
                  <a:pt x="692" y="436"/>
                  <a:pt x="674" y="411"/>
                </a:cubicBezTo>
                <a:cubicBezTo>
                  <a:pt x="377" y="24"/>
                  <a:pt x="377" y="24"/>
                  <a:pt x="377" y="24"/>
                </a:cubicBezTo>
                <a:cubicBezTo>
                  <a:pt x="359" y="0"/>
                  <a:pt x="333" y="0"/>
                  <a:pt x="315" y="24"/>
                </a:cubicBezTo>
                <a:cubicBezTo>
                  <a:pt x="17" y="411"/>
                  <a:pt x="17" y="411"/>
                  <a:pt x="17" y="411"/>
                </a:cubicBezTo>
                <a:cubicBezTo>
                  <a:pt x="0" y="436"/>
                  <a:pt x="11" y="464"/>
                  <a:pt x="40" y="464"/>
                </a:cubicBezTo>
                <a:cubicBezTo>
                  <a:pt x="41" y="464"/>
                  <a:pt x="651" y="464"/>
                  <a:pt x="652" y="464"/>
                </a:cubicBezTo>
                <a:close/>
              </a:path>
            </a:pathLst>
          </a:custGeom>
          <a:solidFill>
            <a:srgbClr val="FFB407"/>
          </a:solidFill>
          <a:ln>
            <a:noFill/>
          </a:ln>
          <a:effectLst>
            <a:outerShdw blurRad="254000" dist="635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prstClr val="black"/>
              </a:solidFill>
            </a:endParaRPr>
          </a:p>
        </p:txBody>
      </p:sp>
      <p:sp>
        <p:nvSpPr>
          <p:cNvPr id="58" name="Freeform 93"/>
          <p:cNvSpPr>
            <a:spLocks/>
          </p:cNvSpPr>
          <p:nvPr/>
        </p:nvSpPr>
        <p:spPr bwMode="auto">
          <a:xfrm>
            <a:off x="5330408" y="1529780"/>
            <a:ext cx="1372232" cy="920961"/>
          </a:xfrm>
          <a:custGeom>
            <a:avLst/>
            <a:gdLst>
              <a:gd name="T0" fmla="*/ 474 w 503"/>
              <a:gd name="T1" fmla="*/ 338 h 338"/>
              <a:gd name="T2" fmla="*/ 491 w 503"/>
              <a:gd name="T3" fmla="*/ 299 h 338"/>
              <a:gd name="T4" fmla="*/ 274 w 503"/>
              <a:gd name="T5" fmla="*/ 18 h 338"/>
              <a:gd name="T6" fmla="*/ 229 w 503"/>
              <a:gd name="T7" fmla="*/ 18 h 338"/>
              <a:gd name="T8" fmla="*/ 13 w 503"/>
              <a:gd name="T9" fmla="*/ 299 h 338"/>
              <a:gd name="T10" fmla="*/ 30 w 503"/>
              <a:gd name="T11" fmla="*/ 338 h 338"/>
              <a:gd name="T12" fmla="*/ 474 w 503"/>
              <a:gd name="T13" fmla="*/ 338 h 338"/>
            </a:gdLst>
            <a:ahLst/>
            <a:cxnLst>
              <a:cxn ang="0">
                <a:pos x="T0" y="T1"/>
              </a:cxn>
              <a:cxn ang="0">
                <a:pos x="T2" y="T3"/>
              </a:cxn>
              <a:cxn ang="0">
                <a:pos x="T4" y="T5"/>
              </a:cxn>
              <a:cxn ang="0">
                <a:pos x="T6" y="T7"/>
              </a:cxn>
              <a:cxn ang="0">
                <a:pos x="T8" y="T9"/>
              </a:cxn>
              <a:cxn ang="0">
                <a:pos x="T10" y="T11"/>
              </a:cxn>
              <a:cxn ang="0">
                <a:pos x="T12" y="T13"/>
              </a:cxn>
            </a:cxnLst>
            <a:rect l="0" t="0" r="r" b="b"/>
            <a:pathLst>
              <a:path w="503" h="338">
                <a:moveTo>
                  <a:pt x="474" y="338"/>
                </a:moveTo>
                <a:cubicBezTo>
                  <a:pt x="495" y="338"/>
                  <a:pt x="503" y="318"/>
                  <a:pt x="491" y="299"/>
                </a:cubicBezTo>
                <a:cubicBezTo>
                  <a:pt x="274" y="18"/>
                  <a:pt x="274" y="18"/>
                  <a:pt x="274" y="18"/>
                </a:cubicBezTo>
                <a:cubicBezTo>
                  <a:pt x="261" y="1"/>
                  <a:pt x="243" y="0"/>
                  <a:pt x="229" y="18"/>
                </a:cubicBezTo>
                <a:cubicBezTo>
                  <a:pt x="13" y="299"/>
                  <a:pt x="13" y="299"/>
                  <a:pt x="13" y="299"/>
                </a:cubicBezTo>
                <a:cubicBezTo>
                  <a:pt x="0" y="318"/>
                  <a:pt x="9" y="338"/>
                  <a:pt x="30" y="338"/>
                </a:cubicBezTo>
                <a:cubicBezTo>
                  <a:pt x="30" y="338"/>
                  <a:pt x="474" y="338"/>
                  <a:pt x="474" y="338"/>
                </a:cubicBezTo>
                <a:close/>
              </a:path>
            </a:pathLst>
          </a:custGeom>
          <a:solidFill>
            <a:srgbClr val="596784"/>
          </a:solidFill>
          <a:ln>
            <a:noFill/>
          </a:ln>
          <a:effectLst>
            <a:outerShdw blurRad="254000" dist="635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prstClr val="black"/>
              </a:solidFill>
            </a:endParaRPr>
          </a:p>
        </p:txBody>
      </p:sp>
      <p:sp>
        <p:nvSpPr>
          <p:cNvPr id="59" name="矩形 58"/>
          <p:cNvSpPr/>
          <p:nvPr/>
        </p:nvSpPr>
        <p:spPr>
          <a:xfrm>
            <a:off x="5794503" y="1691898"/>
            <a:ext cx="644458" cy="758843"/>
          </a:xfrm>
          <a:prstGeom prst="rect">
            <a:avLst/>
          </a:prstGeom>
        </p:spPr>
        <p:txBody>
          <a:bodyPr wrap="none">
            <a:spAutoFit/>
          </a:bodyPr>
          <a:lstStyle/>
          <a:p>
            <a:pPr defTabSz="914400" eaLnBrk="0" fontAlgn="base" hangingPunct="0">
              <a:spcBef>
                <a:spcPct val="0"/>
              </a:spcBef>
              <a:spcAft>
                <a:spcPct val="0"/>
              </a:spcAft>
            </a:pPr>
            <a:r>
              <a:rPr lang="en-US" altLang="zh-CN" sz="2800" b="1" dirty="0">
                <a:solidFill>
                  <a:srgbClr val="FFFFFF"/>
                </a:solidFill>
                <a:latin typeface="Arial" panose="020B0604020202020204" pitchFamily="34" charset="0"/>
                <a:ea typeface="Arial Unicode MS" panose="020B0604020202020204" pitchFamily="34" charset="-122"/>
                <a:cs typeface="Arial" panose="020B0604020202020204" pitchFamily="34" charset="0"/>
              </a:rPr>
              <a:t>A</a:t>
            </a:r>
            <a:endParaRPr lang="zh-CN" altLang="en-US" sz="2800" dirty="0">
              <a:solidFill>
                <a:srgbClr val="FFFFFF"/>
              </a:solidFill>
            </a:endParaRPr>
          </a:p>
        </p:txBody>
      </p:sp>
      <p:sp>
        <p:nvSpPr>
          <p:cNvPr id="60" name="矩形 59"/>
          <p:cNvSpPr/>
          <p:nvPr/>
        </p:nvSpPr>
        <p:spPr>
          <a:xfrm>
            <a:off x="5781977" y="2443402"/>
            <a:ext cx="644458" cy="758843"/>
          </a:xfrm>
          <a:prstGeom prst="rect">
            <a:avLst/>
          </a:prstGeom>
        </p:spPr>
        <p:txBody>
          <a:bodyPr wrap="none">
            <a:spAutoFit/>
          </a:bodyPr>
          <a:lstStyle/>
          <a:p>
            <a:pPr defTabSz="914400" eaLnBrk="0" fontAlgn="base" hangingPunct="0">
              <a:spcBef>
                <a:spcPct val="0"/>
              </a:spcBef>
              <a:spcAft>
                <a:spcPct val="0"/>
              </a:spcAft>
            </a:pPr>
            <a:r>
              <a:rPr lang="en-US" altLang="zh-CN" sz="2800" b="1" dirty="0">
                <a:solidFill>
                  <a:srgbClr val="FFFFFF"/>
                </a:solidFill>
                <a:latin typeface="Arial" panose="020B0604020202020204" pitchFamily="34" charset="0"/>
                <a:ea typeface="Arial Unicode MS" panose="020B0604020202020204" pitchFamily="34" charset="-122"/>
                <a:cs typeface="Arial" panose="020B0604020202020204" pitchFamily="34" charset="0"/>
              </a:rPr>
              <a:t>B</a:t>
            </a:r>
            <a:endParaRPr lang="zh-CN" altLang="en-US" sz="2800" dirty="0">
              <a:solidFill>
                <a:srgbClr val="FFFFFF"/>
              </a:solidFill>
            </a:endParaRPr>
          </a:p>
        </p:txBody>
      </p:sp>
      <p:sp>
        <p:nvSpPr>
          <p:cNvPr id="61" name="矩形 60"/>
          <p:cNvSpPr/>
          <p:nvPr/>
        </p:nvSpPr>
        <p:spPr>
          <a:xfrm>
            <a:off x="5794503" y="3250164"/>
            <a:ext cx="644458" cy="758843"/>
          </a:xfrm>
          <a:prstGeom prst="rect">
            <a:avLst/>
          </a:prstGeom>
        </p:spPr>
        <p:txBody>
          <a:bodyPr wrap="none">
            <a:spAutoFit/>
          </a:bodyPr>
          <a:lstStyle/>
          <a:p>
            <a:pPr defTabSz="914400" eaLnBrk="0" fontAlgn="base" hangingPunct="0">
              <a:spcBef>
                <a:spcPct val="0"/>
              </a:spcBef>
              <a:spcAft>
                <a:spcPct val="0"/>
              </a:spcAft>
            </a:pPr>
            <a:r>
              <a:rPr lang="en-US" altLang="zh-CN" sz="2800" b="1" dirty="0">
                <a:solidFill>
                  <a:srgbClr val="FFFFFF"/>
                </a:solidFill>
                <a:latin typeface="Arial" panose="020B0604020202020204" pitchFamily="34" charset="0"/>
                <a:ea typeface="Arial Unicode MS" panose="020B0604020202020204" pitchFamily="34" charset="-122"/>
                <a:cs typeface="Arial" panose="020B0604020202020204" pitchFamily="34" charset="0"/>
              </a:rPr>
              <a:t>C</a:t>
            </a:r>
            <a:endParaRPr lang="zh-CN" altLang="en-US" sz="2800" dirty="0">
              <a:solidFill>
                <a:srgbClr val="FFFFFF"/>
              </a:solidFill>
            </a:endParaRPr>
          </a:p>
        </p:txBody>
      </p:sp>
      <p:sp>
        <p:nvSpPr>
          <p:cNvPr id="62" name="矩形 61"/>
          <p:cNvSpPr/>
          <p:nvPr/>
        </p:nvSpPr>
        <p:spPr>
          <a:xfrm>
            <a:off x="5794503" y="4123235"/>
            <a:ext cx="644458" cy="758843"/>
          </a:xfrm>
          <a:prstGeom prst="rect">
            <a:avLst/>
          </a:prstGeom>
        </p:spPr>
        <p:txBody>
          <a:bodyPr wrap="none">
            <a:spAutoFit/>
          </a:bodyPr>
          <a:lstStyle/>
          <a:p>
            <a:pPr defTabSz="914400" eaLnBrk="0" fontAlgn="base" hangingPunct="0">
              <a:spcBef>
                <a:spcPct val="0"/>
              </a:spcBef>
              <a:spcAft>
                <a:spcPct val="0"/>
              </a:spcAft>
            </a:pPr>
            <a:r>
              <a:rPr lang="en-US" altLang="zh-CN" sz="2800" b="1" dirty="0">
                <a:solidFill>
                  <a:srgbClr val="FFFFFF"/>
                </a:solidFill>
                <a:latin typeface="Arial" panose="020B0604020202020204" pitchFamily="34" charset="0"/>
                <a:ea typeface="Arial Unicode MS" panose="020B0604020202020204" pitchFamily="34" charset="-122"/>
                <a:cs typeface="Arial" panose="020B0604020202020204" pitchFamily="34" charset="0"/>
              </a:rPr>
              <a:t>D</a:t>
            </a:r>
            <a:endParaRPr lang="zh-CN" altLang="en-US" sz="2800" dirty="0">
              <a:solidFill>
                <a:srgbClr val="FFFFFF"/>
              </a:solidFill>
            </a:endParaRPr>
          </a:p>
        </p:txBody>
      </p:sp>
      <p:sp>
        <p:nvSpPr>
          <p:cNvPr id="63" name="矩形 62"/>
          <p:cNvSpPr/>
          <p:nvPr/>
        </p:nvSpPr>
        <p:spPr>
          <a:xfrm>
            <a:off x="5794503" y="5162079"/>
            <a:ext cx="614236" cy="758843"/>
          </a:xfrm>
          <a:prstGeom prst="rect">
            <a:avLst/>
          </a:prstGeom>
        </p:spPr>
        <p:txBody>
          <a:bodyPr wrap="none">
            <a:spAutoFit/>
          </a:bodyPr>
          <a:lstStyle/>
          <a:p>
            <a:pPr defTabSz="914400" eaLnBrk="0" fontAlgn="base" hangingPunct="0">
              <a:spcBef>
                <a:spcPct val="0"/>
              </a:spcBef>
              <a:spcAft>
                <a:spcPct val="0"/>
              </a:spcAft>
            </a:pPr>
            <a:r>
              <a:rPr lang="en-US" altLang="zh-CN" sz="2800" b="1" dirty="0">
                <a:solidFill>
                  <a:srgbClr val="FFFFFF"/>
                </a:solidFill>
                <a:latin typeface="Arial" panose="020B0604020202020204" pitchFamily="34" charset="0"/>
                <a:ea typeface="Arial Unicode MS" panose="020B0604020202020204" pitchFamily="34" charset="-122"/>
                <a:cs typeface="Arial" panose="020B0604020202020204" pitchFamily="34" charset="0"/>
              </a:rPr>
              <a:t>E</a:t>
            </a:r>
            <a:endParaRPr lang="zh-CN" altLang="en-US" sz="2800" dirty="0">
              <a:solidFill>
                <a:srgbClr val="FFFFFF"/>
              </a:solidFill>
            </a:endParaRPr>
          </a:p>
        </p:txBody>
      </p:sp>
      <p:grpSp>
        <p:nvGrpSpPr>
          <p:cNvPr id="64" name="组合 63"/>
          <p:cNvGrpSpPr/>
          <p:nvPr/>
        </p:nvGrpSpPr>
        <p:grpSpPr>
          <a:xfrm>
            <a:off x="2771712" y="1464855"/>
            <a:ext cx="3235602" cy="1160440"/>
            <a:chOff x="2188661" y="1264920"/>
            <a:chExt cx="2230939" cy="800119"/>
          </a:xfrm>
        </p:grpSpPr>
        <p:grpSp>
          <p:nvGrpSpPr>
            <p:cNvPr id="65" name="组合 64"/>
            <p:cNvGrpSpPr/>
            <p:nvPr/>
          </p:nvGrpSpPr>
          <p:grpSpPr>
            <a:xfrm>
              <a:off x="2188661" y="1465905"/>
              <a:ext cx="1520935" cy="599134"/>
              <a:chOff x="2188661" y="1656405"/>
              <a:chExt cx="1520935" cy="599134"/>
            </a:xfrm>
          </p:grpSpPr>
          <p:sp>
            <p:nvSpPr>
              <p:cNvPr id="67" name="矩形 66"/>
              <p:cNvSpPr/>
              <p:nvPr/>
            </p:nvSpPr>
            <p:spPr>
              <a:xfrm>
                <a:off x="2212734" y="1656405"/>
                <a:ext cx="1071710" cy="233432"/>
              </a:xfrm>
              <a:prstGeom prst="rect">
                <a:avLst/>
              </a:prstGeom>
            </p:spPr>
            <p:txBody>
              <a:bodyPr wrap="none">
                <a:spAutoFit/>
              </a:bodyPr>
              <a:lstStyle/>
              <a:p>
                <a:pPr lvl="0" eaLnBrk="0" fontAlgn="base" hangingPunct="0">
                  <a:spcBef>
                    <a:spcPct val="0"/>
                  </a:spcBef>
                  <a:spcAft>
                    <a:spcPct val="0"/>
                  </a:spcAft>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Add title text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2188661" y="1832400"/>
                <a:ext cx="1520935" cy="423139"/>
              </a:xfrm>
              <a:prstGeom prst="rect">
                <a:avLst/>
              </a:prstGeom>
              <a:noFill/>
            </p:spPr>
            <p:txBody>
              <a:bodyPr wrap="square" rtlCol="0">
                <a:spAutoFit/>
              </a:bodyPr>
              <a:lstStyle/>
              <a:p>
                <a:pP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6" name="任意多边形 65"/>
            <p:cNvSpPr/>
            <p:nvPr/>
          </p:nvSpPr>
          <p:spPr>
            <a:xfrm>
              <a:off x="2895600" y="1264920"/>
              <a:ext cx="1524000" cy="152400"/>
            </a:xfrm>
            <a:custGeom>
              <a:avLst/>
              <a:gdLst>
                <a:gd name="connsiteX0" fmla="*/ 1524000 w 1524000"/>
                <a:gd name="connsiteY0" fmla="*/ 0 h 152400"/>
                <a:gd name="connsiteX1" fmla="*/ 152400 w 1524000"/>
                <a:gd name="connsiteY1" fmla="*/ 0 h 152400"/>
                <a:gd name="connsiteX2" fmla="*/ 0 w 1524000"/>
                <a:gd name="connsiteY2" fmla="*/ 152400 h 152400"/>
              </a:gdLst>
              <a:ahLst/>
              <a:cxnLst>
                <a:cxn ang="0">
                  <a:pos x="connsiteX0" y="connsiteY0"/>
                </a:cxn>
                <a:cxn ang="0">
                  <a:pos x="connsiteX1" y="connsiteY1"/>
                </a:cxn>
                <a:cxn ang="0">
                  <a:pos x="connsiteX2" y="connsiteY2"/>
                </a:cxn>
              </a:cxnLst>
              <a:rect l="l" t="t" r="r" b="b"/>
              <a:pathLst>
                <a:path w="1524000" h="152400">
                  <a:moveTo>
                    <a:pt x="1524000" y="0"/>
                  </a:moveTo>
                  <a:lnTo>
                    <a:pt x="152400" y="0"/>
                  </a:lnTo>
                  <a:lnTo>
                    <a:pt x="0" y="15240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eaLnBrk="0" fontAlgn="base" hangingPunct="0">
                <a:spcBef>
                  <a:spcPct val="0"/>
                </a:spcBef>
                <a:spcAft>
                  <a:spcPct val="0"/>
                </a:spcAft>
              </a:pPr>
              <a:endParaRPr lang="zh-CN" altLang="en-US" sz="1800">
                <a:solidFill>
                  <a:prstClr val="black"/>
                </a:solidFill>
              </a:endParaRPr>
            </a:p>
          </p:txBody>
        </p:sp>
      </p:grpSp>
      <p:grpSp>
        <p:nvGrpSpPr>
          <p:cNvPr id="69" name="组合 68"/>
          <p:cNvGrpSpPr/>
          <p:nvPr/>
        </p:nvGrpSpPr>
        <p:grpSpPr>
          <a:xfrm>
            <a:off x="1843383" y="3376763"/>
            <a:ext cx="3235602" cy="1133253"/>
            <a:chOff x="2188661" y="1264920"/>
            <a:chExt cx="2230939" cy="781375"/>
          </a:xfrm>
        </p:grpSpPr>
        <p:grpSp>
          <p:nvGrpSpPr>
            <p:cNvPr id="70" name="组合 69"/>
            <p:cNvGrpSpPr/>
            <p:nvPr/>
          </p:nvGrpSpPr>
          <p:grpSpPr>
            <a:xfrm>
              <a:off x="2188661" y="1465905"/>
              <a:ext cx="1520935" cy="580390"/>
              <a:chOff x="2188661" y="1656405"/>
              <a:chExt cx="1520935" cy="580390"/>
            </a:xfrm>
          </p:grpSpPr>
          <p:sp>
            <p:nvSpPr>
              <p:cNvPr id="72" name="矩形 71"/>
              <p:cNvSpPr/>
              <p:nvPr/>
            </p:nvSpPr>
            <p:spPr>
              <a:xfrm>
                <a:off x="2212734" y="1656405"/>
                <a:ext cx="1071710" cy="233432"/>
              </a:xfrm>
              <a:prstGeom prst="rect">
                <a:avLst/>
              </a:prstGeom>
            </p:spPr>
            <p:txBody>
              <a:bodyPr wrap="none">
                <a:spAutoFit/>
              </a:bodyPr>
              <a:lstStyle/>
              <a:p>
                <a:pPr lvl="0" eaLnBrk="0" fontAlgn="base" hangingPunct="0">
                  <a:spcBef>
                    <a:spcPct val="0"/>
                  </a:spcBef>
                  <a:spcAft>
                    <a:spcPct val="0"/>
                  </a:spcAft>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Add title text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2188661" y="1813655"/>
                <a:ext cx="1520935" cy="423140"/>
              </a:xfrm>
              <a:prstGeom prst="rect">
                <a:avLst/>
              </a:prstGeom>
              <a:noFill/>
            </p:spPr>
            <p:txBody>
              <a:bodyPr wrap="square" rtlCol="0">
                <a:spAutoFit/>
              </a:bodyPr>
              <a:lstStyle/>
              <a:p>
                <a:pP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71" name="任意多边形 70"/>
            <p:cNvSpPr/>
            <p:nvPr/>
          </p:nvSpPr>
          <p:spPr>
            <a:xfrm>
              <a:off x="2895600" y="1264920"/>
              <a:ext cx="1524000" cy="152400"/>
            </a:xfrm>
            <a:custGeom>
              <a:avLst/>
              <a:gdLst>
                <a:gd name="connsiteX0" fmla="*/ 1524000 w 1524000"/>
                <a:gd name="connsiteY0" fmla="*/ 0 h 152400"/>
                <a:gd name="connsiteX1" fmla="*/ 152400 w 1524000"/>
                <a:gd name="connsiteY1" fmla="*/ 0 h 152400"/>
                <a:gd name="connsiteX2" fmla="*/ 0 w 1524000"/>
                <a:gd name="connsiteY2" fmla="*/ 152400 h 152400"/>
              </a:gdLst>
              <a:ahLst/>
              <a:cxnLst>
                <a:cxn ang="0">
                  <a:pos x="connsiteX0" y="connsiteY0"/>
                </a:cxn>
                <a:cxn ang="0">
                  <a:pos x="connsiteX1" y="connsiteY1"/>
                </a:cxn>
                <a:cxn ang="0">
                  <a:pos x="connsiteX2" y="connsiteY2"/>
                </a:cxn>
              </a:cxnLst>
              <a:rect l="l" t="t" r="r" b="b"/>
              <a:pathLst>
                <a:path w="1524000" h="152400">
                  <a:moveTo>
                    <a:pt x="1524000" y="0"/>
                  </a:moveTo>
                  <a:lnTo>
                    <a:pt x="152400" y="0"/>
                  </a:lnTo>
                  <a:lnTo>
                    <a:pt x="0" y="15240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eaLnBrk="0" fontAlgn="base" hangingPunct="0">
                <a:spcBef>
                  <a:spcPct val="0"/>
                </a:spcBef>
                <a:spcAft>
                  <a:spcPct val="0"/>
                </a:spcAft>
              </a:pPr>
              <a:endParaRPr lang="zh-CN" altLang="en-US" sz="1800">
                <a:solidFill>
                  <a:prstClr val="black"/>
                </a:solidFill>
              </a:endParaRPr>
            </a:p>
          </p:txBody>
        </p:sp>
      </p:grpSp>
      <p:grpSp>
        <p:nvGrpSpPr>
          <p:cNvPr id="74" name="组合 73"/>
          <p:cNvGrpSpPr/>
          <p:nvPr/>
        </p:nvGrpSpPr>
        <p:grpSpPr>
          <a:xfrm>
            <a:off x="1506188" y="5189448"/>
            <a:ext cx="3235602" cy="1119431"/>
            <a:chOff x="2188661" y="1264920"/>
            <a:chExt cx="2230939" cy="771845"/>
          </a:xfrm>
        </p:grpSpPr>
        <p:grpSp>
          <p:nvGrpSpPr>
            <p:cNvPr id="75" name="组合 74"/>
            <p:cNvGrpSpPr/>
            <p:nvPr/>
          </p:nvGrpSpPr>
          <p:grpSpPr>
            <a:xfrm>
              <a:off x="2188661" y="1465905"/>
              <a:ext cx="1520935" cy="570860"/>
              <a:chOff x="2188661" y="1656405"/>
              <a:chExt cx="1520935" cy="570860"/>
            </a:xfrm>
          </p:grpSpPr>
          <p:sp>
            <p:nvSpPr>
              <p:cNvPr id="77" name="矩形 76"/>
              <p:cNvSpPr/>
              <p:nvPr/>
            </p:nvSpPr>
            <p:spPr>
              <a:xfrm>
                <a:off x="2212734" y="1656405"/>
                <a:ext cx="1071710" cy="233432"/>
              </a:xfrm>
              <a:prstGeom prst="rect">
                <a:avLst/>
              </a:prstGeom>
            </p:spPr>
            <p:txBody>
              <a:bodyPr wrap="none">
                <a:spAutoFit/>
              </a:bodyPr>
              <a:lstStyle/>
              <a:p>
                <a:pPr lvl="0" eaLnBrk="0" fontAlgn="base" hangingPunct="0">
                  <a:spcBef>
                    <a:spcPct val="0"/>
                  </a:spcBef>
                  <a:spcAft>
                    <a:spcPct val="0"/>
                  </a:spcAft>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Add title text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2188661" y="1804125"/>
                <a:ext cx="1520935" cy="423140"/>
              </a:xfrm>
              <a:prstGeom prst="rect">
                <a:avLst/>
              </a:prstGeom>
              <a:noFill/>
            </p:spPr>
            <p:txBody>
              <a:bodyPr wrap="square" rtlCol="0">
                <a:spAutoFit/>
              </a:bodyPr>
              <a:lstStyle/>
              <a:p>
                <a:pP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76" name="任意多边形 75"/>
            <p:cNvSpPr/>
            <p:nvPr/>
          </p:nvSpPr>
          <p:spPr>
            <a:xfrm>
              <a:off x="2895600" y="1264920"/>
              <a:ext cx="1524000" cy="152400"/>
            </a:xfrm>
            <a:custGeom>
              <a:avLst/>
              <a:gdLst>
                <a:gd name="connsiteX0" fmla="*/ 1524000 w 1524000"/>
                <a:gd name="connsiteY0" fmla="*/ 0 h 152400"/>
                <a:gd name="connsiteX1" fmla="*/ 152400 w 1524000"/>
                <a:gd name="connsiteY1" fmla="*/ 0 h 152400"/>
                <a:gd name="connsiteX2" fmla="*/ 0 w 1524000"/>
                <a:gd name="connsiteY2" fmla="*/ 152400 h 152400"/>
              </a:gdLst>
              <a:ahLst/>
              <a:cxnLst>
                <a:cxn ang="0">
                  <a:pos x="connsiteX0" y="connsiteY0"/>
                </a:cxn>
                <a:cxn ang="0">
                  <a:pos x="connsiteX1" y="connsiteY1"/>
                </a:cxn>
                <a:cxn ang="0">
                  <a:pos x="connsiteX2" y="connsiteY2"/>
                </a:cxn>
              </a:cxnLst>
              <a:rect l="l" t="t" r="r" b="b"/>
              <a:pathLst>
                <a:path w="1524000" h="152400">
                  <a:moveTo>
                    <a:pt x="1524000" y="0"/>
                  </a:moveTo>
                  <a:lnTo>
                    <a:pt x="152400" y="0"/>
                  </a:lnTo>
                  <a:lnTo>
                    <a:pt x="0" y="15240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eaLnBrk="0" fontAlgn="base" hangingPunct="0">
                <a:spcBef>
                  <a:spcPct val="0"/>
                </a:spcBef>
                <a:spcAft>
                  <a:spcPct val="0"/>
                </a:spcAft>
              </a:pPr>
              <a:endParaRPr lang="zh-CN" altLang="en-US" sz="1800">
                <a:solidFill>
                  <a:prstClr val="black"/>
                </a:solidFill>
              </a:endParaRPr>
            </a:p>
          </p:txBody>
        </p:sp>
      </p:grpSp>
      <p:grpSp>
        <p:nvGrpSpPr>
          <p:cNvPr id="5" name="组合 4"/>
          <p:cNvGrpSpPr/>
          <p:nvPr/>
        </p:nvGrpSpPr>
        <p:grpSpPr>
          <a:xfrm>
            <a:off x="6829934" y="2647367"/>
            <a:ext cx="3529734" cy="1160277"/>
            <a:chOff x="6829934" y="2647367"/>
            <a:chExt cx="3529734" cy="1160277"/>
          </a:xfrm>
        </p:grpSpPr>
        <p:grpSp>
          <p:nvGrpSpPr>
            <p:cNvPr id="79" name="组合 78"/>
            <p:cNvGrpSpPr/>
            <p:nvPr/>
          </p:nvGrpSpPr>
          <p:grpSpPr>
            <a:xfrm>
              <a:off x="8153807" y="2938857"/>
              <a:ext cx="2205861" cy="868787"/>
              <a:chOff x="2188661" y="1656405"/>
              <a:chExt cx="1520935" cy="599027"/>
            </a:xfrm>
          </p:grpSpPr>
          <p:sp>
            <p:nvSpPr>
              <p:cNvPr id="80" name="矩形 79"/>
              <p:cNvSpPr/>
              <p:nvPr/>
            </p:nvSpPr>
            <p:spPr>
              <a:xfrm>
                <a:off x="2212734" y="1656405"/>
                <a:ext cx="1071710" cy="233432"/>
              </a:xfrm>
              <a:prstGeom prst="rect">
                <a:avLst/>
              </a:prstGeom>
            </p:spPr>
            <p:txBody>
              <a:bodyPr wrap="none">
                <a:spAutoFit/>
              </a:bodyPr>
              <a:lstStyle/>
              <a:p>
                <a:pPr lvl="0" eaLnBrk="0" fontAlgn="base" hangingPunct="0">
                  <a:spcBef>
                    <a:spcPct val="0"/>
                  </a:spcBef>
                  <a:spcAft>
                    <a:spcPct val="0"/>
                  </a:spcAft>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Add title text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2188661" y="1832291"/>
                <a:ext cx="1520935" cy="423141"/>
              </a:xfrm>
              <a:prstGeom prst="rect">
                <a:avLst/>
              </a:prstGeom>
              <a:noFill/>
            </p:spPr>
            <p:txBody>
              <a:bodyPr wrap="square" rtlCol="0">
                <a:spAutoFit/>
              </a:bodyPr>
              <a:lstStyle/>
              <a:p>
                <a:pP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82" name="任意多边形 81"/>
            <p:cNvSpPr/>
            <p:nvPr/>
          </p:nvSpPr>
          <p:spPr>
            <a:xfrm flipH="1">
              <a:off x="6829934" y="2647367"/>
              <a:ext cx="2210306" cy="221031"/>
            </a:xfrm>
            <a:custGeom>
              <a:avLst/>
              <a:gdLst>
                <a:gd name="connsiteX0" fmla="*/ 1524000 w 1524000"/>
                <a:gd name="connsiteY0" fmla="*/ 0 h 152400"/>
                <a:gd name="connsiteX1" fmla="*/ 152400 w 1524000"/>
                <a:gd name="connsiteY1" fmla="*/ 0 h 152400"/>
                <a:gd name="connsiteX2" fmla="*/ 0 w 1524000"/>
                <a:gd name="connsiteY2" fmla="*/ 152400 h 152400"/>
              </a:gdLst>
              <a:ahLst/>
              <a:cxnLst>
                <a:cxn ang="0">
                  <a:pos x="connsiteX0" y="connsiteY0"/>
                </a:cxn>
                <a:cxn ang="0">
                  <a:pos x="connsiteX1" y="connsiteY1"/>
                </a:cxn>
                <a:cxn ang="0">
                  <a:pos x="connsiteX2" y="connsiteY2"/>
                </a:cxn>
              </a:cxnLst>
              <a:rect l="l" t="t" r="r" b="b"/>
              <a:pathLst>
                <a:path w="1524000" h="152400">
                  <a:moveTo>
                    <a:pt x="1524000" y="0"/>
                  </a:moveTo>
                  <a:lnTo>
                    <a:pt x="152400" y="0"/>
                  </a:lnTo>
                  <a:lnTo>
                    <a:pt x="0" y="15240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eaLnBrk="0" fontAlgn="base" hangingPunct="0">
                <a:spcBef>
                  <a:spcPct val="0"/>
                </a:spcBef>
                <a:spcAft>
                  <a:spcPct val="0"/>
                </a:spcAft>
              </a:pPr>
              <a:endParaRPr lang="zh-CN" altLang="en-US" sz="1800">
                <a:solidFill>
                  <a:prstClr val="black"/>
                </a:solidFill>
              </a:endParaRPr>
            </a:p>
          </p:txBody>
        </p:sp>
      </p:grpSp>
      <p:grpSp>
        <p:nvGrpSpPr>
          <p:cNvPr id="6" name="组合 5"/>
          <p:cNvGrpSpPr/>
          <p:nvPr/>
        </p:nvGrpSpPr>
        <p:grpSpPr>
          <a:xfrm>
            <a:off x="7327253" y="4448766"/>
            <a:ext cx="3529734" cy="1200034"/>
            <a:chOff x="7327253" y="4448766"/>
            <a:chExt cx="3529734" cy="1200034"/>
          </a:xfrm>
        </p:grpSpPr>
        <p:grpSp>
          <p:nvGrpSpPr>
            <p:cNvPr id="83" name="组合 82"/>
            <p:cNvGrpSpPr/>
            <p:nvPr/>
          </p:nvGrpSpPr>
          <p:grpSpPr>
            <a:xfrm>
              <a:off x="8651126" y="4740255"/>
              <a:ext cx="2205861" cy="908545"/>
              <a:chOff x="2188661" y="1656405"/>
              <a:chExt cx="1520935" cy="626440"/>
            </a:xfrm>
          </p:grpSpPr>
          <p:sp>
            <p:nvSpPr>
              <p:cNvPr id="84" name="矩形 83"/>
              <p:cNvSpPr/>
              <p:nvPr/>
            </p:nvSpPr>
            <p:spPr>
              <a:xfrm>
                <a:off x="2212734" y="1656405"/>
                <a:ext cx="1071710" cy="233432"/>
              </a:xfrm>
              <a:prstGeom prst="rect">
                <a:avLst/>
              </a:prstGeom>
            </p:spPr>
            <p:txBody>
              <a:bodyPr wrap="none">
                <a:spAutoFit/>
              </a:bodyPr>
              <a:lstStyle/>
              <a:p>
                <a:pPr lvl="0" eaLnBrk="0" fontAlgn="base" hangingPunct="0">
                  <a:spcBef>
                    <a:spcPct val="0"/>
                  </a:spcBef>
                  <a:spcAft>
                    <a:spcPct val="0"/>
                  </a:spcAft>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Add title text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2188661" y="1859704"/>
                <a:ext cx="1520935" cy="423141"/>
              </a:xfrm>
              <a:prstGeom prst="rect">
                <a:avLst/>
              </a:prstGeom>
              <a:noFill/>
            </p:spPr>
            <p:txBody>
              <a:bodyPr wrap="square" rtlCol="0">
                <a:spAutoFit/>
              </a:bodyPr>
              <a:lstStyle/>
              <a:p>
                <a:pP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86" name="任意多边形 85"/>
            <p:cNvSpPr/>
            <p:nvPr/>
          </p:nvSpPr>
          <p:spPr>
            <a:xfrm flipH="1">
              <a:off x="7327253" y="4448766"/>
              <a:ext cx="2210306" cy="221031"/>
            </a:xfrm>
            <a:custGeom>
              <a:avLst/>
              <a:gdLst>
                <a:gd name="connsiteX0" fmla="*/ 1524000 w 1524000"/>
                <a:gd name="connsiteY0" fmla="*/ 0 h 152400"/>
                <a:gd name="connsiteX1" fmla="*/ 152400 w 1524000"/>
                <a:gd name="connsiteY1" fmla="*/ 0 h 152400"/>
                <a:gd name="connsiteX2" fmla="*/ 0 w 1524000"/>
                <a:gd name="connsiteY2" fmla="*/ 152400 h 152400"/>
              </a:gdLst>
              <a:ahLst/>
              <a:cxnLst>
                <a:cxn ang="0">
                  <a:pos x="connsiteX0" y="connsiteY0"/>
                </a:cxn>
                <a:cxn ang="0">
                  <a:pos x="connsiteX1" y="connsiteY1"/>
                </a:cxn>
                <a:cxn ang="0">
                  <a:pos x="connsiteX2" y="connsiteY2"/>
                </a:cxn>
              </a:cxnLst>
              <a:rect l="l" t="t" r="r" b="b"/>
              <a:pathLst>
                <a:path w="1524000" h="152400">
                  <a:moveTo>
                    <a:pt x="1524000" y="0"/>
                  </a:moveTo>
                  <a:lnTo>
                    <a:pt x="152400" y="0"/>
                  </a:lnTo>
                  <a:lnTo>
                    <a:pt x="0" y="15240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eaLnBrk="0" fontAlgn="base" hangingPunct="0">
                <a:spcBef>
                  <a:spcPct val="0"/>
                </a:spcBef>
                <a:spcAft>
                  <a:spcPct val="0"/>
                </a:spcAft>
              </a:pPr>
              <a:endParaRPr lang="zh-CN" altLang="en-US" sz="1800">
                <a:solidFill>
                  <a:prstClr val="black"/>
                </a:solidFill>
              </a:endParaRPr>
            </a:p>
          </p:txBody>
        </p:sp>
      </p:grpSp>
      <p:grpSp>
        <p:nvGrpSpPr>
          <p:cNvPr id="41" name="组合 40"/>
          <p:cNvGrpSpPr/>
          <p:nvPr/>
        </p:nvGrpSpPr>
        <p:grpSpPr>
          <a:xfrm>
            <a:off x="394446" y="0"/>
            <a:ext cx="5182389" cy="994611"/>
            <a:chOff x="394446" y="0"/>
            <a:chExt cx="5182389" cy="994611"/>
          </a:xfrm>
        </p:grpSpPr>
        <p:sp>
          <p:nvSpPr>
            <p:cNvPr id="42" name="文本框 41">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43" name="矩形 42">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44" name="组合 43"/>
            <p:cNvGrpSpPr/>
            <p:nvPr/>
          </p:nvGrpSpPr>
          <p:grpSpPr>
            <a:xfrm>
              <a:off x="394446" y="0"/>
              <a:ext cx="666734" cy="994611"/>
              <a:chOff x="514366" y="0"/>
              <a:chExt cx="666734" cy="994611"/>
            </a:xfrm>
          </p:grpSpPr>
          <p:sp>
            <p:nvSpPr>
              <p:cNvPr id="45" name="矩形 44"/>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TextBox 48"/>
              <p:cNvSpPr txBox="1"/>
              <p:nvPr/>
            </p:nvSpPr>
            <p:spPr>
              <a:xfrm>
                <a:off x="514366" y="97195"/>
                <a:ext cx="666734" cy="800219"/>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4</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250474607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750"/>
                                        <p:tgtEl>
                                          <p:spTgt spid="53"/>
                                        </p:tgtEl>
                                      </p:cBhvr>
                                    </p:animEffect>
                                    <p:anim calcmode="lin" valueType="num">
                                      <p:cBhvr>
                                        <p:cTn id="8" dur="750" fill="hold"/>
                                        <p:tgtEl>
                                          <p:spTgt spid="53"/>
                                        </p:tgtEl>
                                        <p:attrNameLst>
                                          <p:attrName>ppt_x</p:attrName>
                                        </p:attrNameLst>
                                      </p:cBhvr>
                                      <p:tavLst>
                                        <p:tav tm="0">
                                          <p:val>
                                            <p:strVal val="#ppt_x"/>
                                          </p:val>
                                        </p:tav>
                                        <p:tav tm="100000">
                                          <p:val>
                                            <p:strVal val="#ppt_x"/>
                                          </p:val>
                                        </p:tav>
                                      </p:tavLst>
                                    </p:anim>
                                    <p:anim calcmode="lin" valueType="num">
                                      <p:cBhvr>
                                        <p:cTn id="9" dur="750" fill="hold"/>
                                        <p:tgtEl>
                                          <p:spTgt spid="5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750"/>
                                        <p:tgtEl>
                                          <p:spTgt spid="54"/>
                                        </p:tgtEl>
                                      </p:cBhvr>
                                    </p:animEffect>
                                    <p:anim calcmode="lin" valueType="num">
                                      <p:cBhvr>
                                        <p:cTn id="13" dur="750" fill="hold"/>
                                        <p:tgtEl>
                                          <p:spTgt spid="54"/>
                                        </p:tgtEl>
                                        <p:attrNameLst>
                                          <p:attrName>ppt_x</p:attrName>
                                        </p:attrNameLst>
                                      </p:cBhvr>
                                      <p:tavLst>
                                        <p:tav tm="0">
                                          <p:val>
                                            <p:strVal val="#ppt_x"/>
                                          </p:val>
                                        </p:tav>
                                        <p:tav tm="100000">
                                          <p:val>
                                            <p:strVal val="#ppt_x"/>
                                          </p:val>
                                        </p:tav>
                                      </p:tavLst>
                                    </p:anim>
                                    <p:anim calcmode="lin" valueType="num">
                                      <p:cBhvr>
                                        <p:cTn id="14" dur="750" fill="hold"/>
                                        <p:tgtEl>
                                          <p:spTgt spid="5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750"/>
                                        <p:tgtEl>
                                          <p:spTgt spid="55"/>
                                        </p:tgtEl>
                                      </p:cBhvr>
                                    </p:animEffect>
                                    <p:anim calcmode="lin" valueType="num">
                                      <p:cBhvr>
                                        <p:cTn id="18" dur="750" fill="hold"/>
                                        <p:tgtEl>
                                          <p:spTgt spid="55"/>
                                        </p:tgtEl>
                                        <p:attrNameLst>
                                          <p:attrName>ppt_x</p:attrName>
                                        </p:attrNameLst>
                                      </p:cBhvr>
                                      <p:tavLst>
                                        <p:tav tm="0">
                                          <p:val>
                                            <p:strVal val="#ppt_x"/>
                                          </p:val>
                                        </p:tav>
                                        <p:tav tm="100000">
                                          <p:val>
                                            <p:strVal val="#ppt_x"/>
                                          </p:val>
                                        </p:tav>
                                      </p:tavLst>
                                    </p:anim>
                                    <p:anim calcmode="lin" valueType="num">
                                      <p:cBhvr>
                                        <p:cTn id="19" dur="750" fill="hold"/>
                                        <p:tgtEl>
                                          <p:spTgt spid="5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75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750"/>
                                        <p:tgtEl>
                                          <p:spTgt spid="56"/>
                                        </p:tgtEl>
                                      </p:cBhvr>
                                    </p:animEffect>
                                    <p:anim calcmode="lin" valueType="num">
                                      <p:cBhvr>
                                        <p:cTn id="23" dur="750" fill="hold"/>
                                        <p:tgtEl>
                                          <p:spTgt spid="56"/>
                                        </p:tgtEl>
                                        <p:attrNameLst>
                                          <p:attrName>ppt_x</p:attrName>
                                        </p:attrNameLst>
                                      </p:cBhvr>
                                      <p:tavLst>
                                        <p:tav tm="0">
                                          <p:val>
                                            <p:strVal val="#ppt_x"/>
                                          </p:val>
                                        </p:tav>
                                        <p:tav tm="100000">
                                          <p:val>
                                            <p:strVal val="#ppt_x"/>
                                          </p:val>
                                        </p:tav>
                                      </p:tavLst>
                                    </p:anim>
                                    <p:anim calcmode="lin" valueType="num">
                                      <p:cBhvr>
                                        <p:cTn id="24" dur="750" fill="hold"/>
                                        <p:tgtEl>
                                          <p:spTgt spid="5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750"/>
                                        <p:tgtEl>
                                          <p:spTgt spid="57"/>
                                        </p:tgtEl>
                                      </p:cBhvr>
                                    </p:animEffect>
                                    <p:anim calcmode="lin" valueType="num">
                                      <p:cBhvr>
                                        <p:cTn id="28" dur="750" fill="hold"/>
                                        <p:tgtEl>
                                          <p:spTgt spid="57"/>
                                        </p:tgtEl>
                                        <p:attrNameLst>
                                          <p:attrName>ppt_x</p:attrName>
                                        </p:attrNameLst>
                                      </p:cBhvr>
                                      <p:tavLst>
                                        <p:tav tm="0">
                                          <p:val>
                                            <p:strVal val="#ppt_x"/>
                                          </p:val>
                                        </p:tav>
                                        <p:tav tm="100000">
                                          <p:val>
                                            <p:strVal val="#ppt_x"/>
                                          </p:val>
                                        </p:tav>
                                      </p:tavLst>
                                    </p:anim>
                                    <p:anim calcmode="lin" valueType="num">
                                      <p:cBhvr>
                                        <p:cTn id="29" dur="750" fill="hold"/>
                                        <p:tgtEl>
                                          <p:spTgt spid="5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25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750"/>
                                        <p:tgtEl>
                                          <p:spTgt spid="58"/>
                                        </p:tgtEl>
                                      </p:cBhvr>
                                    </p:animEffect>
                                    <p:anim calcmode="lin" valueType="num">
                                      <p:cBhvr>
                                        <p:cTn id="33" dur="750" fill="hold"/>
                                        <p:tgtEl>
                                          <p:spTgt spid="58"/>
                                        </p:tgtEl>
                                        <p:attrNameLst>
                                          <p:attrName>ppt_x</p:attrName>
                                        </p:attrNameLst>
                                      </p:cBhvr>
                                      <p:tavLst>
                                        <p:tav tm="0">
                                          <p:val>
                                            <p:strVal val="#ppt_x"/>
                                          </p:val>
                                        </p:tav>
                                        <p:tav tm="100000">
                                          <p:val>
                                            <p:strVal val="#ppt_x"/>
                                          </p:val>
                                        </p:tav>
                                      </p:tavLst>
                                    </p:anim>
                                    <p:anim calcmode="lin" valueType="num">
                                      <p:cBhvr>
                                        <p:cTn id="34" dur="750" fill="hold"/>
                                        <p:tgtEl>
                                          <p:spTgt spid="58"/>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59"/>
                                        </p:tgtEl>
                                        <p:attrNameLst>
                                          <p:attrName>style.visibility</p:attrName>
                                        </p:attrNameLst>
                                      </p:cBhvr>
                                      <p:to>
                                        <p:strVal val="visible"/>
                                      </p:to>
                                    </p:set>
                                    <p:anim calcmode="lin" valueType="num">
                                      <p:cBhvr>
                                        <p:cTn id="38" dur="500" fill="hold"/>
                                        <p:tgtEl>
                                          <p:spTgt spid="59"/>
                                        </p:tgtEl>
                                        <p:attrNameLst>
                                          <p:attrName>ppt_w</p:attrName>
                                        </p:attrNameLst>
                                      </p:cBhvr>
                                      <p:tavLst>
                                        <p:tav tm="0">
                                          <p:val>
                                            <p:fltVal val="0"/>
                                          </p:val>
                                        </p:tav>
                                        <p:tav tm="100000">
                                          <p:val>
                                            <p:strVal val="#ppt_w"/>
                                          </p:val>
                                        </p:tav>
                                      </p:tavLst>
                                    </p:anim>
                                    <p:anim calcmode="lin" valueType="num">
                                      <p:cBhvr>
                                        <p:cTn id="39" dur="500" fill="hold"/>
                                        <p:tgtEl>
                                          <p:spTgt spid="59"/>
                                        </p:tgtEl>
                                        <p:attrNameLst>
                                          <p:attrName>ppt_h</p:attrName>
                                        </p:attrNameLst>
                                      </p:cBhvr>
                                      <p:tavLst>
                                        <p:tav tm="0">
                                          <p:val>
                                            <p:fltVal val="0"/>
                                          </p:val>
                                        </p:tav>
                                        <p:tav tm="100000">
                                          <p:val>
                                            <p:strVal val="#ppt_h"/>
                                          </p:val>
                                        </p:tav>
                                      </p:tavLst>
                                    </p:anim>
                                    <p:animEffect transition="in" filter="fade">
                                      <p:cBhvr>
                                        <p:cTn id="40" dur="500"/>
                                        <p:tgtEl>
                                          <p:spTgt spid="59"/>
                                        </p:tgtEl>
                                      </p:cBhvr>
                                    </p:animEffect>
                                  </p:childTnLst>
                                </p:cTn>
                              </p:par>
                              <p:par>
                                <p:cTn id="41" presetID="53" presetClass="entr" presetSubtype="16" fill="hold" grpId="0" nodeType="withEffect">
                                  <p:stCondLst>
                                    <p:cond delay="250"/>
                                  </p:stCondLst>
                                  <p:childTnLst>
                                    <p:set>
                                      <p:cBhvr>
                                        <p:cTn id="42" dur="1" fill="hold">
                                          <p:stCondLst>
                                            <p:cond delay="0"/>
                                          </p:stCondLst>
                                        </p:cTn>
                                        <p:tgtEl>
                                          <p:spTgt spid="60"/>
                                        </p:tgtEl>
                                        <p:attrNameLst>
                                          <p:attrName>style.visibility</p:attrName>
                                        </p:attrNameLst>
                                      </p:cBhvr>
                                      <p:to>
                                        <p:strVal val="visible"/>
                                      </p:to>
                                    </p:set>
                                    <p:anim calcmode="lin" valueType="num">
                                      <p:cBhvr>
                                        <p:cTn id="43" dur="500" fill="hold"/>
                                        <p:tgtEl>
                                          <p:spTgt spid="60"/>
                                        </p:tgtEl>
                                        <p:attrNameLst>
                                          <p:attrName>ppt_w</p:attrName>
                                        </p:attrNameLst>
                                      </p:cBhvr>
                                      <p:tavLst>
                                        <p:tav tm="0">
                                          <p:val>
                                            <p:fltVal val="0"/>
                                          </p:val>
                                        </p:tav>
                                        <p:tav tm="100000">
                                          <p:val>
                                            <p:strVal val="#ppt_w"/>
                                          </p:val>
                                        </p:tav>
                                      </p:tavLst>
                                    </p:anim>
                                    <p:anim calcmode="lin" valueType="num">
                                      <p:cBhvr>
                                        <p:cTn id="44" dur="500" fill="hold"/>
                                        <p:tgtEl>
                                          <p:spTgt spid="60"/>
                                        </p:tgtEl>
                                        <p:attrNameLst>
                                          <p:attrName>ppt_h</p:attrName>
                                        </p:attrNameLst>
                                      </p:cBhvr>
                                      <p:tavLst>
                                        <p:tav tm="0">
                                          <p:val>
                                            <p:fltVal val="0"/>
                                          </p:val>
                                        </p:tav>
                                        <p:tav tm="100000">
                                          <p:val>
                                            <p:strVal val="#ppt_h"/>
                                          </p:val>
                                        </p:tav>
                                      </p:tavLst>
                                    </p:anim>
                                    <p:animEffect transition="in" filter="fade">
                                      <p:cBhvr>
                                        <p:cTn id="45" dur="500"/>
                                        <p:tgtEl>
                                          <p:spTgt spid="60"/>
                                        </p:tgtEl>
                                      </p:cBhvr>
                                    </p:animEffect>
                                  </p:childTnLst>
                                </p:cTn>
                              </p:par>
                              <p:par>
                                <p:cTn id="46" presetID="53" presetClass="entr" presetSubtype="16" fill="hold" grpId="0" nodeType="withEffect">
                                  <p:stCondLst>
                                    <p:cond delay="500"/>
                                  </p:stCondLst>
                                  <p:childTnLst>
                                    <p:set>
                                      <p:cBhvr>
                                        <p:cTn id="47" dur="1" fill="hold">
                                          <p:stCondLst>
                                            <p:cond delay="0"/>
                                          </p:stCondLst>
                                        </p:cTn>
                                        <p:tgtEl>
                                          <p:spTgt spid="61"/>
                                        </p:tgtEl>
                                        <p:attrNameLst>
                                          <p:attrName>style.visibility</p:attrName>
                                        </p:attrNameLst>
                                      </p:cBhvr>
                                      <p:to>
                                        <p:strVal val="visible"/>
                                      </p:to>
                                    </p:set>
                                    <p:anim calcmode="lin" valueType="num">
                                      <p:cBhvr>
                                        <p:cTn id="48" dur="500" fill="hold"/>
                                        <p:tgtEl>
                                          <p:spTgt spid="61"/>
                                        </p:tgtEl>
                                        <p:attrNameLst>
                                          <p:attrName>ppt_w</p:attrName>
                                        </p:attrNameLst>
                                      </p:cBhvr>
                                      <p:tavLst>
                                        <p:tav tm="0">
                                          <p:val>
                                            <p:fltVal val="0"/>
                                          </p:val>
                                        </p:tav>
                                        <p:tav tm="100000">
                                          <p:val>
                                            <p:strVal val="#ppt_w"/>
                                          </p:val>
                                        </p:tav>
                                      </p:tavLst>
                                    </p:anim>
                                    <p:anim calcmode="lin" valueType="num">
                                      <p:cBhvr>
                                        <p:cTn id="49" dur="500" fill="hold"/>
                                        <p:tgtEl>
                                          <p:spTgt spid="61"/>
                                        </p:tgtEl>
                                        <p:attrNameLst>
                                          <p:attrName>ppt_h</p:attrName>
                                        </p:attrNameLst>
                                      </p:cBhvr>
                                      <p:tavLst>
                                        <p:tav tm="0">
                                          <p:val>
                                            <p:fltVal val="0"/>
                                          </p:val>
                                        </p:tav>
                                        <p:tav tm="100000">
                                          <p:val>
                                            <p:strVal val="#ppt_h"/>
                                          </p:val>
                                        </p:tav>
                                      </p:tavLst>
                                    </p:anim>
                                    <p:animEffect transition="in" filter="fade">
                                      <p:cBhvr>
                                        <p:cTn id="50" dur="500"/>
                                        <p:tgtEl>
                                          <p:spTgt spid="61"/>
                                        </p:tgtEl>
                                      </p:cBhvr>
                                    </p:animEffect>
                                  </p:childTnLst>
                                </p:cTn>
                              </p:par>
                              <p:par>
                                <p:cTn id="51" presetID="53" presetClass="entr" presetSubtype="16" fill="hold" grpId="0" nodeType="withEffect">
                                  <p:stCondLst>
                                    <p:cond delay="75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1000"/>
                                  </p:stCondLst>
                                  <p:childTnLst>
                                    <p:set>
                                      <p:cBhvr>
                                        <p:cTn id="57" dur="1" fill="hold">
                                          <p:stCondLst>
                                            <p:cond delay="0"/>
                                          </p:stCondLst>
                                        </p:cTn>
                                        <p:tgtEl>
                                          <p:spTgt spid="63"/>
                                        </p:tgtEl>
                                        <p:attrNameLst>
                                          <p:attrName>style.visibility</p:attrName>
                                        </p:attrNameLst>
                                      </p:cBhvr>
                                      <p:to>
                                        <p:strVal val="visible"/>
                                      </p:to>
                                    </p:set>
                                    <p:anim calcmode="lin" valueType="num">
                                      <p:cBhvr>
                                        <p:cTn id="58" dur="500" fill="hold"/>
                                        <p:tgtEl>
                                          <p:spTgt spid="63"/>
                                        </p:tgtEl>
                                        <p:attrNameLst>
                                          <p:attrName>ppt_w</p:attrName>
                                        </p:attrNameLst>
                                      </p:cBhvr>
                                      <p:tavLst>
                                        <p:tav tm="0">
                                          <p:val>
                                            <p:fltVal val="0"/>
                                          </p:val>
                                        </p:tav>
                                        <p:tav tm="100000">
                                          <p:val>
                                            <p:strVal val="#ppt_w"/>
                                          </p:val>
                                        </p:tav>
                                      </p:tavLst>
                                    </p:anim>
                                    <p:anim calcmode="lin" valueType="num">
                                      <p:cBhvr>
                                        <p:cTn id="59" dur="500" fill="hold"/>
                                        <p:tgtEl>
                                          <p:spTgt spid="63"/>
                                        </p:tgtEl>
                                        <p:attrNameLst>
                                          <p:attrName>ppt_h</p:attrName>
                                        </p:attrNameLst>
                                      </p:cBhvr>
                                      <p:tavLst>
                                        <p:tav tm="0">
                                          <p:val>
                                            <p:fltVal val="0"/>
                                          </p:val>
                                        </p:tav>
                                        <p:tav tm="100000">
                                          <p:val>
                                            <p:strVal val="#ppt_h"/>
                                          </p:val>
                                        </p:tav>
                                      </p:tavLst>
                                    </p:anim>
                                    <p:animEffect transition="in" filter="fade">
                                      <p:cBhvr>
                                        <p:cTn id="60" dur="500"/>
                                        <p:tgtEl>
                                          <p:spTgt spid="63"/>
                                        </p:tgtEl>
                                      </p:cBhvr>
                                    </p:animEffect>
                                  </p:childTnLst>
                                </p:cTn>
                              </p:par>
                            </p:childTnLst>
                          </p:cTn>
                        </p:par>
                        <p:par>
                          <p:cTn id="61" fill="hold">
                            <p:stCondLst>
                              <p:cond delay="3500"/>
                            </p:stCondLst>
                            <p:childTnLst>
                              <p:par>
                                <p:cTn id="62" presetID="22" presetClass="entr" presetSubtype="2" fill="hold" nodeType="after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wipe(right)">
                                      <p:cBhvr>
                                        <p:cTn id="64" dur="500"/>
                                        <p:tgtEl>
                                          <p:spTgt spid="64"/>
                                        </p:tgtEl>
                                      </p:cBhvr>
                                    </p:animEffect>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left)">
                                      <p:cBhvr>
                                        <p:cTn id="68" dur="500"/>
                                        <p:tgtEl>
                                          <p:spTgt spid="5"/>
                                        </p:tgtEl>
                                      </p:cBhvr>
                                    </p:animEffect>
                                  </p:childTnLst>
                                </p:cTn>
                              </p:par>
                            </p:childTnLst>
                          </p:cTn>
                        </p:par>
                        <p:par>
                          <p:cTn id="69" fill="hold">
                            <p:stCondLst>
                              <p:cond delay="4500"/>
                            </p:stCondLst>
                            <p:childTnLst>
                              <p:par>
                                <p:cTn id="70" presetID="22" presetClass="entr" presetSubtype="2" fill="hold"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right)">
                                      <p:cBhvr>
                                        <p:cTn id="72" dur="500"/>
                                        <p:tgtEl>
                                          <p:spTgt spid="69"/>
                                        </p:tgtEl>
                                      </p:cBhvr>
                                    </p:animEffect>
                                  </p:childTnLst>
                                </p:cTn>
                              </p:par>
                            </p:childTnLst>
                          </p:cTn>
                        </p:par>
                        <p:par>
                          <p:cTn id="73" fill="hold">
                            <p:stCondLst>
                              <p:cond delay="5000"/>
                            </p:stCondLst>
                            <p:childTnLst>
                              <p:par>
                                <p:cTn id="74" presetID="22" presetClass="entr" presetSubtype="8" fill="hold" nodeType="after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wipe(left)">
                                      <p:cBhvr>
                                        <p:cTn id="76" dur="500"/>
                                        <p:tgtEl>
                                          <p:spTgt spid="6"/>
                                        </p:tgtEl>
                                      </p:cBhvr>
                                    </p:animEffect>
                                  </p:childTnLst>
                                </p:cTn>
                              </p:par>
                            </p:childTnLst>
                          </p:cTn>
                        </p:par>
                        <p:par>
                          <p:cTn id="77" fill="hold">
                            <p:stCondLst>
                              <p:cond delay="5500"/>
                            </p:stCondLst>
                            <p:childTnLst>
                              <p:par>
                                <p:cTn id="78" presetID="22" presetClass="entr" presetSubtype="2" fill="hold" nodeType="afterEffect">
                                  <p:stCondLst>
                                    <p:cond delay="0"/>
                                  </p:stCondLst>
                                  <p:childTnLst>
                                    <p:set>
                                      <p:cBhvr>
                                        <p:cTn id="79" dur="1" fill="hold">
                                          <p:stCondLst>
                                            <p:cond delay="0"/>
                                          </p:stCondLst>
                                        </p:cTn>
                                        <p:tgtEl>
                                          <p:spTgt spid="74"/>
                                        </p:tgtEl>
                                        <p:attrNameLst>
                                          <p:attrName>style.visibility</p:attrName>
                                        </p:attrNameLst>
                                      </p:cBhvr>
                                      <p:to>
                                        <p:strVal val="visible"/>
                                      </p:to>
                                    </p:set>
                                    <p:animEffect transition="in" filter="wipe(right)">
                                      <p:cBhvr>
                                        <p:cTn id="8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p:bldP spid="60" grpId="0"/>
      <p:bldP spid="61" grpId="0"/>
      <p:bldP spid="62" grpId="0"/>
      <p:bldP spid="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4CDA52-94A5-7048-2FDC-0DB9DC37ADAC}"/>
              </a:ext>
            </a:extLst>
          </p:cNvPr>
          <p:cNvSpPr txBox="1"/>
          <p:nvPr/>
        </p:nvSpPr>
        <p:spPr>
          <a:xfrm>
            <a:off x="407380" y="223097"/>
            <a:ext cx="540060" cy="118430"/>
          </a:xfrm>
          <a:prstGeom prst="rect">
            <a:avLst/>
          </a:prstGeom>
          <a:noFill/>
        </p:spPr>
        <p:txBody>
          <a:bodyPr wrap="square" rtlCol="0">
            <a:spAutoFit/>
          </a:bodyPr>
          <a:lstStyle/>
          <a:p>
            <a:pPr>
              <a:lnSpc>
                <a:spcPct val="200000"/>
              </a:lnSpc>
            </a:pPr>
            <a:r>
              <a:rPr lang="en-US" altLang="zh-CN" sz="100" dirty="0">
                <a:noFill/>
                <a:latin typeface="微软雅黑" panose="020B0503020204020204" pitchFamily="34" charset="-122"/>
                <a:ea typeface="微软雅黑" panose="020B0503020204020204" pitchFamily="34" charset="-122"/>
              </a:rPr>
              <a:t>PPT</a:t>
            </a:r>
            <a:r>
              <a:rPr lang="zh-CN" altLang="en-US" sz="100" dirty="0">
                <a:noFill/>
                <a:latin typeface="微软雅黑" panose="020B0503020204020204" pitchFamily="34" charset="-122"/>
                <a:ea typeface="微软雅黑" panose="020B0503020204020204" pitchFamily="34" charset="-122"/>
              </a:rPr>
              <a:t>模板 </a:t>
            </a:r>
            <a:r>
              <a:rPr lang="en-US" altLang="zh-CN" sz="100" dirty="0">
                <a:noFill/>
                <a:latin typeface="微软雅黑" panose="020B0503020204020204" pitchFamily="34" charset="-122"/>
                <a:ea typeface="微软雅黑" panose="020B0503020204020204" pitchFamily="34" charset="-122"/>
              </a:rPr>
              <a:t>http://www.1ppt.com/moban/</a:t>
            </a:r>
            <a:r>
              <a:rPr lang="zh-CN" altLang="en-US" sz="100" dirty="0">
                <a:noFill/>
                <a:latin typeface="微软雅黑" panose="020B0503020204020204" pitchFamily="34" charset="-122"/>
                <a:ea typeface="微软雅黑" panose="020B0503020204020204" pitchFamily="34" charset="-122"/>
              </a:rPr>
              <a:t> </a:t>
            </a:r>
            <a:endParaRPr lang="en-US" altLang="zh-CN" sz="100" dirty="0">
              <a:noFill/>
              <a:latin typeface="微软雅黑" panose="020B0503020204020204" pitchFamily="34" charset="-122"/>
              <a:ea typeface="微软雅黑" panose="020B0503020204020204" pitchFamily="34" charset="-122"/>
            </a:endParaRPr>
          </a:p>
        </p:txBody>
      </p:sp>
      <p:sp>
        <p:nvSpPr>
          <p:cNvPr id="49" name="TextBox 48"/>
          <p:cNvSpPr txBox="1"/>
          <p:nvPr/>
        </p:nvSpPr>
        <p:spPr>
          <a:xfrm>
            <a:off x="3819913" y="3720573"/>
            <a:ext cx="6264967" cy="977575"/>
          </a:xfrm>
          <a:prstGeom prst="rect">
            <a:avLst/>
          </a:prstGeom>
          <a:noFill/>
        </p:spPr>
        <p:txBody>
          <a:bodyPr wrap="square" lIns="0" tIns="0" rIns="0" bIns="0" rtlCol="0">
            <a:spAutoFit/>
          </a:bodyPr>
          <a:lstStyle/>
          <a:p>
            <a:pPr>
              <a:lnSpc>
                <a:spcPct val="130000"/>
              </a:lnSpc>
            </a:pPr>
            <a:r>
              <a:rPr lang="en-US" altLang="zh-CN" sz="54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54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50" name="TextBox 49"/>
          <p:cNvSpPr txBox="1"/>
          <p:nvPr/>
        </p:nvSpPr>
        <p:spPr>
          <a:xfrm>
            <a:off x="3855895" y="4698148"/>
            <a:ext cx="7042520" cy="285078"/>
          </a:xfrm>
          <a:prstGeom prst="rect">
            <a:avLst/>
          </a:prstGeom>
          <a:noFill/>
        </p:spPr>
        <p:txBody>
          <a:bodyPr wrap="square" lIns="0" tIns="0" rIns="0" bIns="0" rtlCol="0">
            <a:spAutoFit/>
          </a:bodyPr>
          <a:lstStyle/>
          <a:p>
            <a:pPr eaLnBrk="0" hangingPunct="0">
              <a:lnSpc>
                <a:spcPct val="150000"/>
              </a:lnSpc>
            </a:pPr>
            <a:r>
              <a:rPr lang="en-US" altLang="zh-CN" sz="1400" dirty="0">
                <a:solidFill>
                  <a:schemeClr val="tx1">
                    <a:lumMod val="50000"/>
                    <a:lumOff val="50000"/>
                  </a:schemeClr>
                </a:solidFill>
                <a:latin typeface="方正黑体简体" panose="02010601030101010101" pitchFamily="2" charset="-122"/>
                <a:ea typeface="方正黑体简体" panose="02010601030101010101" pitchFamily="2" charset="-122"/>
                <a:cs typeface="+mn-ea"/>
                <a:sym typeface="+mn-lt"/>
              </a:rPr>
              <a:t>Click here to add text content, such as keywords, some brief introductions, etc.</a:t>
            </a:r>
          </a:p>
        </p:txBody>
      </p:sp>
      <p:sp>
        <p:nvSpPr>
          <p:cNvPr id="11" name="矩形 10"/>
          <p:cNvSpPr/>
          <p:nvPr/>
        </p:nvSpPr>
        <p:spPr>
          <a:xfrm>
            <a:off x="9354" y="18289"/>
            <a:ext cx="12182645" cy="289636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p>
        </p:txBody>
      </p:sp>
      <p:sp>
        <p:nvSpPr>
          <p:cNvPr id="14" name="矩形 13"/>
          <p:cNvSpPr/>
          <p:nvPr/>
        </p:nvSpPr>
        <p:spPr>
          <a:xfrm>
            <a:off x="1179690" y="963297"/>
            <a:ext cx="1845738" cy="4199253"/>
          </a:xfrm>
          <a:prstGeom prst="rect">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TextBox 48"/>
          <p:cNvSpPr txBox="1"/>
          <p:nvPr/>
        </p:nvSpPr>
        <p:spPr>
          <a:xfrm>
            <a:off x="1179690" y="3095904"/>
            <a:ext cx="1845739" cy="2081852"/>
          </a:xfrm>
          <a:prstGeom prst="rect">
            <a:avLst/>
          </a:prstGeom>
          <a:noFill/>
        </p:spPr>
        <p:txBody>
          <a:bodyPr wrap="square" lIns="0" tIns="0" rIns="0" bIns="0" rtlCol="0">
            <a:spAutoFit/>
          </a:bodyPr>
          <a:lstStyle/>
          <a:p>
            <a:pPr algn="ctr">
              <a:lnSpc>
                <a:spcPct val="130000"/>
              </a:lnSpc>
            </a:pPr>
            <a:r>
              <a:rPr lang="en-US" altLang="zh-CN" sz="11500" dirty="0">
                <a:solidFill>
                  <a:schemeClr val="bg1"/>
                </a:solidFill>
                <a:latin typeface="方正黑体简体" panose="02010601030101010101" pitchFamily="2" charset="-122"/>
                <a:ea typeface="方正黑体简体" panose="02010601030101010101" pitchFamily="2" charset="-122"/>
                <a:cs typeface="+mn-ea"/>
                <a:sym typeface="+mn-lt"/>
              </a:rPr>
              <a:t>1</a:t>
            </a:r>
            <a:endParaRPr lang="zh-CN" altLang="en-US" sz="115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sp>
        <p:nvSpPr>
          <p:cNvPr id="17" name="矩形 16"/>
          <p:cNvSpPr/>
          <p:nvPr/>
        </p:nvSpPr>
        <p:spPr>
          <a:xfrm>
            <a:off x="11059276" y="2715130"/>
            <a:ext cx="495300" cy="495300"/>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87979" y="4756150"/>
            <a:ext cx="640960" cy="640960"/>
          </a:xfrm>
          <a:prstGeom prst="rect">
            <a:avLst/>
          </a:prstGeom>
          <a:noFill/>
          <a:ln w="19050">
            <a:solidFill>
              <a:srgbClr val="FFB4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664409" y="5631308"/>
            <a:ext cx="217042" cy="217042"/>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23"/>
          <p:cNvSpPr txBox="1"/>
          <p:nvPr/>
        </p:nvSpPr>
        <p:spPr>
          <a:xfrm>
            <a:off x="3759625" y="5439176"/>
            <a:ext cx="2407667" cy="308674"/>
          </a:xfrm>
          <a:prstGeom prst="rect">
            <a:avLst/>
          </a:prstGeom>
          <a:noFill/>
        </p:spPr>
        <p:txBody>
          <a:bodyPr wrap="square" rtlCol="0">
            <a:spAutoFit/>
          </a:bodyPr>
          <a:lstStyle/>
          <a:p>
            <a:pPr marL="342900" indent="-342900" defTabSz="360000">
              <a:lnSpc>
                <a:spcPct val="130000"/>
              </a:lnSpc>
              <a:buClr>
                <a:srgbClr val="939393"/>
              </a:buClr>
              <a:buFont typeface="Wingdings" panose="05000000000000000000" pitchFamily="2" charset="2"/>
              <a:buChar char="n"/>
            </a:pPr>
            <a:r>
              <a:rPr lang="en-US" altLang="zh-CN"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rPr>
              <a:t>Add title text</a:t>
            </a:r>
            <a:endParaRPr lang="bg-BG"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23"/>
          <p:cNvSpPr txBox="1"/>
          <p:nvPr/>
        </p:nvSpPr>
        <p:spPr>
          <a:xfrm>
            <a:off x="5623399" y="5427314"/>
            <a:ext cx="2297524" cy="307456"/>
          </a:xfrm>
          <a:prstGeom prst="rect">
            <a:avLst/>
          </a:prstGeom>
          <a:noFill/>
        </p:spPr>
        <p:txBody>
          <a:bodyPr wrap="square" rtlCol="0">
            <a:spAutoFit/>
          </a:bodyPr>
          <a:lstStyle/>
          <a:p>
            <a:pPr marL="342900" indent="-342900" defTabSz="360000">
              <a:lnSpc>
                <a:spcPct val="130000"/>
              </a:lnSpc>
              <a:buClr>
                <a:srgbClr val="939393"/>
              </a:buClr>
              <a:buFont typeface="Wingdings" panose="05000000000000000000" pitchFamily="2" charset="2"/>
              <a:buChar char="n"/>
            </a:pPr>
            <a:r>
              <a:rPr lang="en-US" altLang="zh-CN"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rPr>
              <a:t>Add title text</a:t>
            </a:r>
            <a:endParaRPr lang="bg-BG" altLang="zh-CN"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23"/>
          <p:cNvSpPr txBox="1"/>
          <p:nvPr/>
        </p:nvSpPr>
        <p:spPr>
          <a:xfrm>
            <a:off x="3759625" y="5706446"/>
            <a:ext cx="2407667" cy="308674"/>
          </a:xfrm>
          <a:prstGeom prst="rect">
            <a:avLst/>
          </a:prstGeom>
          <a:noFill/>
        </p:spPr>
        <p:txBody>
          <a:bodyPr wrap="square" rtlCol="0">
            <a:spAutoFit/>
          </a:bodyPr>
          <a:lstStyle/>
          <a:p>
            <a:pPr marL="342900" indent="-342900" defTabSz="360000">
              <a:lnSpc>
                <a:spcPct val="130000"/>
              </a:lnSpc>
              <a:buClr>
                <a:srgbClr val="939393"/>
              </a:buClr>
              <a:buFont typeface="Wingdings" panose="05000000000000000000" pitchFamily="2" charset="2"/>
              <a:buChar char="n"/>
            </a:pPr>
            <a:r>
              <a:rPr lang="en-US" altLang="zh-CN"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rPr>
              <a:t>Add title text</a:t>
            </a:r>
            <a:endParaRPr lang="bg-BG"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23"/>
          <p:cNvSpPr txBox="1"/>
          <p:nvPr/>
        </p:nvSpPr>
        <p:spPr>
          <a:xfrm>
            <a:off x="5568328" y="5694584"/>
            <a:ext cx="2407667" cy="307456"/>
          </a:xfrm>
          <a:prstGeom prst="rect">
            <a:avLst/>
          </a:prstGeom>
          <a:noFill/>
        </p:spPr>
        <p:txBody>
          <a:bodyPr wrap="square" rtlCol="0">
            <a:spAutoFit/>
          </a:bodyPr>
          <a:lstStyle/>
          <a:p>
            <a:pPr marL="342900" indent="-342900" defTabSz="360000">
              <a:lnSpc>
                <a:spcPct val="130000"/>
              </a:lnSpc>
              <a:buClr>
                <a:srgbClr val="939393"/>
              </a:buClr>
              <a:buFont typeface="Wingdings" panose="05000000000000000000" pitchFamily="2" charset="2"/>
              <a:buChar char="n"/>
            </a:pPr>
            <a:r>
              <a:rPr lang="en-US" altLang="zh-CN"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rPr>
              <a:t>Add title text</a:t>
            </a:r>
            <a:endParaRPr lang="bg-BG"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23"/>
          <p:cNvSpPr txBox="1"/>
          <p:nvPr/>
        </p:nvSpPr>
        <p:spPr>
          <a:xfrm>
            <a:off x="7377031" y="5427314"/>
            <a:ext cx="2407667" cy="307456"/>
          </a:xfrm>
          <a:prstGeom prst="rect">
            <a:avLst/>
          </a:prstGeom>
          <a:noFill/>
        </p:spPr>
        <p:txBody>
          <a:bodyPr wrap="square" rtlCol="0">
            <a:spAutoFit/>
          </a:bodyPr>
          <a:lstStyle/>
          <a:p>
            <a:pPr marL="342900" indent="-342900" defTabSz="360000">
              <a:lnSpc>
                <a:spcPct val="130000"/>
              </a:lnSpc>
              <a:buClr>
                <a:srgbClr val="939393"/>
              </a:buClr>
              <a:buFont typeface="Wingdings" panose="05000000000000000000" pitchFamily="2" charset="2"/>
              <a:buChar char="n"/>
            </a:pPr>
            <a:r>
              <a:rPr lang="en-US" altLang="zh-CN"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rPr>
              <a:t>Add title text</a:t>
            </a:r>
            <a:endParaRPr lang="bg-BG"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3"/>
          <p:cNvSpPr txBox="1"/>
          <p:nvPr/>
        </p:nvSpPr>
        <p:spPr>
          <a:xfrm>
            <a:off x="7377031" y="5694584"/>
            <a:ext cx="2407667" cy="307456"/>
          </a:xfrm>
          <a:prstGeom prst="rect">
            <a:avLst/>
          </a:prstGeom>
          <a:noFill/>
        </p:spPr>
        <p:txBody>
          <a:bodyPr wrap="square" rtlCol="0">
            <a:spAutoFit/>
          </a:bodyPr>
          <a:lstStyle/>
          <a:p>
            <a:pPr marL="342900" indent="-342900" defTabSz="360000">
              <a:lnSpc>
                <a:spcPct val="130000"/>
              </a:lnSpc>
              <a:buClr>
                <a:srgbClr val="939393"/>
              </a:buClr>
              <a:buFont typeface="Wingdings" panose="05000000000000000000" pitchFamily="2" charset="2"/>
              <a:buChar char="n"/>
            </a:pPr>
            <a:r>
              <a:rPr lang="en-US" altLang="zh-CN"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rPr>
              <a:t>Add title text</a:t>
            </a:r>
            <a:endParaRPr lang="bg-BG" sz="1200" dirty="0">
              <a:solidFill>
                <a:srgbClr val="939393"/>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3" name="直接连接符 2"/>
          <p:cNvCxnSpPr/>
          <p:nvPr/>
        </p:nvCxnSpPr>
        <p:spPr>
          <a:xfrm>
            <a:off x="3868618" y="5326833"/>
            <a:ext cx="6883121" cy="0"/>
          </a:xfrm>
          <a:prstGeom prst="line">
            <a:avLst/>
          </a:prstGeom>
          <a:ln>
            <a:solidFill>
              <a:srgbClr val="596784">
                <a:alpha val="3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9097240"/>
      </p:ext>
    </p:extLst>
  </p:cSld>
  <p:clrMapOvr>
    <a:masterClrMapping/>
  </p:clrMapOvr>
  <mc:AlternateContent xmlns:mc="http://schemas.openxmlformats.org/markup-compatibility/2006" xmlns:p14="http://schemas.microsoft.com/office/powerpoint/2010/main">
    <mc:Choice Requires="p14">
      <p:transition spd="slow" p14:dur="1250" advClick="0" advTm="3000">
        <p14:flip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25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1250"/>
                            </p:stCondLst>
                            <p:childTnLst>
                              <p:par>
                                <p:cTn id="30" presetID="16" presetClass="entr" presetSubtype="21"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barn(inVertical)">
                                      <p:cBhvr>
                                        <p:cTn id="32" dur="500"/>
                                        <p:tgtEl>
                                          <p:spTgt spid="49"/>
                                        </p:tgtEl>
                                      </p:cBhvr>
                                    </p:animEffect>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anim calcmode="lin" valueType="num">
                                      <p:cBhvr>
                                        <p:cTn id="37" dur="500" fill="hold"/>
                                        <p:tgtEl>
                                          <p:spTgt spid="50"/>
                                        </p:tgtEl>
                                        <p:attrNameLst>
                                          <p:attrName>ppt_x</p:attrName>
                                        </p:attrNameLst>
                                      </p:cBhvr>
                                      <p:tavLst>
                                        <p:tav tm="0">
                                          <p:val>
                                            <p:strVal val="#ppt_x"/>
                                          </p:val>
                                        </p:tav>
                                        <p:tav tm="100000">
                                          <p:val>
                                            <p:strVal val="#ppt_x"/>
                                          </p:val>
                                        </p:tav>
                                      </p:tavLst>
                                    </p:anim>
                                    <p:anim calcmode="lin" valueType="num">
                                      <p:cBhvr>
                                        <p:cTn id="38" dur="500" fill="hold"/>
                                        <p:tgtEl>
                                          <p:spTgt spid="50"/>
                                        </p:tgtEl>
                                        <p:attrNameLst>
                                          <p:attrName>ppt_y</p:attrName>
                                        </p:attrNameLst>
                                      </p:cBhvr>
                                      <p:tavLst>
                                        <p:tav tm="0">
                                          <p:val>
                                            <p:strVal val="#ppt_y+.1"/>
                                          </p:val>
                                        </p:tav>
                                        <p:tav tm="100000">
                                          <p:val>
                                            <p:strVal val="#ppt_y"/>
                                          </p:val>
                                        </p:tav>
                                      </p:tavLst>
                                    </p:anim>
                                  </p:childTnLst>
                                </p:cTn>
                              </p:par>
                            </p:childTnLst>
                          </p:cTn>
                        </p:par>
                        <p:par>
                          <p:cTn id="39" fill="hold">
                            <p:stCondLst>
                              <p:cond delay="2250"/>
                            </p:stCondLst>
                            <p:childTnLst>
                              <p:par>
                                <p:cTn id="40" presetID="22" presetClass="entr" presetSubtype="8"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500"/>
                                        <p:tgtEl>
                                          <p:spTgt spid="3"/>
                                        </p:tgtEl>
                                      </p:cBhvr>
                                    </p:animEffect>
                                  </p:childTnLst>
                                </p:cTn>
                              </p:par>
                            </p:childTnLst>
                          </p:cTn>
                        </p:par>
                        <p:par>
                          <p:cTn id="43" fill="hold">
                            <p:stCondLst>
                              <p:cond delay="2750"/>
                            </p:stCondLst>
                            <p:childTnLst>
                              <p:par>
                                <p:cTn id="44" presetID="31"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 calcmode="lin" valueType="num">
                                      <p:cBhvr>
                                        <p:cTn id="48" dur="500" fill="hold"/>
                                        <p:tgtEl>
                                          <p:spTgt spid="10"/>
                                        </p:tgtEl>
                                        <p:attrNameLst>
                                          <p:attrName>style.rotation</p:attrName>
                                        </p:attrNameLst>
                                      </p:cBhvr>
                                      <p:tavLst>
                                        <p:tav tm="0">
                                          <p:val>
                                            <p:fltVal val="90"/>
                                          </p:val>
                                        </p:tav>
                                        <p:tav tm="100000">
                                          <p:val>
                                            <p:fltVal val="0"/>
                                          </p:val>
                                        </p:tav>
                                      </p:tavLst>
                                    </p:anim>
                                    <p:animEffect transition="in" filter="fade">
                                      <p:cBhvr>
                                        <p:cTn id="49" dur="500"/>
                                        <p:tgtEl>
                                          <p:spTgt spid="10"/>
                                        </p:tgtEl>
                                      </p:cBhvr>
                                    </p:animEffect>
                                  </p:childTnLst>
                                </p:cTn>
                              </p:par>
                            </p:childTnLst>
                          </p:cTn>
                        </p:par>
                        <p:par>
                          <p:cTn id="50" fill="hold">
                            <p:stCondLst>
                              <p:cond delay="3250"/>
                            </p:stCondLst>
                            <p:childTnLst>
                              <p:par>
                                <p:cTn id="51" presetID="31"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 calcmode="lin" valueType="num">
                                      <p:cBhvr>
                                        <p:cTn id="55" dur="500" fill="hold"/>
                                        <p:tgtEl>
                                          <p:spTgt spid="12"/>
                                        </p:tgtEl>
                                        <p:attrNameLst>
                                          <p:attrName>style.rotation</p:attrName>
                                        </p:attrNameLst>
                                      </p:cBhvr>
                                      <p:tavLst>
                                        <p:tav tm="0">
                                          <p:val>
                                            <p:fltVal val="90"/>
                                          </p:val>
                                        </p:tav>
                                        <p:tav tm="100000">
                                          <p:val>
                                            <p:fltVal val="0"/>
                                          </p:val>
                                        </p:tav>
                                      </p:tavLst>
                                    </p:anim>
                                    <p:animEffect transition="in" filter="fade">
                                      <p:cBhvr>
                                        <p:cTn id="56" dur="500"/>
                                        <p:tgtEl>
                                          <p:spTgt spid="12"/>
                                        </p:tgtEl>
                                      </p:cBhvr>
                                    </p:animEffect>
                                  </p:childTnLst>
                                </p:cTn>
                              </p:par>
                            </p:childTnLst>
                          </p:cTn>
                        </p:par>
                        <p:par>
                          <p:cTn id="57" fill="hold">
                            <p:stCondLst>
                              <p:cond delay="375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 calcmode="lin" valueType="num">
                                      <p:cBhvr>
                                        <p:cTn id="62" dur="500" fill="hold"/>
                                        <p:tgtEl>
                                          <p:spTgt spid="13"/>
                                        </p:tgtEl>
                                        <p:attrNameLst>
                                          <p:attrName>style.rotation</p:attrName>
                                        </p:attrNameLst>
                                      </p:cBhvr>
                                      <p:tavLst>
                                        <p:tav tm="0">
                                          <p:val>
                                            <p:fltVal val="90"/>
                                          </p:val>
                                        </p:tav>
                                        <p:tav tm="100000">
                                          <p:val>
                                            <p:fltVal val="0"/>
                                          </p:val>
                                        </p:tav>
                                      </p:tavLst>
                                    </p:anim>
                                    <p:animEffect transition="in" filter="fade">
                                      <p:cBhvr>
                                        <p:cTn id="63" dur="500"/>
                                        <p:tgtEl>
                                          <p:spTgt spid="13"/>
                                        </p:tgtEl>
                                      </p:cBhvr>
                                    </p:animEffect>
                                  </p:childTnLst>
                                </p:cTn>
                              </p:par>
                            </p:childTnLst>
                          </p:cTn>
                        </p:par>
                        <p:par>
                          <p:cTn id="64" fill="hold">
                            <p:stCondLst>
                              <p:cond delay="425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 calcmode="lin" valueType="num">
                                      <p:cBhvr>
                                        <p:cTn id="69" dur="500" fill="hold"/>
                                        <p:tgtEl>
                                          <p:spTgt spid="15"/>
                                        </p:tgtEl>
                                        <p:attrNameLst>
                                          <p:attrName>style.rotation</p:attrName>
                                        </p:attrNameLst>
                                      </p:cBhvr>
                                      <p:tavLst>
                                        <p:tav tm="0">
                                          <p:val>
                                            <p:fltVal val="90"/>
                                          </p:val>
                                        </p:tav>
                                        <p:tav tm="100000">
                                          <p:val>
                                            <p:fltVal val="0"/>
                                          </p:val>
                                        </p:tav>
                                      </p:tavLst>
                                    </p:anim>
                                    <p:animEffect transition="in" filter="fade">
                                      <p:cBhvr>
                                        <p:cTn id="70" dur="500"/>
                                        <p:tgtEl>
                                          <p:spTgt spid="15"/>
                                        </p:tgtEl>
                                      </p:cBhvr>
                                    </p:animEffect>
                                  </p:childTnLst>
                                </p:cTn>
                              </p:par>
                            </p:childTnLst>
                          </p:cTn>
                        </p:par>
                        <p:par>
                          <p:cTn id="71" fill="hold">
                            <p:stCondLst>
                              <p:cond delay="4750"/>
                            </p:stCondLst>
                            <p:childTnLst>
                              <p:par>
                                <p:cTn id="72" presetID="31" presetClass="entr" presetSubtype="0"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 calcmode="lin" valueType="num">
                                      <p:cBhvr>
                                        <p:cTn id="76" dur="500" fill="hold"/>
                                        <p:tgtEl>
                                          <p:spTgt spid="20"/>
                                        </p:tgtEl>
                                        <p:attrNameLst>
                                          <p:attrName>style.rotation</p:attrName>
                                        </p:attrNameLst>
                                      </p:cBhvr>
                                      <p:tavLst>
                                        <p:tav tm="0">
                                          <p:val>
                                            <p:fltVal val="90"/>
                                          </p:val>
                                        </p:tav>
                                        <p:tav tm="100000">
                                          <p:val>
                                            <p:fltVal val="0"/>
                                          </p:val>
                                        </p:tav>
                                      </p:tavLst>
                                    </p:anim>
                                    <p:animEffect transition="in" filter="fade">
                                      <p:cBhvr>
                                        <p:cTn id="77" dur="500"/>
                                        <p:tgtEl>
                                          <p:spTgt spid="20"/>
                                        </p:tgtEl>
                                      </p:cBhvr>
                                    </p:animEffect>
                                  </p:childTnLst>
                                </p:cTn>
                              </p:par>
                            </p:childTnLst>
                          </p:cTn>
                        </p:par>
                        <p:par>
                          <p:cTn id="78" fill="hold">
                            <p:stCondLst>
                              <p:cond delay="5250"/>
                            </p:stCondLst>
                            <p:childTnLst>
                              <p:par>
                                <p:cTn id="79" presetID="31"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 calcmode="lin" valueType="num">
                                      <p:cBhvr>
                                        <p:cTn id="83" dur="500" fill="hold"/>
                                        <p:tgtEl>
                                          <p:spTgt spid="21"/>
                                        </p:tgtEl>
                                        <p:attrNameLst>
                                          <p:attrName>style.rotation</p:attrName>
                                        </p:attrNameLst>
                                      </p:cBhvr>
                                      <p:tavLst>
                                        <p:tav tm="0">
                                          <p:val>
                                            <p:fltVal val="90"/>
                                          </p:val>
                                        </p:tav>
                                        <p:tav tm="100000">
                                          <p:val>
                                            <p:fltVal val="0"/>
                                          </p:val>
                                        </p:tav>
                                      </p:tavLst>
                                    </p:anim>
                                    <p:animEffect transition="in" filter="fade">
                                      <p:cBhvr>
                                        <p:cTn id="8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11" grpId="0" animBg="1"/>
      <p:bldP spid="14" grpId="0" animBg="1"/>
      <p:bldP spid="16" grpId="0"/>
      <p:bldP spid="17" grpId="0" animBg="1"/>
      <p:bldP spid="18" grpId="0" animBg="1"/>
      <p:bldP spid="19" grpId="0" animBg="1"/>
      <p:bldP spid="10" grpId="0"/>
      <p:bldP spid="12" grpId="0"/>
      <p:bldP spid="13" grpId="0"/>
      <p:bldP spid="15" grpId="0"/>
      <p:bldP spid="20"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18" y="2536474"/>
            <a:ext cx="5251062" cy="1033724"/>
            <a:chOff x="-318" y="1805305"/>
            <a:chExt cx="3943351" cy="776288"/>
          </a:xfrm>
          <a:effectLst>
            <a:outerShdw blurRad="254000" dist="63500" dir="2700000" algn="tl" rotWithShape="0">
              <a:prstClr val="black">
                <a:alpha val="20000"/>
              </a:prstClr>
            </a:outerShdw>
          </a:effectLst>
        </p:grpSpPr>
        <p:sp>
          <p:nvSpPr>
            <p:cNvPr id="4" name="Freeform 10"/>
            <p:cNvSpPr>
              <a:spLocks/>
            </p:cNvSpPr>
            <p:nvPr/>
          </p:nvSpPr>
          <p:spPr bwMode="auto">
            <a:xfrm>
              <a:off x="-318" y="1805305"/>
              <a:ext cx="3943351" cy="776288"/>
            </a:xfrm>
            <a:custGeom>
              <a:avLst/>
              <a:gdLst>
                <a:gd name="T0" fmla="*/ 2380 w 2380"/>
                <a:gd name="T1" fmla="*/ 277 h 467"/>
                <a:gd name="T2" fmla="*/ 547 w 2380"/>
                <a:gd name="T3" fmla="*/ 467 h 467"/>
                <a:gd name="T4" fmla="*/ 0 w 2380"/>
                <a:gd name="T5" fmla="*/ 467 h 467"/>
                <a:gd name="T6" fmla="*/ 0 w 2380"/>
                <a:gd name="T7" fmla="*/ 375 h 467"/>
                <a:gd name="T8" fmla="*/ 546 w 2380"/>
                <a:gd name="T9" fmla="*/ 375 h 467"/>
                <a:gd name="T10" fmla="*/ 2327 w 2380"/>
                <a:gd name="T11" fmla="*/ 0 h 467"/>
                <a:gd name="T12" fmla="*/ 2380 w 2380"/>
                <a:gd name="T13" fmla="*/ 277 h 467"/>
              </a:gdLst>
              <a:ahLst/>
              <a:cxnLst>
                <a:cxn ang="0">
                  <a:pos x="T0" y="T1"/>
                </a:cxn>
                <a:cxn ang="0">
                  <a:pos x="T2" y="T3"/>
                </a:cxn>
                <a:cxn ang="0">
                  <a:pos x="T4" y="T5"/>
                </a:cxn>
                <a:cxn ang="0">
                  <a:pos x="T6" y="T7"/>
                </a:cxn>
                <a:cxn ang="0">
                  <a:pos x="T8" y="T9"/>
                </a:cxn>
                <a:cxn ang="0">
                  <a:pos x="T10" y="T11"/>
                </a:cxn>
                <a:cxn ang="0">
                  <a:pos x="T12" y="T13"/>
                </a:cxn>
              </a:cxnLst>
              <a:rect l="0" t="0" r="r" b="b"/>
              <a:pathLst>
                <a:path w="2380" h="467">
                  <a:moveTo>
                    <a:pt x="2380" y="277"/>
                  </a:moveTo>
                  <a:cubicBezTo>
                    <a:pt x="1757" y="350"/>
                    <a:pt x="1159" y="459"/>
                    <a:pt x="547" y="467"/>
                  </a:cubicBezTo>
                  <a:cubicBezTo>
                    <a:pt x="506" y="467"/>
                    <a:pt x="41" y="467"/>
                    <a:pt x="0" y="467"/>
                  </a:cubicBezTo>
                  <a:cubicBezTo>
                    <a:pt x="0" y="436"/>
                    <a:pt x="0" y="406"/>
                    <a:pt x="0" y="375"/>
                  </a:cubicBezTo>
                  <a:cubicBezTo>
                    <a:pt x="41" y="376"/>
                    <a:pt x="506" y="376"/>
                    <a:pt x="546" y="375"/>
                  </a:cubicBezTo>
                  <a:cubicBezTo>
                    <a:pt x="1156" y="354"/>
                    <a:pt x="1732" y="89"/>
                    <a:pt x="2327" y="0"/>
                  </a:cubicBezTo>
                  <a:cubicBezTo>
                    <a:pt x="2351" y="91"/>
                    <a:pt x="2368" y="184"/>
                    <a:pt x="2380" y="277"/>
                  </a:cubicBezTo>
                </a:path>
              </a:pathLst>
            </a:custGeom>
            <a:solidFill>
              <a:srgbClr val="596784"/>
            </a:solidFill>
            <a:ln>
              <a:no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5400" b="1">
                <a:ln w="22225">
                  <a:solidFill>
                    <a:schemeClr val="accent2"/>
                  </a:solidFill>
                  <a:prstDash val="solid"/>
                </a:ln>
                <a:solidFill>
                  <a:schemeClr val="accent2">
                    <a:lumMod val="40000"/>
                    <a:lumOff val="60000"/>
                  </a:schemeClr>
                </a:solidFill>
              </a:endParaRPr>
            </a:p>
          </p:txBody>
        </p:sp>
        <p:sp>
          <p:nvSpPr>
            <p:cNvPr id="5" name="Freeform 661"/>
            <p:cNvSpPr>
              <a:spLocks/>
            </p:cNvSpPr>
            <p:nvPr/>
          </p:nvSpPr>
          <p:spPr bwMode="auto">
            <a:xfrm>
              <a:off x="958533" y="2176780"/>
              <a:ext cx="1636713" cy="327025"/>
            </a:xfrm>
            <a:custGeom>
              <a:avLst/>
              <a:gdLst>
                <a:gd name="T0" fmla="*/ 892 w 987"/>
                <a:gd name="T1" fmla="*/ 0 h 196"/>
                <a:gd name="T2" fmla="*/ 898 w 987"/>
                <a:gd name="T3" fmla="*/ 27 h 196"/>
                <a:gd name="T4" fmla="*/ 0 w 987"/>
                <a:gd name="T5" fmla="*/ 196 h 196"/>
                <a:gd name="T6" fmla="*/ 916 w 987"/>
                <a:gd name="T7" fmla="*/ 122 h 196"/>
                <a:gd name="T8" fmla="*/ 922 w 987"/>
                <a:gd name="T9" fmla="*/ 152 h 196"/>
                <a:gd name="T10" fmla="*/ 987 w 987"/>
                <a:gd name="T11" fmla="*/ 54 h 196"/>
                <a:gd name="T12" fmla="*/ 892 w 987"/>
                <a:gd name="T13" fmla="*/ 0 h 196"/>
              </a:gdLst>
              <a:ahLst/>
              <a:cxnLst>
                <a:cxn ang="0">
                  <a:pos x="T0" y="T1"/>
                </a:cxn>
                <a:cxn ang="0">
                  <a:pos x="T2" y="T3"/>
                </a:cxn>
                <a:cxn ang="0">
                  <a:pos x="T4" y="T5"/>
                </a:cxn>
                <a:cxn ang="0">
                  <a:pos x="T6" y="T7"/>
                </a:cxn>
                <a:cxn ang="0">
                  <a:pos x="T8" y="T9"/>
                </a:cxn>
                <a:cxn ang="0">
                  <a:pos x="T10" y="T11"/>
                </a:cxn>
                <a:cxn ang="0">
                  <a:pos x="T12" y="T13"/>
                </a:cxn>
              </a:cxnLst>
              <a:rect l="0" t="0" r="r" b="b"/>
              <a:pathLst>
                <a:path w="987" h="196">
                  <a:moveTo>
                    <a:pt x="892" y="0"/>
                  </a:moveTo>
                  <a:cubicBezTo>
                    <a:pt x="898" y="27"/>
                    <a:pt x="898" y="27"/>
                    <a:pt x="898" y="27"/>
                  </a:cubicBezTo>
                  <a:cubicBezTo>
                    <a:pt x="606" y="107"/>
                    <a:pt x="306" y="181"/>
                    <a:pt x="0" y="196"/>
                  </a:cubicBezTo>
                  <a:cubicBezTo>
                    <a:pt x="308" y="190"/>
                    <a:pt x="608" y="160"/>
                    <a:pt x="916" y="122"/>
                  </a:cubicBezTo>
                  <a:cubicBezTo>
                    <a:pt x="922" y="152"/>
                    <a:pt x="922" y="152"/>
                    <a:pt x="922" y="152"/>
                  </a:cubicBezTo>
                  <a:cubicBezTo>
                    <a:pt x="987" y="54"/>
                    <a:pt x="987" y="54"/>
                    <a:pt x="987" y="54"/>
                  </a:cubicBezTo>
                  <a:cubicBezTo>
                    <a:pt x="892" y="0"/>
                    <a:pt x="892" y="0"/>
                    <a:pt x="8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5400" b="1">
                <a:ln w="22225">
                  <a:solidFill>
                    <a:schemeClr val="accent2"/>
                  </a:solidFill>
                  <a:prstDash val="solid"/>
                </a:ln>
                <a:solidFill>
                  <a:schemeClr val="accent2">
                    <a:lumMod val="40000"/>
                    <a:lumOff val="60000"/>
                  </a:schemeClr>
                </a:solidFill>
              </a:endParaRPr>
            </a:p>
          </p:txBody>
        </p:sp>
        <p:sp>
          <p:nvSpPr>
            <p:cNvPr id="6" name="矩形 5"/>
            <p:cNvSpPr/>
            <p:nvPr/>
          </p:nvSpPr>
          <p:spPr>
            <a:xfrm rot="20908028">
              <a:off x="3097151" y="1990903"/>
              <a:ext cx="352952" cy="300468"/>
            </a:xfrm>
            <a:prstGeom prst="rect">
              <a:avLst/>
            </a:prstGeom>
          </p:spPr>
          <p:txBody>
            <a:bodyPr wrap="none">
              <a:spAutoFit/>
            </a:bodyPr>
            <a:lstStyle/>
            <a:p>
              <a:pPr defTabSz="914400" eaLnBrk="0" fontAlgn="base" hangingPunct="0">
                <a:spcBef>
                  <a:spcPct val="0"/>
                </a:spcBef>
                <a:spcAft>
                  <a:spcPct val="0"/>
                </a:spcAft>
              </a:pPr>
              <a:r>
                <a:rPr lang="en-US" altLang="zh-CN" sz="2000" b="1" dirty="0">
                  <a:ln w="22225">
                    <a:noFill/>
                    <a:prstDash val="solid"/>
                  </a:ln>
                  <a:solidFill>
                    <a:schemeClr val="bg1"/>
                  </a:solidFill>
                  <a:latin typeface="Arial" panose="020B0604020202020204" pitchFamily="34" charset="0"/>
                  <a:ea typeface="Arial Unicode MS" panose="020B0604020202020204" pitchFamily="34" charset="-122"/>
                  <a:cs typeface="Arial" panose="020B0604020202020204" pitchFamily="34" charset="0"/>
                </a:rPr>
                <a:t>01</a:t>
              </a:r>
              <a:endParaRPr lang="zh-CN" altLang="en-US" sz="2000" b="1" dirty="0">
                <a:ln w="22225">
                  <a:noFill/>
                  <a:prstDash val="solid"/>
                </a:ln>
                <a:solidFill>
                  <a:schemeClr val="bg1"/>
                </a:solidFill>
              </a:endParaRPr>
            </a:p>
          </p:txBody>
        </p:sp>
      </p:grpSp>
      <p:grpSp>
        <p:nvGrpSpPr>
          <p:cNvPr id="7" name="组合 6"/>
          <p:cNvGrpSpPr/>
          <p:nvPr/>
        </p:nvGrpSpPr>
        <p:grpSpPr>
          <a:xfrm>
            <a:off x="-318" y="3166986"/>
            <a:ext cx="5291226" cy="621502"/>
            <a:chOff x="-318" y="2372360"/>
            <a:chExt cx="3973513" cy="466725"/>
          </a:xfrm>
          <a:effectLst>
            <a:outerShdw blurRad="254000" dist="63500" dir="2700000" algn="tl" rotWithShape="0">
              <a:prstClr val="black">
                <a:alpha val="20000"/>
              </a:prstClr>
            </a:outerShdw>
          </a:effectLst>
        </p:grpSpPr>
        <p:sp>
          <p:nvSpPr>
            <p:cNvPr id="8" name="Freeform 11"/>
            <p:cNvSpPr>
              <a:spLocks/>
            </p:cNvSpPr>
            <p:nvPr/>
          </p:nvSpPr>
          <p:spPr bwMode="auto">
            <a:xfrm>
              <a:off x="-318" y="2372360"/>
              <a:ext cx="3973513" cy="466725"/>
            </a:xfrm>
            <a:custGeom>
              <a:avLst/>
              <a:gdLst>
                <a:gd name="T0" fmla="*/ 2398 w 2398"/>
                <a:gd name="T1" fmla="*/ 281 h 281"/>
                <a:gd name="T2" fmla="*/ 547 w 2398"/>
                <a:gd name="T3" fmla="*/ 281 h 281"/>
                <a:gd name="T4" fmla="*/ 0 w 2398"/>
                <a:gd name="T5" fmla="*/ 281 h 281"/>
                <a:gd name="T6" fmla="*/ 0 w 2398"/>
                <a:gd name="T7" fmla="*/ 190 h 281"/>
                <a:gd name="T8" fmla="*/ 546 w 2398"/>
                <a:gd name="T9" fmla="*/ 190 h 281"/>
                <a:gd name="T10" fmla="*/ 2380 w 2398"/>
                <a:gd name="T11" fmla="*/ 0 h 281"/>
                <a:gd name="T12" fmla="*/ 2398 w 2398"/>
                <a:gd name="T13" fmla="*/ 281 h 281"/>
              </a:gdLst>
              <a:ahLst/>
              <a:cxnLst>
                <a:cxn ang="0">
                  <a:pos x="T0" y="T1"/>
                </a:cxn>
                <a:cxn ang="0">
                  <a:pos x="T2" y="T3"/>
                </a:cxn>
                <a:cxn ang="0">
                  <a:pos x="T4" y="T5"/>
                </a:cxn>
                <a:cxn ang="0">
                  <a:pos x="T6" y="T7"/>
                </a:cxn>
                <a:cxn ang="0">
                  <a:pos x="T8" y="T9"/>
                </a:cxn>
                <a:cxn ang="0">
                  <a:pos x="T10" y="T11"/>
                </a:cxn>
                <a:cxn ang="0">
                  <a:pos x="T12" y="T13"/>
                </a:cxn>
              </a:cxnLst>
              <a:rect l="0" t="0" r="r" b="b"/>
              <a:pathLst>
                <a:path w="2398" h="281">
                  <a:moveTo>
                    <a:pt x="2398" y="281"/>
                  </a:moveTo>
                  <a:cubicBezTo>
                    <a:pt x="1765" y="281"/>
                    <a:pt x="1160" y="281"/>
                    <a:pt x="547" y="281"/>
                  </a:cubicBezTo>
                  <a:cubicBezTo>
                    <a:pt x="506" y="281"/>
                    <a:pt x="41" y="281"/>
                    <a:pt x="0" y="281"/>
                  </a:cubicBezTo>
                  <a:cubicBezTo>
                    <a:pt x="0" y="251"/>
                    <a:pt x="0" y="220"/>
                    <a:pt x="0" y="190"/>
                  </a:cubicBezTo>
                  <a:cubicBezTo>
                    <a:pt x="41" y="190"/>
                    <a:pt x="506" y="190"/>
                    <a:pt x="546" y="190"/>
                  </a:cubicBezTo>
                  <a:cubicBezTo>
                    <a:pt x="1158" y="182"/>
                    <a:pt x="1756" y="74"/>
                    <a:pt x="2380" y="0"/>
                  </a:cubicBezTo>
                  <a:cubicBezTo>
                    <a:pt x="2392" y="93"/>
                    <a:pt x="2398" y="187"/>
                    <a:pt x="2398" y="281"/>
                  </a:cubicBezTo>
                </a:path>
              </a:pathLst>
            </a:custGeom>
            <a:solidFill>
              <a:srgbClr val="FFB407"/>
            </a:solidFill>
            <a:ln>
              <a:no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5400" b="1">
                <a:ln w="22225">
                  <a:solidFill>
                    <a:schemeClr val="accent2"/>
                  </a:solidFill>
                  <a:prstDash val="solid"/>
                </a:ln>
                <a:solidFill>
                  <a:schemeClr val="accent2">
                    <a:lumMod val="40000"/>
                    <a:lumOff val="60000"/>
                  </a:schemeClr>
                </a:solidFill>
              </a:endParaRPr>
            </a:p>
          </p:txBody>
        </p:sp>
        <p:sp>
          <p:nvSpPr>
            <p:cNvPr id="9" name="Freeform 663"/>
            <p:cNvSpPr>
              <a:spLocks/>
            </p:cNvSpPr>
            <p:nvPr/>
          </p:nvSpPr>
          <p:spPr bwMode="auto">
            <a:xfrm>
              <a:off x="1034733" y="2575560"/>
              <a:ext cx="1703388" cy="246063"/>
            </a:xfrm>
            <a:custGeom>
              <a:avLst/>
              <a:gdLst>
                <a:gd name="T0" fmla="*/ 940 w 1028"/>
                <a:gd name="T1" fmla="*/ 0 h 148"/>
                <a:gd name="T2" fmla="*/ 941 w 1028"/>
                <a:gd name="T3" fmla="*/ 31 h 148"/>
                <a:gd name="T4" fmla="*/ 0 w 1028"/>
                <a:gd name="T5" fmla="*/ 113 h 148"/>
                <a:gd name="T6" fmla="*/ 944 w 1028"/>
                <a:gd name="T7" fmla="*/ 113 h 148"/>
                <a:gd name="T8" fmla="*/ 946 w 1028"/>
                <a:gd name="T9" fmla="*/ 148 h 148"/>
                <a:gd name="T10" fmla="*/ 1028 w 1028"/>
                <a:gd name="T11" fmla="*/ 67 h 148"/>
                <a:gd name="T12" fmla="*/ 940 w 1028"/>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1028" h="148">
                  <a:moveTo>
                    <a:pt x="940" y="0"/>
                  </a:moveTo>
                  <a:cubicBezTo>
                    <a:pt x="941" y="31"/>
                    <a:pt x="941" y="31"/>
                    <a:pt x="941" y="31"/>
                  </a:cubicBezTo>
                  <a:cubicBezTo>
                    <a:pt x="625" y="72"/>
                    <a:pt x="316" y="105"/>
                    <a:pt x="0" y="113"/>
                  </a:cubicBezTo>
                  <a:cubicBezTo>
                    <a:pt x="944" y="113"/>
                    <a:pt x="944" y="113"/>
                    <a:pt x="944" y="113"/>
                  </a:cubicBezTo>
                  <a:cubicBezTo>
                    <a:pt x="946" y="148"/>
                    <a:pt x="946" y="148"/>
                    <a:pt x="946" y="148"/>
                  </a:cubicBezTo>
                  <a:cubicBezTo>
                    <a:pt x="1028" y="67"/>
                    <a:pt x="1028" y="67"/>
                    <a:pt x="1028" y="67"/>
                  </a:cubicBezTo>
                  <a:cubicBezTo>
                    <a:pt x="940" y="0"/>
                    <a:pt x="940" y="0"/>
                    <a:pt x="94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5400" b="1">
                <a:ln w="22225">
                  <a:solidFill>
                    <a:schemeClr val="accent2"/>
                  </a:solidFill>
                  <a:prstDash val="solid"/>
                </a:ln>
                <a:solidFill>
                  <a:schemeClr val="accent2">
                    <a:lumMod val="40000"/>
                    <a:lumOff val="60000"/>
                  </a:schemeClr>
                </a:solidFill>
              </a:endParaRPr>
            </a:p>
          </p:txBody>
        </p:sp>
        <p:sp>
          <p:nvSpPr>
            <p:cNvPr id="10" name="矩形 9"/>
            <p:cNvSpPr/>
            <p:nvPr/>
          </p:nvSpPr>
          <p:spPr>
            <a:xfrm rot="21247993">
              <a:off x="3165729" y="2501445"/>
              <a:ext cx="352952" cy="300468"/>
            </a:xfrm>
            <a:prstGeom prst="rect">
              <a:avLst/>
            </a:prstGeom>
          </p:spPr>
          <p:txBody>
            <a:bodyPr wrap="none">
              <a:spAutoFit/>
            </a:bodyPr>
            <a:lstStyle/>
            <a:p>
              <a:pPr defTabSz="914400" eaLnBrk="0" fontAlgn="base" hangingPunct="0">
                <a:spcBef>
                  <a:spcPct val="0"/>
                </a:spcBef>
                <a:spcAft>
                  <a:spcPct val="0"/>
                </a:spcAft>
              </a:pPr>
              <a:r>
                <a:rPr lang="en-US" altLang="zh-CN" sz="2000" b="1" dirty="0">
                  <a:ln w="22225">
                    <a:noFill/>
                    <a:prstDash val="solid"/>
                  </a:ln>
                  <a:solidFill>
                    <a:schemeClr val="bg1"/>
                  </a:solidFill>
                  <a:latin typeface="Arial" panose="020B0604020202020204" pitchFamily="34" charset="0"/>
                  <a:ea typeface="Arial Unicode MS" panose="020B0604020202020204" pitchFamily="34" charset="-122"/>
                  <a:cs typeface="Arial" panose="020B0604020202020204" pitchFamily="34" charset="0"/>
                </a:rPr>
                <a:t>02</a:t>
              </a:r>
              <a:endParaRPr lang="zh-CN" altLang="en-US" sz="2000" b="1" dirty="0">
                <a:ln w="22225">
                  <a:noFill/>
                  <a:prstDash val="solid"/>
                </a:ln>
                <a:solidFill>
                  <a:schemeClr val="bg1"/>
                </a:solidFill>
              </a:endParaRPr>
            </a:p>
          </p:txBody>
        </p:sp>
      </p:grpSp>
      <p:grpSp>
        <p:nvGrpSpPr>
          <p:cNvPr id="11" name="组合 10"/>
          <p:cNvGrpSpPr/>
          <p:nvPr/>
        </p:nvGrpSpPr>
        <p:grpSpPr>
          <a:xfrm>
            <a:off x="-318" y="3798482"/>
            <a:ext cx="5291226" cy="621502"/>
            <a:chOff x="-318" y="2938145"/>
            <a:chExt cx="3973513" cy="466725"/>
          </a:xfrm>
          <a:effectLst>
            <a:outerShdw blurRad="254000" dist="63500" dir="2700000" algn="tl" rotWithShape="0">
              <a:prstClr val="black">
                <a:alpha val="20000"/>
              </a:prstClr>
            </a:outerShdw>
          </a:effectLst>
        </p:grpSpPr>
        <p:sp>
          <p:nvSpPr>
            <p:cNvPr id="12" name="Freeform 12"/>
            <p:cNvSpPr>
              <a:spLocks/>
            </p:cNvSpPr>
            <p:nvPr/>
          </p:nvSpPr>
          <p:spPr bwMode="auto">
            <a:xfrm>
              <a:off x="-318" y="2938145"/>
              <a:ext cx="3973513" cy="466725"/>
            </a:xfrm>
            <a:custGeom>
              <a:avLst/>
              <a:gdLst>
                <a:gd name="T0" fmla="*/ 2380 w 2398"/>
                <a:gd name="T1" fmla="*/ 281 h 281"/>
                <a:gd name="T2" fmla="*/ 547 w 2398"/>
                <a:gd name="T3" fmla="*/ 91 h 281"/>
                <a:gd name="T4" fmla="*/ 0 w 2398"/>
                <a:gd name="T5" fmla="*/ 91 h 281"/>
                <a:gd name="T6" fmla="*/ 0 w 2398"/>
                <a:gd name="T7" fmla="*/ 0 h 281"/>
                <a:gd name="T8" fmla="*/ 547 w 2398"/>
                <a:gd name="T9" fmla="*/ 0 h 281"/>
                <a:gd name="T10" fmla="*/ 2398 w 2398"/>
                <a:gd name="T11" fmla="*/ 0 h 281"/>
                <a:gd name="T12" fmla="*/ 2380 w 2398"/>
                <a:gd name="T13" fmla="*/ 281 h 281"/>
              </a:gdLst>
              <a:ahLst/>
              <a:cxnLst>
                <a:cxn ang="0">
                  <a:pos x="T0" y="T1"/>
                </a:cxn>
                <a:cxn ang="0">
                  <a:pos x="T2" y="T3"/>
                </a:cxn>
                <a:cxn ang="0">
                  <a:pos x="T4" y="T5"/>
                </a:cxn>
                <a:cxn ang="0">
                  <a:pos x="T6" y="T7"/>
                </a:cxn>
                <a:cxn ang="0">
                  <a:pos x="T8" y="T9"/>
                </a:cxn>
                <a:cxn ang="0">
                  <a:pos x="T10" y="T11"/>
                </a:cxn>
                <a:cxn ang="0">
                  <a:pos x="T12" y="T13"/>
                </a:cxn>
              </a:cxnLst>
              <a:rect l="0" t="0" r="r" b="b"/>
              <a:pathLst>
                <a:path w="2398" h="281">
                  <a:moveTo>
                    <a:pt x="2380" y="281"/>
                  </a:moveTo>
                  <a:cubicBezTo>
                    <a:pt x="1757" y="207"/>
                    <a:pt x="1159" y="99"/>
                    <a:pt x="547" y="91"/>
                  </a:cubicBezTo>
                  <a:cubicBezTo>
                    <a:pt x="506" y="91"/>
                    <a:pt x="41" y="91"/>
                    <a:pt x="0" y="91"/>
                  </a:cubicBezTo>
                  <a:cubicBezTo>
                    <a:pt x="0" y="61"/>
                    <a:pt x="0" y="30"/>
                    <a:pt x="0" y="0"/>
                  </a:cubicBezTo>
                  <a:cubicBezTo>
                    <a:pt x="41" y="0"/>
                    <a:pt x="506" y="0"/>
                    <a:pt x="547" y="0"/>
                  </a:cubicBezTo>
                  <a:cubicBezTo>
                    <a:pt x="1160" y="0"/>
                    <a:pt x="1765" y="0"/>
                    <a:pt x="2398" y="0"/>
                  </a:cubicBezTo>
                  <a:cubicBezTo>
                    <a:pt x="2398" y="94"/>
                    <a:pt x="2392" y="188"/>
                    <a:pt x="2380" y="281"/>
                  </a:cubicBezTo>
                </a:path>
              </a:pathLst>
            </a:custGeom>
            <a:solidFill>
              <a:srgbClr val="596784"/>
            </a:solidFill>
            <a:ln>
              <a:no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5400" b="1">
                <a:ln w="22225">
                  <a:solidFill>
                    <a:schemeClr val="accent2"/>
                  </a:solidFill>
                  <a:prstDash val="solid"/>
                </a:ln>
                <a:solidFill>
                  <a:schemeClr val="accent2">
                    <a:lumMod val="40000"/>
                    <a:lumOff val="60000"/>
                  </a:schemeClr>
                </a:solidFill>
              </a:endParaRPr>
            </a:p>
          </p:txBody>
        </p:sp>
        <p:sp>
          <p:nvSpPr>
            <p:cNvPr id="13" name="Freeform 664"/>
            <p:cNvSpPr>
              <a:spLocks/>
            </p:cNvSpPr>
            <p:nvPr/>
          </p:nvSpPr>
          <p:spPr bwMode="auto">
            <a:xfrm>
              <a:off x="1034733" y="2965133"/>
              <a:ext cx="1703388" cy="242888"/>
            </a:xfrm>
            <a:custGeom>
              <a:avLst/>
              <a:gdLst>
                <a:gd name="T0" fmla="*/ 946 w 1028"/>
                <a:gd name="T1" fmla="*/ 0 h 146"/>
                <a:gd name="T2" fmla="*/ 944 w 1028"/>
                <a:gd name="T3" fmla="*/ 30 h 146"/>
                <a:gd name="T4" fmla="*/ 0 w 1028"/>
                <a:gd name="T5" fmla="*/ 30 h 146"/>
                <a:gd name="T6" fmla="*/ 941 w 1028"/>
                <a:gd name="T7" fmla="*/ 112 h 146"/>
                <a:gd name="T8" fmla="*/ 940 w 1028"/>
                <a:gd name="T9" fmla="*/ 146 h 146"/>
                <a:gd name="T10" fmla="*/ 1028 w 1028"/>
                <a:gd name="T11" fmla="*/ 76 h 146"/>
                <a:gd name="T12" fmla="*/ 946 w 1028"/>
                <a:gd name="T13" fmla="*/ 0 h 146"/>
              </a:gdLst>
              <a:ahLst/>
              <a:cxnLst>
                <a:cxn ang="0">
                  <a:pos x="T0" y="T1"/>
                </a:cxn>
                <a:cxn ang="0">
                  <a:pos x="T2" y="T3"/>
                </a:cxn>
                <a:cxn ang="0">
                  <a:pos x="T4" y="T5"/>
                </a:cxn>
                <a:cxn ang="0">
                  <a:pos x="T6" y="T7"/>
                </a:cxn>
                <a:cxn ang="0">
                  <a:pos x="T8" y="T9"/>
                </a:cxn>
                <a:cxn ang="0">
                  <a:pos x="T10" y="T11"/>
                </a:cxn>
                <a:cxn ang="0">
                  <a:pos x="T12" y="T13"/>
                </a:cxn>
              </a:cxnLst>
              <a:rect l="0" t="0" r="r" b="b"/>
              <a:pathLst>
                <a:path w="1028" h="146">
                  <a:moveTo>
                    <a:pt x="946" y="0"/>
                  </a:moveTo>
                  <a:cubicBezTo>
                    <a:pt x="944" y="30"/>
                    <a:pt x="944" y="30"/>
                    <a:pt x="944" y="30"/>
                  </a:cubicBezTo>
                  <a:cubicBezTo>
                    <a:pt x="0" y="30"/>
                    <a:pt x="0" y="30"/>
                    <a:pt x="0" y="30"/>
                  </a:cubicBezTo>
                  <a:cubicBezTo>
                    <a:pt x="316" y="38"/>
                    <a:pt x="625" y="71"/>
                    <a:pt x="941" y="112"/>
                  </a:cubicBezTo>
                  <a:cubicBezTo>
                    <a:pt x="940" y="146"/>
                    <a:pt x="940" y="146"/>
                    <a:pt x="940" y="146"/>
                  </a:cubicBezTo>
                  <a:cubicBezTo>
                    <a:pt x="1028" y="76"/>
                    <a:pt x="1028" y="76"/>
                    <a:pt x="1028" y="76"/>
                  </a:cubicBezTo>
                  <a:cubicBezTo>
                    <a:pt x="946" y="0"/>
                    <a:pt x="946" y="0"/>
                    <a:pt x="94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5400" b="1">
                <a:ln w="22225">
                  <a:solidFill>
                    <a:schemeClr val="accent2"/>
                  </a:solidFill>
                  <a:prstDash val="solid"/>
                </a:ln>
                <a:solidFill>
                  <a:schemeClr val="accent2">
                    <a:lumMod val="40000"/>
                    <a:lumOff val="60000"/>
                  </a:schemeClr>
                </a:solidFill>
              </a:endParaRPr>
            </a:p>
          </p:txBody>
        </p:sp>
        <p:sp>
          <p:nvSpPr>
            <p:cNvPr id="14" name="矩形 13"/>
            <p:cNvSpPr/>
            <p:nvPr/>
          </p:nvSpPr>
          <p:spPr>
            <a:xfrm rot="206179">
              <a:off x="3150489" y="2973886"/>
              <a:ext cx="352952" cy="300468"/>
            </a:xfrm>
            <a:prstGeom prst="rect">
              <a:avLst/>
            </a:prstGeom>
          </p:spPr>
          <p:txBody>
            <a:bodyPr wrap="none">
              <a:spAutoFit/>
            </a:bodyPr>
            <a:lstStyle/>
            <a:p>
              <a:pPr defTabSz="914400" eaLnBrk="0" fontAlgn="base" hangingPunct="0">
                <a:spcBef>
                  <a:spcPct val="0"/>
                </a:spcBef>
                <a:spcAft>
                  <a:spcPct val="0"/>
                </a:spcAft>
              </a:pPr>
              <a:r>
                <a:rPr lang="en-US" altLang="zh-CN" sz="2000" b="1" dirty="0">
                  <a:ln w="22225">
                    <a:noFill/>
                    <a:prstDash val="solid"/>
                  </a:ln>
                  <a:solidFill>
                    <a:schemeClr val="bg1"/>
                  </a:solidFill>
                  <a:latin typeface="Arial" panose="020B0604020202020204" pitchFamily="34" charset="0"/>
                  <a:ea typeface="Arial Unicode MS" panose="020B0604020202020204" pitchFamily="34" charset="-122"/>
                  <a:cs typeface="Arial" panose="020B0604020202020204" pitchFamily="34" charset="0"/>
                </a:rPr>
                <a:t>03</a:t>
              </a:r>
              <a:endParaRPr lang="zh-CN" altLang="en-US" sz="2000" b="1" dirty="0">
                <a:ln w="22225">
                  <a:noFill/>
                  <a:prstDash val="solid"/>
                </a:ln>
                <a:solidFill>
                  <a:schemeClr val="bg1"/>
                </a:solidFill>
              </a:endParaRPr>
            </a:p>
          </p:txBody>
        </p:sp>
      </p:grpSp>
      <p:grpSp>
        <p:nvGrpSpPr>
          <p:cNvPr id="15" name="组合 14"/>
          <p:cNvGrpSpPr/>
          <p:nvPr/>
        </p:nvGrpSpPr>
        <p:grpSpPr>
          <a:xfrm>
            <a:off x="-318" y="4011147"/>
            <a:ext cx="5251062" cy="1033724"/>
            <a:chOff x="-318" y="3233738"/>
            <a:chExt cx="3943351" cy="776288"/>
          </a:xfrm>
          <a:effectLst>
            <a:outerShdw blurRad="254000" dist="63500" dir="2700000" algn="tl" rotWithShape="0">
              <a:prstClr val="black">
                <a:alpha val="20000"/>
              </a:prstClr>
            </a:outerShdw>
          </a:effectLst>
        </p:grpSpPr>
        <p:sp>
          <p:nvSpPr>
            <p:cNvPr id="16" name="Freeform 13"/>
            <p:cNvSpPr>
              <a:spLocks/>
            </p:cNvSpPr>
            <p:nvPr/>
          </p:nvSpPr>
          <p:spPr bwMode="auto">
            <a:xfrm>
              <a:off x="-318" y="3233738"/>
              <a:ext cx="3943351" cy="776288"/>
            </a:xfrm>
            <a:custGeom>
              <a:avLst/>
              <a:gdLst>
                <a:gd name="T0" fmla="*/ 2327 w 2380"/>
                <a:gd name="T1" fmla="*/ 467 h 467"/>
                <a:gd name="T2" fmla="*/ 547 w 2380"/>
                <a:gd name="T3" fmla="*/ 92 h 467"/>
                <a:gd name="T4" fmla="*/ 0 w 2380"/>
                <a:gd name="T5" fmla="*/ 92 h 467"/>
                <a:gd name="T6" fmla="*/ 0 w 2380"/>
                <a:gd name="T7" fmla="*/ 0 h 467"/>
                <a:gd name="T8" fmla="*/ 546 w 2380"/>
                <a:gd name="T9" fmla="*/ 0 h 467"/>
                <a:gd name="T10" fmla="*/ 2380 w 2380"/>
                <a:gd name="T11" fmla="*/ 190 h 467"/>
                <a:gd name="T12" fmla="*/ 2327 w 2380"/>
                <a:gd name="T13" fmla="*/ 467 h 467"/>
              </a:gdLst>
              <a:ahLst/>
              <a:cxnLst>
                <a:cxn ang="0">
                  <a:pos x="T0" y="T1"/>
                </a:cxn>
                <a:cxn ang="0">
                  <a:pos x="T2" y="T3"/>
                </a:cxn>
                <a:cxn ang="0">
                  <a:pos x="T4" y="T5"/>
                </a:cxn>
                <a:cxn ang="0">
                  <a:pos x="T6" y="T7"/>
                </a:cxn>
                <a:cxn ang="0">
                  <a:pos x="T8" y="T9"/>
                </a:cxn>
                <a:cxn ang="0">
                  <a:pos x="T10" y="T11"/>
                </a:cxn>
                <a:cxn ang="0">
                  <a:pos x="T12" y="T13"/>
                </a:cxn>
              </a:cxnLst>
              <a:rect l="0" t="0" r="r" b="b"/>
              <a:pathLst>
                <a:path w="2380" h="467">
                  <a:moveTo>
                    <a:pt x="2327" y="467"/>
                  </a:moveTo>
                  <a:cubicBezTo>
                    <a:pt x="1733" y="378"/>
                    <a:pt x="1156" y="113"/>
                    <a:pt x="547" y="92"/>
                  </a:cubicBezTo>
                  <a:cubicBezTo>
                    <a:pt x="506" y="91"/>
                    <a:pt x="41" y="91"/>
                    <a:pt x="0" y="92"/>
                  </a:cubicBezTo>
                  <a:cubicBezTo>
                    <a:pt x="0" y="61"/>
                    <a:pt x="0" y="31"/>
                    <a:pt x="0" y="0"/>
                  </a:cubicBezTo>
                  <a:cubicBezTo>
                    <a:pt x="41" y="0"/>
                    <a:pt x="506" y="0"/>
                    <a:pt x="546" y="0"/>
                  </a:cubicBezTo>
                  <a:cubicBezTo>
                    <a:pt x="1158" y="8"/>
                    <a:pt x="1756" y="116"/>
                    <a:pt x="2380" y="190"/>
                  </a:cubicBezTo>
                  <a:cubicBezTo>
                    <a:pt x="2368" y="283"/>
                    <a:pt x="2351" y="376"/>
                    <a:pt x="2327" y="467"/>
                  </a:cubicBezTo>
                </a:path>
              </a:pathLst>
            </a:custGeom>
            <a:solidFill>
              <a:srgbClr val="FFB407"/>
            </a:solidFill>
            <a:ln>
              <a:no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5400" b="1">
                <a:ln w="22225">
                  <a:solidFill>
                    <a:schemeClr val="accent2"/>
                  </a:solidFill>
                  <a:prstDash val="solid"/>
                </a:ln>
                <a:solidFill>
                  <a:schemeClr val="accent2">
                    <a:lumMod val="40000"/>
                    <a:lumOff val="60000"/>
                  </a:schemeClr>
                </a:solidFill>
              </a:endParaRPr>
            </a:p>
          </p:txBody>
        </p:sp>
        <p:sp>
          <p:nvSpPr>
            <p:cNvPr id="17" name="Freeform 662"/>
            <p:cNvSpPr>
              <a:spLocks/>
            </p:cNvSpPr>
            <p:nvPr/>
          </p:nvSpPr>
          <p:spPr bwMode="auto">
            <a:xfrm>
              <a:off x="958533" y="3313113"/>
              <a:ext cx="1638300" cy="327025"/>
            </a:xfrm>
            <a:custGeom>
              <a:avLst/>
              <a:gdLst>
                <a:gd name="T0" fmla="*/ 0 w 988"/>
                <a:gd name="T1" fmla="*/ 0 h 196"/>
                <a:gd name="T2" fmla="*/ 898 w 988"/>
                <a:gd name="T3" fmla="*/ 168 h 196"/>
                <a:gd name="T4" fmla="*/ 892 w 988"/>
                <a:gd name="T5" fmla="*/ 196 h 196"/>
                <a:gd name="T6" fmla="*/ 988 w 988"/>
                <a:gd name="T7" fmla="*/ 135 h 196"/>
                <a:gd name="T8" fmla="*/ 922 w 988"/>
                <a:gd name="T9" fmla="*/ 44 h 196"/>
                <a:gd name="T10" fmla="*/ 916 w 988"/>
                <a:gd name="T11" fmla="*/ 74 h 196"/>
                <a:gd name="T12" fmla="*/ 0 w 988"/>
                <a:gd name="T13" fmla="*/ 0 h 196"/>
              </a:gdLst>
              <a:ahLst/>
              <a:cxnLst>
                <a:cxn ang="0">
                  <a:pos x="T0" y="T1"/>
                </a:cxn>
                <a:cxn ang="0">
                  <a:pos x="T2" y="T3"/>
                </a:cxn>
                <a:cxn ang="0">
                  <a:pos x="T4" y="T5"/>
                </a:cxn>
                <a:cxn ang="0">
                  <a:pos x="T6" y="T7"/>
                </a:cxn>
                <a:cxn ang="0">
                  <a:pos x="T8" y="T9"/>
                </a:cxn>
                <a:cxn ang="0">
                  <a:pos x="T10" y="T11"/>
                </a:cxn>
                <a:cxn ang="0">
                  <a:pos x="T12" y="T13"/>
                </a:cxn>
              </a:cxnLst>
              <a:rect l="0" t="0" r="r" b="b"/>
              <a:pathLst>
                <a:path w="988" h="196">
                  <a:moveTo>
                    <a:pt x="0" y="0"/>
                  </a:moveTo>
                  <a:cubicBezTo>
                    <a:pt x="306" y="14"/>
                    <a:pt x="606" y="88"/>
                    <a:pt x="898" y="168"/>
                  </a:cubicBezTo>
                  <a:cubicBezTo>
                    <a:pt x="892" y="196"/>
                    <a:pt x="892" y="196"/>
                    <a:pt x="892" y="196"/>
                  </a:cubicBezTo>
                  <a:cubicBezTo>
                    <a:pt x="988" y="135"/>
                    <a:pt x="988" y="135"/>
                    <a:pt x="988" y="135"/>
                  </a:cubicBezTo>
                  <a:cubicBezTo>
                    <a:pt x="922" y="44"/>
                    <a:pt x="922" y="44"/>
                    <a:pt x="922" y="44"/>
                  </a:cubicBezTo>
                  <a:cubicBezTo>
                    <a:pt x="916" y="74"/>
                    <a:pt x="916" y="74"/>
                    <a:pt x="916" y="74"/>
                  </a:cubicBezTo>
                  <a:cubicBezTo>
                    <a:pt x="608" y="35"/>
                    <a:pt x="308" y="5"/>
                    <a:pt x="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400" eaLnBrk="0" fontAlgn="base" hangingPunct="0">
                <a:spcBef>
                  <a:spcPct val="0"/>
                </a:spcBef>
                <a:spcAft>
                  <a:spcPct val="0"/>
                </a:spcAft>
              </a:pPr>
              <a:endParaRPr lang="zh-CN" altLang="en-US" sz="5400" b="1">
                <a:ln w="22225">
                  <a:solidFill>
                    <a:schemeClr val="accent2"/>
                  </a:solidFill>
                  <a:prstDash val="solid"/>
                </a:ln>
                <a:solidFill>
                  <a:schemeClr val="accent2">
                    <a:lumMod val="40000"/>
                    <a:lumOff val="60000"/>
                  </a:schemeClr>
                </a:solidFill>
              </a:endParaRPr>
            </a:p>
          </p:txBody>
        </p:sp>
        <p:sp>
          <p:nvSpPr>
            <p:cNvPr id="18" name="矩形 17"/>
            <p:cNvSpPr/>
            <p:nvPr/>
          </p:nvSpPr>
          <p:spPr>
            <a:xfrm rot="763093">
              <a:off x="3066670" y="3522525"/>
              <a:ext cx="352952" cy="300468"/>
            </a:xfrm>
            <a:prstGeom prst="rect">
              <a:avLst/>
            </a:prstGeom>
          </p:spPr>
          <p:txBody>
            <a:bodyPr wrap="none">
              <a:spAutoFit/>
            </a:bodyPr>
            <a:lstStyle/>
            <a:p>
              <a:pPr defTabSz="914400" eaLnBrk="0" fontAlgn="base" hangingPunct="0">
                <a:spcBef>
                  <a:spcPct val="0"/>
                </a:spcBef>
                <a:spcAft>
                  <a:spcPct val="0"/>
                </a:spcAft>
              </a:pPr>
              <a:r>
                <a:rPr lang="en-US" altLang="zh-CN" sz="2000" b="1" dirty="0">
                  <a:ln w="22225">
                    <a:noFill/>
                    <a:prstDash val="solid"/>
                  </a:ln>
                  <a:solidFill>
                    <a:schemeClr val="bg1"/>
                  </a:solidFill>
                  <a:latin typeface="Arial" panose="020B0604020202020204" pitchFamily="34" charset="0"/>
                  <a:ea typeface="Arial Unicode MS" panose="020B0604020202020204" pitchFamily="34" charset="-122"/>
                  <a:cs typeface="Arial" panose="020B0604020202020204" pitchFamily="34" charset="0"/>
                </a:rPr>
                <a:t>04</a:t>
              </a:r>
              <a:endParaRPr lang="zh-CN" altLang="en-US" sz="2000" b="1" dirty="0">
                <a:ln w="22225">
                  <a:noFill/>
                  <a:prstDash val="solid"/>
                </a:ln>
                <a:solidFill>
                  <a:schemeClr val="bg1"/>
                </a:solidFill>
              </a:endParaRPr>
            </a:p>
          </p:txBody>
        </p:sp>
      </p:grpSp>
      <p:grpSp>
        <p:nvGrpSpPr>
          <p:cNvPr id="83" name="组合 82"/>
          <p:cNvGrpSpPr/>
          <p:nvPr/>
        </p:nvGrpSpPr>
        <p:grpSpPr>
          <a:xfrm>
            <a:off x="6750135" y="1706101"/>
            <a:ext cx="4143152" cy="922426"/>
            <a:chOff x="6750135" y="1944640"/>
            <a:chExt cx="4143152" cy="922426"/>
          </a:xfrm>
          <a:effectLst/>
        </p:grpSpPr>
        <p:sp>
          <p:nvSpPr>
            <p:cNvPr id="20" name="等腰三角形 19"/>
            <p:cNvSpPr/>
            <p:nvPr/>
          </p:nvSpPr>
          <p:spPr>
            <a:xfrm>
              <a:off x="6865737" y="2013043"/>
              <a:ext cx="269645" cy="232452"/>
            </a:xfrm>
            <a:prstGeom prst="triangle">
              <a:avLst/>
            </a:prstGeom>
            <a:solidFill>
              <a:srgbClr val="596784"/>
            </a:solidFill>
            <a:ln>
              <a:noFill/>
            </a:ln>
            <a:effectLst>
              <a:outerShdw blurRad="254000" dist="63500" dir="2700000" algn="tl" rotWithShape="0">
                <a:prstClr val="black">
                  <a:alpha val="20000"/>
                </a:prstClr>
              </a:outerShdw>
            </a:effectLst>
          </p:spPr>
          <p:txBody>
            <a:bodyPr vert="horz" wrap="square" lIns="68580" tIns="34290" rIns="68580" bIns="3429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prstClr val="black"/>
                </a:solidFill>
              </a:endParaRPr>
            </a:p>
          </p:txBody>
        </p:sp>
        <p:sp>
          <p:nvSpPr>
            <p:cNvPr id="21" name="矩形 20"/>
            <p:cNvSpPr/>
            <p:nvPr/>
          </p:nvSpPr>
          <p:spPr>
            <a:xfrm>
              <a:off x="7186852" y="1944640"/>
              <a:ext cx="1554336" cy="338554"/>
            </a:xfrm>
            <a:prstGeom prst="rect">
              <a:avLst/>
            </a:prstGeom>
          </p:spPr>
          <p:txBody>
            <a:bodyPr wrap="none">
              <a:spAutoFit/>
            </a:bodyPr>
            <a:lstStyle/>
            <a:p>
              <a:pPr defTabSz="914400" eaLnBrk="0" fontAlgn="base" hangingPunct="0">
                <a:spcBef>
                  <a:spcPct val="0"/>
                </a:spcBef>
                <a:spcAft>
                  <a:spcPct val="0"/>
                </a:spcAft>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Add title text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750135" y="2253372"/>
              <a:ext cx="4143152" cy="613694"/>
            </a:xfrm>
            <a:prstGeom prst="rect">
              <a:avLst/>
            </a:prstGeom>
            <a:noFill/>
          </p:spPr>
          <p:txBody>
            <a:bodyPr wrap="square" rtlCol="0">
              <a:spAutoFit/>
            </a:bodyPr>
            <a:lstStyle/>
            <a:p>
              <a:pP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5" name="任意多边形 34"/>
          <p:cNvSpPr/>
          <p:nvPr/>
        </p:nvSpPr>
        <p:spPr>
          <a:xfrm>
            <a:off x="5256239" y="1955960"/>
            <a:ext cx="1430724" cy="923375"/>
          </a:xfrm>
          <a:custGeom>
            <a:avLst/>
            <a:gdLst>
              <a:gd name="connsiteX0" fmla="*/ 0 w 1074420"/>
              <a:gd name="connsiteY0" fmla="*/ 693420 h 693420"/>
              <a:gd name="connsiteX1" fmla="*/ 396240 w 1074420"/>
              <a:gd name="connsiteY1" fmla="*/ 0 h 693420"/>
              <a:gd name="connsiteX2" fmla="*/ 1074420 w 1074420"/>
              <a:gd name="connsiteY2" fmla="*/ 0 h 693420"/>
            </a:gdLst>
            <a:ahLst/>
            <a:cxnLst>
              <a:cxn ang="0">
                <a:pos x="connsiteX0" y="connsiteY0"/>
              </a:cxn>
              <a:cxn ang="0">
                <a:pos x="connsiteX1" y="connsiteY1"/>
              </a:cxn>
              <a:cxn ang="0">
                <a:pos x="connsiteX2" y="connsiteY2"/>
              </a:cxn>
            </a:cxnLst>
            <a:rect l="l" t="t" r="r" b="b"/>
            <a:pathLst>
              <a:path w="1074420" h="693420">
                <a:moveTo>
                  <a:pt x="0" y="693420"/>
                </a:moveTo>
                <a:lnTo>
                  <a:pt x="396240" y="0"/>
                </a:lnTo>
                <a:lnTo>
                  <a:pt x="1074420" y="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eaLnBrk="0" fontAlgn="base" hangingPunct="0">
              <a:spcBef>
                <a:spcPct val="0"/>
              </a:spcBef>
              <a:spcAft>
                <a:spcPct val="0"/>
              </a:spcAft>
            </a:pPr>
            <a:endParaRPr lang="zh-CN" altLang="en-US" sz="1800">
              <a:solidFill>
                <a:prstClr val="black"/>
              </a:solidFill>
            </a:endParaRPr>
          </a:p>
        </p:txBody>
      </p:sp>
      <p:sp>
        <p:nvSpPr>
          <p:cNvPr id="36" name="任意多边形 35"/>
          <p:cNvSpPr/>
          <p:nvPr/>
        </p:nvSpPr>
        <p:spPr>
          <a:xfrm>
            <a:off x="5347562" y="3021393"/>
            <a:ext cx="1379989" cy="476908"/>
          </a:xfrm>
          <a:custGeom>
            <a:avLst/>
            <a:gdLst>
              <a:gd name="connsiteX0" fmla="*/ 0 w 1036320"/>
              <a:gd name="connsiteY0" fmla="*/ 358140 h 358140"/>
              <a:gd name="connsiteX1" fmla="*/ 426720 w 1036320"/>
              <a:gd name="connsiteY1" fmla="*/ 0 h 358140"/>
              <a:gd name="connsiteX2" fmla="*/ 1036320 w 1036320"/>
              <a:gd name="connsiteY2" fmla="*/ 0 h 358140"/>
            </a:gdLst>
            <a:ahLst/>
            <a:cxnLst>
              <a:cxn ang="0">
                <a:pos x="connsiteX0" y="connsiteY0"/>
              </a:cxn>
              <a:cxn ang="0">
                <a:pos x="connsiteX1" y="connsiteY1"/>
              </a:cxn>
              <a:cxn ang="0">
                <a:pos x="connsiteX2" y="connsiteY2"/>
              </a:cxn>
            </a:cxnLst>
            <a:rect l="l" t="t" r="r" b="b"/>
            <a:pathLst>
              <a:path w="1036320" h="358140">
                <a:moveTo>
                  <a:pt x="0" y="358140"/>
                </a:moveTo>
                <a:lnTo>
                  <a:pt x="426720" y="0"/>
                </a:lnTo>
                <a:lnTo>
                  <a:pt x="1036320" y="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eaLnBrk="0" fontAlgn="base" hangingPunct="0">
              <a:spcBef>
                <a:spcPct val="0"/>
              </a:spcBef>
              <a:spcAft>
                <a:spcPct val="0"/>
              </a:spcAft>
            </a:pPr>
            <a:endParaRPr lang="zh-CN" altLang="en-US" sz="1800">
              <a:solidFill>
                <a:prstClr val="black"/>
              </a:solidFill>
            </a:endParaRPr>
          </a:p>
        </p:txBody>
      </p:sp>
      <p:sp>
        <p:nvSpPr>
          <p:cNvPr id="37" name="任意多边形 36"/>
          <p:cNvSpPr/>
          <p:nvPr/>
        </p:nvSpPr>
        <p:spPr>
          <a:xfrm>
            <a:off x="5327268" y="4066532"/>
            <a:ext cx="1390136" cy="152205"/>
          </a:xfrm>
          <a:custGeom>
            <a:avLst/>
            <a:gdLst>
              <a:gd name="connsiteX0" fmla="*/ 0 w 1043940"/>
              <a:gd name="connsiteY0" fmla="*/ 0 h 114300"/>
              <a:gd name="connsiteX1" fmla="*/ 441960 w 1043940"/>
              <a:gd name="connsiteY1" fmla="*/ 114300 h 114300"/>
              <a:gd name="connsiteX2" fmla="*/ 1043940 w 1043940"/>
              <a:gd name="connsiteY2" fmla="*/ 114300 h 114300"/>
            </a:gdLst>
            <a:ahLst/>
            <a:cxnLst>
              <a:cxn ang="0">
                <a:pos x="connsiteX0" y="connsiteY0"/>
              </a:cxn>
              <a:cxn ang="0">
                <a:pos x="connsiteX1" y="connsiteY1"/>
              </a:cxn>
              <a:cxn ang="0">
                <a:pos x="connsiteX2" y="connsiteY2"/>
              </a:cxn>
            </a:cxnLst>
            <a:rect l="l" t="t" r="r" b="b"/>
            <a:pathLst>
              <a:path w="1043940" h="114300">
                <a:moveTo>
                  <a:pt x="0" y="0"/>
                </a:moveTo>
                <a:lnTo>
                  <a:pt x="441960" y="114300"/>
                </a:lnTo>
                <a:lnTo>
                  <a:pt x="1043940" y="11430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eaLnBrk="0" fontAlgn="base" hangingPunct="0">
              <a:spcBef>
                <a:spcPct val="0"/>
              </a:spcBef>
              <a:spcAft>
                <a:spcPct val="0"/>
              </a:spcAft>
            </a:pPr>
            <a:endParaRPr lang="zh-CN" altLang="en-US" sz="1800">
              <a:solidFill>
                <a:prstClr val="black"/>
              </a:solidFill>
            </a:endParaRPr>
          </a:p>
        </p:txBody>
      </p:sp>
      <p:sp>
        <p:nvSpPr>
          <p:cNvPr id="38" name="任意多边形 37"/>
          <p:cNvSpPr/>
          <p:nvPr/>
        </p:nvSpPr>
        <p:spPr>
          <a:xfrm>
            <a:off x="5286680" y="4736232"/>
            <a:ext cx="1423291" cy="750876"/>
          </a:xfrm>
          <a:custGeom>
            <a:avLst/>
            <a:gdLst>
              <a:gd name="connsiteX0" fmla="*/ 0 w 1120140"/>
              <a:gd name="connsiteY0" fmla="*/ 0 h 563880"/>
              <a:gd name="connsiteX1" fmla="*/ 457200 w 1120140"/>
              <a:gd name="connsiteY1" fmla="*/ 563880 h 563880"/>
              <a:gd name="connsiteX2" fmla="*/ 1120140 w 1120140"/>
              <a:gd name="connsiteY2" fmla="*/ 563880 h 563880"/>
            </a:gdLst>
            <a:ahLst/>
            <a:cxnLst>
              <a:cxn ang="0">
                <a:pos x="connsiteX0" y="connsiteY0"/>
              </a:cxn>
              <a:cxn ang="0">
                <a:pos x="connsiteX1" y="connsiteY1"/>
              </a:cxn>
              <a:cxn ang="0">
                <a:pos x="connsiteX2" y="connsiteY2"/>
              </a:cxn>
            </a:cxnLst>
            <a:rect l="l" t="t" r="r" b="b"/>
            <a:pathLst>
              <a:path w="1120140" h="563880">
                <a:moveTo>
                  <a:pt x="0" y="0"/>
                </a:moveTo>
                <a:lnTo>
                  <a:pt x="457200" y="563880"/>
                </a:lnTo>
                <a:lnTo>
                  <a:pt x="1120140" y="563880"/>
                </a:lnTo>
              </a:path>
            </a:pathLst>
          </a:cu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eaLnBrk="0" fontAlgn="base" hangingPunct="0">
              <a:spcBef>
                <a:spcPct val="0"/>
              </a:spcBef>
              <a:spcAft>
                <a:spcPct val="0"/>
              </a:spcAft>
            </a:pPr>
            <a:endParaRPr lang="zh-CN" altLang="en-US" sz="1800">
              <a:solidFill>
                <a:prstClr val="black"/>
              </a:solidFill>
            </a:endParaRPr>
          </a:p>
        </p:txBody>
      </p:sp>
      <p:grpSp>
        <p:nvGrpSpPr>
          <p:cNvPr id="84" name="组合 83"/>
          <p:cNvGrpSpPr/>
          <p:nvPr/>
        </p:nvGrpSpPr>
        <p:grpSpPr>
          <a:xfrm>
            <a:off x="6750135" y="2845087"/>
            <a:ext cx="4143152" cy="922426"/>
            <a:chOff x="6750135" y="3083626"/>
            <a:chExt cx="4143152" cy="922426"/>
          </a:xfrm>
        </p:grpSpPr>
        <p:sp>
          <p:nvSpPr>
            <p:cNvPr id="24" name="等腰三角形 23"/>
            <p:cNvSpPr/>
            <p:nvPr/>
          </p:nvSpPr>
          <p:spPr>
            <a:xfrm>
              <a:off x="6865737" y="3129211"/>
              <a:ext cx="269645" cy="232452"/>
            </a:xfrm>
            <a:prstGeom prst="triangle">
              <a:avLst/>
            </a:prstGeom>
            <a:solidFill>
              <a:srgbClr val="FFB407"/>
            </a:solidFill>
            <a:ln>
              <a:noFill/>
            </a:ln>
            <a:effectLst>
              <a:outerShdw blurRad="254000" dist="63500" dir="2700000" algn="tl" rotWithShape="0">
                <a:prstClr val="black">
                  <a:alpha val="20000"/>
                </a:prstClr>
              </a:outerShdw>
            </a:effectLst>
          </p:spPr>
          <p:txBody>
            <a:bodyPr vert="horz" wrap="square" lIns="68580" tIns="34290" rIns="68580" bIns="3429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prstClr val="black"/>
                </a:solidFill>
              </a:endParaRPr>
            </a:p>
          </p:txBody>
        </p:sp>
        <p:sp>
          <p:nvSpPr>
            <p:cNvPr id="77" name="矩形 76"/>
            <p:cNvSpPr/>
            <p:nvPr/>
          </p:nvSpPr>
          <p:spPr>
            <a:xfrm>
              <a:off x="7186852" y="3083626"/>
              <a:ext cx="1554336" cy="338554"/>
            </a:xfrm>
            <a:prstGeom prst="rect">
              <a:avLst/>
            </a:prstGeom>
          </p:spPr>
          <p:txBody>
            <a:bodyPr wrap="none">
              <a:spAutoFit/>
            </a:bodyPr>
            <a:lstStyle/>
            <a:p>
              <a:pPr defTabSz="914400" eaLnBrk="0" fontAlgn="base" hangingPunct="0">
                <a:spcBef>
                  <a:spcPct val="0"/>
                </a:spcBef>
                <a:spcAft>
                  <a:spcPct val="0"/>
                </a:spcAft>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Add title text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8" name="文本框 77"/>
            <p:cNvSpPr txBox="1"/>
            <p:nvPr/>
          </p:nvSpPr>
          <p:spPr>
            <a:xfrm>
              <a:off x="6750135" y="3392358"/>
              <a:ext cx="4143152" cy="613694"/>
            </a:xfrm>
            <a:prstGeom prst="rect">
              <a:avLst/>
            </a:prstGeom>
            <a:noFill/>
          </p:spPr>
          <p:txBody>
            <a:bodyPr wrap="square" rtlCol="0">
              <a:spAutoFit/>
            </a:bodyPr>
            <a:lstStyle/>
            <a:p>
              <a:pP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5" name="组合 84"/>
          <p:cNvGrpSpPr/>
          <p:nvPr/>
        </p:nvGrpSpPr>
        <p:grpSpPr>
          <a:xfrm>
            <a:off x="6750135" y="3953295"/>
            <a:ext cx="4143152" cy="935678"/>
            <a:chOff x="6750135" y="4191834"/>
            <a:chExt cx="4143152" cy="935678"/>
          </a:xfrm>
        </p:grpSpPr>
        <p:sp>
          <p:nvSpPr>
            <p:cNvPr id="28" name="等腰三角形 27"/>
            <p:cNvSpPr/>
            <p:nvPr/>
          </p:nvSpPr>
          <p:spPr>
            <a:xfrm>
              <a:off x="6865737" y="4296113"/>
              <a:ext cx="269645" cy="232452"/>
            </a:xfrm>
            <a:prstGeom prst="triangle">
              <a:avLst/>
            </a:prstGeom>
            <a:solidFill>
              <a:srgbClr val="596784"/>
            </a:solidFill>
            <a:ln>
              <a:noFill/>
            </a:ln>
            <a:effectLst>
              <a:outerShdw blurRad="254000" dist="63500" dir="2700000" algn="tl" rotWithShape="0">
                <a:prstClr val="black">
                  <a:alpha val="20000"/>
                </a:prstClr>
              </a:outerShdw>
            </a:effectLst>
          </p:spPr>
          <p:txBody>
            <a:bodyPr vert="horz" wrap="square" lIns="68580" tIns="34290" rIns="68580" bIns="3429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prstClr val="black"/>
                </a:solidFill>
              </a:endParaRPr>
            </a:p>
          </p:txBody>
        </p:sp>
        <p:sp>
          <p:nvSpPr>
            <p:cNvPr id="79" name="矩形 78"/>
            <p:cNvSpPr/>
            <p:nvPr/>
          </p:nvSpPr>
          <p:spPr>
            <a:xfrm>
              <a:off x="7186852" y="4191834"/>
              <a:ext cx="1554336" cy="338554"/>
            </a:xfrm>
            <a:prstGeom prst="rect">
              <a:avLst/>
            </a:prstGeom>
          </p:spPr>
          <p:txBody>
            <a:bodyPr wrap="none">
              <a:spAutoFit/>
            </a:bodyPr>
            <a:lstStyle/>
            <a:p>
              <a:pPr defTabSz="914400" eaLnBrk="0" fontAlgn="base" hangingPunct="0">
                <a:spcBef>
                  <a:spcPct val="0"/>
                </a:spcBef>
                <a:spcAft>
                  <a:spcPct val="0"/>
                </a:spcAft>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Add title text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6750135" y="4513818"/>
              <a:ext cx="4143152" cy="613694"/>
            </a:xfrm>
            <a:prstGeom prst="rect">
              <a:avLst/>
            </a:prstGeom>
            <a:noFill/>
          </p:spPr>
          <p:txBody>
            <a:bodyPr wrap="square" rtlCol="0">
              <a:spAutoFit/>
            </a:bodyPr>
            <a:lstStyle/>
            <a:p>
              <a:pP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6750135" y="5236194"/>
            <a:ext cx="4143152" cy="935678"/>
            <a:chOff x="6750135" y="5474733"/>
            <a:chExt cx="4143152" cy="935678"/>
          </a:xfrm>
        </p:grpSpPr>
        <p:sp>
          <p:nvSpPr>
            <p:cNvPr id="32" name="等腰三角形 31"/>
            <p:cNvSpPr/>
            <p:nvPr/>
          </p:nvSpPr>
          <p:spPr>
            <a:xfrm>
              <a:off x="6865737" y="5554338"/>
              <a:ext cx="269645" cy="232452"/>
            </a:xfrm>
            <a:prstGeom prst="triangle">
              <a:avLst/>
            </a:prstGeom>
            <a:solidFill>
              <a:srgbClr val="FFB407"/>
            </a:solidFill>
            <a:ln>
              <a:noFill/>
            </a:ln>
            <a:effectLst>
              <a:outerShdw blurRad="254000" dist="63500" dir="2700000" algn="tl" rotWithShape="0">
                <a:prstClr val="black">
                  <a:alpha val="20000"/>
                </a:prstClr>
              </a:outerShdw>
            </a:effectLst>
          </p:spPr>
          <p:txBody>
            <a:bodyPr vert="horz" wrap="square" lIns="68580" tIns="34290" rIns="68580" bIns="34290" numCol="1" anchor="t" anchorCtr="0" compatLnSpc="1">
              <a:prstTxWarp prst="textNoShape">
                <a:avLst/>
              </a:prstTxWarp>
            </a:bodyPr>
            <a:lstStyle/>
            <a:p>
              <a:pPr defTabSz="914400" eaLnBrk="0" fontAlgn="base" hangingPunct="0">
                <a:spcBef>
                  <a:spcPct val="0"/>
                </a:spcBef>
                <a:spcAft>
                  <a:spcPct val="0"/>
                </a:spcAft>
              </a:pPr>
              <a:endParaRPr lang="zh-CN" altLang="en-US" sz="1800">
                <a:solidFill>
                  <a:prstClr val="black"/>
                </a:solidFill>
              </a:endParaRPr>
            </a:p>
          </p:txBody>
        </p:sp>
        <p:sp>
          <p:nvSpPr>
            <p:cNvPr id="81" name="矩形 80"/>
            <p:cNvSpPr/>
            <p:nvPr/>
          </p:nvSpPr>
          <p:spPr>
            <a:xfrm>
              <a:off x="7186852" y="5474733"/>
              <a:ext cx="1554336" cy="338554"/>
            </a:xfrm>
            <a:prstGeom prst="rect">
              <a:avLst/>
            </a:prstGeom>
          </p:spPr>
          <p:txBody>
            <a:bodyPr wrap="none">
              <a:spAutoFit/>
            </a:bodyPr>
            <a:lstStyle/>
            <a:p>
              <a:pPr defTabSz="914400" eaLnBrk="0" fontAlgn="base" hangingPunct="0">
                <a:spcBef>
                  <a:spcPct val="0"/>
                </a:spcBef>
                <a:spcAft>
                  <a:spcPct val="0"/>
                </a:spcAft>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Add title text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6750135" y="5796717"/>
              <a:ext cx="4143152" cy="613694"/>
            </a:xfrm>
            <a:prstGeom prst="rect">
              <a:avLst/>
            </a:prstGeom>
            <a:noFill/>
          </p:spPr>
          <p:txBody>
            <a:bodyPr wrap="square" rtlCol="0">
              <a:spAutoFit/>
            </a:bodyPr>
            <a:lstStyle/>
            <a:p>
              <a:pPr defTabSz="1450940">
                <a:lnSpc>
                  <a:spcPct val="150000"/>
                </a:lnSpc>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394446" y="0"/>
            <a:ext cx="5182389" cy="994611"/>
            <a:chOff x="394446" y="0"/>
            <a:chExt cx="5182389" cy="994611"/>
          </a:xfrm>
        </p:grpSpPr>
        <p:sp>
          <p:nvSpPr>
            <p:cNvPr id="42" name="文本框 41">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43" name="矩形 42">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44" name="组合 43"/>
            <p:cNvGrpSpPr/>
            <p:nvPr/>
          </p:nvGrpSpPr>
          <p:grpSpPr>
            <a:xfrm>
              <a:off x="394446" y="0"/>
              <a:ext cx="666734" cy="994611"/>
              <a:chOff x="514366" y="0"/>
              <a:chExt cx="666734" cy="994611"/>
            </a:xfrm>
          </p:grpSpPr>
          <p:sp>
            <p:nvSpPr>
              <p:cNvPr id="45" name="矩形 44"/>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TextBox 48"/>
              <p:cNvSpPr txBox="1"/>
              <p:nvPr/>
            </p:nvSpPr>
            <p:spPr>
              <a:xfrm>
                <a:off x="514366" y="97195"/>
                <a:ext cx="666734" cy="800219"/>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4</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288304672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wipe(left)">
                                      <p:cBhvr>
                                        <p:cTn id="24" dur="500"/>
                                        <p:tgtEl>
                                          <p:spTgt spid="83"/>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wipe(left)">
                                      <p:cBhvr>
                                        <p:cTn id="32" dur="500"/>
                                        <p:tgtEl>
                                          <p:spTgt spid="84"/>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left)">
                                      <p:cBhvr>
                                        <p:cTn id="40" dur="500"/>
                                        <p:tgtEl>
                                          <p:spTgt spid="85"/>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childTnLst>
                          </p:cTn>
                        </p:par>
                        <p:par>
                          <p:cTn id="45" fill="hold">
                            <p:stCondLst>
                              <p:cond delay="4000"/>
                            </p:stCondLst>
                            <p:childTnLst>
                              <p:par>
                                <p:cTn id="46" presetID="22" presetClass="entr" presetSubtype="8" fill="hold" nodeType="afterEffect">
                                  <p:stCondLst>
                                    <p:cond delay="0"/>
                                  </p:stCondLst>
                                  <p:childTnLst>
                                    <p:set>
                                      <p:cBhvr>
                                        <p:cTn id="47" dur="1" fill="hold">
                                          <p:stCondLst>
                                            <p:cond delay="0"/>
                                          </p:stCondLst>
                                        </p:cTn>
                                        <p:tgtEl>
                                          <p:spTgt spid="86"/>
                                        </p:tgtEl>
                                        <p:attrNameLst>
                                          <p:attrName>style.visibility</p:attrName>
                                        </p:attrNameLst>
                                      </p:cBhvr>
                                      <p:to>
                                        <p:strVal val="visible"/>
                                      </p:to>
                                    </p:set>
                                    <p:animEffect transition="in" filter="wipe(left)">
                                      <p:cBhvr>
                                        <p:cTn id="4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泪滴形 3"/>
          <p:cNvSpPr/>
          <p:nvPr/>
        </p:nvSpPr>
        <p:spPr>
          <a:xfrm>
            <a:off x="2093280" y="1803066"/>
            <a:ext cx="863153" cy="863153"/>
          </a:xfrm>
          <a:prstGeom prst="teardrop">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600" dirty="0">
                <a:latin typeface="微软雅黑" panose="020B0503020204020204" pitchFamily="34" charset="-122"/>
                <a:ea typeface="微软雅黑" panose="020B0503020204020204" pitchFamily="34" charset="-122"/>
              </a:rPr>
              <a:t>text</a:t>
            </a:r>
            <a:endParaRPr lang="zh-CN" altLang="en-US" sz="1600" dirty="0">
              <a:latin typeface="微软雅黑" panose="020B0503020204020204" pitchFamily="34" charset="-122"/>
              <a:ea typeface="微软雅黑" panose="020B0503020204020204" pitchFamily="34" charset="-122"/>
            </a:endParaRPr>
          </a:p>
        </p:txBody>
      </p:sp>
      <p:sp>
        <p:nvSpPr>
          <p:cNvPr id="5" name="泪滴形 4"/>
          <p:cNvSpPr/>
          <p:nvPr/>
        </p:nvSpPr>
        <p:spPr>
          <a:xfrm>
            <a:off x="2093280" y="2926085"/>
            <a:ext cx="863153" cy="863153"/>
          </a:xfrm>
          <a:prstGeom prst="teardrop">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600" dirty="0">
                <a:latin typeface="微软雅黑" panose="020B0503020204020204" pitchFamily="34" charset="-122"/>
                <a:ea typeface="微软雅黑" panose="020B0503020204020204" pitchFamily="34" charset="-122"/>
              </a:rPr>
              <a:t>text</a:t>
            </a:r>
            <a:endParaRPr lang="zh-CN" altLang="en-US" sz="1600" dirty="0">
              <a:latin typeface="微软雅黑" panose="020B0503020204020204" pitchFamily="34" charset="-122"/>
              <a:ea typeface="微软雅黑" panose="020B0503020204020204" pitchFamily="34" charset="-122"/>
            </a:endParaRPr>
          </a:p>
        </p:txBody>
      </p:sp>
      <p:sp>
        <p:nvSpPr>
          <p:cNvPr id="6" name="泪滴形 5"/>
          <p:cNvSpPr/>
          <p:nvPr/>
        </p:nvSpPr>
        <p:spPr>
          <a:xfrm>
            <a:off x="2093280" y="4049104"/>
            <a:ext cx="863153" cy="863153"/>
          </a:xfrm>
          <a:prstGeom prst="teardrop">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600" dirty="0">
                <a:latin typeface="微软雅黑" panose="020B0503020204020204" pitchFamily="34" charset="-122"/>
                <a:ea typeface="微软雅黑" panose="020B0503020204020204" pitchFamily="34" charset="-122"/>
              </a:rPr>
              <a:t>text</a:t>
            </a:r>
            <a:endParaRPr lang="zh-CN" altLang="en-US" sz="1600" dirty="0">
              <a:latin typeface="微软雅黑" panose="020B0503020204020204" pitchFamily="34" charset="-122"/>
              <a:ea typeface="微软雅黑" panose="020B0503020204020204" pitchFamily="34" charset="-122"/>
            </a:endParaRPr>
          </a:p>
        </p:txBody>
      </p:sp>
      <p:sp>
        <p:nvSpPr>
          <p:cNvPr id="7" name="泪滴形 6"/>
          <p:cNvSpPr/>
          <p:nvPr/>
        </p:nvSpPr>
        <p:spPr>
          <a:xfrm>
            <a:off x="2093280" y="5172123"/>
            <a:ext cx="863153" cy="863153"/>
          </a:xfrm>
          <a:prstGeom prst="teardrop">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600" dirty="0">
                <a:latin typeface="微软雅黑" panose="020B0503020204020204" pitchFamily="34" charset="-122"/>
                <a:ea typeface="微软雅黑" panose="020B0503020204020204" pitchFamily="34" charset="-122"/>
              </a:rPr>
              <a:t>text</a:t>
            </a:r>
            <a:endParaRPr lang="zh-CN" altLang="en-US" sz="1600" dirty="0">
              <a:latin typeface="微软雅黑" panose="020B0503020204020204" pitchFamily="34" charset="-122"/>
              <a:ea typeface="微软雅黑" panose="020B0503020204020204" pitchFamily="34" charset="-122"/>
            </a:endParaRPr>
          </a:p>
        </p:txBody>
      </p:sp>
      <p:sp>
        <p:nvSpPr>
          <p:cNvPr id="8" name="Rectangle 5">
            <a:hlinkClick r:id="rId3"/>
          </p:cNvPr>
          <p:cNvSpPr>
            <a:spLocks noChangeArrowheads="1"/>
          </p:cNvSpPr>
          <p:nvPr/>
        </p:nvSpPr>
        <p:spPr bwMode="gray">
          <a:xfrm>
            <a:off x="3259202" y="1680796"/>
            <a:ext cx="3154126" cy="105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32000" rIns="176000" bIns="88000"/>
          <a:lstStyle>
            <a:lvl1pPr marL="190500" indent="-19050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indent="0" defTabSz="1450940">
              <a:lnSpc>
                <a:spcPct val="150000"/>
              </a:lnSpc>
              <a:buNone/>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Rectangle 5">
            <a:hlinkClick r:id="rId3"/>
          </p:cNvPr>
          <p:cNvSpPr>
            <a:spLocks noChangeArrowheads="1"/>
          </p:cNvSpPr>
          <p:nvPr/>
        </p:nvSpPr>
        <p:spPr bwMode="gray">
          <a:xfrm>
            <a:off x="3259202" y="2832279"/>
            <a:ext cx="3154126" cy="105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32000" rIns="176000" bIns="88000"/>
          <a:lstStyle>
            <a:lvl1pPr marL="190500" indent="-19050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indent="0" defTabSz="1450940">
              <a:lnSpc>
                <a:spcPct val="150000"/>
              </a:lnSpc>
              <a:buNone/>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Rectangle 5">
            <a:hlinkClick r:id="rId3"/>
          </p:cNvPr>
          <p:cNvSpPr>
            <a:spLocks noChangeArrowheads="1"/>
          </p:cNvSpPr>
          <p:nvPr/>
        </p:nvSpPr>
        <p:spPr bwMode="gray">
          <a:xfrm>
            <a:off x="3259202" y="3904660"/>
            <a:ext cx="3154126" cy="105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32000" rIns="176000" bIns="88000"/>
          <a:lstStyle>
            <a:lvl1pPr marL="190500" indent="-19050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indent="0" defTabSz="1450940">
              <a:lnSpc>
                <a:spcPct val="150000"/>
              </a:lnSpc>
              <a:buNone/>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Rectangle 5">
            <a:hlinkClick r:id="rId3"/>
          </p:cNvPr>
          <p:cNvSpPr>
            <a:spLocks noChangeArrowheads="1"/>
          </p:cNvSpPr>
          <p:nvPr/>
        </p:nvSpPr>
        <p:spPr bwMode="gray">
          <a:xfrm>
            <a:off x="3259202" y="5078317"/>
            <a:ext cx="3154126" cy="105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132000" rIns="176000" bIns="88000"/>
          <a:lstStyle>
            <a:lvl1pPr marL="190500" indent="-190500"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marL="0" indent="0" defTabSz="1450940">
              <a:lnSpc>
                <a:spcPct val="150000"/>
              </a:lnSpc>
              <a:buNone/>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3257" y="2141216"/>
            <a:ext cx="2725148" cy="3511600"/>
          </a:xfrm>
          <a:prstGeom prst="rect">
            <a:avLst/>
          </a:prstGeom>
        </p:spPr>
      </p:pic>
      <p:grpSp>
        <p:nvGrpSpPr>
          <p:cNvPr id="16" name="组合 15"/>
          <p:cNvGrpSpPr/>
          <p:nvPr/>
        </p:nvGrpSpPr>
        <p:grpSpPr>
          <a:xfrm>
            <a:off x="394446" y="0"/>
            <a:ext cx="5182389" cy="994611"/>
            <a:chOff x="394446" y="0"/>
            <a:chExt cx="5182389" cy="994611"/>
          </a:xfrm>
        </p:grpSpPr>
        <p:sp>
          <p:nvSpPr>
            <p:cNvPr id="17" name="文本框 16">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18" name="矩形 17">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19" name="组合 18"/>
            <p:cNvGrpSpPr/>
            <p:nvPr/>
          </p:nvGrpSpPr>
          <p:grpSpPr>
            <a:xfrm>
              <a:off x="394446" y="0"/>
              <a:ext cx="666734" cy="994611"/>
              <a:chOff x="514366" y="0"/>
              <a:chExt cx="666734" cy="994611"/>
            </a:xfrm>
          </p:grpSpPr>
          <p:sp>
            <p:nvSpPr>
              <p:cNvPr id="20" name="矩形 19"/>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TextBox 48"/>
              <p:cNvSpPr txBox="1"/>
              <p:nvPr/>
            </p:nvSpPr>
            <p:spPr>
              <a:xfrm>
                <a:off x="514366" y="97195"/>
                <a:ext cx="666734" cy="800219"/>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4</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252785702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2"/>
          <p:cNvSpPr>
            <a:spLocks noChangeArrowheads="1"/>
          </p:cNvSpPr>
          <p:nvPr/>
        </p:nvSpPr>
        <p:spPr bwMode="auto">
          <a:xfrm>
            <a:off x="4260967" y="2558492"/>
            <a:ext cx="2856176" cy="2857666"/>
          </a:xfrm>
          <a:prstGeom prst="ellipse">
            <a:avLst/>
          </a:prstGeom>
          <a:noFill/>
          <a:ln w="44450">
            <a:solidFill>
              <a:schemeClr val="tx1"/>
            </a:solidFill>
            <a:round/>
            <a:headEnd type="none" w="sm" len="sm"/>
            <a:tailEnd type="none" w="sm" len="sm"/>
          </a:ln>
          <a:effectLst/>
        </p:spPr>
        <p:txBody>
          <a:bodyPr wrap="none" lIns="60960" rIns="60960" anchor="ctr"/>
          <a:lstStyle/>
          <a:p>
            <a:pPr>
              <a:defRPr/>
            </a:pPr>
            <a:endParaRPr lang="ko-KR" altLang="en-US" sz="1600">
              <a:solidFill>
                <a:srgbClr val="4D4D4D"/>
              </a:solidFill>
            </a:endParaRPr>
          </a:p>
        </p:txBody>
      </p:sp>
      <p:sp>
        <p:nvSpPr>
          <p:cNvPr id="23" name="Oval 12"/>
          <p:cNvSpPr>
            <a:spLocks noChangeArrowheads="1"/>
          </p:cNvSpPr>
          <p:nvPr/>
        </p:nvSpPr>
        <p:spPr bwMode="auto">
          <a:xfrm>
            <a:off x="5082484" y="5017497"/>
            <a:ext cx="1234297" cy="1222371"/>
          </a:xfrm>
          <a:prstGeom prst="ellipse">
            <a:avLst/>
          </a:prstGeom>
          <a:solidFill>
            <a:srgbClr val="FFB407"/>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spc="-200" dirty="0">
                <a:solidFill>
                  <a:srgbClr val="FFFFFF"/>
                </a:solidFill>
                <a:latin typeface="微软雅黑" panose="020B0503020204020204" pitchFamily="34" charset="-122"/>
                <a:ea typeface="微软雅黑" panose="020B0503020204020204" pitchFamily="34" charset="-122"/>
              </a:rPr>
              <a:t>7</a:t>
            </a:r>
            <a:r>
              <a:rPr lang="en-US" altLang="zh-CN" sz="1600" spc="-200" dirty="0">
                <a:solidFill>
                  <a:srgbClr val="FFFFFF"/>
                </a:solidFill>
                <a:latin typeface="微软雅黑" panose="020B0503020204020204" pitchFamily="34" charset="-122"/>
                <a:ea typeface="微软雅黑" panose="020B0503020204020204" pitchFamily="34" charset="-122"/>
              </a:rPr>
              <a:t>-8Mth</a:t>
            </a:r>
            <a:endParaRPr lang="ko-KR" altLang="ko-KR" sz="1600" spc="-200" dirty="0">
              <a:solidFill>
                <a:srgbClr val="FFFFFF"/>
              </a:solidFill>
              <a:latin typeface="微软雅黑" panose="020B0503020204020204" pitchFamily="34" charset="-122"/>
            </a:endParaRPr>
          </a:p>
        </p:txBody>
      </p:sp>
      <p:sp>
        <p:nvSpPr>
          <p:cNvPr id="24" name="Oval 13"/>
          <p:cNvSpPr>
            <a:spLocks noChangeArrowheads="1"/>
          </p:cNvSpPr>
          <p:nvPr/>
        </p:nvSpPr>
        <p:spPr bwMode="auto">
          <a:xfrm>
            <a:off x="3779310" y="4306991"/>
            <a:ext cx="1234297" cy="1219390"/>
          </a:xfrm>
          <a:prstGeom prst="ellipse">
            <a:avLst/>
          </a:prstGeom>
          <a:solidFill>
            <a:srgbClr val="596784"/>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spc="-200" dirty="0">
                <a:solidFill>
                  <a:srgbClr val="FFFFFF"/>
                </a:solidFill>
                <a:latin typeface="微软雅黑" panose="020B0503020204020204" pitchFamily="34" charset="-122"/>
                <a:ea typeface="微软雅黑" panose="020B0503020204020204" pitchFamily="34" charset="-122"/>
              </a:rPr>
              <a:t>9-10Mth</a:t>
            </a:r>
            <a:endParaRPr lang="ko-KR" altLang="ko-KR" sz="1600" spc="-200" dirty="0">
              <a:solidFill>
                <a:srgbClr val="FFFFFF"/>
              </a:solidFill>
              <a:latin typeface="微软雅黑" panose="020B0503020204020204" pitchFamily="34" charset="-122"/>
            </a:endParaRPr>
          </a:p>
        </p:txBody>
      </p:sp>
      <p:sp>
        <p:nvSpPr>
          <p:cNvPr id="45" name="Oval 14"/>
          <p:cNvSpPr>
            <a:spLocks noChangeArrowheads="1"/>
          </p:cNvSpPr>
          <p:nvPr/>
        </p:nvSpPr>
        <p:spPr bwMode="auto">
          <a:xfrm>
            <a:off x="6490418" y="4250388"/>
            <a:ext cx="1234297" cy="1220882"/>
          </a:xfrm>
          <a:prstGeom prst="ellipse">
            <a:avLst/>
          </a:prstGeom>
          <a:solidFill>
            <a:srgbClr val="596784"/>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spc="-200" dirty="0">
                <a:solidFill>
                  <a:srgbClr val="FFFFFF"/>
                </a:solidFill>
                <a:latin typeface="微软雅黑" panose="020B0503020204020204" pitchFamily="34" charset="-122"/>
                <a:ea typeface="微软雅黑" panose="020B0503020204020204" pitchFamily="34" charset="-122"/>
              </a:rPr>
              <a:t>5</a:t>
            </a:r>
            <a:r>
              <a:rPr lang="en-US" altLang="zh-CN" sz="1600" spc="-200" dirty="0">
                <a:solidFill>
                  <a:srgbClr val="FFFFFF"/>
                </a:solidFill>
                <a:latin typeface="微软雅黑" panose="020B0503020204020204" pitchFamily="34" charset="-122"/>
                <a:ea typeface="微软雅黑" panose="020B0503020204020204" pitchFamily="34" charset="-122"/>
              </a:rPr>
              <a:t>-6Mth</a:t>
            </a:r>
            <a:endParaRPr lang="ko-KR" altLang="ko-KR" sz="1600" spc="-200" dirty="0">
              <a:solidFill>
                <a:srgbClr val="FFFFFF"/>
              </a:solidFill>
              <a:latin typeface="微软雅黑" panose="020B0503020204020204" pitchFamily="34" charset="-122"/>
            </a:endParaRPr>
          </a:p>
        </p:txBody>
      </p:sp>
      <p:sp>
        <p:nvSpPr>
          <p:cNvPr id="46" name="Oval 15"/>
          <p:cNvSpPr>
            <a:spLocks noChangeArrowheads="1"/>
          </p:cNvSpPr>
          <p:nvPr/>
        </p:nvSpPr>
        <p:spPr bwMode="auto">
          <a:xfrm>
            <a:off x="3584266" y="2708851"/>
            <a:ext cx="1234297" cy="1220880"/>
          </a:xfrm>
          <a:prstGeom prst="ellipse">
            <a:avLst/>
          </a:prstGeom>
          <a:solidFill>
            <a:srgbClr val="FFB407"/>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spc="-200" dirty="0">
                <a:solidFill>
                  <a:srgbClr val="FFFFFF"/>
                </a:solidFill>
                <a:latin typeface="微软雅黑" panose="020B0503020204020204" pitchFamily="34" charset="-122"/>
                <a:ea typeface="微软雅黑" panose="020B0503020204020204" pitchFamily="34" charset="-122"/>
              </a:rPr>
              <a:t>11</a:t>
            </a:r>
            <a:r>
              <a:rPr lang="en-US" altLang="zh-CN" sz="1600" spc="-200" dirty="0">
                <a:solidFill>
                  <a:srgbClr val="FFFFFF"/>
                </a:solidFill>
                <a:latin typeface="微软雅黑" panose="020B0503020204020204" pitchFamily="34" charset="-122"/>
                <a:ea typeface="微软雅黑" panose="020B0503020204020204" pitchFamily="34" charset="-122"/>
              </a:rPr>
              <a:t>-12Mth</a:t>
            </a:r>
            <a:endParaRPr lang="ko-KR" altLang="ko-KR" sz="1600" spc="-200" dirty="0">
              <a:solidFill>
                <a:srgbClr val="FFFFFF"/>
              </a:solidFill>
              <a:latin typeface="微软雅黑" panose="020B0503020204020204" pitchFamily="34" charset="-122"/>
            </a:endParaRPr>
          </a:p>
        </p:txBody>
      </p:sp>
      <p:sp>
        <p:nvSpPr>
          <p:cNvPr id="47" name="Oval 16"/>
          <p:cNvSpPr>
            <a:spLocks noChangeArrowheads="1"/>
          </p:cNvSpPr>
          <p:nvPr/>
        </p:nvSpPr>
        <p:spPr bwMode="auto">
          <a:xfrm>
            <a:off x="6453495" y="2657522"/>
            <a:ext cx="1234297" cy="1220882"/>
          </a:xfrm>
          <a:prstGeom prst="ellipse">
            <a:avLst/>
          </a:prstGeom>
          <a:solidFill>
            <a:srgbClr val="FFB407"/>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spc="-200" dirty="0">
                <a:solidFill>
                  <a:srgbClr val="FFFFFF"/>
                </a:solidFill>
                <a:latin typeface="微软雅黑" panose="020B0503020204020204" pitchFamily="34" charset="-122"/>
                <a:ea typeface="微软雅黑" panose="020B0503020204020204" pitchFamily="34" charset="-122"/>
              </a:rPr>
              <a:t>3-4Mth</a:t>
            </a:r>
            <a:endParaRPr lang="ko-KR" altLang="ko-KR" sz="1600" spc="-200" dirty="0">
              <a:solidFill>
                <a:srgbClr val="FFFFFF"/>
              </a:solidFill>
              <a:latin typeface="微软雅黑" panose="020B0503020204020204" pitchFamily="34" charset="-122"/>
            </a:endParaRPr>
          </a:p>
        </p:txBody>
      </p:sp>
      <p:sp>
        <p:nvSpPr>
          <p:cNvPr id="48" name="Oval 17"/>
          <p:cNvSpPr>
            <a:spLocks noChangeArrowheads="1"/>
          </p:cNvSpPr>
          <p:nvPr/>
        </p:nvSpPr>
        <p:spPr bwMode="auto">
          <a:xfrm>
            <a:off x="5013607" y="1761085"/>
            <a:ext cx="1234297" cy="1222371"/>
          </a:xfrm>
          <a:prstGeom prst="ellipse">
            <a:avLst/>
          </a:prstGeom>
          <a:solidFill>
            <a:srgbClr val="596784"/>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spc="-200" dirty="0">
                <a:solidFill>
                  <a:srgbClr val="FFFFFF"/>
                </a:solidFill>
                <a:latin typeface="微软雅黑" panose="020B0503020204020204" pitchFamily="34" charset="-122"/>
                <a:ea typeface="微软雅黑" panose="020B0503020204020204" pitchFamily="34" charset="-122"/>
              </a:rPr>
              <a:t>1</a:t>
            </a:r>
            <a:r>
              <a:rPr lang="en-US" altLang="zh-CN" sz="1600" spc="-200" dirty="0">
                <a:solidFill>
                  <a:srgbClr val="FFFFFF"/>
                </a:solidFill>
                <a:latin typeface="微软雅黑" panose="020B0503020204020204" pitchFamily="34" charset="-122"/>
                <a:ea typeface="微软雅黑" panose="020B0503020204020204" pitchFamily="34" charset="-122"/>
              </a:rPr>
              <a:t>-2Mth</a:t>
            </a:r>
            <a:endParaRPr lang="ko-KR" altLang="ko-KR" sz="1600" spc="-200" dirty="0">
              <a:solidFill>
                <a:srgbClr val="FFFFFF"/>
              </a:solidFill>
              <a:latin typeface="微软雅黑" panose="020B0503020204020204" pitchFamily="34" charset="-122"/>
            </a:endParaRPr>
          </a:p>
        </p:txBody>
      </p:sp>
      <p:sp>
        <p:nvSpPr>
          <p:cNvPr id="49" name="Text Box 5"/>
          <p:cNvSpPr txBox="1">
            <a:spLocks noChangeArrowheads="1"/>
          </p:cNvSpPr>
          <p:nvPr/>
        </p:nvSpPr>
        <p:spPr bwMode="auto">
          <a:xfrm>
            <a:off x="6247904" y="1272986"/>
            <a:ext cx="3384611" cy="613694"/>
          </a:xfrm>
          <a:prstGeom prst="rect">
            <a:avLst/>
          </a:prstGeom>
          <a:noFill/>
          <a:ln w="9525">
            <a:noFill/>
            <a:miter lim="800000"/>
            <a:headEnd/>
            <a:tailEnd/>
          </a:ln>
        </p:spPr>
        <p:txBody>
          <a:bodyPr wrap="square">
            <a:spAutoFit/>
          </a:bodyPr>
          <a:lstStyle/>
          <a:p>
            <a:pP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KMA1D1FEAF"/>
          <p:cNvSpPr>
            <a:spLocks noChangeArrowheads="1"/>
          </p:cNvSpPr>
          <p:nvPr>
            <p:custDataLst>
              <p:tags r:id="rId1"/>
            </p:custDataLst>
          </p:nvPr>
        </p:nvSpPr>
        <p:spPr bwMode="ltGray">
          <a:xfrm>
            <a:off x="4808417" y="3531996"/>
            <a:ext cx="1645078" cy="938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9600" tIns="129600" rIns="130776" bIns="129600" anchor="ctr">
            <a:spAutoFit/>
          </a:bodyPr>
          <a:lstStyle/>
          <a:p>
            <a:pPr marL="177796" indent="-177796" algn="ctr">
              <a:buSzPct val="80000"/>
              <a:defRPr/>
            </a:pPr>
            <a:r>
              <a:rPr lang="en-US" altLang="ko-KR" sz="4400" b="1" spc="-400" dirty="0">
                <a:solidFill>
                  <a:srgbClr val="596784"/>
                </a:solidFill>
                <a:effectLst>
                  <a:outerShdw blurRad="203200" dist="177800" dir="8100000" algn="tr" rotWithShape="0">
                    <a:prstClr val="black">
                      <a:alpha val="21000"/>
                    </a:prstClr>
                  </a:outerShdw>
                </a:effectLst>
                <a:latin typeface="微软雅黑"/>
                <a:cs typeface="Arial" charset="0"/>
              </a:rPr>
              <a:t>20</a:t>
            </a:r>
            <a:r>
              <a:rPr lang="en-US" altLang="zh-CN" sz="4400" b="1" spc="-400" dirty="0">
                <a:solidFill>
                  <a:srgbClr val="596784"/>
                </a:solidFill>
                <a:effectLst>
                  <a:outerShdw blurRad="203200" dist="177800" dir="8100000" algn="tr" rotWithShape="0">
                    <a:prstClr val="black">
                      <a:alpha val="21000"/>
                    </a:prstClr>
                  </a:outerShdw>
                </a:effectLst>
                <a:latin typeface="微软雅黑"/>
                <a:cs typeface="Arial" charset="0"/>
              </a:rPr>
              <a:t>XX</a:t>
            </a:r>
            <a:endParaRPr lang="ko-KR" altLang="ko-KR" sz="4400" b="1" spc="-400" dirty="0">
              <a:solidFill>
                <a:srgbClr val="596784"/>
              </a:solidFill>
              <a:effectLst>
                <a:outerShdw blurRad="203200" dist="177800" dir="8100000" algn="tr" rotWithShape="0">
                  <a:prstClr val="black">
                    <a:alpha val="21000"/>
                  </a:prstClr>
                </a:outerShdw>
              </a:effectLst>
              <a:latin typeface="微软雅黑"/>
              <a:cs typeface="Arial" charset="0"/>
            </a:endParaRPr>
          </a:p>
        </p:txBody>
      </p:sp>
      <p:sp>
        <p:nvSpPr>
          <p:cNvPr id="51" name="Text Box 5"/>
          <p:cNvSpPr txBox="1">
            <a:spLocks noChangeArrowheads="1"/>
          </p:cNvSpPr>
          <p:nvPr/>
        </p:nvSpPr>
        <p:spPr bwMode="auto">
          <a:xfrm>
            <a:off x="7893383" y="2802795"/>
            <a:ext cx="2730487" cy="923330"/>
          </a:xfrm>
          <a:prstGeom prst="rect">
            <a:avLst/>
          </a:prstGeom>
          <a:noFill/>
          <a:ln w="9525">
            <a:noFill/>
            <a:miter lim="800000"/>
            <a:headEnd/>
            <a:tailEnd/>
          </a:ln>
        </p:spPr>
        <p:txBody>
          <a:bodyPr wrap="square">
            <a:spAutoFit/>
          </a:bodyPr>
          <a:lstStyle/>
          <a:p>
            <a:pP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Text Box 5"/>
          <p:cNvSpPr txBox="1">
            <a:spLocks noChangeArrowheads="1"/>
          </p:cNvSpPr>
          <p:nvPr/>
        </p:nvSpPr>
        <p:spPr bwMode="auto">
          <a:xfrm>
            <a:off x="8095654" y="4655769"/>
            <a:ext cx="2730487" cy="923330"/>
          </a:xfrm>
          <a:prstGeom prst="rect">
            <a:avLst/>
          </a:prstGeom>
          <a:noFill/>
          <a:ln w="9525">
            <a:noFill/>
            <a:miter lim="800000"/>
            <a:headEnd/>
            <a:tailEnd/>
          </a:ln>
        </p:spPr>
        <p:txBody>
          <a:bodyPr wrap="square">
            <a:spAutoFit/>
          </a:bodyPr>
          <a:lstStyle/>
          <a:p>
            <a:pP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Text Box 5"/>
          <p:cNvSpPr txBox="1">
            <a:spLocks noChangeArrowheads="1"/>
          </p:cNvSpPr>
          <p:nvPr/>
        </p:nvSpPr>
        <p:spPr bwMode="auto">
          <a:xfrm>
            <a:off x="1102149" y="5753428"/>
            <a:ext cx="3486454" cy="613694"/>
          </a:xfrm>
          <a:prstGeom prst="rect">
            <a:avLst/>
          </a:prstGeom>
          <a:noFill/>
          <a:ln w="9525">
            <a:noFill/>
            <a:miter lim="800000"/>
            <a:headEnd/>
            <a:tailEnd/>
          </a:ln>
        </p:spPr>
        <p:txBody>
          <a:bodyPr wrap="square">
            <a:spAutoFit/>
          </a:bodyPr>
          <a:lstStyle/>
          <a:p>
            <a:pP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Text Box 5"/>
          <p:cNvSpPr txBox="1">
            <a:spLocks noChangeArrowheads="1"/>
          </p:cNvSpPr>
          <p:nvPr/>
        </p:nvSpPr>
        <p:spPr bwMode="auto">
          <a:xfrm>
            <a:off x="658077" y="4279111"/>
            <a:ext cx="2730487" cy="923330"/>
          </a:xfrm>
          <a:prstGeom prst="rect">
            <a:avLst/>
          </a:prstGeom>
          <a:noFill/>
          <a:ln w="9525">
            <a:noFill/>
            <a:miter lim="800000"/>
            <a:headEnd/>
            <a:tailEnd/>
          </a:ln>
        </p:spPr>
        <p:txBody>
          <a:bodyPr wrap="square">
            <a:spAutoFit/>
          </a:bodyPr>
          <a:lstStyle/>
          <a:p>
            <a:pP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Text Box 5"/>
          <p:cNvSpPr txBox="1">
            <a:spLocks noChangeArrowheads="1"/>
          </p:cNvSpPr>
          <p:nvPr/>
        </p:nvSpPr>
        <p:spPr bwMode="auto">
          <a:xfrm>
            <a:off x="563710" y="2480124"/>
            <a:ext cx="2730487" cy="923330"/>
          </a:xfrm>
          <a:prstGeom prst="rect">
            <a:avLst/>
          </a:prstGeom>
          <a:noFill/>
          <a:ln w="9525">
            <a:noFill/>
            <a:miter lim="800000"/>
            <a:headEnd/>
            <a:tailEnd/>
          </a:ln>
        </p:spPr>
        <p:txBody>
          <a:bodyPr wrap="square">
            <a:spAutoFit/>
          </a:bodyPr>
          <a:lstStyle/>
          <a:p>
            <a:pP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394446" y="0"/>
            <a:ext cx="5182389" cy="994611"/>
            <a:chOff x="394446" y="0"/>
            <a:chExt cx="5182389" cy="994611"/>
          </a:xfrm>
        </p:grpSpPr>
        <p:sp>
          <p:nvSpPr>
            <p:cNvPr id="19" name="文本框 18">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20" name="矩形 19">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21" name="组合 20"/>
            <p:cNvGrpSpPr/>
            <p:nvPr/>
          </p:nvGrpSpPr>
          <p:grpSpPr>
            <a:xfrm>
              <a:off x="394446" y="0"/>
              <a:ext cx="666734" cy="994611"/>
              <a:chOff x="514366" y="0"/>
              <a:chExt cx="666734" cy="994611"/>
            </a:xfrm>
          </p:grpSpPr>
          <p:sp>
            <p:nvSpPr>
              <p:cNvPr id="25" name="矩形 24"/>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TextBox 48"/>
              <p:cNvSpPr txBox="1"/>
              <p:nvPr/>
            </p:nvSpPr>
            <p:spPr>
              <a:xfrm>
                <a:off x="514366" y="97195"/>
                <a:ext cx="666734" cy="800219"/>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4</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74142783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900"/>
                                  </p:stCondLst>
                                  <p:childTnLst>
                                    <p:set>
                                      <p:cBhvr>
                                        <p:cTn id="6" dur="1" fill="hold">
                                          <p:stCondLst>
                                            <p:cond delay="0"/>
                                          </p:stCondLst>
                                        </p:cTn>
                                        <p:tgtEl>
                                          <p:spTgt spid="22"/>
                                        </p:tgtEl>
                                        <p:attrNameLst>
                                          <p:attrName>style.visibility</p:attrName>
                                        </p:attrNameLst>
                                      </p:cBhvr>
                                      <p:to>
                                        <p:strVal val="visible"/>
                                      </p:to>
                                    </p:set>
                                    <p:animEffect transition="in" filter="wheel(8)">
                                      <p:cBhvr>
                                        <p:cTn id="7" dur="2000"/>
                                        <p:tgtEl>
                                          <p:spTgt spid="22"/>
                                        </p:tgtEl>
                                      </p:cBhvr>
                                    </p:animEffect>
                                  </p:childTnLst>
                                </p:cTn>
                              </p:par>
                              <p:par>
                                <p:cTn id="8" presetID="21" presetClass="entr" presetSubtype="1" fill="hold" grpId="0" nodeType="withEffect">
                                  <p:stCondLst>
                                    <p:cond delay="3000"/>
                                  </p:stCondLst>
                                  <p:childTnLst>
                                    <p:set>
                                      <p:cBhvr>
                                        <p:cTn id="9" dur="1" fill="hold">
                                          <p:stCondLst>
                                            <p:cond delay="0"/>
                                          </p:stCondLst>
                                        </p:cTn>
                                        <p:tgtEl>
                                          <p:spTgt spid="48"/>
                                        </p:tgtEl>
                                        <p:attrNameLst>
                                          <p:attrName>style.visibility</p:attrName>
                                        </p:attrNameLst>
                                      </p:cBhvr>
                                      <p:to>
                                        <p:strVal val="visible"/>
                                      </p:to>
                                    </p:set>
                                    <p:animEffect transition="in" filter="wheel(1)">
                                      <p:cBhvr>
                                        <p:cTn id="10" dur="2000"/>
                                        <p:tgtEl>
                                          <p:spTgt spid="48"/>
                                        </p:tgtEl>
                                      </p:cBhvr>
                                    </p:animEffect>
                                  </p:childTnLst>
                                </p:cTn>
                              </p:par>
                              <p:par>
                                <p:cTn id="11" presetID="21" presetClass="entr" presetSubtype="1" fill="hold" grpId="0" nodeType="withEffect">
                                  <p:stCondLst>
                                    <p:cond delay="3000"/>
                                  </p:stCondLst>
                                  <p:childTnLst>
                                    <p:set>
                                      <p:cBhvr>
                                        <p:cTn id="12" dur="1" fill="hold">
                                          <p:stCondLst>
                                            <p:cond delay="0"/>
                                          </p:stCondLst>
                                        </p:cTn>
                                        <p:tgtEl>
                                          <p:spTgt spid="47"/>
                                        </p:tgtEl>
                                        <p:attrNameLst>
                                          <p:attrName>style.visibility</p:attrName>
                                        </p:attrNameLst>
                                      </p:cBhvr>
                                      <p:to>
                                        <p:strVal val="visible"/>
                                      </p:to>
                                    </p:set>
                                    <p:animEffect transition="in" filter="wheel(1)">
                                      <p:cBhvr>
                                        <p:cTn id="13" dur="2000"/>
                                        <p:tgtEl>
                                          <p:spTgt spid="47"/>
                                        </p:tgtEl>
                                      </p:cBhvr>
                                    </p:animEffect>
                                  </p:childTnLst>
                                </p:cTn>
                              </p:par>
                              <p:par>
                                <p:cTn id="14" presetID="21" presetClass="entr" presetSubtype="1" fill="hold" grpId="0" nodeType="withEffect">
                                  <p:stCondLst>
                                    <p:cond delay="3000"/>
                                  </p:stCondLst>
                                  <p:childTnLst>
                                    <p:set>
                                      <p:cBhvr>
                                        <p:cTn id="15" dur="1" fill="hold">
                                          <p:stCondLst>
                                            <p:cond delay="0"/>
                                          </p:stCondLst>
                                        </p:cTn>
                                        <p:tgtEl>
                                          <p:spTgt spid="45"/>
                                        </p:tgtEl>
                                        <p:attrNameLst>
                                          <p:attrName>style.visibility</p:attrName>
                                        </p:attrNameLst>
                                      </p:cBhvr>
                                      <p:to>
                                        <p:strVal val="visible"/>
                                      </p:to>
                                    </p:set>
                                    <p:animEffect transition="in" filter="wheel(1)">
                                      <p:cBhvr>
                                        <p:cTn id="16" dur="2000"/>
                                        <p:tgtEl>
                                          <p:spTgt spid="45"/>
                                        </p:tgtEl>
                                      </p:cBhvr>
                                    </p:animEffect>
                                  </p:childTnLst>
                                </p:cTn>
                              </p:par>
                              <p:par>
                                <p:cTn id="17" presetID="21" presetClass="entr" presetSubtype="1" fill="hold" grpId="0" nodeType="withEffect">
                                  <p:stCondLst>
                                    <p:cond delay="3000"/>
                                  </p:stCondLst>
                                  <p:childTnLst>
                                    <p:set>
                                      <p:cBhvr>
                                        <p:cTn id="18" dur="1" fill="hold">
                                          <p:stCondLst>
                                            <p:cond delay="0"/>
                                          </p:stCondLst>
                                        </p:cTn>
                                        <p:tgtEl>
                                          <p:spTgt spid="23"/>
                                        </p:tgtEl>
                                        <p:attrNameLst>
                                          <p:attrName>style.visibility</p:attrName>
                                        </p:attrNameLst>
                                      </p:cBhvr>
                                      <p:to>
                                        <p:strVal val="visible"/>
                                      </p:to>
                                    </p:set>
                                    <p:animEffect transition="in" filter="wheel(1)">
                                      <p:cBhvr>
                                        <p:cTn id="19" dur="2000"/>
                                        <p:tgtEl>
                                          <p:spTgt spid="23"/>
                                        </p:tgtEl>
                                      </p:cBhvr>
                                    </p:animEffect>
                                  </p:childTnLst>
                                </p:cTn>
                              </p:par>
                              <p:par>
                                <p:cTn id="20" presetID="21" presetClass="entr" presetSubtype="1" fill="hold" grpId="0" nodeType="withEffect">
                                  <p:stCondLst>
                                    <p:cond delay="3000"/>
                                  </p:stCondLst>
                                  <p:childTnLst>
                                    <p:set>
                                      <p:cBhvr>
                                        <p:cTn id="21" dur="1" fill="hold">
                                          <p:stCondLst>
                                            <p:cond delay="0"/>
                                          </p:stCondLst>
                                        </p:cTn>
                                        <p:tgtEl>
                                          <p:spTgt spid="24"/>
                                        </p:tgtEl>
                                        <p:attrNameLst>
                                          <p:attrName>style.visibility</p:attrName>
                                        </p:attrNameLst>
                                      </p:cBhvr>
                                      <p:to>
                                        <p:strVal val="visible"/>
                                      </p:to>
                                    </p:set>
                                    <p:animEffect transition="in" filter="wheel(1)">
                                      <p:cBhvr>
                                        <p:cTn id="22" dur="2000"/>
                                        <p:tgtEl>
                                          <p:spTgt spid="24"/>
                                        </p:tgtEl>
                                      </p:cBhvr>
                                    </p:animEffect>
                                  </p:childTnLst>
                                </p:cTn>
                              </p:par>
                              <p:par>
                                <p:cTn id="23" presetID="21" presetClass="entr" presetSubtype="1" fill="hold" grpId="0" nodeType="withEffect">
                                  <p:stCondLst>
                                    <p:cond delay="3000"/>
                                  </p:stCondLst>
                                  <p:childTnLst>
                                    <p:set>
                                      <p:cBhvr>
                                        <p:cTn id="24" dur="1" fill="hold">
                                          <p:stCondLst>
                                            <p:cond delay="0"/>
                                          </p:stCondLst>
                                        </p:cTn>
                                        <p:tgtEl>
                                          <p:spTgt spid="46"/>
                                        </p:tgtEl>
                                        <p:attrNameLst>
                                          <p:attrName>style.visibility</p:attrName>
                                        </p:attrNameLst>
                                      </p:cBhvr>
                                      <p:to>
                                        <p:strVal val="visible"/>
                                      </p:to>
                                    </p:set>
                                    <p:animEffect transition="in" filter="wheel(1)">
                                      <p:cBhvr>
                                        <p:cTn id="25" dur="2000"/>
                                        <p:tgtEl>
                                          <p:spTgt spid="46"/>
                                        </p:tgtEl>
                                      </p:cBhvr>
                                    </p:animEffect>
                                  </p:childTnLst>
                                </p:cTn>
                              </p:par>
                              <p:par>
                                <p:cTn id="26" presetID="53" presetClass="entr" presetSubtype="16" fill="hold" grpId="0" nodeType="withEffect">
                                  <p:stCondLst>
                                    <p:cond delay="4000"/>
                                  </p:stCondLst>
                                  <p:childTnLst>
                                    <p:set>
                                      <p:cBhvr>
                                        <p:cTn id="27" dur="1" fill="hold">
                                          <p:stCondLst>
                                            <p:cond delay="0"/>
                                          </p:stCondLst>
                                        </p:cTn>
                                        <p:tgtEl>
                                          <p:spTgt spid="50"/>
                                        </p:tgtEl>
                                        <p:attrNameLst>
                                          <p:attrName>style.visibility</p:attrName>
                                        </p:attrNameLst>
                                      </p:cBhvr>
                                      <p:to>
                                        <p:strVal val="visible"/>
                                      </p:to>
                                    </p:set>
                                    <p:anim calcmode="lin" valueType="num">
                                      <p:cBhvr>
                                        <p:cTn id="28" dur="500" fill="hold"/>
                                        <p:tgtEl>
                                          <p:spTgt spid="50"/>
                                        </p:tgtEl>
                                        <p:attrNameLst>
                                          <p:attrName>ppt_w</p:attrName>
                                        </p:attrNameLst>
                                      </p:cBhvr>
                                      <p:tavLst>
                                        <p:tav tm="0">
                                          <p:val>
                                            <p:fltVal val="0"/>
                                          </p:val>
                                        </p:tav>
                                        <p:tav tm="100000">
                                          <p:val>
                                            <p:strVal val="#ppt_w"/>
                                          </p:val>
                                        </p:tav>
                                      </p:tavLst>
                                    </p:anim>
                                    <p:anim calcmode="lin" valueType="num">
                                      <p:cBhvr>
                                        <p:cTn id="29" dur="500" fill="hold"/>
                                        <p:tgtEl>
                                          <p:spTgt spid="50"/>
                                        </p:tgtEl>
                                        <p:attrNameLst>
                                          <p:attrName>ppt_h</p:attrName>
                                        </p:attrNameLst>
                                      </p:cBhvr>
                                      <p:tavLst>
                                        <p:tav tm="0">
                                          <p:val>
                                            <p:fltVal val="0"/>
                                          </p:val>
                                        </p:tav>
                                        <p:tav tm="100000">
                                          <p:val>
                                            <p:strVal val="#ppt_h"/>
                                          </p:val>
                                        </p:tav>
                                      </p:tavLst>
                                    </p:anim>
                                    <p:animEffect transition="in" filter="fade">
                                      <p:cBhvr>
                                        <p:cTn id="30" dur="500"/>
                                        <p:tgtEl>
                                          <p:spTgt spid="50"/>
                                        </p:tgtEl>
                                      </p:cBhvr>
                                    </p:animEffect>
                                  </p:childTnLst>
                                </p:cTn>
                              </p:par>
                              <p:par>
                                <p:cTn id="31" presetID="22" presetClass="entr" presetSubtype="4" fill="hold" grpId="0" nodeType="withEffect">
                                  <p:stCondLst>
                                    <p:cond delay="5000"/>
                                  </p:stCondLst>
                                  <p:childTnLst>
                                    <p:set>
                                      <p:cBhvr>
                                        <p:cTn id="32" dur="1" fill="hold">
                                          <p:stCondLst>
                                            <p:cond delay="0"/>
                                          </p:stCondLst>
                                        </p:cTn>
                                        <p:tgtEl>
                                          <p:spTgt spid="49"/>
                                        </p:tgtEl>
                                        <p:attrNameLst>
                                          <p:attrName>style.visibility</p:attrName>
                                        </p:attrNameLst>
                                      </p:cBhvr>
                                      <p:to>
                                        <p:strVal val="visible"/>
                                      </p:to>
                                    </p:set>
                                    <p:animEffect transition="in" filter="wipe(down)">
                                      <p:cBhvr>
                                        <p:cTn id="33" dur="2000"/>
                                        <p:tgtEl>
                                          <p:spTgt spid="49"/>
                                        </p:tgtEl>
                                      </p:cBhvr>
                                    </p:animEffect>
                                  </p:childTnLst>
                                </p:cTn>
                              </p:par>
                              <p:par>
                                <p:cTn id="34" presetID="22" presetClass="entr" presetSubtype="4" fill="hold" grpId="0" nodeType="withEffect">
                                  <p:stCondLst>
                                    <p:cond delay="5000"/>
                                  </p:stCondLst>
                                  <p:childTnLst>
                                    <p:set>
                                      <p:cBhvr>
                                        <p:cTn id="35" dur="1" fill="hold">
                                          <p:stCondLst>
                                            <p:cond delay="0"/>
                                          </p:stCondLst>
                                        </p:cTn>
                                        <p:tgtEl>
                                          <p:spTgt spid="51"/>
                                        </p:tgtEl>
                                        <p:attrNameLst>
                                          <p:attrName>style.visibility</p:attrName>
                                        </p:attrNameLst>
                                      </p:cBhvr>
                                      <p:to>
                                        <p:strVal val="visible"/>
                                      </p:to>
                                    </p:set>
                                    <p:animEffect transition="in" filter="wipe(down)">
                                      <p:cBhvr>
                                        <p:cTn id="36" dur="2000"/>
                                        <p:tgtEl>
                                          <p:spTgt spid="51"/>
                                        </p:tgtEl>
                                      </p:cBhvr>
                                    </p:animEffect>
                                  </p:childTnLst>
                                </p:cTn>
                              </p:par>
                              <p:par>
                                <p:cTn id="37" presetID="22" presetClass="entr" presetSubtype="4" fill="hold" grpId="0" nodeType="withEffect">
                                  <p:stCondLst>
                                    <p:cond delay="5000"/>
                                  </p:stCondLst>
                                  <p:childTnLst>
                                    <p:set>
                                      <p:cBhvr>
                                        <p:cTn id="38" dur="1" fill="hold">
                                          <p:stCondLst>
                                            <p:cond delay="0"/>
                                          </p:stCondLst>
                                        </p:cTn>
                                        <p:tgtEl>
                                          <p:spTgt spid="52"/>
                                        </p:tgtEl>
                                        <p:attrNameLst>
                                          <p:attrName>style.visibility</p:attrName>
                                        </p:attrNameLst>
                                      </p:cBhvr>
                                      <p:to>
                                        <p:strVal val="visible"/>
                                      </p:to>
                                    </p:set>
                                    <p:animEffect transition="in" filter="wipe(down)">
                                      <p:cBhvr>
                                        <p:cTn id="39" dur="2000"/>
                                        <p:tgtEl>
                                          <p:spTgt spid="52"/>
                                        </p:tgtEl>
                                      </p:cBhvr>
                                    </p:animEffect>
                                  </p:childTnLst>
                                </p:cTn>
                              </p:par>
                              <p:par>
                                <p:cTn id="40" presetID="22" presetClass="entr" presetSubtype="4" fill="hold" grpId="0" nodeType="withEffect">
                                  <p:stCondLst>
                                    <p:cond delay="5000"/>
                                  </p:stCondLst>
                                  <p:childTnLst>
                                    <p:set>
                                      <p:cBhvr>
                                        <p:cTn id="41" dur="1" fill="hold">
                                          <p:stCondLst>
                                            <p:cond delay="0"/>
                                          </p:stCondLst>
                                        </p:cTn>
                                        <p:tgtEl>
                                          <p:spTgt spid="53"/>
                                        </p:tgtEl>
                                        <p:attrNameLst>
                                          <p:attrName>style.visibility</p:attrName>
                                        </p:attrNameLst>
                                      </p:cBhvr>
                                      <p:to>
                                        <p:strVal val="visible"/>
                                      </p:to>
                                    </p:set>
                                    <p:animEffect transition="in" filter="wipe(down)">
                                      <p:cBhvr>
                                        <p:cTn id="42" dur="2000"/>
                                        <p:tgtEl>
                                          <p:spTgt spid="53"/>
                                        </p:tgtEl>
                                      </p:cBhvr>
                                    </p:animEffect>
                                  </p:childTnLst>
                                </p:cTn>
                              </p:par>
                              <p:par>
                                <p:cTn id="43" presetID="22" presetClass="entr" presetSubtype="4" fill="hold" grpId="0" nodeType="withEffect">
                                  <p:stCondLst>
                                    <p:cond delay="5000"/>
                                  </p:stCondLst>
                                  <p:childTnLst>
                                    <p:set>
                                      <p:cBhvr>
                                        <p:cTn id="44" dur="1" fill="hold">
                                          <p:stCondLst>
                                            <p:cond delay="0"/>
                                          </p:stCondLst>
                                        </p:cTn>
                                        <p:tgtEl>
                                          <p:spTgt spid="54"/>
                                        </p:tgtEl>
                                        <p:attrNameLst>
                                          <p:attrName>style.visibility</p:attrName>
                                        </p:attrNameLst>
                                      </p:cBhvr>
                                      <p:to>
                                        <p:strVal val="visible"/>
                                      </p:to>
                                    </p:set>
                                    <p:animEffect transition="in" filter="wipe(down)">
                                      <p:cBhvr>
                                        <p:cTn id="45" dur="2000"/>
                                        <p:tgtEl>
                                          <p:spTgt spid="54"/>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55"/>
                                        </p:tgtEl>
                                        <p:attrNameLst>
                                          <p:attrName>style.visibility</p:attrName>
                                        </p:attrNameLst>
                                      </p:cBhvr>
                                      <p:to>
                                        <p:strVal val="visible"/>
                                      </p:to>
                                    </p:set>
                                    <p:animEffect transition="in" filter="wipe(down)">
                                      <p:cBhvr>
                                        <p:cTn id="48"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45" grpId="0" animBg="1"/>
      <p:bldP spid="46" grpId="0" animBg="1"/>
      <p:bldP spid="47" grpId="0" animBg="1"/>
      <p:bldP spid="48" grpId="0" animBg="1"/>
      <p:bldP spid="49" grpId="0"/>
      <p:bldP spid="50" grpId="0"/>
      <p:bldP spid="51" grpId="0"/>
      <p:bldP spid="52" grpId="0"/>
      <p:bldP spid="53" grpId="0"/>
      <p:bldP spid="54" grpId="0"/>
      <p:bldP spid="5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
          <p:cNvSpPr>
            <a:spLocks noChangeArrowheads="1"/>
          </p:cNvSpPr>
          <p:nvPr/>
        </p:nvSpPr>
        <p:spPr bwMode="auto">
          <a:xfrm>
            <a:off x="2371462" y="2259607"/>
            <a:ext cx="8000090" cy="7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We provide professional-quality free PowerPoint templates to help you with your business presentations - freeppt7.com</a:t>
            </a:r>
          </a:p>
        </p:txBody>
      </p:sp>
      <p:sp>
        <p:nvSpPr>
          <p:cNvPr id="13" name="矩形 1"/>
          <p:cNvSpPr>
            <a:spLocks noChangeArrowheads="1"/>
          </p:cNvSpPr>
          <p:nvPr/>
        </p:nvSpPr>
        <p:spPr bwMode="auto">
          <a:xfrm>
            <a:off x="3278592" y="1841119"/>
            <a:ext cx="5609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Add title text</a:t>
            </a:r>
          </a:p>
        </p:txBody>
      </p:sp>
      <p:sp>
        <p:nvSpPr>
          <p:cNvPr id="54" name="椭圆 53"/>
          <p:cNvSpPr/>
          <p:nvPr/>
        </p:nvSpPr>
        <p:spPr>
          <a:xfrm>
            <a:off x="2004654" y="3418554"/>
            <a:ext cx="1344149" cy="1344149"/>
          </a:xfrm>
          <a:prstGeom prst="ellipse">
            <a:avLst/>
          </a:prstGeom>
          <a:solidFill>
            <a:srgbClr val="596784"/>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57" name="椭圆 56"/>
          <p:cNvSpPr/>
          <p:nvPr/>
        </p:nvSpPr>
        <p:spPr>
          <a:xfrm>
            <a:off x="5557048" y="3418554"/>
            <a:ext cx="1344149" cy="1344149"/>
          </a:xfrm>
          <a:prstGeom prst="ellipse">
            <a:avLst/>
          </a:prstGeom>
          <a:solidFill>
            <a:srgbClr val="FFB407"/>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60" name="椭圆 59"/>
          <p:cNvSpPr/>
          <p:nvPr/>
        </p:nvSpPr>
        <p:spPr>
          <a:xfrm>
            <a:off x="9109443" y="3418554"/>
            <a:ext cx="1344149" cy="1344149"/>
          </a:xfrm>
          <a:prstGeom prst="ellipse">
            <a:avLst/>
          </a:prstGeom>
          <a:solidFill>
            <a:srgbClr val="596784"/>
          </a:solidFill>
          <a:ln w="254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4D4D4D"/>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9293537" y="3789382"/>
            <a:ext cx="975960" cy="544755"/>
            <a:chOff x="7981950" y="8948738"/>
            <a:chExt cx="1928813" cy="1184275"/>
          </a:xfrm>
          <a:solidFill>
            <a:schemeClr val="bg1"/>
          </a:solidFill>
        </p:grpSpPr>
        <p:sp>
          <p:nvSpPr>
            <p:cNvPr id="27" name="Freeform 293"/>
            <p:cNvSpPr>
              <a:spLocks/>
            </p:cNvSpPr>
            <p:nvPr/>
          </p:nvSpPr>
          <p:spPr bwMode="auto">
            <a:xfrm>
              <a:off x="7981950" y="9294813"/>
              <a:ext cx="1928813" cy="838200"/>
            </a:xfrm>
            <a:custGeom>
              <a:avLst/>
              <a:gdLst>
                <a:gd name="T0" fmla="*/ 428 w 607"/>
                <a:gd name="T1" fmla="*/ 0 h 264"/>
                <a:gd name="T2" fmla="*/ 442 w 607"/>
                <a:gd name="T3" fmla="*/ 59 h 264"/>
                <a:gd name="T4" fmla="*/ 534 w 607"/>
                <a:gd name="T5" fmla="*/ 138 h 264"/>
                <a:gd name="T6" fmla="*/ 304 w 607"/>
                <a:gd name="T7" fmla="*/ 237 h 264"/>
                <a:gd name="T8" fmla="*/ 73 w 607"/>
                <a:gd name="T9" fmla="*/ 138 h 264"/>
                <a:gd name="T10" fmla="*/ 165 w 607"/>
                <a:gd name="T11" fmla="*/ 59 h 264"/>
                <a:gd name="T12" fmla="*/ 179 w 607"/>
                <a:gd name="T13" fmla="*/ 0 h 264"/>
                <a:gd name="T14" fmla="*/ 0 w 607"/>
                <a:gd name="T15" fmla="*/ 126 h 264"/>
                <a:gd name="T16" fmla="*/ 304 w 607"/>
                <a:gd name="T17" fmla="*/ 264 h 264"/>
                <a:gd name="T18" fmla="*/ 607 w 607"/>
                <a:gd name="T19" fmla="*/ 126 h 264"/>
                <a:gd name="T20" fmla="*/ 428 w 607"/>
                <a:gd name="T2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7" h="264">
                  <a:moveTo>
                    <a:pt x="428" y="0"/>
                  </a:moveTo>
                  <a:cubicBezTo>
                    <a:pt x="442" y="59"/>
                    <a:pt x="442" y="59"/>
                    <a:pt x="442" y="59"/>
                  </a:cubicBezTo>
                  <a:cubicBezTo>
                    <a:pt x="498" y="77"/>
                    <a:pt x="534" y="106"/>
                    <a:pt x="534" y="138"/>
                  </a:cubicBezTo>
                  <a:cubicBezTo>
                    <a:pt x="534" y="193"/>
                    <a:pt x="433" y="237"/>
                    <a:pt x="304" y="237"/>
                  </a:cubicBezTo>
                  <a:cubicBezTo>
                    <a:pt x="175" y="237"/>
                    <a:pt x="73" y="193"/>
                    <a:pt x="73" y="138"/>
                  </a:cubicBezTo>
                  <a:cubicBezTo>
                    <a:pt x="73" y="106"/>
                    <a:pt x="109" y="77"/>
                    <a:pt x="165" y="59"/>
                  </a:cubicBezTo>
                  <a:cubicBezTo>
                    <a:pt x="179" y="0"/>
                    <a:pt x="179" y="0"/>
                    <a:pt x="179" y="0"/>
                  </a:cubicBezTo>
                  <a:cubicBezTo>
                    <a:pt x="74" y="21"/>
                    <a:pt x="0" y="70"/>
                    <a:pt x="0" y="126"/>
                  </a:cubicBezTo>
                  <a:cubicBezTo>
                    <a:pt x="0" y="202"/>
                    <a:pt x="136" y="264"/>
                    <a:pt x="304" y="264"/>
                  </a:cubicBezTo>
                  <a:cubicBezTo>
                    <a:pt x="471" y="264"/>
                    <a:pt x="607" y="202"/>
                    <a:pt x="607" y="126"/>
                  </a:cubicBezTo>
                  <a:cubicBezTo>
                    <a:pt x="607" y="70"/>
                    <a:pt x="533" y="21"/>
                    <a:pt x="4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28" name="Freeform 294"/>
            <p:cNvSpPr>
              <a:spLocks/>
            </p:cNvSpPr>
            <p:nvPr/>
          </p:nvSpPr>
          <p:spPr bwMode="auto">
            <a:xfrm>
              <a:off x="8255000" y="9526588"/>
              <a:ext cx="1385888" cy="479425"/>
            </a:xfrm>
            <a:custGeom>
              <a:avLst/>
              <a:gdLst>
                <a:gd name="T0" fmla="*/ 0 w 436"/>
                <a:gd name="T1" fmla="*/ 65 h 151"/>
                <a:gd name="T2" fmla="*/ 218 w 436"/>
                <a:gd name="T3" fmla="*/ 151 h 151"/>
                <a:gd name="T4" fmla="*/ 436 w 436"/>
                <a:gd name="T5" fmla="*/ 65 h 151"/>
                <a:gd name="T6" fmla="*/ 359 w 436"/>
                <a:gd name="T7" fmla="*/ 0 h 151"/>
                <a:gd name="T8" fmla="*/ 373 w 436"/>
                <a:gd name="T9" fmla="*/ 58 h 151"/>
                <a:gd name="T10" fmla="*/ 370 w 436"/>
                <a:gd name="T11" fmla="*/ 61 h 151"/>
                <a:gd name="T12" fmla="*/ 219 w 436"/>
                <a:gd name="T13" fmla="*/ 106 h 151"/>
                <a:gd name="T14" fmla="*/ 64 w 436"/>
                <a:gd name="T15" fmla="*/ 60 h 151"/>
                <a:gd name="T16" fmla="*/ 63 w 436"/>
                <a:gd name="T17" fmla="*/ 57 h 151"/>
                <a:gd name="T18" fmla="*/ 76 w 436"/>
                <a:gd name="T19" fmla="*/ 0 h 151"/>
                <a:gd name="T20" fmla="*/ 0 w 436"/>
                <a:gd name="T21" fmla="*/ 6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151">
                  <a:moveTo>
                    <a:pt x="0" y="65"/>
                  </a:moveTo>
                  <a:cubicBezTo>
                    <a:pt x="0" y="112"/>
                    <a:pt x="99" y="151"/>
                    <a:pt x="218" y="151"/>
                  </a:cubicBezTo>
                  <a:cubicBezTo>
                    <a:pt x="336" y="151"/>
                    <a:pt x="436" y="112"/>
                    <a:pt x="436" y="65"/>
                  </a:cubicBezTo>
                  <a:cubicBezTo>
                    <a:pt x="436" y="40"/>
                    <a:pt x="406" y="16"/>
                    <a:pt x="359" y="0"/>
                  </a:cubicBezTo>
                  <a:cubicBezTo>
                    <a:pt x="373" y="58"/>
                    <a:pt x="373" y="58"/>
                    <a:pt x="373" y="58"/>
                  </a:cubicBezTo>
                  <a:cubicBezTo>
                    <a:pt x="370" y="61"/>
                    <a:pt x="370" y="61"/>
                    <a:pt x="370" y="61"/>
                  </a:cubicBezTo>
                  <a:cubicBezTo>
                    <a:pt x="308" y="108"/>
                    <a:pt x="222" y="106"/>
                    <a:pt x="219" y="106"/>
                  </a:cubicBezTo>
                  <a:cubicBezTo>
                    <a:pt x="103" y="106"/>
                    <a:pt x="66" y="62"/>
                    <a:pt x="64" y="60"/>
                  </a:cubicBezTo>
                  <a:cubicBezTo>
                    <a:pt x="63" y="57"/>
                    <a:pt x="63" y="57"/>
                    <a:pt x="63" y="57"/>
                  </a:cubicBezTo>
                  <a:cubicBezTo>
                    <a:pt x="76" y="0"/>
                    <a:pt x="76" y="0"/>
                    <a:pt x="76" y="0"/>
                  </a:cubicBezTo>
                  <a:cubicBezTo>
                    <a:pt x="30" y="16"/>
                    <a:pt x="0" y="40"/>
                    <a:pt x="0"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29" name="Freeform 295"/>
            <p:cNvSpPr>
              <a:spLocks/>
            </p:cNvSpPr>
            <p:nvPr/>
          </p:nvSpPr>
          <p:spPr bwMode="auto">
            <a:xfrm>
              <a:off x="8496300" y="9123363"/>
              <a:ext cx="900113" cy="704850"/>
            </a:xfrm>
            <a:custGeom>
              <a:avLst/>
              <a:gdLst>
                <a:gd name="T0" fmla="*/ 0 w 283"/>
                <a:gd name="T1" fmla="*/ 181 h 222"/>
                <a:gd name="T2" fmla="*/ 143 w 283"/>
                <a:gd name="T3" fmla="*/ 221 h 222"/>
                <a:gd name="T4" fmla="*/ 283 w 283"/>
                <a:gd name="T5" fmla="*/ 180 h 222"/>
                <a:gd name="T6" fmla="*/ 241 w 283"/>
                <a:gd name="T7" fmla="*/ 0 h 222"/>
                <a:gd name="T8" fmla="*/ 198 w 283"/>
                <a:gd name="T9" fmla="*/ 19 h 222"/>
                <a:gd name="T10" fmla="*/ 199 w 283"/>
                <a:gd name="T11" fmla="*/ 23 h 222"/>
                <a:gd name="T12" fmla="*/ 200 w 283"/>
                <a:gd name="T13" fmla="*/ 27 h 222"/>
                <a:gd name="T14" fmla="*/ 198 w 283"/>
                <a:gd name="T15" fmla="*/ 63 h 222"/>
                <a:gd name="T16" fmla="*/ 183 w 283"/>
                <a:gd name="T17" fmla="*/ 72 h 222"/>
                <a:gd name="T18" fmla="*/ 169 w 283"/>
                <a:gd name="T19" fmla="*/ 68 h 222"/>
                <a:gd name="T20" fmla="*/ 160 w 283"/>
                <a:gd name="T21" fmla="*/ 33 h 222"/>
                <a:gd name="T22" fmla="*/ 160 w 283"/>
                <a:gd name="T23" fmla="*/ 28 h 222"/>
                <a:gd name="T24" fmla="*/ 160 w 283"/>
                <a:gd name="T25" fmla="*/ 24 h 222"/>
                <a:gd name="T26" fmla="*/ 152 w 283"/>
                <a:gd name="T27" fmla="*/ 25 h 222"/>
                <a:gd name="T28" fmla="*/ 151 w 283"/>
                <a:gd name="T29" fmla="*/ 30 h 222"/>
                <a:gd name="T30" fmla="*/ 152 w 283"/>
                <a:gd name="T31" fmla="*/ 67 h 222"/>
                <a:gd name="T32" fmla="*/ 153 w 283"/>
                <a:gd name="T33" fmla="*/ 79 h 222"/>
                <a:gd name="T34" fmla="*/ 145 w 283"/>
                <a:gd name="T35" fmla="*/ 113 h 222"/>
                <a:gd name="T36" fmla="*/ 126 w 283"/>
                <a:gd name="T37" fmla="*/ 121 h 222"/>
                <a:gd name="T38" fmla="*/ 106 w 283"/>
                <a:gd name="T39" fmla="*/ 113 h 222"/>
                <a:gd name="T40" fmla="*/ 98 w 283"/>
                <a:gd name="T41" fmla="*/ 79 h 222"/>
                <a:gd name="T42" fmla="*/ 100 w 283"/>
                <a:gd name="T43" fmla="*/ 61 h 222"/>
                <a:gd name="T44" fmla="*/ 101 w 283"/>
                <a:gd name="T45" fmla="*/ 22 h 222"/>
                <a:gd name="T46" fmla="*/ 42 w 283"/>
                <a:gd name="T47" fmla="*/ 0 h 222"/>
                <a:gd name="T48" fmla="*/ 0 w 283"/>
                <a:gd name="T49" fmla="*/ 18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3" h="222">
                  <a:moveTo>
                    <a:pt x="0" y="181"/>
                  </a:moveTo>
                  <a:cubicBezTo>
                    <a:pt x="8" y="189"/>
                    <a:pt x="48" y="221"/>
                    <a:pt x="143" y="221"/>
                  </a:cubicBezTo>
                  <a:cubicBezTo>
                    <a:pt x="144" y="221"/>
                    <a:pt x="225" y="222"/>
                    <a:pt x="283" y="180"/>
                  </a:cubicBezTo>
                  <a:cubicBezTo>
                    <a:pt x="282" y="174"/>
                    <a:pt x="254" y="56"/>
                    <a:pt x="241" y="0"/>
                  </a:cubicBezTo>
                  <a:cubicBezTo>
                    <a:pt x="231" y="8"/>
                    <a:pt x="216" y="14"/>
                    <a:pt x="198" y="19"/>
                  </a:cubicBezTo>
                  <a:cubicBezTo>
                    <a:pt x="199" y="20"/>
                    <a:pt x="199" y="22"/>
                    <a:pt x="199" y="23"/>
                  </a:cubicBezTo>
                  <a:cubicBezTo>
                    <a:pt x="200" y="27"/>
                    <a:pt x="200" y="27"/>
                    <a:pt x="200" y="27"/>
                  </a:cubicBezTo>
                  <a:cubicBezTo>
                    <a:pt x="202" y="38"/>
                    <a:pt x="205" y="53"/>
                    <a:pt x="198" y="63"/>
                  </a:cubicBezTo>
                  <a:cubicBezTo>
                    <a:pt x="195" y="68"/>
                    <a:pt x="190" y="71"/>
                    <a:pt x="183" y="72"/>
                  </a:cubicBezTo>
                  <a:cubicBezTo>
                    <a:pt x="178" y="73"/>
                    <a:pt x="173" y="71"/>
                    <a:pt x="169" y="68"/>
                  </a:cubicBezTo>
                  <a:cubicBezTo>
                    <a:pt x="161" y="60"/>
                    <a:pt x="160" y="47"/>
                    <a:pt x="160" y="33"/>
                  </a:cubicBezTo>
                  <a:cubicBezTo>
                    <a:pt x="160" y="32"/>
                    <a:pt x="160" y="28"/>
                    <a:pt x="160" y="28"/>
                  </a:cubicBezTo>
                  <a:cubicBezTo>
                    <a:pt x="160" y="27"/>
                    <a:pt x="160" y="26"/>
                    <a:pt x="160" y="24"/>
                  </a:cubicBezTo>
                  <a:cubicBezTo>
                    <a:pt x="157" y="24"/>
                    <a:pt x="154" y="25"/>
                    <a:pt x="152" y="25"/>
                  </a:cubicBezTo>
                  <a:cubicBezTo>
                    <a:pt x="151" y="26"/>
                    <a:pt x="151" y="28"/>
                    <a:pt x="151" y="30"/>
                  </a:cubicBezTo>
                  <a:cubicBezTo>
                    <a:pt x="150" y="42"/>
                    <a:pt x="151" y="55"/>
                    <a:pt x="152" y="67"/>
                  </a:cubicBezTo>
                  <a:cubicBezTo>
                    <a:pt x="153" y="79"/>
                    <a:pt x="153" y="79"/>
                    <a:pt x="153" y="79"/>
                  </a:cubicBezTo>
                  <a:cubicBezTo>
                    <a:pt x="154" y="91"/>
                    <a:pt x="153" y="105"/>
                    <a:pt x="145" y="113"/>
                  </a:cubicBezTo>
                  <a:cubicBezTo>
                    <a:pt x="142" y="117"/>
                    <a:pt x="136" y="121"/>
                    <a:pt x="126" y="121"/>
                  </a:cubicBezTo>
                  <a:cubicBezTo>
                    <a:pt x="115" y="121"/>
                    <a:pt x="109" y="117"/>
                    <a:pt x="106" y="113"/>
                  </a:cubicBezTo>
                  <a:cubicBezTo>
                    <a:pt x="98" y="105"/>
                    <a:pt x="97" y="91"/>
                    <a:pt x="98" y="79"/>
                  </a:cubicBezTo>
                  <a:cubicBezTo>
                    <a:pt x="100" y="61"/>
                    <a:pt x="100" y="61"/>
                    <a:pt x="100" y="61"/>
                  </a:cubicBezTo>
                  <a:cubicBezTo>
                    <a:pt x="101" y="48"/>
                    <a:pt x="102" y="35"/>
                    <a:pt x="101" y="22"/>
                  </a:cubicBezTo>
                  <a:cubicBezTo>
                    <a:pt x="77" y="18"/>
                    <a:pt x="55" y="10"/>
                    <a:pt x="42" y="0"/>
                  </a:cubicBezTo>
                  <a:cubicBezTo>
                    <a:pt x="29" y="57"/>
                    <a:pt x="1" y="176"/>
                    <a:pt x="0"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30" name="Freeform 296"/>
            <p:cNvSpPr>
              <a:spLocks/>
            </p:cNvSpPr>
            <p:nvPr/>
          </p:nvSpPr>
          <p:spPr bwMode="auto">
            <a:xfrm>
              <a:off x="8636000" y="8948738"/>
              <a:ext cx="620713" cy="523875"/>
            </a:xfrm>
            <a:custGeom>
              <a:avLst/>
              <a:gdLst>
                <a:gd name="T0" fmla="*/ 195 w 195"/>
                <a:gd name="T1" fmla="*/ 34 h 165"/>
                <a:gd name="T2" fmla="*/ 98 w 195"/>
                <a:gd name="T3" fmla="*/ 0 h 165"/>
                <a:gd name="T4" fmla="*/ 0 w 195"/>
                <a:gd name="T5" fmla="*/ 34 h 165"/>
                <a:gd name="T6" fmla="*/ 67 w 195"/>
                <a:gd name="T7" fmla="*/ 66 h 165"/>
                <a:gd name="T8" fmla="*/ 65 w 195"/>
                <a:gd name="T9" fmla="*/ 134 h 165"/>
                <a:gd name="T10" fmla="*/ 82 w 195"/>
                <a:gd name="T11" fmla="*/ 165 h 165"/>
                <a:gd name="T12" fmla="*/ 98 w 195"/>
                <a:gd name="T13" fmla="*/ 134 h 165"/>
                <a:gd name="T14" fmla="*/ 96 w 195"/>
                <a:gd name="T15" fmla="*/ 84 h 165"/>
                <a:gd name="T16" fmla="*/ 98 w 195"/>
                <a:gd name="T17" fmla="*/ 68 h 165"/>
                <a:gd name="T18" fmla="*/ 125 w 195"/>
                <a:gd name="T19" fmla="*/ 66 h 165"/>
                <a:gd name="T20" fmla="*/ 127 w 195"/>
                <a:gd name="T21" fmla="*/ 83 h 165"/>
                <a:gd name="T22" fmla="*/ 138 w 195"/>
                <a:gd name="T23" fmla="*/ 116 h 165"/>
                <a:gd name="T24" fmla="*/ 144 w 195"/>
                <a:gd name="T25" fmla="*/ 80 h 165"/>
                <a:gd name="T26" fmla="*/ 142 w 195"/>
                <a:gd name="T27" fmla="*/ 64 h 165"/>
                <a:gd name="T28" fmla="*/ 195 w 195"/>
                <a:gd name="T29" fmla="*/ 3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5" h="165">
                  <a:moveTo>
                    <a:pt x="195" y="34"/>
                  </a:moveTo>
                  <a:cubicBezTo>
                    <a:pt x="195" y="18"/>
                    <a:pt x="155" y="0"/>
                    <a:pt x="98" y="0"/>
                  </a:cubicBezTo>
                  <a:cubicBezTo>
                    <a:pt x="40" y="0"/>
                    <a:pt x="0" y="18"/>
                    <a:pt x="0" y="34"/>
                  </a:cubicBezTo>
                  <a:cubicBezTo>
                    <a:pt x="0" y="47"/>
                    <a:pt x="26" y="61"/>
                    <a:pt x="67" y="66"/>
                  </a:cubicBezTo>
                  <a:cubicBezTo>
                    <a:pt x="71" y="89"/>
                    <a:pt x="66" y="113"/>
                    <a:pt x="65" y="134"/>
                  </a:cubicBezTo>
                  <a:cubicBezTo>
                    <a:pt x="64" y="151"/>
                    <a:pt x="66" y="165"/>
                    <a:pt x="82" y="165"/>
                  </a:cubicBezTo>
                  <a:cubicBezTo>
                    <a:pt x="98" y="165"/>
                    <a:pt x="99" y="150"/>
                    <a:pt x="98" y="134"/>
                  </a:cubicBezTo>
                  <a:cubicBezTo>
                    <a:pt x="97" y="119"/>
                    <a:pt x="94" y="101"/>
                    <a:pt x="96" y="84"/>
                  </a:cubicBezTo>
                  <a:cubicBezTo>
                    <a:pt x="97" y="78"/>
                    <a:pt x="97" y="73"/>
                    <a:pt x="98" y="68"/>
                  </a:cubicBezTo>
                  <a:cubicBezTo>
                    <a:pt x="108" y="68"/>
                    <a:pt x="117" y="67"/>
                    <a:pt x="125" y="66"/>
                  </a:cubicBezTo>
                  <a:cubicBezTo>
                    <a:pt x="126" y="72"/>
                    <a:pt x="127" y="78"/>
                    <a:pt x="127" y="83"/>
                  </a:cubicBezTo>
                  <a:cubicBezTo>
                    <a:pt x="127" y="94"/>
                    <a:pt x="126" y="117"/>
                    <a:pt x="138" y="116"/>
                  </a:cubicBezTo>
                  <a:cubicBezTo>
                    <a:pt x="153" y="114"/>
                    <a:pt x="146" y="92"/>
                    <a:pt x="144" y="80"/>
                  </a:cubicBezTo>
                  <a:cubicBezTo>
                    <a:pt x="143" y="76"/>
                    <a:pt x="143" y="70"/>
                    <a:pt x="142" y="64"/>
                  </a:cubicBezTo>
                  <a:cubicBezTo>
                    <a:pt x="175" y="58"/>
                    <a:pt x="195" y="45"/>
                    <a:pt x="195"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5859496" y="3648672"/>
            <a:ext cx="739253" cy="885892"/>
            <a:chOff x="5878513" y="7346950"/>
            <a:chExt cx="2128838" cy="2551113"/>
          </a:xfrm>
          <a:solidFill>
            <a:schemeClr val="bg1"/>
          </a:solidFill>
        </p:grpSpPr>
        <p:sp>
          <p:nvSpPr>
            <p:cNvPr id="33" name="Freeform 298"/>
            <p:cNvSpPr>
              <a:spLocks/>
            </p:cNvSpPr>
            <p:nvPr/>
          </p:nvSpPr>
          <p:spPr bwMode="auto">
            <a:xfrm>
              <a:off x="5878513" y="7346950"/>
              <a:ext cx="2128838" cy="1931988"/>
            </a:xfrm>
            <a:custGeom>
              <a:avLst/>
              <a:gdLst>
                <a:gd name="T0" fmla="*/ 220 w 670"/>
                <a:gd name="T1" fmla="*/ 63 h 608"/>
                <a:gd name="T2" fmla="*/ 64 w 670"/>
                <a:gd name="T3" fmla="*/ 450 h 608"/>
                <a:gd name="T4" fmla="*/ 226 w 670"/>
                <a:gd name="T5" fmla="*/ 608 h 608"/>
                <a:gd name="T6" fmla="*/ 233 w 670"/>
                <a:gd name="T7" fmla="*/ 590 h 608"/>
                <a:gd name="T8" fmla="*/ 82 w 670"/>
                <a:gd name="T9" fmla="*/ 442 h 608"/>
                <a:gd name="T10" fmla="*/ 228 w 670"/>
                <a:gd name="T11" fmla="*/ 81 h 608"/>
                <a:gd name="T12" fmla="*/ 589 w 670"/>
                <a:gd name="T13" fmla="*/ 227 h 608"/>
                <a:gd name="T14" fmla="*/ 443 w 670"/>
                <a:gd name="T15" fmla="*/ 588 h 608"/>
                <a:gd name="T16" fmla="*/ 443 w 670"/>
                <a:gd name="T17" fmla="*/ 588 h 608"/>
                <a:gd name="T18" fmla="*/ 450 w 670"/>
                <a:gd name="T19" fmla="*/ 606 h 608"/>
                <a:gd name="T20" fmla="*/ 451 w 670"/>
                <a:gd name="T21" fmla="*/ 606 h 608"/>
                <a:gd name="T22" fmla="*/ 607 w 670"/>
                <a:gd name="T23" fmla="*/ 219 h 608"/>
                <a:gd name="T24" fmla="*/ 220 w 670"/>
                <a:gd name="T25" fmla="*/ 63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0" h="608">
                  <a:moveTo>
                    <a:pt x="220" y="63"/>
                  </a:moveTo>
                  <a:cubicBezTo>
                    <a:pt x="70" y="127"/>
                    <a:pt x="0" y="300"/>
                    <a:pt x="64" y="450"/>
                  </a:cubicBezTo>
                  <a:cubicBezTo>
                    <a:pt x="96" y="525"/>
                    <a:pt x="156" y="580"/>
                    <a:pt x="226" y="608"/>
                  </a:cubicBezTo>
                  <a:cubicBezTo>
                    <a:pt x="233" y="590"/>
                    <a:pt x="233" y="590"/>
                    <a:pt x="233" y="590"/>
                  </a:cubicBezTo>
                  <a:cubicBezTo>
                    <a:pt x="167" y="564"/>
                    <a:pt x="112" y="513"/>
                    <a:pt x="82" y="442"/>
                  </a:cubicBezTo>
                  <a:cubicBezTo>
                    <a:pt x="23" y="303"/>
                    <a:pt x="88" y="141"/>
                    <a:pt x="228" y="81"/>
                  </a:cubicBezTo>
                  <a:cubicBezTo>
                    <a:pt x="367" y="22"/>
                    <a:pt x="529" y="87"/>
                    <a:pt x="589" y="227"/>
                  </a:cubicBezTo>
                  <a:cubicBezTo>
                    <a:pt x="648" y="367"/>
                    <a:pt x="583" y="529"/>
                    <a:pt x="443" y="588"/>
                  </a:cubicBezTo>
                  <a:cubicBezTo>
                    <a:pt x="443" y="588"/>
                    <a:pt x="443" y="588"/>
                    <a:pt x="443" y="588"/>
                  </a:cubicBezTo>
                  <a:cubicBezTo>
                    <a:pt x="450" y="606"/>
                    <a:pt x="450" y="606"/>
                    <a:pt x="450" y="606"/>
                  </a:cubicBezTo>
                  <a:cubicBezTo>
                    <a:pt x="450" y="606"/>
                    <a:pt x="451" y="606"/>
                    <a:pt x="451" y="606"/>
                  </a:cubicBezTo>
                  <a:cubicBezTo>
                    <a:pt x="601" y="542"/>
                    <a:pt x="670" y="369"/>
                    <a:pt x="607" y="219"/>
                  </a:cubicBezTo>
                  <a:cubicBezTo>
                    <a:pt x="543" y="69"/>
                    <a:pt x="370" y="0"/>
                    <a:pt x="22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5983288" y="7448550"/>
              <a:ext cx="1922463" cy="2449513"/>
              <a:chOff x="5983288" y="7448550"/>
              <a:chExt cx="1922463" cy="2449513"/>
            </a:xfrm>
            <a:grpFill/>
          </p:grpSpPr>
          <p:sp>
            <p:nvSpPr>
              <p:cNvPr id="35" name="Freeform 297"/>
              <p:cNvSpPr>
                <a:spLocks/>
              </p:cNvSpPr>
              <p:nvPr/>
            </p:nvSpPr>
            <p:spPr bwMode="auto">
              <a:xfrm>
                <a:off x="6589713" y="9739313"/>
                <a:ext cx="714375" cy="158750"/>
              </a:xfrm>
              <a:custGeom>
                <a:avLst/>
                <a:gdLst>
                  <a:gd name="T0" fmla="*/ 7 w 225"/>
                  <a:gd name="T1" fmla="*/ 2 h 50"/>
                  <a:gd name="T2" fmla="*/ 0 w 225"/>
                  <a:gd name="T3" fmla="*/ 20 h 50"/>
                  <a:gd name="T4" fmla="*/ 225 w 225"/>
                  <a:gd name="T5" fmla="*/ 18 h 50"/>
                  <a:gd name="T6" fmla="*/ 217 w 225"/>
                  <a:gd name="T7" fmla="*/ 0 h 50"/>
                  <a:gd name="T8" fmla="*/ 7 w 225"/>
                  <a:gd name="T9" fmla="*/ 2 h 50"/>
                </a:gdLst>
                <a:ahLst/>
                <a:cxnLst>
                  <a:cxn ang="0">
                    <a:pos x="T0" y="T1"/>
                  </a:cxn>
                  <a:cxn ang="0">
                    <a:pos x="T2" y="T3"/>
                  </a:cxn>
                  <a:cxn ang="0">
                    <a:pos x="T4" y="T5"/>
                  </a:cxn>
                  <a:cxn ang="0">
                    <a:pos x="T6" y="T7"/>
                  </a:cxn>
                  <a:cxn ang="0">
                    <a:pos x="T8" y="T9"/>
                  </a:cxn>
                </a:cxnLst>
                <a:rect l="0" t="0" r="r" b="b"/>
                <a:pathLst>
                  <a:path w="225" h="50">
                    <a:moveTo>
                      <a:pt x="7" y="2"/>
                    </a:moveTo>
                    <a:cubicBezTo>
                      <a:pt x="0" y="20"/>
                      <a:pt x="0" y="20"/>
                      <a:pt x="0" y="20"/>
                    </a:cubicBezTo>
                    <a:cubicBezTo>
                      <a:pt x="70" y="48"/>
                      <a:pt x="150" y="50"/>
                      <a:pt x="225" y="18"/>
                    </a:cubicBezTo>
                    <a:cubicBezTo>
                      <a:pt x="217" y="0"/>
                      <a:pt x="217" y="0"/>
                      <a:pt x="217" y="0"/>
                    </a:cubicBezTo>
                    <a:cubicBezTo>
                      <a:pt x="147" y="30"/>
                      <a:pt x="72" y="28"/>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36" name="Freeform 299"/>
              <p:cNvSpPr>
                <a:spLocks/>
              </p:cNvSpPr>
              <p:nvPr/>
            </p:nvSpPr>
            <p:spPr bwMode="auto">
              <a:xfrm>
                <a:off x="5983288" y="7448550"/>
                <a:ext cx="1922463" cy="1747838"/>
              </a:xfrm>
              <a:custGeom>
                <a:avLst/>
                <a:gdLst>
                  <a:gd name="T0" fmla="*/ 547 w 605"/>
                  <a:gd name="T1" fmla="*/ 198 h 550"/>
                  <a:gd name="T2" fmla="*/ 198 w 605"/>
                  <a:gd name="T3" fmla="*/ 58 h 550"/>
                  <a:gd name="T4" fmla="*/ 57 w 605"/>
                  <a:gd name="T5" fmla="*/ 407 h 550"/>
                  <a:gd name="T6" fmla="*/ 203 w 605"/>
                  <a:gd name="T7" fmla="*/ 550 h 550"/>
                  <a:gd name="T8" fmla="*/ 212 w 605"/>
                  <a:gd name="T9" fmla="*/ 529 h 550"/>
                  <a:gd name="T10" fmla="*/ 78 w 605"/>
                  <a:gd name="T11" fmla="*/ 398 h 550"/>
                  <a:gd name="T12" fmla="*/ 207 w 605"/>
                  <a:gd name="T13" fmla="*/ 79 h 550"/>
                  <a:gd name="T14" fmla="*/ 526 w 605"/>
                  <a:gd name="T15" fmla="*/ 207 h 550"/>
                  <a:gd name="T16" fmla="*/ 398 w 605"/>
                  <a:gd name="T17" fmla="*/ 527 h 550"/>
                  <a:gd name="T18" fmla="*/ 397 w 605"/>
                  <a:gd name="T19" fmla="*/ 527 h 550"/>
                  <a:gd name="T20" fmla="*/ 406 w 605"/>
                  <a:gd name="T21" fmla="*/ 548 h 550"/>
                  <a:gd name="T22" fmla="*/ 407 w 605"/>
                  <a:gd name="T23" fmla="*/ 548 h 550"/>
                  <a:gd name="T24" fmla="*/ 547 w 605"/>
                  <a:gd name="T25" fmla="*/ 198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5" h="550">
                    <a:moveTo>
                      <a:pt x="547" y="198"/>
                    </a:moveTo>
                    <a:cubicBezTo>
                      <a:pt x="490" y="63"/>
                      <a:pt x="333" y="0"/>
                      <a:pt x="198" y="58"/>
                    </a:cubicBezTo>
                    <a:cubicBezTo>
                      <a:pt x="63" y="115"/>
                      <a:pt x="0" y="272"/>
                      <a:pt x="57" y="407"/>
                    </a:cubicBezTo>
                    <a:cubicBezTo>
                      <a:pt x="86" y="475"/>
                      <a:pt x="140" y="524"/>
                      <a:pt x="203" y="550"/>
                    </a:cubicBezTo>
                    <a:cubicBezTo>
                      <a:pt x="212" y="529"/>
                      <a:pt x="212" y="529"/>
                      <a:pt x="212" y="529"/>
                    </a:cubicBezTo>
                    <a:cubicBezTo>
                      <a:pt x="154" y="505"/>
                      <a:pt x="105" y="460"/>
                      <a:pt x="78" y="398"/>
                    </a:cubicBezTo>
                    <a:cubicBezTo>
                      <a:pt x="26" y="274"/>
                      <a:pt x="84" y="131"/>
                      <a:pt x="207" y="79"/>
                    </a:cubicBezTo>
                    <a:cubicBezTo>
                      <a:pt x="331" y="26"/>
                      <a:pt x="474" y="84"/>
                      <a:pt x="526" y="207"/>
                    </a:cubicBezTo>
                    <a:cubicBezTo>
                      <a:pt x="579" y="331"/>
                      <a:pt x="521" y="474"/>
                      <a:pt x="398" y="527"/>
                    </a:cubicBezTo>
                    <a:cubicBezTo>
                      <a:pt x="397" y="527"/>
                      <a:pt x="397" y="527"/>
                      <a:pt x="397" y="527"/>
                    </a:cubicBezTo>
                    <a:cubicBezTo>
                      <a:pt x="406" y="548"/>
                      <a:pt x="406" y="548"/>
                      <a:pt x="406" y="548"/>
                    </a:cubicBezTo>
                    <a:cubicBezTo>
                      <a:pt x="406" y="548"/>
                      <a:pt x="406" y="548"/>
                      <a:pt x="407" y="548"/>
                    </a:cubicBezTo>
                    <a:cubicBezTo>
                      <a:pt x="542" y="490"/>
                      <a:pt x="605" y="334"/>
                      <a:pt x="547"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37" name="Freeform 300"/>
              <p:cNvSpPr>
                <a:spLocks/>
              </p:cNvSpPr>
              <p:nvPr/>
            </p:nvSpPr>
            <p:spPr bwMode="auto">
              <a:xfrm>
                <a:off x="6624638" y="9647238"/>
                <a:ext cx="641350" cy="155575"/>
              </a:xfrm>
              <a:custGeom>
                <a:avLst/>
                <a:gdLst>
                  <a:gd name="T0" fmla="*/ 8 w 202"/>
                  <a:gd name="T1" fmla="*/ 2 h 49"/>
                  <a:gd name="T2" fmla="*/ 0 w 202"/>
                  <a:gd name="T3" fmla="*/ 23 h 49"/>
                  <a:gd name="T4" fmla="*/ 202 w 202"/>
                  <a:gd name="T5" fmla="*/ 21 h 49"/>
                  <a:gd name="T6" fmla="*/ 193 w 202"/>
                  <a:gd name="T7" fmla="*/ 0 h 49"/>
                  <a:gd name="T8" fmla="*/ 8 w 202"/>
                  <a:gd name="T9" fmla="*/ 2 h 49"/>
                </a:gdLst>
                <a:ahLst/>
                <a:cxnLst>
                  <a:cxn ang="0">
                    <a:pos x="T0" y="T1"/>
                  </a:cxn>
                  <a:cxn ang="0">
                    <a:pos x="T2" y="T3"/>
                  </a:cxn>
                  <a:cxn ang="0">
                    <a:pos x="T4" y="T5"/>
                  </a:cxn>
                  <a:cxn ang="0">
                    <a:pos x="T6" y="T7"/>
                  </a:cxn>
                  <a:cxn ang="0">
                    <a:pos x="T8" y="T9"/>
                  </a:cxn>
                </a:cxnLst>
                <a:rect l="0" t="0" r="r" b="b"/>
                <a:pathLst>
                  <a:path w="202" h="49">
                    <a:moveTo>
                      <a:pt x="8" y="2"/>
                    </a:moveTo>
                    <a:cubicBezTo>
                      <a:pt x="0" y="23"/>
                      <a:pt x="0" y="23"/>
                      <a:pt x="0" y="23"/>
                    </a:cubicBezTo>
                    <a:cubicBezTo>
                      <a:pt x="63" y="48"/>
                      <a:pt x="135" y="49"/>
                      <a:pt x="202" y="21"/>
                    </a:cubicBezTo>
                    <a:cubicBezTo>
                      <a:pt x="193" y="0"/>
                      <a:pt x="193" y="0"/>
                      <a:pt x="193" y="0"/>
                    </a:cubicBezTo>
                    <a:cubicBezTo>
                      <a:pt x="132" y="26"/>
                      <a:pt x="66" y="25"/>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38" name="Freeform 301"/>
              <p:cNvSpPr>
                <a:spLocks/>
              </p:cNvSpPr>
              <p:nvPr/>
            </p:nvSpPr>
            <p:spPr bwMode="auto">
              <a:xfrm>
                <a:off x="6097588" y="7562850"/>
                <a:ext cx="1693863" cy="1538288"/>
              </a:xfrm>
              <a:custGeom>
                <a:avLst/>
                <a:gdLst>
                  <a:gd name="T0" fmla="*/ 482 w 533"/>
                  <a:gd name="T1" fmla="*/ 175 h 484"/>
                  <a:gd name="T2" fmla="*/ 175 w 533"/>
                  <a:gd name="T3" fmla="*/ 51 h 484"/>
                  <a:gd name="T4" fmla="*/ 51 w 533"/>
                  <a:gd name="T5" fmla="*/ 358 h 484"/>
                  <a:gd name="T6" fmla="*/ 179 w 533"/>
                  <a:gd name="T7" fmla="*/ 484 h 484"/>
                  <a:gd name="T8" fmla="*/ 187 w 533"/>
                  <a:gd name="T9" fmla="*/ 464 h 484"/>
                  <a:gd name="T10" fmla="*/ 70 w 533"/>
                  <a:gd name="T11" fmla="*/ 350 h 484"/>
                  <a:gd name="T12" fmla="*/ 183 w 533"/>
                  <a:gd name="T13" fmla="*/ 71 h 484"/>
                  <a:gd name="T14" fmla="*/ 462 w 533"/>
                  <a:gd name="T15" fmla="*/ 183 h 484"/>
                  <a:gd name="T16" fmla="*/ 350 w 533"/>
                  <a:gd name="T17" fmla="*/ 463 h 484"/>
                  <a:gd name="T18" fmla="*/ 349 w 533"/>
                  <a:gd name="T19" fmla="*/ 463 h 484"/>
                  <a:gd name="T20" fmla="*/ 358 w 533"/>
                  <a:gd name="T21" fmla="*/ 483 h 484"/>
                  <a:gd name="T22" fmla="*/ 358 w 533"/>
                  <a:gd name="T23" fmla="*/ 482 h 484"/>
                  <a:gd name="T24" fmla="*/ 482 w 533"/>
                  <a:gd name="T25" fmla="*/ 175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3" h="484">
                    <a:moveTo>
                      <a:pt x="482" y="175"/>
                    </a:moveTo>
                    <a:cubicBezTo>
                      <a:pt x="431" y="56"/>
                      <a:pt x="294" y="0"/>
                      <a:pt x="175" y="51"/>
                    </a:cubicBezTo>
                    <a:cubicBezTo>
                      <a:pt x="56" y="102"/>
                      <a:pt x="0" y="240"/>
                      <a:pt x="51" y="358"/>
                    </a:cubicBezTo>
                    <a:cubicBezTo>
                      <a:pt x="76" y="418"/>
                      <a:pt x="123" y="462"/>
                      <a:pt x="179" y="484"/>
                    </a:cubicBezTo>
                    <a:cubicBezTo>
                      <a:pt x="187" y="464"/>
                      <a:pt x="187" y="464"/>
                      <a:pt x="187" y="464"/>
                    </a:cubicBezTo>
                    <a:cubicBezTo>
                      <a:pt x="137" y="444"/>
                      <a:pt x="94" y="404"/>
                      <a:pt x="70" y="350"/>
                    </a:cubicBezTo>
                    <a:cubicBezTo>
                      <a:pt x="25" y="242"/>
                      <a:pt x="75" y="117"/>
                      <a:pt x="183" y="71"/>
                    </a:cubicBezTo>
                    <a:cubicBezTo>
                      <a:pt x="291" y="25"/>
                      <a:pt x="416" y="75"/>
                      <a:pt x="462" y="183"/>
                    </a:cubicBezTo>
                    <a:cubicBezTo>
                      <a:pt x="508" y="291"/>
                      <a:pt x="458" y="417"/>
                      <a:pt x="350" y="463"/>
                    </a:cubicBezTo>
                    <a:cubicBezTo>
                      <a:pt x="350" y="463"/>
                      <a:pt x="349" y="463"/>
                      <a:pt x="349" y="463"/>
                    </a:cubicBezTo>
                    <a:cubicBezTo>
                      <a:pt x="358" y="483"/>
                      <a:pt x="358" y="483"/>
                      <a:pt x="358" y="483"/>
                    </a:cubicBezTo>
                    <a:cubicBezTo>
                      <a:pt x="358" y="483"/>
                      <a:pt x="358" y="482"/>
                      <a:pt x="358" y="482"/>
                    </a:cubicBezTo>
                    <a:cubicBezTo>
                      <a:pt x="477" y="432"/>
                      <a:pt x="533" y="294"/>
                      <a:pt x="482"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39" name="Freeform 302"/>
              <p:cNvSpPr>
                <a:spLocks/>
              </p:cNvSpPr>
              <p:nvPr/>
            </p:nvSpPr>
            <p:spPr bwMode="auto">
              <a:xfrm>
                <a:off x="6662738" y="9558338"/>
                <a:ext cx="565150" cy="142875"/>
              </a:xfrm>
              <a:custGeom>
                <a:avLst/>
                <a:gdLst>
                  <a:gd name="T0" fmla="*/ 8 w 178"/>
                  <a:gd name="T1" fmla="*/ 1 h 45"/>
                  <a:gd name="T2" fmla="*/ 0 w 178"/>
                  <a:gd name="T3" fmla="*/ 21 h 45"/>
                  <a:gd name="T4" fmla="*/ 178 w 178"/>
                  <a:gd name="T5" fmla="*/ 20 h 45"/>
                  <a:gd name="T6" fmla="*/ 169 w 178"/>
                  <a:gd name="T7" fmla="*/ 0 h 45"/>
                  <a:gd name="T8" fmla="*/ 8 w 178"/>
                  <a:gd name="T9" fmla="*/ 1 h 45"/>
                </a:gdLst>
                <a:ahLst/>
                <a:cxnLst>
                  <a:cxn ang="0">
                    <a:pos x="T0" y="T1"/>
                  </a:cxn>
                  <a:cxn ang="0">
                    <a:pos x="T2" y="T3"/>
                  </a:cxn>
                  <a:cxn ang="0">
                    <a:pos x="T4" y="T5"/>
                  </a:cxn>
                  <a:cxn ang="0">
                    <a:pos x="T6" y="T7"/>
                  </a:cxn>
                  <a:cxn ang="0">
                    <a:pos x="T8" y="T9"/>
                  </a:cxn>
                </a:cxnLst>
                <a:rect l="0" t="0" r="r" b="b"/>
                <a:pathLst>
                  <a:path w="178" h="45">
                    <a:moveTo>
                      <a:pt x="8" y="1"/>
                    </a:moveTo>
                    <a:cubicBezTo>
                      <a:pt x="0" y="21"/>
                      <a:pt x="0" y="21"/>
                      <a:pt x="0" y="21"/>
                    </a:cubicBezTo>
                    <a:cubicBezTo>
                      <a:pt x="55" y="43"/>
                      <a:pt x="119" y="45"/>
                      <a:pt x="178" y="20"/>
                    </a:cubicBezTo>
                    <a:cubicBezTo>
                      <a:pt x="169" y="0"/>
                      <a:pt x="169" y="0"/>
                      <a:pt x="169" y="0"/>
                    </a:cubicBezTo>
                    <a:cubicBezTo>
                      <a:pt x="116" y="22"/>
                      <a:pt x="58" y="2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40" name="Freeform 303"/>
              <p:cNvSpPr>
                <a:spLocks/>
              </p:cNvSpPr>
              <p:nvPr/>
            </p:nvSpPr>
            <p:spPr bwMode="auto">
              <a:xfrm>
                <a:off x="6697663" y="9463088"/>
                <a:ext cx="492125" cy="136525"/>
              </a:xfrm>
              <a:custGeom>
                <a:avLst/>
                <a:gdLst>
                  <a:gd name="T0" fmla="*/ 9 w 155"/>
                  <a:gd name="T1" fmla="*/ 2 h 43"/>
                  <a:gd name="T2" fmla="*/ 0 w 155"/>
                  <a:gd name="T3" fmla="*/ 23 h 43"/>
                  <a:gd name="T4" fmla="*/ 155 w 155"/>
                  <a:gd name="T5" fmla="*/ 22 h 43"/>
                  <a:gd name="T6" fmla="*/ 146 w 155"/>
                  <a:gd name="T7" fmla="*/ 0 h 43"/>
                  <a:gd name="T8" fmla="*/ 9 w 155"/>
                  <a:gd name="T9" fmla="*/ 2 h 43"/>
                </a:gdLst>
                <a:ahLst/>
                <a:cxnLst>
                  <a:cxn ang="0">
                    <a:pos x="T0" y="T1"/>
                  </a:cxn>
                  <a:cxn ang="0">
                    <a:pos x="T2" y="T3"/>
                  </a:cxn>
                  <a:cxn ang="0">
                    <a:pos x="T4" y="T5"/>
                  </a:cxn>
                  <a:cxn ang="0">
                    <a:pos x="T6" y="T7"/>
                  </a:cxn>
                  <a:cxn ang="0">
                    <a:pos x="T8" y="T9"/>
                  </a:cxn>
                </a:cxnLst>
                <a:rect l="0" t="0" r="r" b="b"/>
                <a:pathLst>
                  <a:path w="155" h="43">
                    <a:moveTo>
                      <a:pt x="9" y="2"/>
                    </a:moveTo>
                    <a:cubicBezTo>
                      <a:pt x="0" y="23"/>
                      <a:pt x="0" y="23"/>
                      <a:pt x="0" y="23"/>
                    </a:cubicBezTo>
                    <a:cubicBezTo>
                      <a:pt x="48" y="42"/>
                      <a:pt x="104" y="43"/>
                      <a:pt x="155" y="22"/>
                    </a:cubicBezTo>
                    <a:cubicBezTo>
                      <a:pt x="146" y="0"/>
                      <a:pt x="146" y="0"/>
                      <a:pt x="146" y="0"/>
                    </a:cubicBezTo>
                    <a:cubicBezTo>
                      <a:pt x="100" y="20"/>
                      <a:pt x="51" y="19"/>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41" name="Freeform 304"/>
              <p:cNvSpPr>
                <a:spLocks/>
              </p:cNvSpPr>
              <p:nvPr/>
            </p:nvSpPr>
            <p:spPr bwMode="auto">
              <a:xfrm>
                <a:off x="6208713" y="7673975"/>
                <a:ext cx="1471613" cy="1338263"/>
              </a:xfrm>
              <a:custGeom>
                <a:avLst/>
                <a:gdLst>
                  <a:gd name="T0" fmla="*/ 419 w 463"/>
                  <a:gd name="T1" fmla="*/ 152 h 421"/>
                  <a:gd name="T2" fmla="*/ 151 w 463"/>
                  <a:gd name="T3" fmla="*/ 44 h 421"/>
                  <a:gd name="T4" fmla="*/ 44 w 463"/>
                  <a:gd name="T5" fmla="*/ 312 h 421"/>
                  <a:gd name="T6" fmla="*/ 156 w 463"/>
                  <a:gd name="T7" fmla="*/ 421 h 421"/>
                  <a:gd name="T8" fmla="*/ 164 w 463"/>
                  <a:gd name="T9" fmla="*/ 400 h 421"/>
                  <a:gd name="T10" fmla="*/ 65 w 463"/>
                  <a:gd name="T11" fmla="*/ 303 h 421"/>
                  <a:gd name="T12" fmla="*/ 160 w 463"/>
                  <a:gd name="T13" fmla="*/ 65 h 421"/>
                  <a:gd name="T14" fmla="*/ 398 w 463"/>
                  <a:gd name="T15" fmla="*/ 161 h 421"/>
                  <a:gd name="T16" fmla="*/ 302 w 463"/>
                  <a:gd name="T17" fmla="*/ 398 h 421"/>
                  <a:gd name="T18" fmla="*/ 302 w 463"/>
                  <a:gd name="T19" fmla="*/ 398 h 421"/>
                  <a:gd name="T20" fmla="*/ 311 w 463"/>
                  <a:gd name="T21" fmla="*/ 420 h 421"/>
                  <a:gd name="T22" fmla="*/ 311 w 463"/>
                  <a:gd name="T23" fmla="*/ 419 h 421"/>
                  <a:gd name="T24" fmla="*/ 419 w 463"/>
                  <a:gd name="T25" fmla="*/ 15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3" h="421">
                    <a:moveTo>
                      <a:pt x="419" y="152"/>
                    </a:moveTo>
                    <a:cubicBezTo>
                      <a:pt x="375" y="48"/>
                      <a:pt x="255" y="0"/>
                      <a:pt x="151" y="44"/>
                    </a:cubicBezTo>
                    <a:cubicBezTo>
                      <a:pt x="48" y="88"/>
                      <a:pt x="0" y="208"/>
                      <a:pt x="44" y="312"/>
                    </a:cubicBezTo>
                    <a:cubicBezTo>
                      <a:pt x="66" y="364"/>
                      <a:pt x="107" y="402"/>
                      <a:pt x="156" y="421"/>
                    </a:cubicBezTo>
                    <a:cubicBezTo>
                      <a:pt x="164" y="400"/>
                      <a:pt x="164" y="400"/>
                      <a:pt x="164" y="400"/>
                    </a:cubicBezTo>
                    <a:cubicBezTo>
                      <a:pt x="121" y="382"/>
                      <a:pt x="84" y="349"/>
                      <a:pt x="65" y="303"/>
                    </a:cubicBezTo>
                    <a:cubicBezTo>
                      <a:pt x="26" y="211"/>
                      <a:pt x="69" y="104"/>
                      <a:pt x="160" y="65"/>
                    </a:cubicBezTo>
                    <a:cubicBezTo>
                      <a:pt x="252" y="26"/>
                      <a:pt x="359" y="69"/>
                      <a:pt x="398" y="161"/>
                    </a:cubicBezTo>
                    <a:cubicBezTo>
                      <a:pt x="437" y="253"/>
                      <a:pt x="394" y="359"/>
                      <a:pt x="302" y="398"/>
                    </a:cubicBezTo>
                    <a:cubicBezTo>
                      <a:pt x="302" y="398"/>
                      <a:pt x="302" y="398"/>
                      <a:pt x="302" y="398"/>
                    </a:cubicBezTo>
                    <a:cubicBezTo>
                      <a:pt x="311" y="420"/>
                      <a:pt x="311" y="420"/>
                      <a:pt x="311" y="420"/>
                    </a:cubicBezTo>
                    <a:cubicBezTo>
                      <a:pt x="311" y="419"/>
                      <a:pt x="311" y="419"/>
                      <a:pt x="311" y="419"/>
                    </a:cubicBezTo>
                    <a:cubicBezTo>
                      <a:pt x="415" y="375"/>
                      <a:pt x="463" y="255"/>
                      <a:pt x="419"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42" name="Freeform 305"/>
              <p:cNvSpPr>
                <a:spLocks/>
              </p:cNvSpPr>
              <p:nvPr/>
            </p:nvSpPr>
            <p:spPr bwMode="auto">
              <a:xfrm>
                <a:off x="6735763" y="9371013"/>
                <a:ext cx="415925" cy="127000"/>
              </a:xfrm>
              <a:custGeom>
                <a:avLst/>
                <a:gdLst>
                  <a:gd name="T0" fmla="*/ 8 w 131"/>
                  <a:gd name="T1" fmla="*/ 1 h 40"/>
                  <a:gd name="T2" fmla="*/ 0 w 131"/>
                  <a:gd name="T3" fmla="*/ 23 h 40"/>
                  <a:gd name="T4" fmla="*/ 131 w 131"/>
                  <a:gd name="T5" fmla="*/ 21 h 40"/>
                  <a:gd name="T6" fmla="*/ 122 w 131"/>
                  <a:gd name="T7" fmla="*/ 0 h 40"/>
                  <a:gd name="T8" fmla="*/ 8 w 131"/>
                  <a:gd name="T9" fmla="*/ 1 h 40"/>
                </a:gdLst>
                <a:ahLst/>
                <a:cxnLst>
                  <a:cxn ang="0">
                    <a:pos x="T0" y="T1"/>
                  </a:cxn>
                  <a:cxn ang="0">
                    <a:pos x="T2" y="T3"/>
                  </a:cxn>
                  <a:cxn ang="0">
                    <a:pos x="T4" y="T5"/>
                  </a:cxn>
                  <a:cxn ang="0">
                    <a:pos x="T6" y="T7"/>
                  </a:cxn>
                  <a:cxn ang="0">
                    <a:pos x="T8" y="T9"/>
                  </a:cxn>
                </a:cxnLst>
                <a:rect l="0" t="0" r="r" b="b"/>
                <a:pathLst>
                  <a:path w="131" h="40">
                    <a:moveTo>
                      <a:pt x="8" y="1"/>
                    </a:moveTo>
                    <a:cubicBezTo>
                      <a:pt x="0" y="23"/>
                      <a:pt x="0" y="23"/>
                      <a:pt x="0" y="23"/>
                    </a:cubicBezTo>
                    <a:cubicBezTo>
                      <a:pt x="40" y="39"/>
                      <a:pt x="87" y="40"/>
                      <a:pt x="131" y="21"/>
                    </a:cubicBezTo>
                    <a:cubicBezTo>
                      <a:pt x="122" y="0"/>
                      <a:pt x="122" y="0"/>
                      <a:pt x="122" y="0"/>
                    </a:cubicBezTo>
                    <a:cubicBezTo>
                      <a:pt x="84" y="16"/>
                      <a:pt x="44" y="15"/>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43" name="Freeform 306"/>
              <p:cNvSpPr>
                <a:spLocks/>
              </p:cNvSpPr>
              <p:nvPr/>
            </p:nvSpPr>
            <p:spPr bwMode="auto">
              <a:xfrm>
                <a:off x="6323013" y="7788275"/>
                <a:ext cx="1243013" cy="1131888"/>
              </a:xfrm>
              <a:custGeom>
                <a:avLst/>
                <a:gdLst>
                  <a:gd name="T0" fmla="*/ 354 w 391"/>
                  <a:gd name="T1" fmla="*/ 128 h 356"/>
                  <a:gd name="T2" fmla="*/ 128 w 391"/>
                  <a:gd name="T3" fmla="*/ 37 h 356"/>
                  <a:gd name="T4" fmla="*/ 37 w 391"/>
                  <a:gd name="T5" fmla="*/ 263 h 356"/>
                  <a:gd name="T6" fmla="*/ 132 w 391"/>
                  <a:gd name="T7" fmla="*/ 356 h 356"/>
                  <a:gd name="T8" fmla="*/ 140 w 391"/>
                  <a:gd name="T9" fmla="*/ 334 h 356"/>
                  <a:gd name="T10" fmla="*/ 58 w 391"/>
                  <a:gd name="T11" fmla="*/ 254 h 356"/>
                  <a:gd name="T12" fmla="*/ 137 w 391"/>
                  <a:gd name="T13" fmla="*/ 58 h 356"/>
                  <a:gd name="T14" fmla="*/ 333 w 391"/>
                  <a:gd name="T15" fmla="*/ 137 h 356"/>
                  <a:gd name="T16" fmla="*/ 254 w 391"/>
                  <a:gd name="T17" fmla="*/ 333 h 356"/>
                  <a:gd name="T18" fmla="*/ 253 w 391"/>
                  <a:gd name="T19" fmla="*/ 333 h 356"/>
                  <a:gd name="T20" fmla="*/ 262 w 391"/>
                  <a:gd name="T21" fmla="*/ 354 h 356"/>
                  <a:gd name="T22" fmla="*/ 263 w 391"/>
                  <a:gd name="T23" fmla="*/ 354 h 356"/>
                  <a:gd name="T24" fmla="*/ 354 w 391"/>
                  <a:gd name="T25" fmla="*/ 12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356">
                    <a:moveTo>
                      <a:pt x="354" y="128"/>
                    </a:moveTo>
                    <a:cubicBezTo>
                      <a:pt x="317" y="41"/>
                      <a:pt x="215" y="0"/>
                      <a:pt x="128" y="37"/>
                    </a:cubicBezTo>
                    <a:cubicBezTo>
                      <a:pt x="41" y="74"/>
                      <a:pt x="0" y="176"/>
                      <a:pt x="37" y="263"/>
                    </a:cubicBezTo>
                    <a:cubicBezTo>
                      <a:pt x="56" y="307"/>
                      <a:pt x="90" y="339"/>
                      <a:pt x="132" y="356"/>
                    </a:cubicBezTo>
                    <a:cubicBezTo>
                      <a:pt x="140" y="334"/>
                      <a:pt x="140" y="334"/>
                      <a:pt x="140" y="334"/>
                    </a:cubicBezTo>
                    <a:cubicBezTo>
                      <a:pt x="105" y="320"/>
                      <a:pt x="74" y="292"/>
                      <a:pt x="58" y="254"/>
                    </a:cubicBezTo>
                    <a:cubicBezTo>
                      <a:pt x="26" y="178"/>
                      <a:pt x="61" y="91"/>
                      <a:pt x="137" y="58"/>
                    </a:cubicBezTo>
                    <a:cubicBezTo>
                      <a:pt x="213" y="26"/>
                      <a:pt x="300" y="62"/>
                      <a:pt x="333" y="137"/>
                    </a:cubicBezTo>
                    <a:cubicBezTo>
                      <a:pt x="365" y="213"/>
                      <a:pt x="329" y="301"/>
                      <a:pt x="254" y="333"/>
                    </a:cubicBezTo>
                    <a:cubicBezTo>
                      <a:pt x="254" y="333"/>
                      <a:pt x="253" y="333"/>
                      <a:pt x="253" y="333"/>
                    </a:cubicBezTo>
                    <a:cubicBezTo>
                      <a:pt x="262" y="354"/>
                      <a:pt x="262" y="354"/>
                      <a:pt x="262" y="354"/>
                    </a:cubicBezTo>
                    <a:cubicBezTo>
                      <a:pt x="262" y="354"/>
                      <a:pt x="263" y="354"/>
                      <a:pt x="263" y="354"/>
                    </a:cubicBezTo>
                    <a:cubicBezTo>
                      <a:pt x="350" y="317"/>
                      <a:pt x="391" y="216"/>
                      <a:pt x="354"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44" name="Freeform 307"/>
              <p:cNvSpPr>
                <a:spLocks/>
              </p:cNvSpPr>
              <p:nvPr/>
            </p:nvSpPr>
            <p:spPr bwMode="auto">
              <a:xfrm>
                <a:off x="6773863" y="9278938"/>
                <a:ext cx="336550" cy="114300"/>
              </a:xfrm>
              <a:custGeom>
                <a:avLst/>
                <a:gdLst>
                  <a:gd name="T0" fmla="*/ 8 w 106"/>
                  <a:gd name="T1" fmla="*/ 1 h 36"/>
                  <a:gd name="T2" fmla="*/ 0 w 106"/>
                  <a:gd name="T3" fmla="*/ 22 h 36"/>
                  <a:gd name="T4" fmla="*/ 106 w 106"/>
                  <a:gd name="T5" fmla="*/ 21 h 36"/>
                  <a:gd name="T6" fmla="*/ 97 w 106"/>
                  <a:gd name="T7" fmla="*/ 0 h 36"/>
                  <a:gd name="T8" fmla="*/ 8 w 106"/>
                  <a:gd name="T9" fmla="*/ 1 h 36"/>
                </a:gdLst>
                <a:ahLst/>
                <a:cxnLst>
                  <a:cxn ang="0">
                    <a:pos x="T0" y="T1"/>
                  </a:cxn>
                  <a:cxn ang="0">
                    <a:pos x="T2" y="T3"/>
                  </a:cxn>
                  <a:cxn ang="0">
                    <a:pos x="T4" y="T5"/>
                  </a:cxn>
                  <a:cxn ang="0">
                    <a:pos x="T6" y="T7"/>
                  </a:cxn>
                  <a:cxn ang="0">
                    <a:pos x="T8" y="T9"/>
                  </a:cxn>
                </a:cxnLst>
                <a:rect l="0" t="0" r="r" b="b"/>
                <a:pathLst>
                  <a:path w="106" h="36">
                    <a:moveTo>
                      <a:pt x="8" y="1"/>
                    </a:moveTo>
                    <a:cubicBezTo>
                      <a:pt x="0" y="22"/>
                      <a:pt x="0" y="22"/>
                      <a:pt x="0" y="22"/>
                    </a:cubicBezTo>
                    <a:cubicBezTo>
                      <a:pt x="33" y="35"/>
                      <a:pt x="71" y="36"/>
                      <a:pt x="106" y="21"/>
                    </a:cubicBezTo>
                    <a:cubicBezTo>
                      <a:pt x="97" y="0"/>
                      <a:pt x="97" y="0"/>
                      <a:pt x="97" y="0"/>
                    </a:cubicBezTo>
                    <a:cubicBezTo>
                      <a:pt x="68" y="12"/>
                      <a:pt x="36" y="12"/>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45" name="Freeform 308"/>
              <p:cNvSpPr>
                <a:spLocks/>
              </p:cNvSpPr>
              <p:nvPr/>
            </p:nvSpPr>
            <p:spPr bwMode="auto">
              <a:xfrm>
                <a:off x="6437313" y="7902575"/>
                <a:ext cx="1014413" cy="920750"/>
              </a:xfrm>
              <a:custGeom>
                <a:avLst/>
                <a:gdLst>
                  <a:gd name="T0" fmla="*/ 288 w 319"/>
                  <a:gd name="T1" fmla="*/ 105 h 290"/>
                  <a:gd name="T2" fmla="*/ 104 w 319"/>
                  <a:gd name="T3" fmla="*/ 31 h 290"/>
                  <a:gd name="T4" fmla="*/ 30 w 319"/>
                  <a:gd name="T5" fmla="*/ 215 h 290"/>
                  <a:gd name="T6" fmla="*/ 108 w 319"/>
                  <a:gd name="T7" fmla="*/ 290 h 290"/>
                  <a:gd name="T8" fmla="*/ 116 w 319"/>
                  <a:gd name="T9" fmla="*/ 269 h 290"/>
                  <a:gd name="T10" fmla="*/ 51 w 319"/>
                  <a:gd name="T11" fmla="*/ 206 h 290"/>
                  <a:gd name="T12" fmla="*/ 113 w 319"/>
                  <a:gd name="T13" fmla="*/ 51 h 290"/>
                  <a:gd name="T14" fmla="*/ 268 w 319"/>
                  <a:gd name="T15" fmla="*/ 114 h 290"/>
                  <a:gd name="T16" fmla="*/ 205 w 319"/>
                  <a:gd name="T17" fmla="*/ 268 h 290"/>
                  <a:gd name="T18" fmla="*/ 205 w 319"/>
                  <a:gd name="T19" fmla="*/ 268 h 290"/>
                  <a:gd name="T20" fmla="*/ 214 w 319"/>
                  <a:gd name="T21" fmla="*/ 289 h 290"/>
                  <a:gd name="T22" fmla="*/ 214 w 319"/>
                  <a:gd name="T23" fmla="*/ 289 h 290"/>
                  <a:gd name="T24" fmla="*/ 288 w 319"/>
                  <a:gd name="T25" fmla="*/ 10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9" h="290">
                    <a:moveTo>
                      <a:pt x="288" y="105"/>
                    </a:moveTo>
                    <a:cubicBezTo>
                      <a:pt x="258" y="34"/>
                      <a:pt x="176" y="0"/>
                      <a:pt x="104" y="31"/>
                    </a:cubicBezTo>
                    <a:cubicBezTo>
                      <a:pt x="33" y="61"/>
                      <a:pt x="0" y="143"/>
                      <a:pt x="30" y="215"/>
                    </a:cubicBezTo>
                    <a:cubicBezTo>
                      <a:pt x="45" y="250"/>
                      <a:pt x="74" y="277"/>
                      <a:pt x="108" y="290"/>
                    </a:cubicBezTo>
                    <a:cubicBezTo>
                      <a:pt x="116" y="269"/>
                      <a:pt x="116" y="269"/>
                      <a:pt x="116" y="269"/>
                    </a:cubicBezTo>
                    <a:cubicBezTo>
                      <a:pt x="88" y="258"/>
                      <a:pt x="64" y="236"/>
                      <a:pt x="51" y="206"/>
                    </a:cubicBezTo>
                    <a:cubicBezTo>
                      <a:pt x="26" y="146"/>
                      <a:pt x="54" y="77"/>
                      <a:pt x="113" y="51"/>
                    </a:cubicBezTo>
                    <a:cubicBezTo>
                      <a:pt x="173" y="26"/>
                      <a:pt x="242" y="54"/>
                      <a:pt x="268" y="114"/>
                    </a:cubicBezTo>
                    <a:cubicBezTo>
                      <a:pt x="293" y="173"/>
                      <a:pt x="265" y="243"/>
                      <a:pt x="205" y="268"/>
                    </a:cubicBezTo>
                    <a:cubicBezTo>
                      <a:pt x="205" y="268"/>
                      <a:pt x="205" y="268"/>
                      <a:pt x="205" y="268"/>
                    </a:cubicBezTo>
                    <a:cubicBezTo>
                      <a:pt x="214" y="289"/>
                      <a:pt x="214" y="289"/>
                      <a:pt x="214" y="289"/>
                    </a:cubicBezTo>
                    <a:cubicBezTo>
                      <a:pt x="214" y="289"/>
                      <a:pt x="214" y="289"/>
                      <a:pt x="214" y="289"/>
                    </a:cubicBezTo>
                    <a:cubicBezTo>
                      <a:pt x="285" y="259"/>
                      <a:pt x="319" y="176"/>
                      <a:pt x="288"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46" name="Freeform 309"/>
              <p:cNvSpPr>
                <a:spLocks/>
              </p:cNvSpPr>
              <p:nvPr/>
            </p:nvSpPr>
            <p:spPr bwMode="auto">
              <a:xfrm>
                <a:off x="6811963" y="9183688"/>
                <a:ext cx="260350" cy="104775"/>
              </a:xfrm>
              <a:custGeom>
                <a:avLst/>
                <a:gdLst>
                  <a:gd name="T0" fmla="*/ 9 w 82"/>
                  <a:gd name="T1" fmla="*/ 0 h 33"/>
                  <a:gd name="T2" fmla="*/ 0 w 82"/>
                  <a:gd name="T3" fmla="*/ 23 h 33"/>
                  <a:gd name="T4" fmla="*/ 82 w 82"/>
                  <a:gd name="T5" fmla="*/ 22 h 33"/>
                  <a:gd name="T6" fmla="*/ 72 w 82"/>
                  <a:gd name="T7" fmla="*/ 0 h 33"/>
                  <a:gd name="T8" fmla="*/ 9 w 82"/>
                  <a:gd name="T9" fmla="*/ 0 h 33"/>
                </a:gdLst>
                <a:ahLst/>
                <a:cxnLst>
                  <a:cxn ang="0">
                    <a:pos x="T0" y="T1"/>
                  </a:cxn>
                  <a:cxn ang="0">
                    <a:pos x="T2" y="T3"/>
                  </a:cxn>
                  <a:cxn ang="0">
                    <a:pos x="T4" y="T5"/>
                  </a:cxn>
                  <a:cxn ang="0">
                    <a:pos x="T6" y="T7"/>
                  </a:cxn>
                  <a:cxn ang="0">
                    <a:pos x="T8" y="T9"/>
                  </a:cxn>
                </a:cxnLst>
                <a:rect l="0" t="0" r="r" b="b"/>
                <a:pathLst>
                  <a:path w="82" h="33">
                    <a:moveTo>
                      <a:pt x="9" y="0"/>
                    </a:moveTo>
                    <a:cubicBezTo>
                      <a:pt x="0" y="23"/>
                      <a:pt x="0" y="23"/>
                      <a:pt x="0" y="23"/>
                    </a:cubicBezTo>
                    <a:cubicBezTo>
                      <a:pt x="25" y="33"/>
                      <a:pt x="55" y="33"/>
                      <a:pt x="82" y="22"/>
                    </a:cubicBezTo>
                    <a:cubicBezTo>
                      <a:pt x="72" y="0"/>
                      <a:pt x="72" y="0"/>
                      <a:pt x="72" y="0"/>
                    </a:cubicBezTo>
                    <a:cubicBezTo>
                      <a:pt x="51" y="8"/>
                      <a:pt x="28" y="8"/>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47" name="Freeform 310"/>
              <p:cNvSpPr>
                <a:spLocks/>
              </p:cNvSpPr>
              <p:nvPr/>
            </p:nvSpPr>
            <p:spPr bwMode="auto">
              <a:xfrm>
                <a:off x="6551613" y="8016875"/>
                <a:ext cx="785813" cy="714375"/>
              </a:xfrm>
              <a:custGeom>
                <a:avLst/>
                <a:gdLst>
                  <a:gd name="T0" fmla="*/ 223 w 247"/>
                  <a:gd name="T1" fmla="*/ 81 h 225"/>
                  <a:gd name="T2" fmla="*/ 81 w 247"/>
                  <a:gd name="T3" fmla="*/ 24 h 225"/>
                  <a:gd name="T4" fmla="*/ 23 w 247"/>
                  <a:gd name="T5" fmla="*/ 166 h 225"/>
                  <a:gd name="T6" fmla="*/ 83 w 247"/>
                  <a:gd name="T7" fmla="*/ 225 h 225"/>
                  <a:gd name="T8" fmla="*/ 92 w 247"/>
                  <a:gd name="T9" fmla="*/ 202 h 225"/>
                  <a:gd name="T10" fmla="*/ 46 w 247"/>
                  <a:gd name="T11" fmla="*/ 157 h 225"/>
                  <a:gd name="T12" fmla="*/ 90 w 247"/>
                  <a:gd name="T13" fmla="*/ 46 h 225"/>
                  <a:gd name="T14" fmla="*/ 201 w 247"/>
                  <a:gd name="T15" fmla="*/ 91 h 225"/>
                  <a:gd name="T16" fmla="*/ 156 w 247"/>
                  <a:gd name="T17" fmla="*/ 201 h 225"/>
                  <a:gd name="T18" fmla="*/ 156 w 247"/>
                  <a:gd name="T19" fmla="*/ 202 h 225"/>
                  <a:gd name="T20" fmla="*/ 166 w 247"/>
                  <a:gd name="T21" fmla="*/ 224 h 225"/>
                  <a:gd name="T22" fmla="*/ 166 w 247"/>
                  <a:gd name="T23" fmla="*/ 224 h 225"/>
                  <a:gd name="T24" fmla="*/ 223 w 247"/>
                  <a:gd name="T25" fmla="*/ 8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25">
                    <a:moveTo>
                      <a:pt x="223" y="81"/>
                    </a:moveTo>
                    <a:cubicBezTo>
                      <a:pt x="200" y="26"/>
                      <a:pt x="136" y="0"/>
                      <a:pt x="81" y="24"/>
                    </a:cubicBezTo>
                    <a:cubicBezTo>
                      <a:pt x="26" y="47"/>
                      <a:pt x="0" y="111"/>
                      <a:pt x="23" y="166"/>
                    </a:cubicBezTo>
                    <a:cubicBezTo>
                      <a:pt x="35" y="194"/>
                      <a:pt x="57" y="214"/>
                      <a:pt x="83" y="225"/>
                    </a:cubicBezTo>
                    <a:cubicBezTo>
                      <a:pt x="92" y="202"/>
                      <a:pt x="92" y="202"/>
                      <a:pt x="92" y="202"/>
                    </a:cubicBezTo>
                    <a:cubicBezTo>
                      <a:pt x="72" y="194"/>
                      <a:pt x="55" y="178"/>
                      <a:pt x="46" y="157"/>
                    </a:cubicBezTo>
                    <a:cubicBezTo>
                      <a:pt x="27" y="114"/>
                      <a:pt x="47" y="64"/>
                      <a:pt x="90" y="46"/>
                    </a:cubicBezTo>
                    <a:cubicBezTo>
                      <a:pt x="133" y="28"/>
                      <a:pt x="183" y="48"/>
                      <a:pt x="201" y="91"/>
                    </a:cubicBezTo>
                    <a:cubicBezTo>
                      <a:pt x="219" y="133"/>
                      <a:pt x="199" y="183"/>
                      <a:pt x="156" y="201"/>
                    </a:cubicBezTo>
                    <a:cubicBezTo>
                      <a:pt x="156" y="202"/>
                      <a:pt x="156" y="202"/>
                      <a:pt x="156" y="202"/>
                    </a:cubicBezTo>
                    <a:cubicBezTo>
                      <a:pt x="166" y="224"/>
                      <a:pt x="166" y="224"/>
                      <a:pt x="166" y="224"/>
                    </a:cubicBezTo>
                    <a:cubicBezTo>
                      <a:pt x="166" y="224"/>
                      <a:pt x="166" y="224"/>
                      <a:pt x="166" y="224"/>
                    </a:cubicBezTo>
                    <a:cubicBezTo>
                      <a:pt x="221" y="200"/>
                      <a:pt x="247" y="136"/>
                      <a:pt x="223"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grpSp>
      </p:grpSp>
      <p:sp>
        <p:nvSpPr>
          <p:cNvPr id="48" name="矩形 1"/>
          <p:cNvSpPr>
            <a:spLocks noChangeArrowheads="1"/>
          </p:cNvSpPr>
          <p:nvPr/>
        </p:nvSpPr>
        <p:spPr bwMode="auto">
          <a:xfrm>
            <a:off x="1526126" y="5362173"/>
            <a:ext cx="2301205"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p>
        </p:txBody>
      </p:sp>
      <p:grpSp>
        <p:nvGrpSpPr>
          <p:cNvPr id="49" name="组合 48"/>
          <p:cNvGrpSpPr/>
          <p:nvPr/>
        </p:nvGrpSpPr>
        <p:grpSpPr>
          <a:xfrm>
            <a:off x="2183215" y="3837189"/>
            <a:ext cx="987028" cy="506879"/>
            <a:chOff x="8362950" y="7553325"/>
            <a:chExt cx="1582738" cy="812800"/>
          </a:xfrm>
          <a:solidFill>
            <a:schemeClr val="bg1"/>
          </a:solidFill>
        </p:grpSpPr>
        <p:sp>
          <p:nvSpPr>
            <p:cNvPr id="50" name="Freeform 393"/>
            <p:cNvSpPr>
              <a:spLocks/>
            </p:cNvSpPr>
            <p:nvPr/>
          </p:nvSpPr>
          <p:spPr bwMode="auto">
            <a:xfrm>
              <a:off x="9536113" y="7553325"/>
              <a:ext cx="409575" cy="812800"/>
            </a:xfrm>
            <a:custGeom>
              <a:avLst/>
              <a:gdLst>
                <a:gd name="T0" fmla="*/ 126 w 129"/>
                <a:gd name="T1" fmla="*/ 128 h 256"/>
                <a:gd name="T2" fmla="*/ 109 w 129"/>
                <a:gd name="T3" fmla="*/ 58 h 256"/>
                <a:gd name="T4" fmla="*/ 106 w 129"/>
                <a:gd name="T5" fmla="*/ 0 h 256"/>
                <a:gd name="T6" fmla="*/ 0 w 129"/>
                <a:gd name="T7" fmla="*/ 72 h 256"/>
                <a:gd name="T8" fmla="*/ 9 w 129"/>
                <a:gd name="T9" fmla="*/ 99 h 256"/>
                <a:gd name="T10" fmla="*/ 72 w 129"/>
                <a:gd name="T11" fmla="*/ 90 h 256"/>
                <a:gd name="T12" fmla="*/ 12 w 129"/>
                <a:gd name="T13" fmla="*/ 118 h 256"/>
                <a:gd name="T14" fmla="*/ 12 w 129"/>
                <a:gd name="T15" fmla="*/ 128 h 256"/>
                <a:gd name="T16" fmla="*/ 12 w 129"/>
                <a:gd name="T17" fmla="*/ 138 h 256"/>
                <a:gd name="T18" fmla="*/ 72 w 129"/>
                <a:gd name="T19" fmla="*/ 166 h 256"/>
                <a:gd name="T20" fmla="*/ 9 w 129"/>
                <a:gd name="T21" fmla="*/ 158 h 256"/>
                <a:gd name="T22" fmla="*/ 0 w 129"/>
                <a:gd name="T23" fmla="*/ 184 h 256"/>
                <a:gd name="T24" fmla="*/ 106 w 129"/>
                <a:gd name="T25" fmla="*/ 256 h 256"/>
                <a:gd name="T26" fmla="*/ 109 w 129"/>
                <a:gd name="T27" fmla="*/ 198 h 256"/>
                <a:gd name="T28" fmla="*/ 126 w 129"/>
                <a:gd name="T29" fmla="*/ 12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256">
                  <a:moveTo>
                    <a:pt x="126" y="128"/>
                  </a:moveTo>
                  <a:cubicBezTo>
                    <a:pt x="126" y="92"/>
                    <a:pt x="83" y="101"/>
                    <a:pt x="109" y="58"/>
                  </a:cubicBezTo>
                  <a:cubicBezTo>
                    <a:pt x="129" y="24"/>
                    <a:pt x="106" y="0"/>
                    <a:pt x="106" y="0"/>
                  </a:cubicBezTo>
                  <a:cubicBezTo>
                    <a:pt x="0" y="72"/>
                    <a:pt x="0" y="72"/>
                    <a:pt x="0" y="72"/>
                  </a:cubicBezTo>
                  <a:cubicBezTo>
                    <a:pt x="4" y="81"/>
                    <a:pt x="7" y="89"/>
                    <a:pt x="9" y="99"/>
                  </a:cubicBezTo>
                  <a:cubicBezTo>
                    <a:pt x="38" y="83"/>
                    <a:pt x="67" y="73"/>
                    <a:pt x="72" y="90"/>
                  </a:cubicBezTo>
                  <a:cubicBezTo>
                    <a:pt x="77" y="108"/>
                    <a:pt x="39" y="115"/>
                    <a:pt x="12" y="118"/>
                  </a:cubicBezTo>
                  <a:cubicBezTo>
                    <a:pt x="12" y="122"/>
                    <a:pt x="12" y="125"/>
                    <a:pt x="12" y="128"/>
                  </a:cubicBezTo>
                  <a:cubicBezTo>
                    <a:pt x="12" y="131"/>
                    <a:pt x="12" y="135"/>
                    <a:pt x="12" y="138"/>
                  </a:cubicBezTo>
                  <a:cubicBezTo>
                    <a:pt x="39" y="141"/>
                    <a:pt x="77" y="148"/>
                    <a:pt x="72" y="166"/>
                  </a:cubicBezTo>
                  <a:cubicBezTo>
                    <a:pt x="67" y="183"/>
                    <a:pt x="38" y="173"/>
                    <a:pt x="9" y="158"/>
                  </a:cubicBezTo>
                  <a:cubicBezTo>
                    <a:pt x="7" y="167"/>
                    <a:pt x="4" y="176"/>
                    <a:pt x="0" y="184"/>
                  </a:cubicBezTo>
                  <a:cubicBezTo>
                    <a:pt x="106" y="256"/>
                    <a:pt x="106" y="256"/>
                    <a:pt x="106" y="256"/>
                  </a:cubicBezTo>
                  <a:cubicBezTo>
                    <a:pt x="106" y="256"/>
                    <a:pt x="129" y="232"/>
                    <a:pt x="109" y="198"/>
                  </a:cubicBezTo>
                  <a:cubicBezTo>
                    <a:pt x="83" y="155"/>
                    <a:pt x="126" y="164"/>
                    <a:pt x="126"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51" name="Freeform 394"/>
            <p:cNvSpPr>
              <a:spLocks/>
            </p:cNvSpPr>
            <p:nvPr/>
          </p:nvSpPr>
          <p:spPr bwMode="auto">
            <a:xfrm>
              <a:off x="8362950" y="7553325"/>
              <a:ext cx="409575" cy="812800"/>
            </a:xfrm>
            <a:custGeom>
              <a:avLst/>
              <a:gdLst>
                <a:gd name="T0" fmla="*/ 57 w 129"/>
                <a:gd name="T1" fmla="*/ 166 h 256"/>
                <a:gd name="T2" fmla="*/ 117 w 129"/>
                <a:gd name="T3" fmla="*/ 138 h 256"/>
                <a:gd name="T4" fmla="*/ 117 w 129"/>
                <a:gd name="T5" fmla="*/ 128 h 256"/>
                <a:gd name="T6" fmla="*/ 117 w 129"/>
                <a:gd name="T7" fmla="*/ 118 h 256"/>
                <a:gd name="T8" fmla="*/ 57 w 129"/>
                <a:gd name="T9" fmla="*/ 90 h 256"/>
                <a:gd name="T10" fmla="*/ 120 w 129"/>
                <a:gd name="T11" fmla="*/ 99 h 256"/>
                <a:gd name="T12" fmla="*/ 129 w 129"/>
                <a:gd name="T13" fmla="*/ 72 h 256"/>
                <a:gd name="T14" fmla="*/ 23 w 129"/>
                <a:gd name="T15" fmla="*/ 0 h 256"/>
                <a:gd name="T16" fmla="*/ 20 w 129"/>
                <a:gd name="T17" fmla="*/ 58 h 256"/>
                <a:gd name="T18" fmla="*/ 3 w 129"/>
                <a:gd name="T19" fmla="*/ 128 h 256"/>
                <a:gd name="T20" fmla="*/ 20 w 129"/>
                <a:gd name="T21" fmla="*/ 198 h 256"/>
                <a:gd name="T22" fmla="*/ 23 w 129"/>
                <a:gd name="T23" fmla="*/ 256 h 256"/>
                <a:gd name="T24" fmla="*/ 129 w 129"/>
                <a:gd name="T25" fmla="*/ 184 h 256"/>
                <a:gd name="T26" fmla="*/ 120 w 129"/>
                <a:gd name="T27" fmla="*/ 158 h 256"/>
                <a:gd name="T28" fmla="*/ 57 w 129"/>
                <a:gd name="T29" fmla="*/ 16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256">
                  <a:moveTo>
                    <a:pt x="57" y="166"/>
                  </a:moveTo>
                  <a:cubicBezTo>
                    <a:pt x="52" y="148"/>
                    <a:pt x="90" y="141"/>
                    <a:pt x="117" y="138"/>
                  </a:cubicBezTo>
                  <a:cubicBezTo>
                    <a:pt x="117" y="135"/>
                    <a:pt x="117" y="131"/>
                    <a:pt x="117" y="128"/>
                  </a:cubicBezTo>
                  <a:cubicBezTo>
                    <a:pt x="117" y="125"/>
                    <a:pt x="117" y="122"/>
                    <a:pt x="117" y="118"/>
                  </a:cubicBezTo>
                  <a:cubicBezTo>
                    <a:pt x="90" y="115"/>
                    <a:pt x="52" y="108"/>
                    <a:pt x="57" y="90"/>
                  </a:cubicBezTo>
                  <a:cubicBezTo>
                    <a:pt x="62" y="73"/>
                    <a:pt x="91" y="83"/>
                    <a:pt x="120" y="99"/>
                  </a:cubicBezTo>
                  <a:cubicBezTo>
                    <a:pt x="122" y="89"/>
                    <a:pt x="125" y="81"/>
                    <a:pt x="129" y="72"/>
                  </a:cubicBezTo>
                  <a:cubicBezTo>
                    <a:pt x="23" y="0"/>
                    <a:pt x="23" y="0"/>
                    <a:pt x="23" y="0"/>
                  </a:cubicBezTo>
                  <a:cubicBezTo>
                    <a:pt x="23" y="0"/>
                    <a:pt x="0" y="24"/>
                    <a:pt x="20" y="58"/>
                  </a:cubicBezTo>
                  <a:cubicBezTo>
                    <a:pt x="46" y="101"/>
                    <a:pt x="3" y="92"/>
                    <a:pt x="3" y="128"/>
                  </a:cubicBezTo>
                  <a:cubicBezTo>
                    <a:pt x="3" y="164"/>
                    <a:pt x="46" y="155"/>
                    <a:pt x="20" y="198"/>
                  </a:cubicBezTo>
                  <a:cubicBezTo>
                    <a:pt x="0" y="232"/>
                    <a:pt x="23" y="256"/>
                    <a:pt x="23" y="256"/>
                  </a:cubicBezTo>
                  <a:cubicBezTo>
                    <a:pt x="129" y="184"/>
                    <a:pt x="129" y="184"/>
                    <a:pt x="129" y="184"/>
                  </a:cubicBezTo>
                  <a:cubicBezTo>
                    <a:pt x="125" y="176"/>
                    <a:pt x="122" y="167"/>
                    <a:pt x="120" y="158"/>
                  </a:cubicBezTo>
                  <a:cubicBezTo>
                    <a:pt x="91" y="173"/>
                    <a:pt x="62" y="183"/>
                    <a:pt x="57"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sp>
          <p:nvSpPr>
            <p:cNvPr id="52" name="Oval 395"/>
            <p:cNvSpPr>
              <a:spLocks noChangeArrowheads="1"/>
            </p:cNvSpPr>
            <p:nvPr/>
          </p:nvSpPr>
          <p:spPr bwMode="auto">
            <a:xfrm>
              <a:off x="8775700" y="7581900"/>
              <a:ext cx="757238" cy="7588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solidFill>
                  <a:srgbClr val="4D4D4D"/>
                </a:solidFill>
                <a:latin typeface="微软雅黑" panose="020B0503020204020204" pitchFamily="34" charset="-122"/>
                <a:ea typeface="微软雅黑" panose="020B0503020204020204" pitchFamily="34" charset="-122"/>
              </a:endParaRPr>
            </a:p>
          </p:txBody>
        </p:sp>
      </p:grpSp>
      <p:sp>
        <p:nvSpPr>
          <p:cNvPr id="53" name="矩形 1"/>
          <p:cNvSpPr>
            <a:spLocks noChangeArrowheads="1"/>
          </p:cNvSpPr>
          <p:nvPr/>
        </p:nvSpPr>
        <p:spPr bwMode="auto">
          <a:xfrm>
            <a:off x="1432675" y="5054854"/>
            <a:ext cx="24881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Fill in the description</a:t>
            </a:r>
          </a:p>
        </p:txBody>
      </p:sp>
      <p:sp>
        <p:nvSpPr>
          <p:cNvPr id="55" name="矩形 1"/>
          <p:cNvSpPr>
            <a:spLocks noChangeArrowheads="1"/>
          </p:cNvSpPr>
          <p:nvPr/>
        </p:nvSpPr>
        <p:spPr bwMode="auto">
          <a:xfrm>
            <a:off x="5078520" y="5362173"/>
            <a:ext cx="2301205"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p>
        </p:txBody>
      </p:sp>
      <p:sp>
        <p:nvSpPr>
          <p:cNvPr id="56" name="矩形 1"/>
          <p:cNvSpPr>
            <a:spLocks noChangeArrowheads="1"/>
          </p:cNvSpPr>
          <p:nvPr/>
        </p:nvSpPr>
        <p:spPr bwMode="auto">
          <a:xfrm>
            <a:off x="4985070" y="5054854"/>
            <a:ext cx="24881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Fill in the description</a:t>
            </a:r>
          </a:p>
        </p:txBody>
      </p:sp>
      <p:sp>
        <p:nvSpPr>
          <p:cNvPr id="58" name="矩形 1"/>
          <p:cNvSpPr>
            <a:spLocks noChangeArrowheads="1"/>
          </p:cNvSpPr>
          <p:nvPr/>
        </p:nvSpPr>
        <p:spPr bwMode="auto">
          <a:xfrm>
            <a:off x="8630915" y="5362173"/>
            <a:ext cx="2301205"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p>
        </p:txBody>
      </p:sp>
      <p:sp>
        <p:nvSpPr>
          <p:cNvPr id="59" name="矩形 1"/>
          <p:cNvSpPr>
            <a:spLocks noChangeArrowheads="1"/>
          </p:cNvSpPr>
          <p:nvPr/>
        </p:nvSpPr>
        <p:spPr bwMode="auto">
          <a:xfrm>
            <a:off x="8537465" y="5054854"/>
            <a:ext cx="24881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Fill in the description</a:t>
            </a:r>
          </a:p>
        </p:txBody>
      </p:sp>
      <p:cxnSp>
        <p:nvCxnSpPr>
          <p:cNvPr id="61" name="直接连接符 60"/>
          <p:cNvCxnSpPr/>
          <p:nvPr/>
        </p:nvCxnSpPr>
        <p:spPr>
          <a:xfrm>
            <a:off x="3753107" y="4141354"/>
            <a:ext cx="1382787" cy="0"/>
          </a:xfrm>
          <a:prstGeom prst="line">
            <a:avLst/>
          </a:prstGeom>
          <a:ln>
            <a:solidFill>
              <a:srgbClr val="596784"/>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7379725" y="4141354"/>
            <a:ext cx="1382787" cy="0"/>
          </a:xfrm>
          <a:prstGeom prst="line">
            <a:avLst/>
          </a:prstGeom>
          <a:ln>
            <a:solidFill>
              <a:srgbClr val="596784"/>
            </a:solidFill>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394446" y="0"/>
            <a:ext cx="5182389" cy="994611"/>
            <a:chOff x="394446" y="0"/>
            <a:chExt cx="5182389" cy="994611"/>
          </a:xfrm>
        </p:grpSpPr>
        <p:sp>
          <p:nvSpPr>
            <p:cNvPr id="66" name="文本框 65">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67" name="矩形 66">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68" name="组合 67"/>
            <p:cNvGrpSpPr/>
            <p:nvPr/>
          </p:nvGrpSpPr>
          <p:grpSpPr>
            <a:xfrm>
              <a:off x="394446" y="0"/>
              <a:ext cx="666734" cy="994611"/>
              <a:chOff x="514366" y="0"/>
              <a:chExt cx="666734" cy="994611"/>
            </a:xfrm>
          </p:grpSpPr>
          <p:sp>
            <p:nvSpPr>
              <p:cNvPr id="69" name="矩形 68"/>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TextBox 48"/>
              <p:cNvSpPr txBox="1"/>
              <p:nvPr/>
            </p:nvSpPr>
            <p:spPr>
              <a:xfrm>
                <a:off x="514366" y="97195"/>
                <a:ext cx="666734" cy="800219"/>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4</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1072149842"/>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0000">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14:bounceEnd="60000">
                                          <p:cBhvr additive="base">
                                            <p:cTn id="7" dur="5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1050"/>
                                </p:stCondLst>
                                <p:childTnLst>
                                  <p:par>
                                    <p:cTn id="10" presetID="4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2050"/>
                                </p:stCondLst>
                                <p:childTnLst>
                                  <p:par>
                                    <p:cTn id="16" presetID="23" presetClass="entr" presetSubtype="32"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p:cTn id="18" dur="500" fill="hold"/>
                                            <p:tgtEl>
                                              <p:spTgt spid="54"/>
                                            </p:tgtEl>
                                            <p:attrNameLst>
                                              <p:attrName>ppt_w</p:attrName>
                                            </p:attrNameLst>
                                          </p:cBhvr>
                                          <p:tavLst>
                                            <p:tav tm="0">
                                              <p:val>
                                                <p:strVal val="4*#ppt_w"/>
                                              </p:val>
                                            </p:tav>
                                            <p:tav tm="100000">
                                              <p:val>
                                                <p:strVal val="#ppt_w"/>
                                              </p:val>
                                            </p:tav>
                                          </p:tavLst>
                                        </p:anim>
                                        <p:anim calcmode="lin" valueType="num">
                                          <p:cBhvr>
                                            <p:cTn id="19" dur="500" fill="hold"/>
                                            <p:tgtEl>
                                              <p:spTgt spid="54"/>
                                            </p:tgtEl>
                                            <p:attrNameLst>
                                              <p:attrName>ppt_h</p:attrName>
                                            </p:attrNameLst>
                                          </p:cBhvr>
                                          <p:tavLst>
                                            <p:tav tm="0">
                                              <p:val>
                                                <p:strVal val="4*#ppt_h"/>
                                              </p:val>
                                            </p:tav>
                                            <p:tav tm="100000">
                                              <p:val>
                                                <p:strVal val="#ppt_h"/>
                                              </p:val>
                                            </p:tav>
                                          </p:tavLst>
                                        </p:anim>
                                      </p:childTnLst>
                                    </p:cTn>
                                  </p:par>
                                  <p:par>
                                    <p:cTn id="20" presetID="53" presetClass="entr" presetSubtype="16"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childTnLst>
                              </p:cTn>
                            </p:par>
                            <p:par>
                              <p:cTn id="25" fill="hold">
                                <p:stCondLst>
                                  <p:cond delay="2550"/>
                                </p:stCondLst>
                                <p:childTnLst>
                                  <p:par>
                                    <p:cTn id="26" presetID="23" presetClass="entr" presetSubtype="32"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ppt_w</p:attrName>
                                            </p:attrNameLst>
                                          </p:cBhvr>
                                          <p:tavLst>
                                            <p:tav tm="0">
                                              <p:val>
                                                <p:strVal val="4*#ppt_w"/>
                                              </p:val>
                                            </p:tav>
                                            <p:tav tm="100000">
                                              <p:val>
                                                <p:strVal val="#ppt_w"/>
                                              </p:val>
                                            </p:tav>
                                          </p:tavLst>
                                        </p:anim>
                                        <p:anim calcmode="lin" valueType="num">
                                          <p:cBhvr>
                                            <p:cTn id="29" dur="500" fill="hold"/>
                                            <p:tgtEl>
                                              <p:spTgt spid="57"/>
                                            </p:tgtEl>
                                            <p:attrNameLst>
                                              <p:attrName>ppt_h</p:attrName>
                                            </p:attrNameLst>
                                          </p:cBhvr>
                                          <p:tavLst>
                                            <p:tav tm="0">
                                              <p:val>
                                                <p:strVal val="4*#ppt_h"/>
                                              </p:val>
                                            </p:tav>
                                            <p:tav tm="100000">
                                              <p:val>
                                                <p:strVal val="#ppt_h"/>
                                              </p:val>
                                            </p:tav>
                                          </p:tavLst>
                                        </p:anim>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22" presetClass="entr" presetSubtype="4"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par>
                              <p:cTn id="38" fill="hold">
                                <p:stCondLst>
                                  <p:cond delay="3050"/>
                                </p:stCondLst>
                                <p:childTnLst>
                                  <p:par>
                                    <p:cTn id="39" presetID="23" presetClass="entr" presetSubtype="32" fill="hold" grpId="0" nodeType="after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strVal val="4*#ppt_w"/>
                                              </p:val>
                                            </p:tav>
                                            <p:tav tm="100000">
                                              <p:val>
                                                <p:strVal val="#ppt_w"/>
                                              </p:val>
                                            </p:tav>
                                          </p:tavLst>
                                        </p:anim>
                                        <p:anim calcmode="lin" valueType="num">
                                          <p:cBhvr>
                                            <p:cTn id="42" dur="500" fill="hold"/>
                                            <p:tgtEl>
                                              <p:spTgt spid="60"/>
                                            </p:tgtEl>
                                            <p:attrNameLst>
                                              <p:attrName>ppt_h</p:attrName>
                                            </p:attrNameLst>
                                          </p:cBhvr>
                                          <p:tavLst>
                                            <p:tav tm="0">
                                              <p:val>
                                                <p:strVal val="4*#ppt_h"/>
                                              </p:val>
                                            </p:tav>
                                            <p:tav tm="100000">
                                              <p:val>
                                                <p:strVal val="#ppt_h"/>
                                              </p:val>
                                            </p:tav>
                                          </p:tavLst>
                                        </p:anim>
                                      </p:childTnLst>
                                    </p:cTn>
                                  </p:par>
                                  <p:par>
                                    <p:cTn id="43" presetID="5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par>
                                    <p:cTn id="48" presetID="22" presetClass="entr" presetSubtype="4" fill="hold"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wipe(down)">
                                          <p:cBhvr>
                                            <p:cTn id="50" dur="500"/>
                                            <p:tgtEl>
                                              <p:spTgt spid="62"/>
                                            </p:tgtEl>
                                          </p:cBhvr>
                                        </p:animEffect>
                                      </p:childTnLst>
                                    </p:cTn>
                                  </p:par>
                                </p:childTnLst>
                              </p:cTn>
                            </p:par>
                            <p:par>
                              <p:cTn id="51" fill="hold">
                                <p:stCondLst>
                                  <p:cond delay="35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53"/>
                                            </p:tgtEl>
                                            <p:attrNameLst>
                                              <p:attrName>style.visibility</p:attrName>
                                            </p:attrNameLst>
                                          </p:cBhvr>
                                          <p:to>
                                            <p:strVal val="visible"/>
                                          </p:to>
                                        </p:set>
                                        <p:anim calcmode="lin" valueType="num">
                                          <p:cBhvr>
                                            <p:cTn id="54"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53"/>
                                            </p:tgtEl>
                                            <p:attrNameLst>
                                              <p:attrName>ppt_y</p:attrName>
                                            </p:attrNameLst>
                                          </p:cBhvr>
                                          <p:tavLst>
                                            <p:tav tm="0">
                                              <p:val>
                                                <p:strVal val="#ppt_y"/>
                                              </p:val>
                                            </p:tav>
                                            <p:tav tm="100000">
                                              <p:val>
                                                <p:strVal val="#ppt_y"/>
                                              </p:val>
                                            </p:tav>
                                          </p:tavLst>
                                        </p:anim>
                                        <p:anim calcmode="lin" valueType="num">
                                          <p:cBhvr>
                                            <p:cTn id="56"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53"/>
                                            </p:tgtEl>
                                          </p:cBhvr>
                                        </p:animEffect>
                                      </p:childTnLst>
                                    </p:cTn>
                                  </p:par>
                                  <p:par>
                                    <p:cTn id="59" presetID="42"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56"/>
                                            </p:tgtEl>
                                            <p:attrNameLst>
                                              <p:attrName>ppt_y</p:attrName>
                                            </p:attrNameLst>
                                          </p:cBhvr>
                                          <p:tavLst>
                                            <p:tav tm="0">
                                              <p:val>
                                                <p:strVal val="#ppt_y"/>
                                              </p:val>
                                            </p:tav>
                                            <p:tav tm="100000">
                                              <p:val>
                                                <p:strVal val="#ppt_y"/>
                                              </p:val>
                                            </p:tav>
                                          </p:tavLst>
                                        </p:anim>
                                        <p:anim calcmode="lin" valueType="num">
                                          <p:cBhvr>
                                            <p:cTn id="69"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56"/>
                                            </p:tgtEl>
                                          </p:cBhvr>
                                        </p:animEffect>
                                      </p:childTnLst>
                                    </p:cTn>
                                  </p:par>
                                  <p:par>
                                    <p:cTn id="72" presetID="42" presetClass="entr" presetSubtype="0" fill="hold" grpId="0" nodeType="with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fade">
                                          <p:cBhvr>
                                            <p:cTn id="74" dur="1000"/>
                                            <p:tgtEl>
                                              <p:spTgt spid="55"/>
                                            </p:tgtEl>
                                          </p:cBhvr>
                                        </p:animEffect>
                                        <p:anim calcmode="lin" valueType="num">
                                          <p:cBhvr>
                                            <p:cTn id="75" dur="1000" fill="hold"/>
                                            <p:tgtEl>
                                              <p:spTgt spid="55"/>
                                            </p:tgtEl>
                                            <p:attrNameLst>
                                              <p:attrName>ppt_x</p:attrName>
                                            </p:attrNameLst>
                                          </p:cBhvr>
                                          <p:tavLst>
                                            <p:tav tm="0">
                                              <p:val>
                                                <p:strVal val="#ppt_x"/>
                                              </p:val>
                                            </p:tav>
                                            <p:tav tm="100000">
                                              <p:val>
                                                <p:strVal val="#ppt_x"/>
                                              </p:val>
                                            </p:tav>
                                          </p:tavLst>
                                        </p:anim>
                                        <p:anim calcmode="lin" valueType="num">
                                          <p:cBhvr>
                                            <p:cTn id="76" dur="1000" fill="hold"/>
                                            <p:tgtEl>
                                              <p:spTgt spid="55"/>
                                            </p:tgtEl>
                                            <p:attrNameLst>
                                              <p:attrName>ppt_y</p:attrName>
                                            </p:attrNameLst>
                                          </p:cBhvr>
                                          <p:tavLst>
                                            <p:tav tm="0">
                                              <p:val>
                                                <p:strVal val="#ppt_y+.1"/>
                                              </p:val>
                                            </p:tav>
                                            <p:tav tm="100000">
                                              <p:val>
                                                <p:strVal val="#ppt_y"/>
                                              </p:val>
                                            </p:tav>
                                          </p:tavLst>
                                        </p:anim>
                                      </p:childTnLst>
                                    </p:cTn>
                                  </p:par>
                                </p:childTnLst>
                              </p:cTn>
                            </p:par>
                            <p:par>
                              <p:cTn id="77" fill="hold">
                                <p:stCondLst>
                                  <p:cond delay="645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59"/>
                                            </p:tgtEl>
                                            <p:attrNameLst>
                                              <p:attrName>style.visibility</p:attrName>
                                            </p:attrNameLst>
                                          </p:cBhvr>
                                          <p:to>
                                            <p:strVal val="visible"/>
                                          </p:to>
                                        </p:set>
                                        <p:anim calcmode="lin" valueType="num">
                                          <p:cBhvr>
                                            <p:cTn id="80"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59"/>
                                            </p:tgtEl>
                                            <p:attrNameLst>
                                              <p:attrName>ppt_y</p:attrName>
                                            </p:attrNameLst>
                                          </p:cBhvr>
                                          <p:tavLst>
                                            <p:tav tm="0">
                                              <p:val>
                                                <p:strVal val="#ppt_y"/>
                                              </p:val>
                                            </p:tav>
                                            <p:tav tm="100000">
                                              <p:val>
                                                <p:strVal val="#ppt_y"/>
                                              </p:val>
                                            </p:tav>
                                          </p:tavLst>
                                        </p:anim>
                                        <p:anim calcmode="lin" valueType="num">
                                          <p:cBhvr>
                                            <p:cTn id="82"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59"/>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1000"/>
                                            <p:tgtEl>
                                              <p:spTgt spid="58"/>
                                            </p:tgtEl>
                                          </p:cBhvr>
                                        </p:animEffect>
                                        <p:anim calcmode="lin" valueType="num">
                                          <p:cBhvr>
                                            <p:cTn id="88" dur="1000" fill="hold"/>
                                            <p:tgtEl>
                                              <p:spTgt spid="58"/>
                                            </p:tgtEl>
                                            <p:attrNameLst>
                                              <p:attrName>ppt_x</p:attrName>
                                            </p:attrNameLst>
                                          </p:cBhvr>
                                          <p:tavLst>
                                            <p:tav tm="0">
                                              <p:val>
                                                <p:strVal val="#ppt_x"/>
                                              </p:val>
                                            </p:tav>
                                            <p:tav tm="100000">
                                              <p:val>
                                                <p:strVal val="#ppt_x"/>
                                              </p:val>
                                            </p:tav>
                                          </p:tavLst>
                                        </p:anim>
                                        <p:anim calcmode="lin" valueType="num">
                                          <p:cBhvr>
                                            <p:cTn id="8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54" grpId="0" animBg="1"/>
          <p:bldP spid="57" grpId="0" animBg="1"/>
          <p:bldP spid="60" grpId="0" animBg="1"/>
          <p:bldP spid="48" grpId="0"/>
          <p:bldP spid="53" grpId="0"/>
          <p:bldP spid="55" grpId="0"/>
          <p:bldP spid="56" grpId="0"/>
          <p:bldP spid="58" grpId="0"/>
          <p:bldP spid="5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1050"/>
                                </p:stCondLst>
                                <p:childTnLst>
                                  <p:par>
                                    <p:cTn id="10" presetID="4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2050"/>
                                </p:stCondLst>
                                <p:childTnLst>
                                  <p:par>
                                    <p:cTn id="16" presetID="23" presetClass="entr" presetSubtype="32"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 calcmode="lin" valueType="num">
                                          <p:cBhvr>
                                            <p:cTn id="18" dur="500" fill="hold"/>
                                            <p:tgtEl>
                                              <p:spTgt spid="54"/>
                                            </p:tgtEl>
                                            <p:attrNameLst>
                                              <p:attrName>ppt_w</p:attrName>
                                            </p:attrNameLst>
                                          </p:cBhvr>
                                          <p:tavLst>
                                            <p:tav tm="0">
                                              <p:val>
                                                <p:strVal val="4*#ppt_w"/>
                                              </p:val>
                                            </p:tav>
                                            <p:tav tm="100000">
                                              <p:val>
                                                <p:strVal val="#ppt_w"/>
                                              </p:val>
                                            </p:tav>
                                          </p:tavLst>
                                        </p:anim>
                                        <p:anim calcmode="lin" valueType="num">
                                          <p:cBhvr>
                                            <p:cTn id="19" dur="500" fill="hold"/>
                                            <p:tgtEl>
                                              <p:spTgt spid="54"/>
                                            </p:tgtEl>
                                            <p:attrNameLst>
                                              <p:attrName>ppt_h</p:attrName>
                                            </p:attrNameLst>
                                          </p:cBhvr>
                                          <p:tavLst>
                                            <p:tav tm="0">
                                              <p:val>
                                                <p:strVal val="4*#ppt_h"/>
                                              </p:val>
                                            </p:tav>
                                            <p:tav tm="100000">
                                              <p:val>
                                                <p:strVal val="#ppt_h"/>
                                              </p:val>
                                            </p:tav>
                                          </p:tavLst>
                                        </p:anim>
                                      </p:childTnLst>
                                    </p:cTn>
                                  </p:par>
                                  <p:par>
                                    <p:cTn id="20" presetID="53" presetClass="entr" presetSubtype="16"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childTnLst>
                              </p:cTn>
                            </p:par>
                            <p:par>
                              <p:cTn id="25" fill="hold">
                                <p:stCondLst>
                                  <p:cond delay="2550"/>
                                </p:stCondLst>
                                <p:childTnLst>
                                  <p:par>
                                    <p:cTn id="26" presetID="23" presetClass="entr" presetSubtype="32"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ppt_w</p:attrName>
                                            </p:attrNameLst>
                                          </p:cBhvr>
                                          <p:tavLst>
                                            <p:tav tm="0">
                                              <p:val>
                                                <p:strVal val="4*#ppt_w"/>
                                              </p:val>
                                            </p:tav>
                                            <p:tav tm="100000">
                                              <p:val>
                                                <p:strVal val="#ppt_w"/>
                                              </p:val>
                                            </p:tav>
                                          </p:tavLst>
                                        </p:anim>
                                        <p:anim calcmode="lin" valueType="num">
                                          <p:cBhvr>
                                            <p:cTn id="29" dur="500" fill="hold"/>
                                            <p:tgtEl>
                                              <p:spTgt spid="57"/>
                                            </p:tgtEl>
                                            <p:attrNameLst>
                                              <p:attrName>ppt_h</p:attrName>
                                            </p:attrNameLst>
                                          </p:cBhvr>
                                          <p:tavLst>
                                            <p:tav tm="0">
                                              <p:val>
                                                <p:strVal val="4*#ppt_h"/>
                                              </p:val>
                                            </p:tav>
                                            <p:tav tm="100000">
                                              <p:val>
                                                <p:strVal val="#ppt_h"/>
                                              </p:val>
                                            </p:tav>
                                          </p:tavLst>
                                        </p:anim>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22" presetClass="entr" presetSubtype="4"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par>
                              <p:cTn id="38" fill="hold">
                                <p:stCondLst>
                                  <p:cond delay="3050"/>
                                </p:stCondLst>
                                <p:childTnLst>
                                  <p:par>
                                    <p:cTn id="39" presetID="23" presetClass="entr" presetSubtype="32" fill="hold" grpId="0" nodeType="after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strVal val="4*#ppt_w"/>
                                              </p:val>
                                            </p:tav>
                                            <p:tav tm="100000">
                                              <p:val>
                                                <p:strVal val="#ppt_w"/>
                                              </p:val>
                                            </p:tav>
                                          </p:tavLst>
                                        </p:anim>
                                        <p:anim calcmode="lin" valueType="num">
                                          <p:cBhvr>
                                            <p:cTn id="42" dur="500" fill="hold"/>
                                            <p:tgtEl>
                                              <p:spTgt spid="60"/>
                                            </p:tgtEl>
                                            <p:attrNameLst>
                                              <p:attrName>ppt_h</p:attrName>
                                            </p:attrNameLst>
                                          </p:cBhvr>
                                          <p:tavLst>
                                            <p:tav tm="0">
                                              <p:val>
                                                <p:strVal val="4*#ppt_h"/>
                                              </p:val>
                                            </p:tav>
                                            <p:tav tm="100000">
                                              <p:val>
                                                <p:strVal val="#ppt_h"/>
                                              </p:val>
                                            </p:tav>
                                          </p:tavLst>
                                        </p:anim>
                                      </p:childTnLst>
                                    </p:cTn>
                                  </p:par>
                                  <p:par>
                                    <p:cTn id="43" presetID="5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par>
                                    <p:cTn id="48" presetID="22" presetClass="entr" presetSubtype="4" fill="hold"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wipe(down)">
                                          <p:cBhvr>
                                            <p:cTn id="50" dur="500"/>
                                            <p:tgtEl>
                                              <p:spTgt spid="62"/>
                                            </p:tgtEl>
                                          </p:cBhvr>
                                        </p:animEffect>
                                      </p:childTnLst>
                                    </p:cTn>
                                  </p:par>
                                </p:childTnLst>
                              </p:cTn>
                            </p:par>
                            <p:par>
                              <p:cTn id="51" fill="hold">
                                <p:stCondLst>
                                  <p:cond delay="35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53"/>
                                            </p:tgtEl>
                                            <p:attrNameLst>
                                              <p:attrName>style.visibility</p:attrName>
                                            </p:attrNameLst>
                                          </p:cBhvr>
                                          <p:to>
                                            <p:strVal val="visible"/>
                                          </p:to>
                                        </p:set>
                                        <p:anim calcmode="lin" valueType="num">
                                          <p:cBhvr>
                                            <p:cTn id="54"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53"/>
                                            </p:tgtEl>
                                            <p:attrNameLst>
                                              <p:attrName>ppt_y</p:attrName>
                                            </p:attrNameLst>
                                          </p:cBhvr>
                                          <p:tavLst>
                                            <p:tav tm="0">
                                              <p:val>
                                                <p:strVal val="#ppt_y"/>
                                              </p:val>
                                            </p:tav>
                                            <p:tav tm="100000">
                                              <p:val>
                                                <p:strVal val="#ppt_y"/>
                                              </p:val>
                                            </p:tav>
                                          </p:tavLst>
                                        </p:anim>
                                        <p:anim calcmode="lin" valueType="num">
                                          <p:cBhvr>
                                            <p:cTn id="56"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53"/>
                                            </p:tgtEl>
                                          </p:cBhvr>
                                        </p:animEffect>
                                      </p:childTnLst>
                                    </p:cTn>
                                  </p:par>
                                  <p:par>
                                    <p:cTn id="59" presetID="42"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56"/>
                                            </p:tgtEl>
                                            <p:attrNameLst>
                                              <p:attrName>ppt_y</p:attrName>
                                            </p:attrNameLst>
                                          </p:cBhvr>
                                          <p:tavLst>
                                            <p:tav tm="0">
                                              <p:val>
                                                <p:strVal val="#ppt_y"/>
                                              </p:val>
                                            </p:tav>
                                            <p:tav tm="100000">
                                              <p:val>
                                                <p:strVal val="#ppt_y"/>
                                              </p:val>
                                            </p:tav>
                                          </p:tavLst>
                                        </p:anim>
                                        <p:anim calcmode="lin" valueType="num">
                                          <p:cBhvr>
                                            <p:cTn id="69"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56"/>
                                            </p:tgtEl>
                                          </p:cBhvr>
                                        </p:animEffect>
                                      </p:childTnLst>
                                    </p:cTn>
                                  </p:par>
                                  <p:par>
                                    <p:cTn id="72" presetID="42" presetClass="entr" presetSubtype="0" fill="hold" grpId="0" nodeType="with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fade">
                                          <p:cBhvr>
                                            <p:cTn id="74" dur="1000"/>
                                            <p:tgtEl>
                                              <p:spTgt spid="55"/>
                                            </p:tgtEl>
                                          </p:cBhvr>
                                        </p:animEffect>
                                        <p:anim calcmode="lin" valueType="num">
                                          <p:cBhvr>
                                            <p:cTn id="75" dur="1000" fill="hold"/>
                                            <p:tgtEl>
                                              <p:spTgt spid="55"/>
                                            </p:tgtEl>
                                            <p:attrNameLst>
                                              <p:attrName>ppt_x</p:attrName>
                                            </p:attrNameLst>
                                          </p:cBhvr>
                                          <p:tavLst>
                                            <p:tav tm="0">
                                              <p:val>
                                                <p:strVal val="#ppt_x"/>
                                              </p:val>
                                            </p:tav>
                                            <p:tav tm="100000">
                                              <p:val>
                                                <p:strVal val="#ppt_x"/>
                                              </p:val>
                                            </p:tav>
                                          </p:tavLst>
                                        </p:anim>
                                        <p:anim calcmode="lin" valueType="num">
                                          <p:cBhvr>
                                            <p:cTn id="76" dur="1000" fill="hold"/>
                                            <p:tgtEl>
                                              <p:spTgt spid="55"/>
                                            </p:tgtEl>
                                            <p:attrNameLst>
                                              <p:attrName>ppt_y</p:attrName>
                                            </p:attrNameLst>
                                          </p:cBhvr>
                                          <p:tavLst>
                                            <p:tav tm="0">
                                              <p:val>
                                                <p:strVal val="#ppt_y+.1"/>
                                              </p:val>
                                            </p:tav>
                                            <p:tav tm="100000">
                                              <p:val>
                                                <p:strVal val="#ppt_y"/>
                                              </p:val>
                                            </p:tav>
                                          </p:tavLst>
                                        </p:anim>
                                      </p:childTnLst>
                                    </p:cTn>
                                  </p:par>
                                </p:childTnLst>
                              </p:cTn>
                            </p:par>
                            <p:par>
                              <p:cTn id="77" fill="hold">
                                <p:stCondLst>
                                  <p:cond delay="645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59"/>
                                            </p:tgtEl>
                                            <p:attrNameLst>
                                              <p:attrName>style.visibility</p:attrName>
                                            </p:attrNameLst>
                                          </p:cBhvr>
                                          <p:to>
                                            <p:strVal val="visible"/>
                                          </p:to>
                                        </p:set>
                                        <p:anim calcmode="lin" valueType="num">
                                          <p:cBhvr>
                                            <p:cTn id="80"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59"/>
                                            </p:tgtEl>
                                            <p:attrNameLst>
                                              <p:attrName>ppt_y</p:attrName>
                                            </p:attrNameLst>
                                          </p:cBhvr>
                                          <p:tavLst>
                                            <p:tav tm="0">
                                              <p:val>
                                                <p:strVal val="#ppt_y"/>
                                              </p:val>
                                            </p:tav>
                                            <p:tav tm="100000">
                                              <p:val>
                                                <p:strVal val="#ppt_y"/>
                                              </p:val>
                                            </p:tav>
                                          </p:tavLst>
                                        </p:anim>
                                        <p:anim calcmode="lin" valueType="num">
                                          <p:cBhvr>
                                            <p:cTn id="82"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59"/>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1000"/>
                                            <p:tgtEl>
                                              <p:spTgt spid="58"/>
                                            </p:tgtEl>
                                          </p:cBhvr>
                                        </p:animEffect>
                                        <p:anim calcmode="lin" valueType="num">
                                          <p:cBhvr>
                                            <p:cTn id="88" dur="1000" fill="hold"/>
                                            <p:tgtEl>
                                              <p:spTgt spid="58"/>
                                            </p:tgtEl>
                                            <p:attrNameLst>
                                              <p:attrName>ppt_x</p:attrName>
                                            </p:attrNameLst>
                                          </p:cBhvr>
                                          <p:tavLst>
                                            <p:tav tm="0">
                                              <p:val>
                                                <p:strVal val="#ppt_x"/>
                                              </p:val>
                                            </p:tav>
                                            <p:tav tm="100000">
                                              <p:val>
                                                <p:strVal val="#ppt_x"/>
                                              </p:val>
                                            </p:tav>
                                          </p:tavLst>
                                        </p:anim>
                                        <p:anim calcmode="lin" valueType="num">
                                          <p:cBhvr>
                                            <p:cTn id="8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54" grpId="0" animBg="1"/>
          <p:bldP spid="57" grpId="0" animBg="1"/>
          <p:bldP spid="60" grpId="0" animBg="1"/>
          <p:bldP spid="48" grpId="0"/>
          <p:bldP spid="53" grpId="0"/>
          <p:bldP spid="55" grpId="0"/>
          <p:bldP spid="56" grpId="0"/>
          <p:bldP spid="58" grpId="0"/>
          <p:bldP spid="59"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987338" y="1651527"/>
            <a:ext cx="6293239" cy="1091323"/>
            <a:chOff x="6450809" y="2982821"/>
            <a:chExt cx="5701174" cy="818493"/>
          </a:xfrm>
        </p:grpSpPr>
        <p:sp>
          <p:nvSpPr>
            <p:cNvPr id="24" name="TextBox 27"/>
            <p:cNvSpPr>
              <a:spLocks noChangeArrowheads="1"/>
            </p:cNvSpPr>
            <p:nvPr/>
          </p:nvSpPr>
          <p:spPr bwMode="auto">
            <a:xfrm>
              <a:off x="6450809" y="3287147"/>
              <a:ext cx="5701174" cy="51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605" tIns="81303" rIns="162605" bIns="81303">
              <a:spAutoFit/>
            </a:bodyPr>
            <a:lstStyle/>
            <a:p>
              <a:pPr>
                <a:lnSpc>
                  <a:spcPct val="150000"/>
                </a:lnSpc>
              </a:pPr>
              <a:r>
                <a:rPr kumimoji="1"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a:t>
              </a:r>
              <a:r>
                <a:rPr kumimoji="1" lang="en-US" altLang="zh-CN" sz="1200" dirty="0" err="1">
                  <a:solidFill>
                    <a:schemeClr val="tx1">
                      <a:lumMod val="50000"/>
                      <a:lumOff val="50000"/>
                    </a:schemeClr>
                  </a:solidFill>
                  <a:latin typeface="微软雅黑" panose="020B0503020204020204" pitchFamily="34" charset="-122"/>
                  <a:ea typeface="微软雅黑" panose="020B0503020204020204" pitchFamily="34" charset="-122"/>
                </a:rPr>
                <a:t>etc.Click</a:t>
              </a:r>
              <a:r>
                <a:rPr kumimoji="1"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 here to add text content, such as keywords, some brief introductions, etc.</a:t>
              </a:r>
            </a:p>
          </p:txBody>
        </p:sp>
        <p:sp>
          <p:nvSpPr>
            <p:cNvPr id="25" name="文本框 71"/>
            <p:cNvSpPr txBox="1"/>
            <p:nvPr/>
          </p:nvSpPr>
          <p:spPr>
            <a:xfrm>
              <a:off x="6516216" y="2982821"/>
              <a:ext cx="2453549" cy="313643"/>
            </a:xfrm>
            <a:prstGeom prst="rect">
              <a:avLst/>
            </a:prstGeom>
            <a:noFill/>
          </p:spPr>
          <p:txBody>
            <a:bodyPr wrap="square" rtlCol="0">
              <a:spAutoFit/>
            </a:bodyPr>
            <a:lstStyle/>
            <a:p>
              <a:pPr>
                <a:lnSpc>
                  <a:spcPct val="150000"/>
                </a:lnSpc>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Add title text</a:t>
              </a:r>
            </a:p>
          </p:txBody>
        </p:sp>
      </p:grpSp>
      <p:sp>
        <p:nvSpPr>
          <p:cNvPr id="2" name="泪滴形 1"/>
          <p:cNvSpPr/>
          <p:nvPr/>
        </p:nvSpPr>
        <p:spPr>
          <a:xfrm rot="8027937">
            <a:off x="1003137" y="2231887"/>
            <a:ext cx="3226731" cy="3226731"/>
          </a:xfrm>
          <a:prstGeom prst="teardrop">
            <a:avLst/>
          </a:prstGeom>
          <a:solidFill>
            <a:srgbClr val="596784"/>
          </a:solidFill>
          <a:ln w="381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rgbClr val="B2B2B2"/>
              </a:solidFill>
              <a:latin typeface="微软雅黑"/>
            </a:endParaRPr>
          </a:p>
        </p:txBody>
      </p:sp>
      <p:sp>
        <p:nvSpPr>
          <p:cNvPr id="3" name="六边形 2"/>
          <p:cNvSpPr/>
          <p:nvPr/>
        </p:nvSpPr>
        <p:spPr>
          <a:xfrm>
            <a:off x="3023659" y="2106707"/>
            <a:ext cx="779607" cy="672075"/>
          </a:xfrm>
          <a:prstGeom prst="hexagon">
            <a:avLst/>
          </a:prstGeom>
          <a:solidFill>
            <a:srgbClr val="596784"/>
          </a:solidFill>
          <a:ln w="50800">
            <a:solidFill>
              <a:schemeClr val="bg1"/>
            </a:solidFill>
          </a:ln>
          <a:effectLst>
            <a:outerShdw blurRad="190500" dist="88900" dir="6660000" algn="tr"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29600" tIns="129600" rIns="130776" bIns="129600" anchor="ctr"/>
          <a:lstStyle/>
          <a:p>
            <a:pPr marL="177796" indent="-177796" algn="ctr"/>
            <a:r>
              <a:rPr lang="en-US" altLang="zh-CN" sz="3600" b="1" dirty="0">
                <a:solidFill>
                  <a:srgbClr val="FFFFFF"/>
                </a:solidFill>
                <a:latin typeface="微软雅黑" panose="020B0503020204020204" pitchFamily="34" charset="-122"/>
                <a:ea typeface="微软雅黑" panose="020B0503020204020204" pitchFamily="34" charset="-122"/>
                <a:cs typeface="Arial" charset="0"/>
              </a:rPr>
              <a:t>A</a:t>
            </a:r>
            <a:endParaRPr lang="zh-CN" altLang="en-US" sz="3600" b="1" dirty="0">
              <a:solidFill>
                <a:srgbClr val="FFFFFF"/>
              </a:solidFill>
              <a:latin typeface="微软雅黑" panose="020B0503020204020204" pitchFamily="34" charset="-122"/>
              <a:ea typeface="微软雅黑" panose="020B0503020204020204" pitchFamily="34" charset="-122"/>
              <a:cs typeface="Arial" charset="0"/>
            </a:endParaRPr>
          </a:p>
        </p:txBody>
      </p:sp>
      <p:sp>
        <p:nvSpPr>
          <p:cNvPr id="21" name="泪滴形 20"/>
          <p:cNvSpPr/>
          <p:nvPr/>
        </p:nvSpPr>
        <p:spPr>
          <a:xfrm rot="8027937">
            <a:off x="3823529" y="3569442"/>
            <a:ext cx="2194064" cy="2194064"/>
          </a:xfrm>
          <a:prstGeom prst="teardrop">
            <a:avLst/>
          </a:prstGeom>
          <a:solidFill>
            <a:srgbClr val="FFB407"/>
          </a:solidFill>
          <a:ln w="38100">
            <a:noFill/>
          </a:ln>
          <a:effectLst>
            <a:outerShdw blurRad="254000" dist="63500" dir="2700000" algn="tl" rotWithShape="0">
              <a:prstClr val="black">
                <a:alpha val="20000"/>
              </a:prstClr>
            </a:outerShdw>
          </a:effectLst>
          <a:scene3d>
            <a:camera prst="orthographicFront"/>
            <a:lightRig rig="twoPt" dir="t"/>
          </a:scene3d>
          <a:sp3d prstMaterial="plastic">
            <a:extrusionClr>
              <a:schemeClr val="accent1"/>
            </a:extrusionClr>
            <a:contourClr>
              <a:schemeClr val="tx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solidFill>
                <a:srgbClr val="FFFFFF"/>
              </a:solidFill>
              <a:latin typeface="微软雅黑"/>
            </a:endParaRPr>
          </a:p>
        </p:txBody>
      </p:sp>
      <p:sp>
        <p:nvSpPr>
          <p:cNvPr id="22" name="六边形 21"/>
          <p:cNvSpPr/>
          <p:nvPr/>
        </p:nvSpPr>
        <p:spPr>
          <a:xfrm>
            <a:off x="5197414" y="3484324"/>
            <a:ext cx="530105" cy="456988"/>
          </a:xfrm>
          <a:prstGeom prst="hexagon">
            <a:avLst/>
          </a:prstGeom>
          <a:solidFill>
            <a:srgbClr val="FFB407"/>
          </a:solidFill>
          <a:ln w="50800">
            <a:solidFill>
              <a:schemeClr val="bg1"/>
            </a:solidFill>
          </a:ln>
          <a:effectLst>
            <a:outerShdw blurRad="190500" dist="88900" dir="6660000" algn="tr"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129600" tIns="129600" rIns="130776" bIns="129600" anchor="ctr"/>
          <a:lstStyle/>
          <a:p>
            <a:pPr marL="177796" indent="-177796" algn="ctr"/>
            <a:r>
              <a:rPr lang="en-US" altLang="zh-CN" sz="2000" b="1" dirty="0">
                <a:solidFill>
                  <a:srgbClr val="FFFFFF"/>
                </a:solidFill>
                <a:latin typeface="微软雅黑" panose="020B0503020204020204" pitchFamily="34" charset="-122"/>
                <a:ea typeface="微软雅黑" panose="020B0503020204020204" pitchFamily="34" charset="-122"/>
                <a:cs typeface="Arial" charset="0"/>
              </a:rPr>
              <a:t>B</a:t>
            </a:r>
            <a:endParaRPr lang="zh-CN" altLang="en-US" sz="2000" b="1" dirty="0">
              <a:solidFill>
                <a:srgbClr val="FFFFFF"/>
              </a:solidFill>
              <a:latin typeface="微软雅黑" panose="020B0503020204020204" pitchFamily="34" charset="-122"/>
              <a:ea typeface="微软雅黑" panose="020B0503020204020204" pitchFamily="34" charset="-122"/>
              <a:cs typeface="Arial" charset="0"/>
            </a:endParaRPr>
          </a:p>
        </p:txBody>
      </p:sp>
      <p:sp>
        <p:nvSpPr>
          <p:cNvPr id="39" name="TextBox 27"/>
          <p:cNvSpPr>
            <a:spLocks noChangeArrowheads="1"/>
          </p:cNvSpPr>
          <p:nvPr/>
        </p:nvSpPr>
        <p:spPr bwMode="auto">
          <a:xfrm>
            <a:off x="1400064" y="3588843"/>
            <a:ext cx="2432877" cy="96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605" tIns="81303" rIns="162605" bIns="81303">
            <a:spAutoFit/>
          </a:bodyPr>
          <a:lstStyle/>
          <a:p>
            <a:pPr>
              <a:lnSpc>
                <a:spcPct val="150000"/>
              </a:lnSpc>
            </a:pPr>
            <a:r>
              <a:rPr kumimoji="1" lang="en-US" altLang="zh-CN" sz="1200" dirty="0">
                <a:solidFill>
                  <a:srgbClr val="FFFFFF"/>
                </a:solidFill>
                <a:latin typeface="微软雅黑" panose="020B0503020204020204" pitchFamily="34" charset="-122"/>
                <a:ea typeface="微软雅黑" panose="020B0503020204020204" pitchFamily="34" charset="-122"/>
              </a:rPr>
              <a:t>Click here to add text content, such as keywords, some brief introductions, etc.</a:t>
            </a:r>
            <a:endParaRPr kumimoji="1"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40" name="TextBox 27"/>
          <p:cNvSpPr>
            <a:spLocks noChangeArrowheads="1"/>
          </p:cNvSpPr>
          <p:nvPr/>
        </p:nvSpPr>
        <p:spPr bwMode="auto">
          <a:xfrm>
            <a:off x="1400064" y="3248397"/>
            <a:ext cx="2432877" cy="41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605" tIns="81303" rIns="162605" bIns="81303">
            <a:spAutoFit/>
          </a:bodyPr>
          <a:lstStyle/>
          <a:p>
            <a:r>
              <a:rPr kumimoji="1" lang="en-US" altLang="zh-CN" sz="1600" dirty="0">
                <a:solidFill>
                  <a:srgbClr val="FFFFFF"/>
                </a:solidFill>
                <a:latin typeface="微软雅黑" panose="020B0503020204020204" pitchFamily="34" charset="-122"/>
                <a:ea typeface="微软雅黑" panose="020B0503020204020204" pitchFamily="34" charset="-122"/>
              </a:rPr>
              <a:t>Add title text</a:t>
            </a:r>
            <a:endParaRPr kumimoji="1"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41" name="TextBox 27"/>
          <p:cNvSpPr>
            <a:spLocks noChangeArrowheads="1"/>
          </p:cNvSpPr>
          <p:nvPr/>
        </p:nvSpPr>
        <p:spPr bwMode="auto">
          <a:xfrm>
            <a:off x="4038781" y="4475661"/>
            <a:ext cx="1638293" cy="96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605" tIns="81303" rIns="162605" bIns="81303">
            <a:spAutoFit/>
          </a:bodyPr>
          <a:lstStyle/>
          <a:p>
            <a:pPr>
              <a:lnSpc>
                <a:spcPct val="150000"/>
              </a:lnSpc>
            </a:pPr>
            <a:r>
              <a:rPr kumimoji="1" lang="en-US" altLang="zh-CN" sz="1200" dirty="0">
                <a:solidFill>
                  <a:srgbClr val="FFFFFF"/>
                </a:solidFill>
                <a:latin typeface="微软雅黑" panose="020B0503020204020204" pitchFamily="34" charset="-122"/>
                <a:ea typeface="微软雅黑" panose="020B0503020204020204" pitchFamily="34" charset="-122"/>
              </a:rPr>
              <a:t>Click here to add content, content to match the title. </a:t>
            </a:r>
            <a:endParaRPr kumimoji="1"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42" name="TextBox 27"/>
          <p:cNvSpPr>
            <a:spLocks noChangeArrowheads="1"/>
          </p:cNvSpPr>
          <p:nvPr/>
        </p:nvSpPr>
        <p:spPr bwMode="auto">
          <a:xfrm>
            <a:off x="4038781" y="4147322"/>
            <a:ext cx="1961208" cy="41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605" tIns="81303" rIns="162605" bIns="81303">
            <a:spAutoFit/>
          </a:bodyPr>
          <a:lstStyle/>
          <a:p>
            <a:r>
              <a:rPr kumimoji="1" lang="en-US" altLang="zh-CN" sz="1600" dirty="0">
                <a:solidFill>
                  <a:srgbClr val="FFFFFF"/>
                </a:solidFill>
                <a:latin typeface="微软雅黑" panose="020B0503020204020204" pitchFamily="34" charset="-122"/>
                <a:ea typeface="微软雅黑" panose="020B0503020204020204" pitchFamily="34" charset="-122"/>
              </a:rPr>
              <a:t>Add title text</a:t>
            </a:r>
            <a:endParaRPr kumimoji="1" lang="zh-CN" altLang="en-US" sz="1600" dirty="0">
              <a:solidFill>
                <a:srgbClr val="FFFFFF"/>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6449797" y="4001335"/>
            <a:ext cx="4830779" cy="1380964"/>
            <a:chOff x="4693332" y="2606277"/>
            <a:chExt cx="3623084" cy="1035723"/>
          </a:xfrm>
        </p:grpSpPr>
        <p:sp>
          <p:nvSpPr>
            <p:cNvPr id="43" name="TextBox 27"/>
            <p:cNvSpPr>
              <a:spLocks noChangeArrowheads="1"/>
            </p:cNvSpPr>
            <p:nvPr/>
          </p:nvSpPr>
          <p:spPr bwMode="auto">
            <a:xfrm>
              <a:off x="4693332" y="2920085"/>
              <a:ext cx="3623084" cy="72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2605" tIns="81303" rIns="162605" bIns="81303">
              <a:spAutoFit/>
            </a:bodyPr>
            <a:lstStyle/>
            <a:p>
              <a:pPr>
                <a:lnSpc>
                  <a:spcPct val="150000"/>
                </a:lnSpc>
              </a:pPr>
              <a:r>
                <a:rPr kumimoji="1"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a:t>
              </a:r>
              <a:r>
                <a:rPr kumimoji="1" lang="en-US" altLang="zh-CN" sz="1200" dirty="0" err="1">
                  <a:solidFill>
                    <a:schemeClr val="tx1">
                      <a:lumMod val="50000"/>
                      <a:lumOff val="50000"/>
                    </a:schemeClr>
                  </a:solidFill>
                  <a:latin typeface="微软雅黑" panose="020B0503020204020204" pitchFamily="34" charset="-122"/>
                  <a:ea typeface="微软雅黑" panose="020B0503020204020204" pitchFamily="34" charset="-122"/>
                </a:rPr>
                <a:t>etc.Click</a:t>
              </a:r>
              <a:r>
                <a:rPr kumimoji="1"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 here to add text content, such as keywords, some brief introductions, etc.</a:t>
              </a:r>
            </a:p>
          </p:txBody>
        </p:sp>
        <p:sp>
          <p:nvSpPr>
            <p:cNvPr id="44" name="文本框 71"/>
            <p:cNvSpPr txBox="1"/>
            <p:nvPr/>
          </p:nvSpPr>
          <p:spPr>
            <a:xfrm>
              <a:off x="4750302" y="2606277"/>
              <a:ext cx="2031262" cy="313643"/>
            </a:xfrm>
            <a:prstGeom prst="rect">
              <a:avLst/>
            </a:prstGeom>
            <a:noFill/>
          </p:spPr>
          <p:txBody>
            <a:bodyPr wrap="square" rtlCol="0">
              <a:spAutoFit/>
            </a:bodyPr>
            <a:lstStyle/>
            <a:p>
              <a:pPr>
                <a:lnSpc>
                  <a:spcPct val="150000"/>
                </a:lnSpc>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Add title text</a:t>
              </a:r>
            </a:p>
          </p:txBody>
        </p:sp>
      </p:grpSp>
      <p:grpSp>
        <p:nvGrpSpPr>
          <p:cNvPr id="18" name="组合 17"/>
          <p:cNvGrpSpPr/>
          <p:nvPr/>
        </p:nvGrpSpPr>
        <p:grpSpPr>
          <a:xfrm>
            <a:off x="394446" y="0"/>
            <a:ext cx="5182389" cy="994611"/>
            <a:chOff x="394446" y="0"/>
            <a:chExt cx="5182389" cy="994611"/>
          </a:xfrm>
        </p:grpSpPr>
        <p:sp>
          <p:nvSpPr>
            <p:cNvPr id="19" name="文本框 18">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20" name="矩形 19">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26" name="组合 25"/>
            <p:cNvGrpSpPr/>
            <p:nvPr/>
          </p:nvGrpSpPr>
          <p:grpSpPr>
            <a:xfrm>
              <a:off x="394446" y="0"/>
              <a:ext cx="666734" cy="994611"/>
              <a:chOff x="514366" y="0"/>
              <a:chExt cx="666734" cy="994611"/>
            </a:xfrm>
          </p:grpSpPr>
          <p:sp>
            <p:nvSpPr>
              <p:cNvPr id="27" name="矩形 26"/>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TextBox 48"/>
              <p:cNvSpPr txBox="1"/>
              <p:nvPr/>
            </p:nvSpPr>
            <p:spPr>
              <a:xfrm>
                <a:off x="514366" y="97195"/>
                <a:ext cx="666734" cy="800219"/>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4</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3090187864"/>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1000"/>
                                        <p:tgtEl>
                                          <p:spTgt spid="40"/>
                                        </p:tgtEl>
                                      </p:cBhvr>
                                    </p:animEffect>
                                    <p:anim calcmode="lin" valueType="num">
                                      <p:cBhvr>
                                        <p:cTn id="14" dur="1000" fill="hold"/>
                                        <p:tgtEl>
                                          <p:spTgt spid="40"/>
                                        </p:tgtEl>
                                        <p:attrNameLst>
                                          <p:attrName>ppt_x</p:attrName>
                                        </p:attrNameLst>
                                      </p:cBhvr>
                                      <p:tavLst>
                                        <p:tav tm="0">
                                          <p:val>
                                            <p:strVal val="#ppt_x"/>
                                          </p:val>
                                        </p:tav>
                                        <p:tav tm="100000">
                                          <p:val>
                                            <p:strVal val="#ppt_x"/>
                                          </p:val>
                                        </p:tav>
                                      </p:tavLst>
                                    </p:anim>
                                    <p:anim calcmode="lin" valueType="num">
                                      <p:cBhvr>
                                        <p:cTn id="15" dur="900" decel="100000" fill="hold"/>
                                        <p:tgtEl>
                                          <p:spTgt spid="4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900" decel="100000" fill="hold"/>
                                        <p:tgtEl>
                                          <p:spTgt spid="3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31"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fltVal val="0"/>
                                          </p:val>
                                        </p:tav>
                                        <p:tav tm="100000">
                                          <p:val>
                                            <p:strVal val="#ppt_w"/>
                                          </p:val>
                                        </p:tav>
                                      </p:tavLst>
                                    </p:anim>
                                    <p:anim calcmode="lin" valueType="num">
                                      <p:cBhvr>
                                        <p:cTn id="27" dur="1000" fill="hold"/>
                                        <p:tgtEl>
                                          <p:spTgt spid="3"/>
                                        </p:tgtEl>
                                        <p:attrNameLst>
                                          <p:attrName>ppt_h</p:attrName>
                                        </p:attrNameLst>
                                      </p:cBhvr>
                                      <p:tavLst>
                                        <p:tav tm="0">
                                          <p:val>
                                            <p:fltVal val="0"/>
                                          </p:val>
                                        </p:tav>
                                        <p:tav tm="100000">
                                          <p:val>
                                            <p:strVal val="#ppt_h"/>
                                          </p:val>
                                        </p:tav>
                                      </p:tavLst>
                                    </p:anim>
                                    <p:anim calcmode="lin" valueType="num">
                                      <p:cBhvr>
                                        <p:cTn id="28" dur="1000" fill="hold"/>
                                        <p:tgtEl>
                                          <p:spTgt spid="3"/>
                                        </p:tgtEl>
                                        <p:attrNameLst>
                                          <p:attrName>style.rotation</p:attrName>
                                        </p:attrNameLst>
                                      </p:cBhvr>
                                      <p:tavLst>
                                        <p:tav tm="0">
                                          <p:val>
                                            <p:fltVal val="90"/>
                                          </p:val>
                                        </p:tav>
                                        <p:tav tm="100000">
                                          <p:val>
                                            <p:fltVal val="0"/>
                                          </p:val>
                                        </p:tav>
                                      </p:tavLst>
                                    </p:anim>
                                    <p:animEffect transition="in" filter="fade">
                                      <p:cBhvr>
                                        <p:cTn id="29" dur="1000"/>
                                        <p:tgtEl>
                                          <p:spTgt spid="3"/>
                                        </p:tgtEl>
                                      </p:cBhvr>
                                    </p:animEffect>
                                  </p:childTnLst>
                                </p:cTn>
                              </p:par>
                            </p:childTnLst>
                          </p:cTn>
                        </p:par>
                        <p:par>
                          <p:cTn id="30" fill="hold">
                            <p:stCondLst>
                              <p:cond delay="2000"/>
                            </p:stCondLst>
                            <p:childTnLst>
                              <p:par>
                                <p:cTn id="31" presetID="37"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900" decel="100000" fill="hold"/>
                                        <p:tgtEl>
                                          <p:spTgt spid="2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900" decel="100000" fill="hold"/>
                                        <p:tgtEl>
                                          <p:spTgt spid="4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900" decel="100000" fill="hold"/>
                                        <p:tgtEl>
                                          <p:spTgt spid="41"/>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49" presetID="3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1000" fill="hold"/>
                                        <p:tgtEl>
                                          <p:spTgt spid="22"/>
                                        </p:tgtEl>
                                        <p:attrNameLst>
                                          <p:attrName>ppt_w</p:attrName>
                                        </p:attrNameLst>
                                      </p:cBhvr>
                                      <p:tavLst>
                                        <p:tav tm="0">
                                          <p:val>
                                            <p:fltVal val="0"/>
                                          </p:val>
                                        </p:tav>
                                        <p:tav tm="100000">
                                          <p:val>
                                            <p:strVal val="#ppt_w"/>
                                          </p:val>
                                        </p:tav>
                                      </p:tavLst>
                                    </p:anim>
                                    <p:anim calcmode="lin" valueType="num">
                                      <p:cBhvr>
                                        <p:cTn id="52" dur="1000" fill="hold"/>
                                        <p:tgtEl>
                                          <p:spTgt spid="22"/>
                                        </p:tgtEl>
                                        <p:attrNameLst>
                                          <p:attrName>ppt_h</p:attrName>
                                        </p:attrNameLst>
                                      </p:cBhvr>
                                      <p:tavLst>
                                        <p:tav tm="0">
                                          <p:val>
                                            <p:fltVal val="0"/>
                                          </p:val>
                                        </p:tav>
                                        <p:tav tm="100000">
                                          <p:val>
                                            <p:strVal val="#ppt_h"/>
                                          </p:val>
                                        </p:tav>
                                      </p:tavLst>
                                    </p:anim>
                                    <p:anim calcmode="lin" valueType="num">
                                      <p:cBhvr>
                                        <p:cTn id="53" dur="1000" fill="hold"/>
                                        <p:tgtEl>
                                          <p:spTgt spid="22"/>
                                        </p:tgtEl>
                                        <p:attrNameLst>
                                          <p:attrName>style.rotation</p:attrName>
                                        </p:attrNameLst>
                                      </p:cBhvr>
                                      <p:tavLst>
                                        <p:tav tm="0">
                                          <p:val>
                                            <p:fltVal val="90"/>
                                          </p:val>
                                        </p:tav>
                                        <p:tav tm="100000">
                                          <p:val>
                                            <p:fltVal val="0"/>
                                          </p:val>
                                        </p:tav>
                                      </p:tavLst>
                                    </p:anim>
                                    <p:animEffect transition="in" filter="fade">
                                      <p:cBhvr>
                                        <p:cTn id="54" dur="1000"/>
                                        <p:tgtEl>
                                          <p:spTgt spid="22"/>
                                        </p:tgtEl>
                                      </p:cBhvr>
                                    </p:animEffect>
                                  </p:childTnLst>
                                </p:cTn>
                              </p:par>
                            </p:childTnLst>
                          </p:cTn>
                        </p:par>
                        <p:par>
                          <p:cTn id="55" fill="hold">
                            <p:stCondLst>
                              <p:cond delay="3000"/>
                            </p:stCondLst>
                            <p:childTnLst>
                              <p:par>
                                <p:cTn id="56" presetID="2" presetClass="entr" presetSubtype="2"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1+#ppt_w/2"/>
                                          </p:val>
                                        </p:tav>
                                        <p:tav tm="100000">
                                          <p:val>
                                            <p:strVal val="#ppt_x"/>
                                          </p:val>
                                        </p:tav>
                                      </p:tavLst>
                                    </p:anim>
                                    <p:anim calcmode="lin" valueType="num">
                                      <p:cBhvr additive="base">
                                        <p:cTn id="59" dur="500" fill="hold"/>
                                        <p:tgtEl>
                                          <p:spTgt spid="23"/>
                                        </p:tgtEl>
                                        <p:attrNameLst>
                                          <p:attrName>ppt_y</p:attrName>
                                        </p:attrNameLst>
                                      </p:cBhvr>
                                      <p:tavLst>
                                        <p:tav tm="0">
                                          <p:val>
                                            <p:strVal val="#ppt_y"/>
                                          </p:val>
                                        </p:tav>
                                        <p:tav tm="100000">
                                          <p:val>
                                            <p:strVal val="#ppt_y"/>
                                          </p:val>
                                        </p:tav>
                                      </p:tavLst>
                                    </p:anim>
                                  </p:childTnLst>
                                </p:cTn>
                              </p:par>
                            </p:childTnLst>
                          </p:cTn>
                        </p:par>
                        <p:par>
                          <p:cTn id="60" fill="hold">
                            <p:stCondLst>
                              <p:cond delay="3500"/>
                            </p:stCondLst>
                            <p:childTnLst>
                              <p:par>
                                <p:cTn id="61" presetID="2" presetClass="entr" presetSubtype="2" fill="hold"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1+#ppt_w/2"/>
                                          </p:val>
                                        </p:tav>
                                        <p:tav tm="100000">
                                          <p:val>
                                            <p:strVal val="#ppt_x"/>
                                          </p:val>
                                        </p:tav>
                                      </p:tavLst>
                                    </p:anim>
                                    <p:anim calcmode="lin" valueType="num">
                                      <p:cBhvr additive="base">
                                        <p:cTn id="6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1" grpId="0" animBg="1"/>
      <p:bldP spid="22" grpId="0" animBg="1"/>
      <p:bldP spid="39" grpId="0"/>
      <p:bldP spid="40" grpId="0"/>
      <p:bldP spid="41" grpId="0"/>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9092" y="2088971"/>
            <a:ext cx="3946914" cy="1200329"/>
          </a:xfrm>
          <a:prstGeom prst="rect">
            <a:avLst/>
          </a:prstGeom>
          <a:noFill/>
          <a:ln>
            <a:noFill/>
          </a:ln>
        </p:spPr>
        <p:txBody>
          <a:bodyPr vert="horz" wrap="none" rtlCol="0">
            <a:spAutoFit/>
          </a:bodyPr>
          <a:lstStyle/>
          <a:p>
            <a:r>
              <a:rPr lang="en-US" altLang="zh-CN" sz="7200" dirty="0">
                <a:solidFill>
                  <a:srgbClr val="596784"/>
                </a:solidFill>
                <a:latin typeface="方正黑体简体" panose="02010601030101010101" pitchFamily="2" charset="-122"/>
                <a:ea typeface="方正黑体简体" panose="02010601030101010101" pitchFamily="2" charset="-122"/>
              </a:rPr>
              <a:t>THANKS</a:t>
            </a:r>
            <a:endParaRPr lang="zh-CN" altLang="en-US" sz="7200" dirty="0">
              <a:solidFill>
                <a:srgbClr val="596784"/>
              </a:solidFill>
              <a:latin typeface="方正黑体简体" panose="02010601030101010101" pitchFamily="2" charset="-122"/>
              <a:ea typeface="方正黑体简体" panose="02010601030101010101" pitchFamily="2" charset="-122"/>
            </a:endParaRPr>
          </a:p>
        </p:txBody>
      </p:sp>
      <p:sp>
        <p:nvSpPr>
          <p:cNvPr id="17" name="矩形 16"/>
          <p:cNvSpPr/>
          <p:nvPr/>
        </p:nvSpPr>
        <p:spPr>
          <a:xfrm>
            <a:off x="7137400" y="-22747"/>
            <a:ext cx="1845738" cy="5039247"/>
          </a:xfrm>
          <a:prstGeom prst="rect">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18"/>
          <p:cNvSpPr/>
          <p:nvPr/>
        </p:nvSpPr>
        <p:spPr>
          <a:xfrm>
            <a:off x="10858500" y="2273300"/>
            <a:ext cx="495300" cy="495300"/>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384387" y="3314700"/>
            <a:ext cx="1851814" cy="354329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p>
        </p:txBody>
      </p:sp>
      <p:sp>
        <p:nvSpPr>
          <p:cNvPr id="18" name="矩形 17"/>
          <p:cNvSpPr/>
          <p:nvPr/>
        </p:nvSpPr>
        <p:spPr>
          <a:xfrm>
            <a:off x="9779000" y="2844800"/>
            <a:ext cx="889000" cy="889000"/>
          </a:xfrm>
          <a:prstGeom prst="rect">
            <a:avLst/>
          </a:prstGeom>
          <a:noFill/>
          <a:ln w="19050">
            <a:solidFill>
              <a:srgbClr val="FFB4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rot="16200000">
            <a:off x="6848731" y="1271540"/>
            <a:ext cx="2512226" cy="1077218"/>
          </a:xfrm>
          <a:prstGeom prst="rect">
            <a:avLst/>
          </a:prstGeom>
          <a:noFill/>
          <a:ln>
            <a:noFill/>
          </a:ln>
        </p:spPr>
        <p:txBody>
          <a:bodyPr vert="horz" wrap="none" rtlCol="0">
            <a:spAutoFit/>
          </a:bodyPr>
          <a:lstStyle/>
          <a:p>
            <a:r>
              <a:rPr lang="en-US" altLang="zh-CN" sz="6400" spc="600" dirty="0">
                <a:solidFill>
                  <a:schemeClr val="bg1"/>
                </a:solidFill>
                <a:latin typeface="方正黑体简体" panose="02010601030101010101" pitchFamily="2" charset="-122"/>
                <a:ea typeface="方正黑体简体" panose="02010601030101010101" pitchFamily="2" charset="-122"/>
              </a:rPr>
              <a:t>20XX</a:t>
            </a:r>
            <a:endParaRPr lang="zh-CN" altLang="en-US" sz="6400" spc="600" dirty="0">
              <a:solidFill>
                <a:schemeClr val="bg1"/>
              </a:solidFill>
              <a:latin typeface="方正黑体简体" panose="02010601030101010101" pitchFamily="2" charset="-122"/>
              <a:ea typeface="方正黑体简体" panose="02010601030101010101" pitchFamily="2" charset="-122"/>
            </a:endParaRPr>
          </a:p>
        </p:txBody>
      </p:sp>
      <p:sp>
        <p:nvSpPr>
          <p:cNvPr id="12" name="文本框 11"/>
          <p:cNvSpPr txBox="1"/>
          <p:nvPr/>
        </p:nvSpPr>
        <p:spPr>
          <a:xfrm>
            <a:off x="628348" y="3389024"/>
            <a:ext cx="4067139" cy="490584"/>
          </a:xfrm>
          <a:prstGeom prst="rect">
            <a:avLst/>
          </a:prstGeom>
          <a:noFill/>
          <a:ln>
            <a:noFill/>
          </a:ln>
        </p:spPr>
        <p:txBody>
          <a:bodyPr vert="horz" wrap="none" rtlCol="0">
            <a:spAutoFit/>
          </a:bodyPr>
          <a:lstStyle/>
          <a:p>
            <a:pPr>
              <a:lnSpc>
                <a:spcPct val="130000"/>
              </a:lnSpc>
            </a:pPr>
            <a:r>
              <a:rPr lang="en-US" altLang="zh-CN" sz="2200" dirty="0">
                <a:solidFill>
                  <a:schemeClr val="tx1">
                    <a:lumMod val="75000"/>
                    <a:lumOff val="25000"/>
                  </a:schemeClr>
                </a:solidFill>
                <a:latin typeface="方正黑体简体" panose="02010601030101010101" pitchFamily="2" charset="-122"/>
                <a:ea typeface="方正黑体简体" panose="02010601030101010101" pitchFamily="2" charset="-122"/>
              </a:rPr>
              <a:t>THANK YOU FOR LISTENING</a:t>
            </a:r>
            <a:endParaRPr lang="zh-CN" altLang="en-US" sz="2200" dirty="0">
              <a:solidFill>
                <a:schemeClr val="tx1">
                  <a:lumMod val="75000"/>
                  <a:lumOff val="25000"/>
                </a:schemeClr>
              </a:solidFill>
              <a:latin typeface="方正黑体简体" panose="02010601030101010101" pitchFamily="2" charset="-122"/>
              <a:ea typeface="方正黑体简体" panose="02010601030101010101" pitchFamily="2" charset="-122"/>
            </a:endParaRPr>
          </a:p>
        </p:txBody>
      </p:sp>
      <p:sp>
        <p:nvSpPr>
          <p:cNvPr id="2" name="矩形 1">
            <a:extLst>
              <a:ext uri="{FF2B5EF4-FFF2-40B4-BE49-F238E27FC236}">
                <a16:creationId xmlns:a16="http://schemas.microsoft.com/office/drawing/2014/main" id="{9A2FA2AF-DA2F-FD27-C98C-3A8658B55515}"/>
              </a:ext>
            </a:extLst>
          </p:cNvPr>
          <p:cNvSpPr/>
          <p:nvPr/>
        </p:nvSpPr>
        <p:spPr>
          <a:xfrm>
            <a:off x="661493" y="4673600"/>
            <a:ext cx="1624507" cy="342900"/>
          </a:xfrm>
          <a:prstGeom prst="rect">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方正黑体简体" panose="02010601030101010101" pitchFamily="2" charset="-122"/>
                <a:ea typeface="方正黑体简体" panose="02010601030101010101" pitchFamily="2" charset="-122"/>
              </a:rPr>
              <a:t>www.freeppt7.com</a:t>
            </a:r>
            <a:endParaRPr lang="zh-CN" altLang="en-US" sz="1200" dirty="0">
              <a:latin typeface="方正黑体简体" panose="02010601030101010101" pitchFamily="2" charset="-122"/>
              <a:ea typeface="方正黑体简体" panose="02010601030101010101" pitchFamily="2" charset="-122"/>
            </a:endParaRPr>
          </a:p>
        </p:txBody>
      </p:sp>
      <p:sp>
        <p:nvSpPr>
          <p:cNvPr id="4" name="矩形 3">
            <a:extLst>
              <a:ext uri="{FF2B5EF4-FFF2-40B4-BE49-F238E27FC236}">
                <a16:creationId xmlns:a16="http://schemas.microsoft.com/office/drawing/2014/main" id="{CAEF65A2-B8DC-E4FC-F762-DC365FFDBEA4}"/>
              </a:ext>
            </a:extLst>
          </p:cNvPr>
          <p:cNvSpPr/>
          <p:nvPr/>
        </p:nvSpPr>
        <p:spPr>
          <a:xfrm>
            <a:off x="2482549" y="4673600"/>
            <a:ext cx="1416897" cy="342900"/>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方正黑体简体" panose="02010601030101010101" pitchFamily="2" charset="-122"/>
                <a:ea typeface="方正黑体简体" panose="02010601030101010101" pitchFamily="2" charset="-122"/>
              </a:rPr>
              <a:t>XX.XX.20XX</a:t>
            </a:r>
          </a:p>
        </p:txBody>
      </p:sp>
      <p:sp>
        <p:nvSpPr>
          <p:cNvPr id="5" name="Rounded Rectangle 7">
            <a:extLst>
              <a:ext uri="{FF2B5EF4-FFF2-40B4-BE49-F238E27FC236}">
                <a16:creationId xmlns:a16="http://schemas.microsoft.com/office/drawing/2014/main" id="{0384DFD8-A367-33BB-E502-D85278184B6D}"/>
              </a:ext>
            </a:extLst>
          </p:cNvPr>
          <p:cNvSpPr/>
          <p:nvPr/>
        </p:nvSpPr>
        <p:spPr>
          <a:xfrm>
            <a:off x="661493" y="554036"/>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tx1">
                    <a:lumMod val="50000"/>
                    <a:lumOff val="50000"/>
                  </a:schemeClr>
                </a:solidFill>
              </a:rPr>
              <a:t>LOGO</a:t>
            </a:r>
            <a:endParaRPr lang="ko-KR" altLang="en-US" sz="2700" dirty="0">
              <a:solidFill>
                <a:schemeClr val="tx1">
                  <a:lumMod val="50000"/>
                  <a:lumOff val="50000"/>
                </a:schemeClr>
              </a:solidFill>
            </a:endParaRPr>
          </a:p>
        </p:txBody>
      </p:sp>
    </p:spTree>
    <p:extLst>
      <p:ext uri="{BB962C8B-B14F-4D97-AF65-F5344CB8AC3E}">
        <p14:creationId xmlns:p14="http://schemas.microsoft.com/office/powerpoint/2010/main" val="1864564691"/>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53" presetClass="entr" presetSubtype="16" fill="hold" grpId="0" nodeType="withEffect">
                                  <p:stCondLst>
                                    <p:cond delay="25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750"/>
                            </p:stCondLst>
                            <p:childTnLst>
                              <p:par>
                                <p:cTn id="27" presetID="52" presetClass="entr" presetSubtype="0" fill="hold" grpId="0" nodeType="afterEffect">
                                  <p:stCondLst>
                                    <p:cond delay="0"/>
                                  </p:stCondLst>
                                  <p:iterate type="lt">
                                    <p:tmPct val="10000"/>
                                  </p:iterate>
                                  <p:childTnLst>
                                    <p:set>
                                      <p:cBhvr>
                                        <p:cTn id="28" dur="1" fill="hold">
                                          <p:stCondLst>
                                            <p:cond delay="0"/>
                                          </p:stCondLst>
                                        </p:cTn>
                                        <p:tgtEl>
                                          <p:spTgt spid="3"/>
                                        </p:tgtEl>
                                        <p:attrNameLst>
                                          <p:attrName>style.visibility</p:attrName>
                                        </p:attrNameLst>
                                      </p:cBhvr>
                                      <p:to>
                                        <p:strVal val="visible"/>
                                      </p:to>
                                    </p:set>
                                    <p:animScale>
                                      <p:cBhvr>
                                        <p:cTn id="29"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
                                        </p:tgtEl>
                                        <p:attrNameLst>
                                          <p:attrName>ppt_x</p:attrName>
                                          <p:attrName>ppt_y</p:attrName>
                                        </p:attrNameLst>
                                      </p:cBhvr>
                                    </p:animMotion>
                                    <p:animEffect transition="in" filter="fade">
                                      <p:cBhvr>
                                        <p:cTn id="31" dur="1000"/>
                                        <p:tgtEl>
                                          <p:spTgt spid="3"/>
                                        </p:tgtEl>
                                      </p:cBhvr>
                                    </p:animEffect>
                                  </p:childTnLst>
                                </p:cTn>
                              </p:par>
                              <p:par>
                                <p:cTn id="32" presetID="22" presetClass="entr" presetSubtype="8" fill="hold" grpId="0" nodeType="withEffect">
                                  <p:stCondLst>
                                    <p:cond delay="100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1000"/>
                                        <p:tgtEl>
                                          <p:spTgt spid="12"/>
                                        </p:tgtEl>
                                      </p:cBhvr>
                                    </p:animEffect>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P spid="19" grpId="0" animBg="1"/>
      <p:bldP spid="13" grpId="0" animBg="1"/>
      <p:bldP spid="18" grpId="0" animBg="1"/>
      <p:bldP spid="20" grpId="0"/>
      <p:bldP spid="12" grpId="0"/>
      <p:bldP spid="2"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659925" y="1576395"/>
            <a:ext cx="8872151" cy="3560070"/>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744357" y="2961726"/>
              <a:ext cx="2878228" cy="444237"/>
              <a:chOff x="3649099" y="2657323"/>
              <a:chExt cx="4767227" cy="735794"/>
            </a:xfrm>
          </p:grpSpPr>
          <p:pic>
            <p:nvPicPr>
              <p:cNvPr id="8" name="Picture 4" descr="Facebook icon circle Logo PNG Vector (EPS) Free Download">
                <a:hlinkClick r:id="rId2"/>
                <a:extLst>
                  <a:ext uri="{FF2B5EF4-FFF2-40B4-BE49-F238E27FC236}">
                    <a16:creationId xmlns:a16="http://schemas.microsoft.com/office/drawing/2014/main" id="{602876B6-B1F8-A41A-F81C-A10A3E7ED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4"/>
                <a:extLst>
                  <a:ext uri="{FF2B5EF4-FFF2-40B4-BE49-F238E27FC236}">
                    <a16:creationId xmlns:a16="http://schemas.microsoft.com/office/drawing/2014/main" id="{6041D0AE-538D-F0DF-C0B2-6B86D00F1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6"/>
                <a:extLst>
                  <a:ext uri="{FF2B5EF4-FFF2-40B4-BE49-F238E27FC236}">
                    <a16:creationId xmlns:a16="http://schemas.microsoft.com/office/drawing/2014/main" id="{6D36331A-0349-69CC-F35A-C6E152B11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8"/>
                <a:extLst>
                  <a:ext uri="{FF2B5EF4-FFF2-40B4-BE49-F238E27FC236}">
                    <a16:creationId xmlns:a16="http://schemas.microsoft.com/office/drawing/2014/main" id="{DEFC2ED4-7A85-4B63-AA58-3742E8C4C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0"/>
                <a:extLst>
                  <a:ext uri="{FF2B5EF4-FFF2-40B4-BE49-F238E27FC236}">
                    <a16:creationId xmlns:a16="http://schemas.microsoft.com/office/drawing/2014/main" id="{6305F8BE-4A1B-D495-8890-5153C8455B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effectLst/>
                  <a:uLnTx/>
                  <a:uFillTx/>
                  <a:latin typeface="MS Reference Sans Serif"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page.</a:t>
              </a:r>
            </a:p>
          </p:txBody>
        </p:sp>
      </p:grpSp>
      <p:sp>
        <p:nvSpPr>
          <p:cNvPr id="13" name="TextBox 3">
            <a:hlinkClick r:id="rId13"/>
            <a:extLst>
              <a:ext uri="{FF2B5EF4-FFF2-40B4-BE49-F238E27FC236}">
                <a16:creationId xmlns:a16="http://schemas.microsoft.com/office/drawing/2014/main" id="{BD3C2092-DA25-3AA4-C25B-983997217607}"/>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cs typeface="Arial" panose="020B0604020202020204" pitchFamily="34" charset="0"/>
                <a:hlinkClick r:id="rId14">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spTree>
    <p:extLst>
      <p:ext uri="{BB962C8B-B14F-4D97-AF65-F5344CB8AC3E}">
        <p14:creationId xmlns:p14="http://schemas.microsoft.com/office/powerpoint/2010/main" val="155296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平行四边形 77"/>
          <p:cNvSpPr/>
          <p:nvPr/>
        </p:nvSpPr>
        <p:spPr>
          <a:xfrm>
            <a:off x="1399902" y="3762541"/>
            <a:ext cx="2450958" cy="2451008"/>
          </a:xfrm>
          <a:prstGeom prst="parallelogram">
            <a:avLst/>
          </a:prstGeom>
          <a:solidFill>
            <a:srgbClr val="FFB407"/>
          </a:solidFill>
          <a:ln w="28575">
            <a:solidFill>
              <a:schemeClr val="bg1"/>
            </a:solid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2000"/>
          </a:p>
        </p:txBody>
      </p:sp>
      <p:sp>
        <p:nvSpPr>
          <p:cNvPr id="79" name="TextBox 2"/>
          <p:cNvSpPr txBox="1"/>
          <p:nvPr/>
        </p:nvSpPr>
        <p:spPr>
          <a:xfrm>
            <a:off x="1528719" y="4678688"/>
            <a:ext cx="2001441" cy="104272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50000"/>
              </a:lnSpc>
            </a:pPr>
            <a:r>
              <a:rPr lang="en-US" altLang="zh-CN" sz="2400" b="1" dirty="0">
                <a:solidFill>
                  <a:schemeClr val="bg1"/>
                </a:solidFill>
              </a:rPr>
              <a:t>Add</a:t>
            </a:r>
          </a:p>
          <a:p>
            <a:pPr algn="ctr">
              <a:lnSpc>
                <a:spcPct val="150000"/>
              </a:lnSpc>
            </a:pPr>
            <a:r>
              <a:rPr lang="en-US" altLang="zh-CN" sz="2400" b="1" dirty="0">
                <a:solidFill>
                  <a:schemeClr val="bg1"/>
                </a:solidFill>
              </a:rPr>
              <a:t>keyword</a:t>
            </a:r>
          </a:p>
        </p:txBody>
      </p:sp>
      <p:sp>
        <p:nvSpPr>
          <p:cNvPr id="80" name="平行四边形 79"/>
          <p:cNvSpPr/>
          <p:nvPr/>
        </p:nvSpPr>
        <p:spPr>
          <a:xfrm>
            <a:off x="1399901" y="1806199"/>
            <a:ext cx="2450960" cy="2451600"/>
          </a:xfrm>
          <a:prstGeom prst="parallelogram">
            <a:avLst/>
          </a:prstGeom>
          <a:solidFill>
            <a:srgbClr val="596784"/>
          </a:solidFill>
          <a:ln w="28575">
            <a:solidFill>
              <a:schemeClr val="bg1"/>
            </a:solid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81" name="椭圆 80"/>
          <p:cNvSpPr/>
          <p:nvPr/>
        </p:nvSpPr>
        <p:spPr>
          <a:xfrm>
            <a:off x="4815720" y="1791441"/>
            <a:ext cx="576472" cy="576785"/>
          </a:xfrm>
          <a:prstGeom prst="ellipse">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r>
              <a:rPr lang="en-US" altLang="zh-CN" sz="2400" dirty="0">
                <a:latin typeface="Impact MT Std" pitchFamily="34" charset="0"/>
                <a:ea typeface="微软雅黑" pitchFamily="34" charset="-122"/>
              </a:rPr>
              <a:t>1</a:t>
            </a:r>
            <a:endParaRPr lang="zh-CN" altLang="en-US" sz="2400" dirty="0">
              <a:latin typeface="Impact MT Std" pitchFamily="34" charset="0"/>
              <a:ea typeface="微软雅黑" pitchFamily="34" charset="-122"/>
            </a:endParaRPr>
          </a:p>
        </p:txBody>
      </p:sp>
      <p:cxnSp>
        <p:nvCxnSpPr>
          <p:cNvPr id="82" name="直接连接符 81"/>
          <p:cNvCxnSpPr/>
          <p:nvPr/>
        </p:nvCxnSpPr>
        <p:spPr>
          <a:xfrm>
            <a:off x="5392710" y="2096272"/>
            <a:ext cx="1006777"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83" name="标题 11"/>
          <p:cNvSpPr txBox="1">
            <a:spLocks/>
          </p:cNvSpPr>
          <p:nvPr/>
        </p:nvSpPr>
        <p:spPr>
          <a:xfrm>
            <a:off x="6421981" y="1875685"/>
            <a:ext cx="4337678" cy="796652"/>
          </a:xfrm>
          <a:prstGeom prst="rect">
            <a:avLst/>
          </a:prstGeom>
        </p:spPr>
        <p:txBody>
          <a:bodyPr lIns="91416" tIns="45708" rIns="91416" bIns="4570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4" name="椭圆 83"/>
          <p:cNvSpPr/>
          <p:nvPr/>
        </p:nvSpPr>
        <p:spPr>
          <a:xfrm>
            <a:off x="4815721" y="2511521"/>
            <a:ext cx="576472" cy="576785"/>
          </a:xfrm>
          <a:prstGeom prst="ellipse">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r>
              <a:rPr lang="en-US" altLang="zh-CN" sz="2400" dirty="0">
                <a:latin typeface="Impact MT Std" pitchFamily="34" charset="0"/>
                <a:ea typeface="微软雅黑" pitchFamily="34" charset="-122"/>
              </a:rPr>
              <a:t>2</a:t>
            </a:r>
            <a:endParaRPr lang="zh-CN" altLang="en-US" sz="2400" dirty="0">
              <a:latin typeface="Impact MT Std" pitchFamily="34" charset="0"/>
              <a:ea typeface="微软雅黑" pitchFamily="34" charset="-122"/>
            </a:endParaRPr>
          </a:p>
        </p:txBody>
      </p:sp>
      <p:cxnSp>
        <p:nvCxnSpPr>
          <p:cNvPr id="85" name="直接连接符 84"/>
          <p:cNvCxnSpPr/>
          <p:nvPr/>
        </p:nvCxnSpPr>
        <p:spPr>
          <a:xfrm>
            <a:off x="5392710" y="2816352"/>
            <a:ext cx="1006777"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86" name="标题 11"/>
          <p:cNvSpPr txBox="1">
            <a:spLocks/>
          </p:cNvSpPr>
          <p:nvPr/>
        </p:nvSpPr>
        <p:spPr>
          <a:xfrm>
            <a:off x="6421982" y="2595765"/>
            <a:ext cx="4337678" cy="796652"/>
          </a:xfrm>
          <a:prstGeom prst="rect">
            <a:avLst/>
          </a:prstGeom>
        </p:spPr>
        <p:txBody>
          <a:bodyPr lIns="91416" tIns="45708" rIns="91416" bIns="4570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椭圆 86"/>
          <p:cNvSpPr/>
          <p:nvPr/>
        </p:nvSpPr>
        <p:spPr>
          <a:xfrm>
            <a:off x="4815721" y="3248401"/>
            <a:ext cx="576472" cy="576785"/>
          </a:xfrm>
          <a:prstGeom prst="ellipse">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r>
              <a:rPr lang="en-US" altLang="zh-CN" sz="2400" dirty="0">
                <a:latin typeface="Impact MT Std" pitchFamily="34" charset="0"/>
                <a:ea typeface="微软雅黑" pitchFamily="34" charset="-122"/>
              </a:rPr>
              <a:t>3</a:t>
            </a:r>
            <a:endParaRPr lang="zh-CN" altLang="en-US" sz="2400" dirty="0">
              <a:latin typeface="Impact MT Std" pitchFamily="34" charset="0"/>
              <a:ea typeface="微软雅黑" pitchFamily="34" charset="-122"/>
            </a:endParaRPr>
          </a:p>
        </p:txBody>
      </p:sp>
      <p:cxnSp>
        <p:nvCxnSpPr>
          <p:cNvPr id="88" name="直接连接符 87"/>
          <p:cNvCxnSpPr/>
          <p:nvPr/>
        </p:nvCxnSpPr>
        <p:spPr>
          <a:xfrm>
            <a:off x="5392710" y="3553232"/>
            <a:ext cx="1006777"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89" name="标题 11"/>
          <p:cNvSpPr txBox="1">
            <a:spLocks/>
          </p:cNvSpPr>
          <p:nvPr/>
        </p:nvSpPr>
        <p:spPr>
          <a:xfrm>
            <a:off x="6421982" y="3332645"/>
            <a:ext cx="4337678" cy="796652"/>
          </a:xfrm>
          <a:prstGeom prst="rect">
            <a:avLst/>
          </a:prstGeom>
        </p:spPr>
        <p:txBody>
          <a:bodyPr lIns="91416" tIns="45708" rIns="91416" bIns="4570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0" name="椭圆 89"/>
          <p:cNvSpPr/>
          <p:nvPr/>
        </p:nvSpPr>
        <p:spPr>
          <a:xfrm>
            <a:off x="4815723" y="3968481"/>
            <a:ext cx="576472" cy="576785"/>
          </a:xfrm>
          <a:prstGeom prst="ellipse">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r>
              <a:rPr lang="en-US" altLang="zh-CN" sz="2400" dirty="0">
                <a:latin typeface="Impact MT Std" pitchFamily="34" charset="0"/>
                <a:ea typeface="微软雅黑" pitchFamily="34" charset="-122"/>
              </a:rPr>
              <a:t>4</a:t>
            </a:r>
            <a:endParaRPr lang="zh-CN" altLang="en-US" sz="2400" dirty="0">
              <a:latin typeface="Impact MT Std" pitchFamily="34" charset="0"/>
              <a:ea typeface="微软雅黑" pitchFamily="34" charset="-122"/>
            </a:endParaRPr>
          </a:p>
        </p:txBody>
      </p:sp>
      <p:cxnSp>
        <p:nvCxnSpPr>
          <p:cNvPr id="91" name="直接连接符 90"/>
          <p:cNvCxnSpPr/>
          <p:nvPr/>
        </p:nvCxnSpPr>
        <p:spPr>
          <a:xfrm>
            <a:off x="5392712" y="4273312"/>
            <a:ext cx="1006777"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2" name="标题 11"/>
          <p:cNvSpPr txBox="1">
            <a:spLocks/>
          </p:cNvSpPr>
          <p:nvPr/>
        </p:nvSpPr>
        <p:spPr>
          <a:xfrm>
            <a:off x="6421982" y="4052725"/>
            <a:ext cx="4337678" cy="796652"/>
          </a:xfrm>
          <a:prstGeom prst="rect">
            <a:avLst/>
          </a:prstGeom>
        </p:spPr>
        <p:txBody>
          <a:bodyPr lIns="91416" tIns="45708" rIns="91416" bIns="4570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3" name="椭圆 92"/>
          <p:cNvSpPr/>
          <p:nvPr/>
        </p:nvSpPr>
        <p:spPr>
          <a:xfrm>
            <a:off x="4815721" y="4688561"/>
            <a:ext cx="576472" cy="576785"/>
          </a:xfrm>
          <a:prstGeom prst="ellipse">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r>
              <a:rPr lang="en-US" altLang="zh-CN" sz="2400" dirty="0">
                <a:latin typeface="Impact MT Std" pitchFamily="34" charset="0"/>
                <a:ea typeface="微软雅黑" pitchFamily="34" charset="-122"/>
              </a:rPr>
              <a:t>5</a:t>
            </a:r>
            <a:endParaRPr lang="zh-CN" altLang="en-US" sz="2400" dirty="0">
              <a:latin typeface="Impact MT Std" pitchFamily="34" charset="0"/>
              <a:ea typeface="微软雅黑" pitchFamily="34" charset="-122"/>
            </a:endParaRPr>
          </a:p>
        </p:txBody>
      </p:sp>
      <p:cxnSp>
        <p:nvCxnSpPr>
          <p:cNvPr id="94" name="直接连接符 93"/>
          <p:cNvCxnSpPr/>
          <p:nvPr/>
        </p:nvCxnSpPr>
        <p:spPr>
          <a:xfrm>
            <a:off x="5392710" y="4993392"/>
            <a:ext cx="1006777"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5" name="标题 11"/>
          <p:cNvSpPr txBox="1">
            <a:spLocks/>
          </p:cNvSpPr>
          <p:nvPr/>
        </p:nvSpPr>
        <p:spPr>
          <a:xfrm>
            <a:off x="6421982" y="4772805"/>
            <a:ext cx="4337678" cy="796652"/>
          </a:xfrm>
          <a:prstGeom prst="rect">
            <a:avLst/>
          </a:prstGeom>
        </p:spPr>
        <p:txBody>
          <a:bodyPr lIns="91416" tIns="45708" rIns="91416" bIns="4570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6" name="椭圆 95"/>
          <p:cNvSpPr/>
          <p:nvPr/>
        </p:nvSpPr>
        <p:spPr>
          <a:xfrm>
            <a:off x="4815723" y="5408641"/>
            <a:ext cx="576472" cy="576785"/>
          </a:xfrm>
          <a:prstGeom prst="ellipse">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r>
              <a:rPr lang="en-US" altLang="zh-CN" sz="2400" dirty="0">
                <a:latin typeface="Impact MT Std" pitchFamily="34" charset="0"/>
                <a:ea typeface="微软雅黑" pitchFamily="34" charset="-122"/>
              </a:rPr>
              <a:t>6</a:t>
            </a:r>
            <a:endParaRPr lang="zh-CN" altLang="en-US" sz="2400" dirty="0">
              <a:latin typeface="Impact MT Std" pitchFamily="34" charset="0"/>
              <a:ea typeface="微软雅黑" pitchFamily="34" charset="-122"/>
            </a:endParaRPr>
          </a:p>
        </p:txBody>
      </p:sp>
      <p:cxnSp>
        <p:nvCxnSpPr>
          <p:cNvPr id="97" name="直接连接符 96"/>
          <p:cNvCxnSpPr/>
          <p:nvPr/>
        </p:nvCxnSpPr>
        <p:spPr>
          <a:xfrm>
            <a:off x="5392712" y="5713472"/>
            <a:ext cx="1006777"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8" name="标题 11"/>
          <p:cNvSpPr txBox="1">
            <a:spLocks/>
          </p:cNvSpPr>
          <p:nvPr/>
        </p:nvSpPr>
        <p:spPr>
          <a:xfrm>
            <a:off x="6421982" y="5492885"/>
            <a:ext cx="4337678" cy="621431"/>
          </a:xfrm>
          <a:prstGeom prst="rect">
            <a:avLst/>
          </a:prstGeom>
        </p:spPr>
        <p:txBody>
          <a:bodyPr lIns="91416" tIns="45708" rIns="91416" bIns="45708">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9" name="Freeform 323"/>
          <p:cNvSpPr>
            <a:spLocks/>
          </p:cNvSpPr>
          <p:nvPr/>
        </p:nvSpPr>
        <p:spPr bwMode="auto">
          <a:xfrm>
            <a:off x="2025568" y="2373859"/>
            <a:ext cx="1194525" cy="1194525"/>
          </a:xfrm>
          <a:custGeom>
            <a:avLst/>
            <a:gdLst>
              <a:gd name="T0" fmla="*/ 250 w 288"/>
              <a:gd name="T1" fmla="*/ 220 h 287"/>
              <a:gd name="T2" fmla="*/ 169 w 288"/>
              <a:gd name="T3" fmla="*/ 191 h 287"/>
              <a:gd name="T4" fmla="*/ 197 w 288"/>
              <a:gd name="T5" fmla="*/ 136 h 287"/>
              <a:gd name="T6" fmla="*/ 197 w 288"/>
              <a:gd name="T7" fmla="*/ 135 h 287"/>
              <a:gd name="T8" fmla="*/ 204 w 288"/>
              <a:gd name="T9" fmla="*/ 134 h 287"/>
              <a:gd name="T10" fmla="*/ 211 w 288"/>
              <a:gd name="T11" fmla="*/ 107 h 287"/>
              <a:gd name="T12" fmla="*/ 206 w 288"/>
              <a:gd name="T13" fmla="*/ 96 h 287"/>
              <a:gd name="T14" fmla="*/ 205 w 288"/>
              <a:gd name="T15" fmla="*/ 96 h 287"/>
              <a:gd name="T16" fmla="*/ 205 w 288"/>
              <a:gd name="T17" fmla="*/ 93 h 287"/>
              <a:gd name="T18" fmla="*/ 205 w 288"/>
              <a:gd name="T19" fmla="*/ 54 h 287"/>
              <a:gd name="T20" fmla="*/ 193 w 288"/>
              <a:gd name="T21" fmla="*/ 25 h 287"/>
              <a:gd name="T22" fmla="*/ 160 w 288"/>
              <a:gd name="T23" fmla="*/ 8 h 287"/>
              <a:gd name="T24" fmla="*/ 120 w 288"/>
              <a:gd name="T25" fmla="*/ 4 h 287"/>
              <a:gd name="T26" fmla="*/ 103 w 288"/>
              <a:gd name="T27" fmla="*/ 22 h 287"/>
              <a:gd name="T28" fmla="*/ 83 w 288"/>
              <a:gd name="T29" fmla="*/ 54 h 287"/>
              <a:gd name="T30" fmla="*/ 82 w 288"/>
              <a:gd name="T31" fmla="*/ 93 h 287"/>
              <a:gd name="T32" fmla="*/ 82 w 288"/>
              <a:gd name="T33" fmla="*/ 96 h 287"/>
              <a:gd name="T34" fmla="*/ 82 w 288"/>
              <a:gd name="T35" fmla="*/ 96 h 287"/>
              <a:gd name="T36" fmla="*/ 76 w 288"/>
              <a:gd name="T37" fmla="*/ 107 h 287"/>
              <a:gd name="T38" fmla="*/ 83 w 288"/>
              <a:gd name="T39" fmla="*/ 134 h 287"/>
              <a:gd name="T40" fmla="*/ 90 w 288"/>
              <a:gd name="T41" fmla="*/ 135 h 287"/>
              <a:gd name="T42" fmla="*/ 90 w 288"/>
              <a:gd name="T43" fmla="*/ 136 h 287"/>
              <a:gd name="T44" fmla="*/ 118 w 288"/>
              <a:gd name="T45" fmla="*/ 191 h 287"/>
              <a:gd name="T46" fmla="*/ 38 w 288"/>
              <a:gd name="T47" fmla="*/ 220 h 287"/>
              <a:gd name="T48" fmla="*/ 0 w 288"/>
              <a:gd name="T49" fmla="*/ 256 h 287"/>
              <a:gd name="T50" fmla="*/ 0 w 288"/>
              <a:gd name="T51" fmla="*/ 287 h 287"/>
              <a:gd name="T52" fmla="*/ 288 w 288"/>
              <a:gd name="T53" fmla="*/ 287 h 287"/>
              <a:gd name="T54" fmla="*/ 288 w 288"/>
              <a:gd name="T55" fmla="*/ 256 h 287"/>
              <a:gd name="T56" fmla="*/ 250 w 288"/>
              <a:gd name="T57" fmla="*/ 22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87">
                <a:moveTo>
                  <a:pt x="250" y="220"/>
                </a:moveTo>
                <a:cubicBezTo>
                  <a:pt x="231" y="212"/>
                  <a:pt x="209" y="196"/>
                  <a:pt x="169" y="191"/>
                </a:cubicBezTo>
                <a:cubicBezTo>
                  <a:pt x="181" y="181"/>
                  <a:pt x="186" y="162"/>
                  <a:pt x="197" y="136"/>
                </a:cubicBezTo>
                <a:cubicBezTo>
                  <a:pt x="197" y="136"/>
                  <a:pt x="197" y="135"/>
                  <a:pt x="197" y="135"/>
                </a:cubicBezTo>
                <a:cubicBezTo>
                  <a:pt x="200" y="135"/>
                  <a:pt x="202" y="135"/>
                  <a:pt x="204" y="134"/>
                </a:cubicBezTo>
                <a:cubicBezTo>
                  <a:pt x="208" y="131"/>
                  <a:pt x="211" y="115"/>
                  <a:pt x="211" y="107"/>
                </a:cubicBezTo>
                <a:cubicBezTo>
                  <a:pt x="211" y="95"/>
                  <a:pt x="206" y="96"/>
                  <a:pt x="206" y="96"/>
                </a:cubicBezTo>
                <a:cubicBezTo>
                  <a:pt x="206" y="96"/>
                  <a:pt x="205" y="96"/>
                  <a:pt x="205" y="96"/>
                </a:cubicBezTo>
                <a:cubicBezTo>
                  <a:pt x="205" y="95"/>
                  <a:pt x="205" y="94"/>
                  <a:pt x="205" y="93"/>
                </a:cubicBezTo>
                <a:cubicBezTo>
                  <a:pt x="205" y="83"/>
                  <a:pt x="207" y="64"/>
                  <a:pt x="205" y="54"/>
                </a:cubicBezTo>
                <a:cubicBezTo>
                  <a:pt x="200" y="39"/>
                  <a:pt x="201" y="33"/>
                  <a:pt x="193" y="25"/>
                </a:cubicBezTo>
                <a:cubicBezTo>
                  <a:pt x="182" y="13"/>
                  <a:pt x="166" y="8"/>
                  <a:pt x="160" y="8"/>
                </a:cubicBezTo>
                <a:cubicBezTo>
                  <a:pt x="155" y="8"/>
                  <a:pt x="133" y="0"/>
                  <a:pt x="120" y="4"/>
                </a:cubicBezTo>
                <a:cubicBezTo>
                  <a:pt x="107" y="9"/>
                  <a:pt x="114" y="22"/>
                  <a:pt x="103" y="22"/>
                </a:cubicBezTo>
                <a:cubicBezTo>
                  <a:pt x="92" y="22"/>
                  <a:pt x="87" y="39"/>
                  <a:pt x="83" y="54"/>
                </a:cubicBezTo>
                <a:cubicBezTo>
                  <a:pt x="80" y="64"/>
                  <a:pt x="82" y="82"/>
                  <a:pt x="82" y="93"/>
                </a:cubicBezTo>
                <a:cubicBezTo>
                  <a:pt x="82" y="94"/>
                  <a:pt x="82" y="95"/>
                  <a:pt x="82" y="96"/>
                </a:cubicBezTo>
                <a:cubicBezTo>
                  <a:pt x="82" y="96"/>
                  <a:pt x="82" y="96"/>
                  <a:pt x="82" y="96"/>
                </a:cubicBezTo>
                <a:cubicBezTo>
                  <a:pt x="82" y="96"/>
                  <a:pt x="76" y="95"/>
                  <a:pt x="76" y="107"/>
                </a:cubicBezTo>
                <a:cubicBezTo>
                  <a:pt x="76" y="115"/>
                  <a:pt x="79" y="131"/>
                  <a:pt x="83" y="134"/>
                </a:cubicBezTo>
                <a:cubicBezTo>
                  <a:pt x="85" y="135"/>
                  <a:pt x="88" y="135"/>
                  <a:pt x="90" y="135"/>
                </a:cubicBezTo>
                <a:cubicBezTo>
                  <a:pt x="90" y="135"/>
                  <a:pt x="90" y="136"/>
                  <a:pt x="90" y="136"/>
                </a:cubicBezTo>
                <a:cubicBezTo>
                  <a:pt x="101" y="163"/>
                  <a:pt x="106" y="182"/>
                  <a:pt x="118" y="191"/>
                </a:cubicBezTo>
                <a:cubicBezTo>
                  <a:pt x="79" y="196"/>
                  <a:pt x="57" y="212"/>
                  <a:pt x="38" y="220"/>
                </a:cubicBezTo>
                <a:cubicBezTo>
                  <a:pt x="0" y="237"/>
                  <a:pt x="0" y="256"/>
                  <a:pt x="0" y="256"/>
                </a:cubicBezTo>
                <a:cubicBezTo>
                  <a:pt x="0" y="287"/>
                  <a:pt x="0" y="287"/>
                  <a:pt x="0" y="287"/>
                </a:cubicBezTo>
                <a:cubicBezTo>
                  <a:pt x="288" y="287"/>
                  <a:pt x="288" y="287"/>
                  <a:pt x="288" y="287"/>
                </a:cubicBezTo>
                <a:cubicBezTo>
                  <a:pt x="288" y="256"/>
                  <a:pt x="288" y="256"/>
                  <a:pt x="288" y="256"/>
                </a:cubicBezTo>
                <a:cubicBezTo>
                  <a:pt x="288" y="256"/>
                  <a:pt x="287" y="237"/>
                  <a:pt x="250" y="2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3200"/>
          </a:p>
        </p:txBody>
      </p:sp>
      <p:grpSp>
        <p:nvGrpSpPr>
          <p:cNvPr id="26" name="组合 25"/>
          <p:cNvGrpSpPr/>
          <p:nvPr/>
        </p:nvGrpSpPr>
        <p:grpSpPr>
          <a:xfrm>
            <a:off x="394446" y="0"/>
            <a:ext cx="5182389" cy="994611"/>
            <a:chOff x="394446" y="0"/>
            <a:chExt cx="5182389" cy="994611"/>
          </a:xfrm>
        </p:grpSpPr>
        <p:sp>
          <p:nvSpPr>
            <p:cNvPr id="27" name="文本框 26">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28" name="矩形 27">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29" name="组合 28"/>
            <p:cNvGrpSpPr/>
            <p:nvPr/>
          </p:nvGrpSpPr>
          <p:grpSpPr>
            <a:xfrm>
              <a:off x="394446" y="0"/>
              <a:ext cx="666734" cy="994611"/>
              <a:chOff x="514366" y="0"/>
              <a:chExt cx="666734" cy="994611"/>
            </a:xfrm>
          </p:grpSpPr>
          <p:sp>
            <p:nvSpPr>
              <p:cNvPr id="30" name="矩形 29"/>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TextBox 48"/>
              <p:cNvSpPr txBox="1"/>
              <p:nvPr/>
            </p:nvSpPr>
            <p:spPr>
              <a:xfrm>
                <a:off x="514366" y="97195"/>
                <a:ext cx="666734" cy="800219"/>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1</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195761544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anim calcmode="lin" valueType="num">
                                      <p:cBhvr>
                                        <p:cTn id="10" dur="500" fill="hold"/>
                                        <p:tgtEl>
                                          <p:spTgt spid="80"/>
                                        </p:tgtEl>
                                        <p:attrNameLst>
                                          <p:attrName>ppt_x</p:attrName>
                                        </p:attrNameLst>
                                      </p:cBhvr>
                                      <p:tavLst>
                                        <p:tav tm="0">
                                          <p:val>
                                            <p:fltVal val="0.5"/>
                                          </p:val>
                                        </p:tav>
                                        <p:tav tm="100000">
                                          <p:val>
                                            <p:strVal val="#ppt_x"/>
                                          </p:val>
                                        </p:tav>
                                      </p:tavLst>
                                    </p:anim>
                                    <p:anim calcmode="lin" valueType="num">
                                      <p:cBhvr>
                                        <p:cTn id="11" dur="500" fill="hold"/>
                                        <p:tgtEl>
                                          <p:spTgt spid="8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250"/>
                                  </p:stCondLst>
                                  <p:childTnLst>
                                    <p:set>
                                      <p:cBhvr>
                                        <p:cTn id="13" dur="1" fill="hold">
                                          <p:stCondLst>
                                            <p:cond delay="0"/>
                                          </p:stCondLst>
                                        </p:cTn>
                                        <p:tgtEl>
                                          <p:spTgt spid="79"/>
                                        </p:tgtEl>
                                        <p:attrNameLst>
                                          <p:attrName>style.visibility</p:attrName>
                                        </p:attrNameLst>
                                      </p:cBhvr>
                                      <p:to>
                                        <p:strVal val="visible"/>
                                      </p:to>
                                    </p:set>
                                    <p:anim calcmode="lin" valueType="num">
                                      <p:cBhvr>
                                        <p:cTn id="14" dur="500" fill="hold"/>
                                        <p:tgtEl>
                                          <p:spTgt spid="79"/>
                                        </p:tgtEl>
                                        <p:attrNameLst>
                                          <p:attrName>ppt_w</p:attrName>
                                        </p:attrNameLst>
                                      </p:cBhvr>
                                      <p:tavLst>
                                        <p:tav tm="0">
                                          <p:val>
                                            <p:fltVal val="0"/>
                                          </p:val>
                                        </p:tav>
                                        <p:tav tm="100000">
                                          <p:val>
                                            <p:strVal val="#ppt_w"/>
                                          </p:val>
                                        </p:tav>
                                      </p:tavLst>
                                    </p:anim>
                                    <p:anim calcmode="lin" valueType="num">
                                      <p:cBhvr>
                                        <p:cTn id="15" dur="500" fill="hold"/>
                                        <p:tgtEl>
                                          <p:spTgt spid="79"/>
                                        </p:tgtEl>
                                        <p:attrNameLst>
                                          <p:attrName>ppt_h</p:attrName>
                                        </p:attrNameLst>
                                      </p:cBhvr>
                                      <p:tavLst>
                                        <p:tav tm="0">
                                          <p:val>
                                            <p:fltVal val="0"/>
                                          </p:val>
                                        </p:tav>
                                        <p:tav tm="100000">
                                          <p:val>
                                            <p:strVal val="#ppt_h"/>
                                          </p:val>
                                        </p:tav>
                                      </p:tavLst>
                                    </p:anim>
                                    <p:animEffect transition="in" filter="fade">
                                      <p:cBhvr>
                                        <p:cTn id="16" dur="500"/>
                                        <p:tgtEl>
                                          <p:spTgt spid="79"/>
                                        </p:tgtEl>
                                      </p:cBhvr>
                                    </p:animEffect>
                                    <p:anim calcmode="lin" valueType="num">
                                      <p:cBhvr>
                                        <p:cTn id="17" dur="500" fill="hold"/>
                                        <p:tgtEl>
                                          <p:spTgt spid="79"/>
                                        </p:tgtEl>
                                        <p:attrNameLst>
                                          <p:attrName>ppt_x</p:attrName>
                                        </p:attrNameLst>
                                      </p:cBhvr>
                                      <p:tavLst>
                                        <p:tav tm="0">
                                          <p:val>
                                            <p:fltVal val="0.5"/>
                                          </p:val>
                                        </p:tav>
                                        <p:tav tm="100000">
                                          <p:val>
                                            <p:strVal val="#ppt_x"/>
                                          </p:val>
                                        </p:tav>
                                      </p:tavLst>
                                    </p:anim>
                                    <p:anim calcmode="lin" valueType="num">
                                      <p:cBhvr>
                                        <p:cTn id="18" dur="500" fill="hold"/>
                                        <p:tgtEl>
                                          <p:spTgt spid="79"/>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5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750"/>
                            </p:stCondLst>
                            <p:childTnLst>
                              <p:par>
                                <p:cTn id="27" presetID="10" presetClass="entr" presetSubtype="0"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childTnLst>
                          </p:cTn>
                        </p:par>
                        <p:par>
                          <p:cTn id="30" fill="hold">
                            <p:stCondLst>
                              <p:cond delay="1250"/>
                            </p:stCondLst>
                            <p:childTnLst>
                              <p:par>
                                <p:cTn id="31" presetID="22" presetClass="entr" presetSubtype="8"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wipe(left)">
                                      <p:cBhvr>
                                        <p:cTn id="33" dur="500"/>
                                        <p:tgtEl>
                                          <p:spTgt spid="82"/>
                                        </p:tgtEl>
                                      </p:cBhvr>
                                    </p:animEffect>
                                  </p:childTnLst>
                                </p:cTn>
                              </p:par>
                            </p:childTnLst>
                          </p:cTn>
                        </p:par>
                        <p:par>
                          <p:cTn id="34" fill="hold">
                            <p:stCondLst>
                              <p:cond delay="1750"/>
                            </p:stCondLst>
                            <p:childTnLst>
                              <p:par>
                                <p:cTn id="35" presetID="53" presetClass="entr" presetSubtype="16" fill="hold" grpId="0" nodeType="afterEffect">
                                  <p:stCondLst>
                                    <p:cond delay="0"/>
                                  </p:stCondLst>
                                  <p:childTnLst>
                                    <p:set>
                                      <p:cBhvr>
                                        <p:cTn id="36" dur="1" fill="hold">
                                          <p:stCondLst>
                                            <p:cond delay="0"/>
                                          </p:stCondLst>
                                        </p:cTn>
                                        <p:tgtEl>
                                          <p:spTgt spid="83"/>
                                        </p:tgtEl>
                                        <p:attrNameLst>
                                          <p:attrName>style.visibility</p:attrName>
                                        </p:attrNameLst>
                                      </p:cBhvr>
                                      <p:to>
                                        <p:strVal val="visible"/>
                                      </p:to>
                                    </p:set>
                                    <p:anim calcmode="lin" valueType="num">
                                      <p:cBhvr>
                                        <p:cTn id="37" dur="500" fill="hold"/>
                                        <p:tgtEl>
                                          <p:spTgt spid="83"/>
                                        </p:tgtEl>
                                        <p:attrNameLst>
                                          <p:attrName>ppt_w</p:attrName>
                                        </p:attrNameLst>
                                      </p:cBhvr>
                                      <p:tavLst>
                                        <p:tav tm="0">
                                          <p:val>
                                            <p:fltVal val="0"/>
                                          </p:val>
                                        </p:tav>
                                        <p:tav tm="100000">
                                          <p:val>
                                            <p:strVal val="#ppt_w"/>
                                          </p:val>
                                        </p:tav>
                                      </p:tavLst>
                                    </p:anim>
                                    <p:anim calcmode="lin" valueType="num">
                                      <p:cBhvr>
                                        <p:cTn id="38" dur="500" fill="hold"/>
                                        <p:tgtEl>
                                          <p:spTgt spid="83"/>
                                        </p:tgtEl>
                                        <p:attrNameLst>
                                          <p:attrName>ppt_h</p:attrName>
                                        </p:attrNameLst>
                                      </p:cBhvr>
                                      <p:tavLst>
                                        <p:tav tm="0">
                                          <p:val>
                                            <p:fltVal val="0"/>
                                          </p:val>
                                        </p:tav>
                                        <p:tav tm="100000">
                                          <p:val>
                                            <p:strVal val="#ppt_h"/>
                                          </p:val>
                                        </p:tav>
                                      </p:tavLst>
                                    </p:anim>
                                    <p:animEffect transition="in" filter="fade">
                                      <p:cBhvr>
                                        <p:cTn id="39" dur="500"/>
                                        <p:tgtEl>
                                          <p:spTgt spid="83"/>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500"/>
                                        <p:tgtEl>
                                          <p:spTgt spid="84"/>
                                        </p:tgtEl>
                                      </p:cBhvr>
                                    </p:animEffect>
                                  </p:childTnLst>
                                </p:cTn>
                              </p:par>
                            </p:childTnLst>
                          </p:cTn>
                        </p:par>
                        <p:par>
                          <p:cTn id="44" fill="hold">
                            <p:stCondLst>
                              <p:cond delay="2750"/>
                            </p:stCondLst>
                            <p:childTnLst>
                              <p:par>
                                <p:cTn id="45" presetID="22" presetClass="entr" presetSubtype="8"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p:cTn id="51" dur="500" fill="hold"/>
                                        <p:tgtEl>
                                          <p:spTgt spid="86"/>
                                        </p:tgtEl>
                                        <p:attrNameLst>
                                          <p:attrName>ppt_w</p:attrName>
                                        </p:attrNameLst>
                                      </p:cBhvr>
                                      <p:tavLst>
                                        <p:tav tm="0">
                                          <p:val>
                                            <p:fltVal val="0"/>
                                          </p:val>
                                        </p:tav>
                                        <p:tav tm="100000">
                                          <p:val>
                                            <p:strVal val="#ppt_w"/>
                                          </p:val>
                                        </p:tav>
                                      </p:tavLst>
                                    </p:anim>
                                    <p:anim calcmode="lin" valueType="num">
                                      <p:cBhvr>
                                        <p:cTn id="52" dur="500" fill="hold"/>
                                        <p:tgtEl>
                                          <p:spTgt spid="86"/>
                                        </p:tgtEl>
                                        <p:attrNameLst>
                                          <p:attrName>ppt_h</p:attrName>
                                        </p:attrNameLst>
                                      </p:cBhvr>
                                      <p:tavLst>
                                        <p:tav tm="0">
                                          <p:val>
                                            <p:fltVal val="0"/>
                                          </p:val>
                                        </p:tav>
                                        <p:tav tm="100000">
                                          <p:val>
                                            <p:strVal val="#ppt_h"/>
                                          </p:val>
                                        </p:tav>
                                      </p:tavLst>
                                    </p:anim>
                                    <p:animEffect transition="in" filter="fade">
                                      <p:cBhvr>
                                        <p:cTn id="53" dur="500"/>
                                        <p:tgtEl>
                                          <p:spTgt spid="86"/>
                                        </p:tgtEl>
                                      </p:cBhvr>
                                    </p:animEffect>
                                  </p:childTnLst>
                                </p:cTn>
                              </p:par>
                            </p:childTnLst>
                          </p:cTn>
                        </p:par>
                        <p:par>
                          <p:cTn id="54" fill="hold">
                            <p:stCondLst>
                              <p:cond delay="3750"/>
                            </p:stCondLst>
                            <p:childTnLst>
                              <p:par>
                                <p:cTn id="55" presetID="10" presetClass="entr" presetSubtype="0"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fade">
                                      <p:cBhvr>
                                        <p:cTn id="57" dur="500"/>
                                        <p:tgtEl>
                                          <p:spTgt spid="87"/>
                                        </p:tgtEl>
                                      </p:cBhvr>
                                    </p:animEffect>
                                  </p:childTnLst>
                                </p:cTn>
                              </p:par>
                            </p:childTnLst>
                          </p:cTn>
                        </p:par>
                        <p:par>
                          <p:cTn id="58" fill="hold">
                            <p:stCondLst>
                              <p:cond delay="4250"/>
                            </p:stCondLst>
                            <p:childTnLst>
                              <p:par>
                                <p:cTn id="59" presetID="22" presetClass="entr" presetSubtype="8"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left)">
                                      <p:cBhvr>
                                        <p:cTn id="61" dur="500"/>
                                        <p:tgtEl>
                                          <p:spTgt spid="88"/>
                                        </p:tgtEl>
                                      </p:cBhvr>
                                    </p:animEffect>
                                  </p:childTnLst>
                                </p:cTn>
                              </p:par>
                            </p:childTnLst>
                          </p:cTn>
                        </p:par>
                        <p:par>
                          <p:cTn id="62" fill="hold">
                            <p:stCondLst>
                              <p:cond delay="4750"/>
                            </p:stCondLst>
                            <p:childTnLst>
                              <p:par>
                                <p:cTn id="63" presetID="53" presetClass="entr" presetSubtype="16" fill="hold" grpId="0"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childTnLst>
                                </p:cTn>
                              </p:par>
                            </p:childTnLst>
                          </p:cTn>
                        </p:par>
                        <p:par>
                          <p:cTn id="68" fill="hold">
                            <p:stCondLst>
                              <p:cond delay="5250"/>
                            </p:stCondLst>
                            <p:childTnLst>
                              <p:par>
                                <p:cTn id="69" presetID="10" presetClass="entr" presetSubtype="0"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Effect transition="in" filter="fade">
                                      <p:cBhvr>
                                        <p:cTn id="71" dur="500"/>
                                        <p:tgtEl>
                                          <p:spTgt spid="90"/>
                                        </p:tgtEl>
                                      </p:cBhvr>
                                    </p:animEffect>
                                  </p:childTnLst>
                                </p:cTn>
                              </p:par>
                            </p:childTnLst>
                          </p:cTn>
                        </p:par>
                        <p:par>
                          <p:cTn id="72" fill="hold">
                            <p:stCondLst>
                              <p:cond delay="5750"/>
                            </p:stCondLst>
                            <p:childTnLst>
                              <p:par>
                                <p:cTn id="73" presetID="22" presetClass="entr" presetSubtype="8"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Effect transition="in" filter="wipe(left)">
                                      <p:cBhvr>
                                        <p:cTn id="75" dur="500"/>
                                        <p:tgtEl>
                                          <p:spTgt spid="91"/>
                                        </p:tgtEl>
                                      </p:cBhvr>
                                    </p:animEffect>
                                  </p:childTnLst>
                                </p:cTn>
                              </p:par>
                            </p:childTnLst>
                          </p:cTn>
                        </p:par>
                        <p:par>
                          <p:cTn id="76" fill="hold">
                            <p:stCondLst>
                              <p:cond delay="6250"/>
                            </p:stCondLst>
                            <p:childTnLst>
                              <p:par>
                                <p:cTn id="77" presetID="53" presetClass="entr" presetSubtype="16" fill="hold" grpId="0" nodeType="afterEffect">
                                  <p:stCondLst>
                                    <p:cond delay="0"/>
                                  </p:stCondLst>
                                  <p:childTnLst>
                                    <p:set>
                                      <p:cBhvr>
                                        <p:cTn id="78" dur="1" fill="hold">
                                          <p:stCondLst>
                                            <p:cond delay="0"/>
                                          </p:stCondLst>
                                        </p:cTn>
                                        <p:tgtEl>
                                          <p:spTgt spid="92"/>
                                        </p:tgtEl>
                                        <p:attrNameLst>
                                          <p:attrName>style.visibility</p:attrName>
                                        </p:attrNameLst>
                                      </p:cBhvr>
                                      <p:to>
                                        <p:strVal val="visible"/>
                                      </p:to>
                                    </p:set>
                                    <p:anim calcmode="lin" valueType="num">
                                      <p:cBhvr>
                                        <p:cTn id="79" dur="500" fill="hold"/>
                                        <p:tgtEl>
                                          <p:spTgt spid="92"/>
                                        </p:tgtEl>
                                        <p:attrNameLst>
                                          <p:attrName>ppt_w</p:attrName>
                                        </p:attrNameLst>
                                      </p:cBhvr>
                                      <p:tavLst>
                                        <p:tav tm="0">
                                          <p:val>
                                            <p:fltVal val="0"/>
                                          </p:val>
                                        </p:tav>
                                        <p:tav tm="100000">
                                          <p:val>
                                            <p:strVal val="#ppt_w"/>
                                          </p:val>
                                        </p:tav>
                                      </p:tavLst>
                                    </p:anim>
                                    <p:anim calcmode="lin" valueType="num">
                                      <p:cBhvr>
                                        <p:cTn id="80" dur="500" fill="hold"/>
                                        <p:tgtEl>
                                          <p:spTgt spid="92"/>
                                        </p:tgtEl>
                                        <p:attrNameLst>
                                          <p:attrName>ppt_h</p:attrName>
                                        </p:attrNameLst>
                                      </p:cBhvr>
                                      <p:tavLst>
                                        <p:tav tm="0">
                                          <p:val>
                                            <p:fltVal val="0"/>
                                          </p:val>
                                        </p:tav>
                                        <p:tav tm="100000">
                                          <p:val>
                                            <p:strVal val="#ppt_h"/>
                                          </p:val>
                                        </p:tav>
                                      </p:tavLst>
                                    </p:anim>
                                    <p:animEffect transition="in" filter="fade">
                                      <p:cBhvr>
                                        <p:cTn id="81" dur="500"/>
                                        <p:tgtEl>
                                          <p:spTgt spid="92"/>
                                        </p:tgtEl>
                                      </p:cBhvr>
                                    </p:animEffect>
                                  </p:childTnLst>
                                </p:cTn>
                              </p:par>
                            </p:childTnLst>
                          </p:cTn>
                        </p:par>
                        <p:par>
                          <p:cTn id="82" fill="hold">
                            <p:stCondLst>
                              <p:cond delay="6750"/>
                            </p:stCondLst>
                            <p:childTnLst>
                              <p:par>
                                <p:cTn id="83" presetID="10" presetClass="entr" presetSubtype="0" fill="hold" grpId="0" nodeType="afterEffect">
                                  <p:stCondLst>
                                    <p:cond delay="0"/>
                                  </p:stCondLst>
                                  <p:childTnLst>
                                    <p:set>
                                      <p:cBhvr>
                                        <p:cTn id="84" dur="1" fill="hold">
                                          <p:stCondLst>
                                            <p:cond delay="0"/>
                                          </p:stCondLst>
                                        </p:cTn>
                                        <p:tgtEl>
                                          <p:spTgt spid="93"/>
                                        </p:tgtEl>
                                        <p:attrNameLst>
                                          <p:attrName>style.visibility</p:attrName>
                                        </p:attrNameLst>
                                      </p:cBhvr>
                                      <p:to>
                                        <p:strVal val="visible"/>
                                      </p:to>
                                    </p:set>
                                    <p:animEffect transition="in" filter="fade">
                                      <p:cBhvr>
                                        <p:cTn id="85" dur="500"/>
                                        <p:tgtEl>
                                          <p:spTgt spid="93"/>
                                        </p:tgtEl>
                                      </p:cBhvr>
                                    </p:animEffect>
                                  </p:childTnLst>
                                </p:cTn>
                              </p:par>
                            </p:childTnLst>
                          </p:cTn>
                        </p:par>
                        <p:par>
                          <p:cTn id="86" fill="hold">
                            <p:stCondLst>
                              <p:cond delay="7250"/>
                            </p:stCondLst>
                            <p:childTnLst>
                              <p:par>
                                <p:cTn id="87" presetID="22" presetClass="entr" presetSubtype="8" fill="hold" nodeType="afterEffect">
                                  <p:stCondLst>
                                    <p:cond delay="0"/>
                                  </p:stCondLst>
                                  <p:childTnLst>
                                    <p:set>
                                      <p:cBhvr>
                                        <p:cTn id="88" dur="1" fill="hold">
                                          <p:stCondLst>
                                            <p:cond delay="0"/>
                                          </p:stCondLst>
                                        </p:cTn>
                                        <p:tgtEl>
                                          <p:spTgt spid="94"/>
                                        </p:tgtEl>
                                        <p:attrNameLst>
                                          <p:attrName>style.visibility</p:attrName>
                                        </p:attrNameLst>
                                      </p:cBhvr>
                                      <p:to>
                                        <p:strVal val="visible"/>
                                      </p:to>
                                    </p:set>
                                    <p:animEffect transition="in" filter="wipe(left)">
                                      <p:cBhvr>
                                        <p:cTn id="89" dur="500"/>
                                        <p:tgtEl>
                                          <p:spTgt spid="94"/>
                                        </p:tgtEl>
                                      </p:cBhvr>
                                    </p:animEffect>
                                  </p:childTnLst>
                                </p:cTn>
                              </p:par>
                            </p:childTnLst>
                          </p:cTn>
                        </p:par>
                        <p:par>
                          <p:cTn id="90" fill="hold">
                            <p:stCondLst>
                              <p:cond delay="7750"/>
                            </p:stCondLst>
                            <p:childTnLst>
                              <p:par>
                                <p:cTn id="91" presetID="53" presetClass="entr" presetSubtype="16" fill="hold" grpId="0" nodeType="afterEffect">
                                  <p:stCondLst>
                                    <p:cond delay="0"/>
                                  </p:stCondLst>
                                  <p:childTnLst>
                                    <p:set>
                                      <p:cBhvr>
                                        <p:cTn id="92" dur="1" fill="hold">
                                          <p:stCondLst>
                                            <p:cond delay="0"/>
                                          </p:stCondLst>
                                        </p:cTn>
                                        <p:tgtEl>
                                          <p:spTgt spid="95"/>
                                        </p:tgtEl>
                                        <p:attrNameLst>
                                          <p:attrName>style.visibility</p:attrName>
                                        </p:attrNameLst>
                                      </p:cBhvr>
                                      <p:to>
                                        <p:strVal val="visible"/>
                                      </p:to>
                                    </p:set>
                                    <p:anim calcmode="lin" valueType="num">
                                      <p:cBhvr>
                                        <p:cTn id="93" dur="500" fill="hold"/>
                                        <p:tgtEl>
                                          <p:spTgt spid="95"/>
                                        </p:tgtEl>
                                        <p:attrNameLst>
                                          <p:attrName>ppt_w</p:attrName>
                                        </p:attrNameLst>
                                      </p:cBhvr>
                                      <p:tavLst>
                                        <p:tav tm="0">
                                          <p:val>
                                            <p:fltVal val="0"/>
                                          </p:val>
                                        </p:tav>
                                        <p:tav tm="100000">
                                          <p:val>
                                            <p:strVal val="#ppt_w"/>
                                          </p:val>
                                        </p:tav>
                                      </p:tavLst>
                                    </p:anim>
                                    <p:anim calcmode="lin" valueType="num">
                                      <p:cBhvr>
                                        <p:cTn id="94" dur="500" fill="hold"/>
                                        <p:tgtEl>
                                          <p:spTgt spid="95"/>
                                        </p:tgtEl>
                                        <p:attrNameLst>
                                          <p:attrName>ppt_h</p:attrName>
                                        </p:attrNameLst>
                                      </p:cBhvr>
                                      <p:tavLst>
                                        <p:tav tm="0">
                                          <p:val>
                                            <p:fltVal val="0"/>
                                          </p:val>
                                        </p:tav>
                                        <p:tav tm="100000">
                                          <p:val>
                                            <p:strVal val="#ppt_h"/>
                                          </p:val>
                                        </p:tav>
                                      </p:tavLst>
                                    </p:anim>
                                    <p:animEffect transition="in" filter="fade">
                                      <p:cBhvr>
                                        <p:cTn id="95" dur="500"/>
                                        <p:tgtEl>
                                          <p:spTgt spid="95"/>
                                        </p:tgtEl>
                                      </p:cBhvr>
                                    </p:animEffect>
                                  </p:childTnLst>
                                </p:cTn>
                              </p:par>
                            </p:childTnLst>
                          </p:cTn>
                        </p:par>
                        <p:par>
                          <p:cTn id="96" fill="hold">
                            <p:stCondLst>
                              <p:cond delay="8250"/>
                            </p:stCondLst>
                            <p:childTnLst>
                              <p:par>
                                <p:cTn id="97" presetID="10" presetClass="entr" presetSubtype="0"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Effect transition="in" filter="fade">
                                      <p:cBhvr>
                                        <p:cTn id="99" dur="500"/>
                                        <p:tgtEl>
                                          <p:spTgt spid="96"/>
                                        </p:tgtEl>
                                      </p:cBhvr>
                                    </p:animEffect>
                                  </p:childTnLst>
                                </p:cTn>
                              </p:par>
                            </p:childTnLst>
                          </p:cTn>
                        </p:par>
                        <p:par>
                          <p:cTn id="100" fill="hold">
                            <p:stCondLst>
                              <p:cond delay="875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98"/>
                                        </p:tgtEl>
                                        <p:attrNameLst>
                                          <p:attrName>style.visibility</p:attrName>
                                        </p:attrNameLst>
                                      </p:cBhvr>
                                      <p:to>
                                        <p:strVal val="visible"/>
                                      </p:to>
                                    </p:set>
                                    <p:anim calcmode="lin" valueType="num">
                                      <p:cBhvr>
                                        <p:cTn id="107" dur="500" fill="hold"/>
                                        <p:tgtEl>
                                          <p:spTgt spid="98"/>
                                        </p:tgtEl>
                                        <p:attrNameLst>
                                          <p:attrName>ppt_w</p:attrName>
                                        </p:attrNameLst>
                                      </p:cBhvr>
                                      <p:tavLst>
                                        <p:tav tm="0">
                                          <p:val>
                                            <p:fltVal val="0"/>
                                          </p:val>
                                        </p:tav>
                                        <p:tav tm="100000">
                                          <p:val>
                                            <p:strVal val="#ppt_w"/>
                                          </p:val>
                                        </p:tav>
                                      </p:tavLst>
                                    </p:anim>
                                    <p:anim calcmode="lin" valueType="num">
                                      <p:cBhvr>
                                        <p:cTn id="108" dur="500" fill="hold"/>
                                        <p:tgtEl>
                                          <p:spTgt spid="98"/>
                                        </p:tgtEl>
                                        <p:attrNameLst>
                                          <p:attrName>ppt_h</p:attrName>
                                        </p:attrNameLst>
                                      </p:cBhvr>
                                      <p:tavLst>
                                        <p:tav tm="0">
                                          <p:val>
                                            <p:fltVal val="0"/>
                                          </p:val>
                                        </p:tav>
                                        <p:tav tm="100000">
                                          <p:val>
                                            <p:strVal val="#ppt_h"/>
                                          </p:val>
                                        </p:tav>
                                      </p:tavLst>
                                    </p:anim>
                                    <p:animEffect transition="in" filter="fade">
                                      <p:cBhvr>
                                        <p:cTn id="10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0" grpId="0" animBg="1"/>
      <p:bldP spid="81" grpId="0" animBg="1"/>
      <p:bldP spid="83" grpId="0"/>
      <p:bldP spid="84" grpId="0" animBg="1"/>
      <p:bldP spid="86" grpId="0"/>
      <p:bldP spid="87" grpId="0" animBg="1"/>
      <p:bldP spid="89" grpId="0"/>
      <p:bldP spid="90" grpId="0" animBg="1"/>
      <p:bldP spid="92" grpId="0"/>
      <p:bldP spid="93" grpId="0" animBg="1"/>
      <p:bldP spid="95" grpId="0"/>
      <p:bldP spid="96"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右箭头 30"/>
          <p:cNvSpPr/>
          <p:nvPr/>
        </p:nvSpPr>
        <p:spPr>
          <a:xfrm rot="16200000" flipH="1" flipV="1">
            <a:off x="4678215" y="-867153"/>
            <a:ext cx="1512123" cy="10866968"/>
          </a:xfrm>
          <a:prstGeom prst="bentArrow">
            <a:avLst>
              <a:gd name="adj1" fmla="val 25820"/>
              <a:gd name="adj2" fmla="val 25000"/>
              <a:gd name="adj3" fmla="val 25000"/>
              <a:gd name="adj4" fmla="val 43750"/>
            </a:avLst>
          </a:prstGeom>
          <a:solidFill>
            <a:srgbClr val="FFB407"/>
          </a:solidFill>
          <a:ln w="28575">
            <a:noFill/>
          </a:ln>
          <a:effectLst>
            <a:outerShdw blurRad="254000" dist="63500" dir="27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kumimoji="1" lang="zh-CN" altLang="en-US">
              <a:solidFill>
                <a:srgbClr val="000000"/>
              </a:solidFill>
            </a:endParaRPr>
          </a:p>
        </p:txBody>
      </p:sp>
      <p:sp>
        <p:nvSpPr>
          <p:cNvPr id="32" name="圆角右箭头 31"/>
          <p:cNvSpPr/>
          <p:nvPr/>
        </p:nvSpPr>
        <p:spPr>
          <a:xfrm rot="5400000" flipH="1">
            <a:off x="3989581" y="-1292783"/>
            <a:ext cx="1488379" cy="9465963"/>
          </a:xfrm>
          <a:prstGeom prst="bentArrow">
            <a:avLst>
              <a:gd name="adj1" fmla="val 25820"/>
              <a:gd name="adj2" fmla="val 25000"/>
              <a:gd name="adj3" fmla="val 25000"/>
              <a:gd name="adj4" fmla="val 43750"/>
            </a:avLst>
          </a:prstGeom>
          <a:solidFill>
            <a:srgbClr val="596784"/>
          </a:solidFill>
          <a:ln w="28575">
            <a:noFill/>
          </a:ln>
          <a:effectLst>
            <a:outerShdw blurRad="254000" dist="63500" dir="27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kumimoji="1" lang="zh-CN" altLang="en-US">
              <a:solidFill>
                <a:srgbClr val="000000"/>
              </a:solidFill>
            </a:endParaRPr>
          </a:p>
        </p:txBody>
      </p:sp>
      <p:sp>
        <p:nvSpPr>
          <p:cNvPr id="33" name="圆角右箭头 32"/>
          <p:cNvSpPr/>
          <p:nvPr/>
        </p:nvSpPr>
        <p:spPr>
          <a:xfrm rot="16200000" flipH="1" flipV="1">
            <a:off x="3502665" y="266119"/>
            <a:ext cx="1512123" cy="8552936"/>
          </a:xfrm>
          <a:prstGeom prst="bentArrow">
            <a:avLst>
              <a:gd name="adj1" fmla="val 25820"/>
              <a:gd name="adj2" fmla="val 25000"/>
              <a:gd name="adj3" fmla="val 25000"/>
              <a:gd name="adj4" fmla="val 43750"/>
            </a:avLst>
          </a:prstGeom>
          <a:solidFill>
            <a:srgbClr val="767676"/>
          </a:solidFill>
          <a:ln w="28575">
            <a:noFill/>
          </a:ln>
          <a:effectLst>
            <a:outerShdw blurRad="254000" dist="63500" dir="27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kumimoji="1" lang="zh-CN" altLang="en-US">
              <a:solidFill>
                <a:srgbClr val="000000"/>
              </a:solidFill>
            </a:endParaRPr>
          </a:p>
        </p:txBody>
      </p:sp>
      <p:sp>
        <p:nvSpPr>
          <p:cNvPr id="34" name="圆角右箭头 33"/>
          <p:cNvSpPr/>
          <p:nvPr/>
        </p:nvSpPr>
        <p:spPr>
          <a:xfrm rot="5400000" flipH="1">
            <a:off x="2894225" y="-239703"/>
            <a:ext cx="1512123" cy="7336061"/>
          </a:xfrm>
          <a:prstGeom prst="bentArrow">
            <a:avLst>
              <a:gd name="adj1" fmla="val 25820"/>
              <a:gd name="adj2" fmla="val 25000"/>
              <a:gd name="adj3" fmla="val 25000"/>
              <a:gd name="adj4" fmla="val 43750"/>
            </a:avLst>
          </a:prstGeom>
          <a:solidFill>
            <a:srgbClr val="FFB407"/>
          </a:solidFill>
          <a:ln w="28575">
            <a:noFill/>
          </a:ln>
          <a:effectLst>
            <a:outerShdw blurRad="254000" dist="63500" dir="27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kumimoji="1" lang="zh-CN" altLang="en-US">
              <a:solidFill>
                <a:srgbClr val="000000"/>
              </a:solidFill>
            </a:endParaRPr>
          </a:p>
        </p:txBody>
      </p:sp>
      <p:sp>
        <p:nvSpPr>
          <p:cNvPr id="35" name="圆角右箭头 34"/>
          <p:cNvSpPr/>
          <p:nvPr/>
        </p:nvSpPr>
        <p:spPr>
          <a:xfrm rot="16200000" flipH="1" flipV="1">
            <a:off x="2379819" y="1407504"/>
            <a:ext cx="1512123" cy="6270171"/>
          </a:xfrm>
          <a:prstGeom prst="bentArrow">
            <a:avLst>
              <a:gd name="adj1" fmla="val 25820"/>
              <a:gd name="adj2" fmla="val 25000"/>
              <a:gd name="adj3" fmla="val 25000"/>
              <a:gd name="adj4" fmla="val 43750"/>
            </a:avLst>
          </a:prstGeom>
          <a:solidFill>
            <a:srgbClr val="596784"/>
          </a:solidFill>
          <a:ln w="28575">
            <a:noFill/>
          </a:ln>
          <a:effectLst>
            <a:outerShdw blurRad="254000" dist="63500" dir="27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kumimoji="1" lang="zh-CN" altLang="en-US">
              <a:solidFill>
                <a:srgbClr val="000000"/>
              </a:solidFill>
            </a:endParaRPr>
          </a:p>
        </p:txBody>
      </p:sp>
      <p:sp>
        <p:nvSpPr>
          <p:cNvPr id="36" name="圆角右箭头 35"/>
          <p:cNvSpPr/>
          <p:nvPr/>
        </p:nvSpPr>
        <p:spPr>
          <a:xfrm rot="5400000" flipH="1">
            <a:off x="1933771" y="739291"/>
            <a:ext cx="1512123" cy="5378079"/>
          </a:xfrm>
          <a:prstGeom prst="bentArrow">
            <a:avLst>
              <a:gd name="adj1" fmla="val 25820"/>
              <a:gd name="adj2" fmla="val 25000"/>
              <a:gd name="adj3" fmla="val 25000"/>
              <a:gd name="adj4" fmla="val 43750"/>
            </a:avLst>
          </a:prstGeom>
          <a:solidFill>
            <a:srgbClr val="767676"/>
          </a:solidFill>
          <a:ln w="28575">
            <a:noFill/>
          </a:ln>
          <a:effectLst>
            <a:outerShdw blurRad="254000" dist="63500" dir="27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kumimoji="1" lang="zh-CN" altLang="en-US">
              <a:solidFill>
                <a:srgbClr val="000000"/>
              </a:solidFill>
            </a:endParaRPr>
          </a:p>
        </p:txBody>
      </p:sp>
      <p:sp>
        <p:nvSpPr>
          <p:cNvPr id="37" name="圆角右箭头 36"/>
          <p:cNvSpPr/>
          <p:nvPr/>
        </p:nvSpPr>
        <p:spPr>
          <a:xfrm rot="16200000" flipH="1" flipV="1">
            <a:off x="1192286" y="2595037"/>
            <a:ext cx="1512123" cy="3895107"/>
          </a:xfrm>
          <a:prstGeom prst="bentArrow">
            <a:avLst>
              <a:gd name="adj1" fmla="val 25820"/>
              <a:gd name="adj2" fmla="val 25000"/>
              <a:gd name="adj3" fmla="val 25000"/>
              <a:gd name="adj4" fmla="val 43750"/>
            </a:avLst>
          </a:prstGeom>
          <a:solidFill>
            <a:srgbClr val="FFB407"/>
          </a:solidFill>
          <a:ln w="28575">
            <a:noFill/>
          </a:ln>
          <a:effectLst>
            <a:outerShdw blurRad="254000" dist="63500" dir="27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kumimoji="1" lang="zh-CN" altLang="en-US">
              <a:solidFill>
                <a:srgbClr val="000000"/>
              </a:solidFill>
            </a:endParaRPr>
          </a:p>
        </p:txBody>
      </p:sp>
      <p:sp>
        <p:nvSpPr>
          <p:cNvPr id="38" name="圆角右箭头 37"/>
          <p:cNvSpPr/>
          <p:nvPr/>
        </p:nvSpPr>
        <p:spPr>
          <a:xfrm rot="5400000" flipH="1">
            <a:off x="915194" y="1757869"/>
            <a:ext cx="1512123" cy="3340927"/>
          </a:xfrm>
          <a:prstGeom prst="bentArrow">
            <a:avLst>
              <a:gd name="adj1" fmla="val 25820"/>
              <a:gd name="adj2" fmla="val 25000"/>
              <a:gd name="adj3" fmla="val 25000"/>
              <a:gd name="adj4" fmla="val 43750"/>
            </a:avLst>
          </a:prstGeom>
          <a:solidFill>
            <a:srgbClr val="596784"/>
          </a:solidFill>
          <a:ln w="28575">
            <a:noFill/>
          </a:ln>
          <a:effectLst>
            <a:outerShdw blurRad="254000" dist="63500" dir="2700000" algn="t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kumimoji="1" lang="zh-CN" altLang="en-US">
              <a:solidFill>
                <a:srgbClr val="000000"/>
              </a:solidFill>
            </a:endParaRPr>
          </a:p>
        </p:txBody>
      </p:sp>
      <p:sp>
        <p:nvSpPr>
          <p:cNvPr id="39" name="矩形 38"/>
          <p:cNvSpPr/>
          <p:nvPr/>
        </p:nvSpPr>
        <p:spPr>
          <a:xfrm>
            <a:off x="2628072" y="1533488"/>
            <a:ext cx="1805694" cy="1260025"/>
          </a:xfrm>
          <a:prstGeom prst="rect">
            <a:avLst/>
          </a:prstGeom>
          <a:ln>
            <a:noFill/>
          </a:ln>
        </p:spPr>
        <p:txBody>
          <a:bodyPr wrap="square">
            <a:spAutoFit/>
          </a:bodyPr>
          <a:lstStyle/>
          <a:p>
            <a:pPr>
              <a:lnSpc>
                <a:spcPct val="150000"/>
              </a:lnSpc>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Add title text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4557212" y="1533488"/>
            <a:ext cx="1921029" cy="1260025"/>
          </a:xfrm>
          <a:prstGeom prst="rect">
            <a:avLst/>
          </a:prstGeom>
          <a:ln>
            <a:noFill/>
          </a:ln>
        </p:spPr>
        <p:txBody>
          <a:bodyPr wrap="square">
            <a:spAutoFit/>
          </a:bodyPr>
          <a:lstStyle/>
          <a:p>
            <a:pPr>
              <a:lnSpc>
                <a:spcPct val="150000"/>
              </a:lnSpc>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Add title text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6601688" y="1533488"/>
            <a:ext cx="1921030" cy="1260025"/>
          </a:xfrm>
          <a:prstGeom prst="rect">
            <a:avLst/>
          </a:prstGeom>
          <a:ln>
            <a:noFill/>
          </a:ln>
        </p:spPr>
        <p:txBody>
          <a:bodyPr wrap="square">
            <a:spAutoFit/>
          </a:bodyPr>
          <a:lstStyle/>
          <a:p>
            <a:pPr>
              <a:lnSpc>
                <a:spcPct val="150000"/>
              </a:lnSpc>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Add title text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8646165" y="1533488"/>
            <a:ext cx="1921030" cy="1260025"/>
          </a:xfrm>
          <a:prstGeom prst="rect">
            <a:avLst/>
          </a:prstGeom>
          <a:ln>
            <a:noFill/>
          </a:ln>
        </p:spPr>
        <p:txBody>
          <a:bodyPr wrap="square">
            <a:spAutoFit/>
          </a:bodyPr>
          <a:lstStyle/>
          <a:p>
            <a:pPr>
              <a:lnSpc>
                <a:spcPct val="150000"/>
              </a:lnSpc>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Add title text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3199572" y="5446528"/>
            <a:ext cx="1805694" cy="1260025"/>
          </a:xfrm>
          <a:prstGeom prst="rect">
            <a:avLst/>
          </a:prstGeom>
          <a:ln>
            <a:noFill/>
          </a:ln>
        </p:spPr>
        <p:txBody>
          <a:bodyPr wrap="square">
            <a:spAutoFit/>
          </a:bodyPr>
          <a:lstStyle/>
          <a:p>
            <a:pPr>
              <a:lnSpc>
                <a:spcPct val="150000"/>
              </a:lnSpc>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Add title text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5517727" y="5446528"/>
            <a:ext cx="1921030" cy="1260025"/>
          </a:xfrm>
          <a:prstGeom prst="rect">
            <a:avLst/>
          </a:prstGeom>
          <a:ln>
            <a:noFill/>
          </a:ln>
        </p:spPr>
        <p:txBody>
          <a:bodyPr wrap="square">
            <a:spAutoFit/>
          </a:bodyPr>
          <a:lstStyle/>
          <a:p>
            <a:pPr>
              <a:lnSpc>
                <a:spcPct val="150000"/>
              </a:lnSpc>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Add title text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7562203" y="5446528"/>
            <a:ext cx="1921030" cy="1260025"/>
          </a:xfrm>
          <a:prstGeom prst="rect">
            <a:avLst/>
          </a:prstGeom>
          <a:ln>
            <a:noFill/>
          </a:ln>
        </p:spPr>
        <p:txBody>
          <a:bodyPr wrap="square">
            <a:spAutoFit/>
          </a:bodyPr>
          <a:lstStyle/>
          <a:p>
            <a:pPr>
              <a:lnSpc>
                <a:spcPct val="150000"/>
              </a:lnSpc>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Add title text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9606680" y="5446528"/>
            <a:ext cx="1921030" cy="1260025"/>
          </a:xfrm>
          <a:prstGeom prst="rect">
            <a:avLst/>
          </a:prstGeom>
          <a:ln>
            <a:noFill/>
          </a:ln>
        </p:spPr>
        <p:txBody>
          <a:bodyPr wrap="square">
            <a:spAutoFit/>
          </a:bodyPr>
          <a:lstStyle/>
          <a:p>
            <a:pPr>
              <a:lnSpc>
                <a:spcPct val="150000"/>
              </a:lnSpc>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Add title text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394446" y="0"/>
            <a:ext cx="5182389" cy="994611"/>
            <a:chOff x="394446" y="0"/>
            <a:chExt cx="5182389" cy="994611"/>
          </a:xfrm>
        </p:grpSpPr>
        <p:sp>
          <p:nvSpPr>
            <p:cNvPr id="23" name="文本框 22">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24" name="矩形 23">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25" name="组合 24"/>
            <p:cNvGrpSpPr/>
            <p:nvPr/>
          </p:nvGrpSpPr>
          <p:grpSpPr>
            <a:xfrm>
              <a:off x="394446" y="0"/>
              <a:ext cx="666734" cy="994611"/>
              <a:chOff x="514366" y="0"/>
              <a:chExt cx="666734" cy="994611"/>
            </a:xfrm>
          </p:grpSpPr>
          <p:sp>
            <p:nvSpPr>
              <p:cNvPr id="26" name="矩形 25"/>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TextBox 48"/>
              <p:cNvSpPr txBox="1"/>
              <p:nvPr/>
            </p:nvSpPr>
            <p:spPr>
              <a:xfrm>
                <a:off x="514366" y="97195"/>
                <a:ext cx="666734" cy="800219"/>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1</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23640301"/>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500"/>
                                        <p:tgtEl>
                                          <p:spTgt spid="4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500"/>
                                        <p:tgtEl>
                                          <p:spTgt spid="41"/>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500"/>
                                        <p:tgtEl>
                                          <p:spTgt spid="45"/>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left)">
                                      <p:cBhvr>
                                        <p:cTn id="59" dur="500"/>
                                        <p:tgtEl>
                                          <p:spTgt spid="42"/>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550007" y="4309924"/>
            <a:ext cx="2664000" cy="812530"/>
          </a:xfrm>
          <a:prstGeom prst="rect">
            <a:avLst/>
          </a:prstGeom>
        </p:spPr>
        <p:txBody>
          <a:bodyPr wrap="square" lIns="0" rIns="72000">
            <a:spAutoFit/>
          </a:bodyPr>
          <a:lstStyle/>
          <a:p>
            <a:pPr algn="ctr">
              <a:lnSpc>
                <a:spcPct val="130000"/>
              </a:lnSpc>
            </a:pPr>
            <a:r>
              <a:rPr lang="en-US" altLang="zh-CN" sz="1200" dirty="0">
                <a:solidFill>
                  <a:schemeClr val="bg1">
                    <a:lumMod val="50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9" name="矩形 68"/>
          <p:cNvSpPr/>
          <p:nvPr/>
        </p:nvSpPr>
        <p:spPr>
          <a:xfrm>
            <a:off x="550007" y="1879614"/>
            <a:ext cx="2664000" cy="1800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0" name="文本框 69"/>
          <p:cNvSpPr txBox="1"/>
          <p:nvPr/>
        </p:nvSpPr>
        <p:spPr>
          <a:xfrm>
            <a:off x="1151011" y="3923388"/>
            <a:ext cx="1462003" cy="338554"/>
          </a:xfrm>
          <a:prstGeom prst="rect">
            <a:avLst/>
          </a:prstGeom>
          <a:noFill/>
        </p:spPr>
        <p:txBody>
          <a:bodyPr wrap="none" lIns="0" rtlCol="0">
            <a:spAutoFit/>
          </a:bodyPr>
          <a:lstStyle/>
          <a:p>
            <a:pPr algn="ct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Add title text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矩形 70"/>
          <p:cNvSpPr/>
          <p:nvPr/>
        </p:nvSpPr>
        <p:spPr>
          <a:xfrm>
            <a:off x="1194640" y="5384464"/>
            <a:ext cx="1374735" cy="438150"/>
          </a:xfrm>
          <a:prstGeom prst="rect">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TEXT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2" name="矩形 71"/>
          <p:cNvSpPr/>
          <p:nvPr/>
        </p:nvSpPr>
        <p:spPr>
          <a:xfrm>
            <a:off x="3357578" y="4309924"/>
            <a:ext cx="2664000" cy="812530"/>
          </a:xfrm>
          <a:prstGeom prst="rect">
            <a:avLst/>
          </a:prstGeom>
        </p:spPr>
        <p:txBody>
          <a:bodyPr wrap="square" lIns="0" rIns="72000">
            <a:spAutoFit/>
          </a:bodyPr>
          <a:lstStyle/>
          <a:p>
            <a:pPr algn="ctr">
              <a:lnSpc>
                <a:spcPct val="130000"/>
              </a:lnSpc>
            </a:pPr>
            <a:r>
              <a:rPr lang="en-US" altLang="zh-CN" sz="1200" dirty="0">
                <a:solidFill>
                  <a:schemeClr val="bg1">
                    <a:lumMod val="50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3" name="矩形 72"/>
          <p:cNvSpPr/>
          <p:nvPr/>
        </p:nvSpPr>
        <p:spPr>
          <a:xfrm>
            <a:off x="3357578" y="1879614"/>
            <a:ext cx="2664000" cy="18000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文本框 73"/>
          <p:cNvSpPr txBox="1"/>
          <p:nvPr/>
        </p:nvSpPr>
        <p:spPr>
          <a:xfrm>
            <a:off x="3958577" y="3923388"/>
            <a:ext cx="1462003" cy="338554"/>
          </a:xfrm>
          <a:prstGeom prst="rect">
            <a:avLst/>
          </a:prstGeom>
          <a:noFill/>
        </p:spPr>
        <p:txBody>
          <a:bodyPr wrap="none" lIns="0" rtlCol="0">
            <a:spAutoFit/>
          </a:bodyPr>
          <a:lstStyle/>
          <a:p>
            <a:pPr algn="ct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Add title text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5" name="矩形 74"/>
          <p:cNvSpPr/>
          <p:nvPr/>
        </p:nvSpPr>
        <p:spPr>
          <a:xfrm>
            <a:off x="4002211" y="5384464"/>
            <a:ext cx="1374735" cy="438150"/>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TEXT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6" name="矩形 75"/>
          <p:cNvSpPr/>
          <p:nvPr/>
        </p:nvSpPr>
        <p:spPr>
          <a:xfrm>
            <a:off x="6165149" y="4309924"/>
            <a:ext cx="2664000" cy="812530"/>
          </a:xfrm>
          <a:prstGeom prst="rect">
            <a:avLst/>
          </a:prstGeom>
        </p:spPr>
        <p:txBody>
          <a:bodyPr wrap="square" lIns="0" rIns="72000">
            <a:spAutoFit/>
          </a:bodyPr>
          <a:lstStyle/>
          <a:p>
            <a:pPr algn="ctr">
              <a:lnSpc>
                <a:spcPct val="130000"/>
              </a:lnSpc>
            </a:pPr>
            <a:r>
              <a:rPr lang="en-US" altLang="zh-CN" sz="1200" dirty="0">
                <a:solidFill>
                  <a:schemeClr val="bg1">
                    <a:lumMod val="50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7" name="矩形 76"/>
          <p:cNvSpPr/>
          <p:nvPr/>
        </p:nvSpPr>
        <p:spPr>
          <a:xfrm>
            <a:off x="6165149" y="1879614"/>
            <a:ext cx="2664000" cy="18000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文本框 77"/>
          <p:cNvSpPr txBox="1"/>
          <p:nvPr/>
        </p:nvSpPr>
        <p:spPr>
          <a:xfrm>
            <a:off x="6766148" y="3923388"/>
            <a:ext cx="1462003" cy="338554"/>
          </a:xfrm>
          <a:prstGeom prst="rect">
            <a:avLst/>
          </a:prstGeom>
          <a:noFill/>
        </p:spPr>
        <p:txBody>
          <a:bodyPr wrap="none" lIns="0" rtlCol="0">
            <a:spAutoFit/>
          </a:bodyPr>
          <a:lstStyle/>
          <a:p>
            <a:pPr algn="ct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Add title text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9" name="矩形 78"/>
          <p:cNvSpPr/>
          <p:nvPr/>
        </p:nvSpPr>
        <p:spPr>
          <a:xfrm>
            <a:off x="6809782" y="5384464"/>
            <a:ext cx="1374735" cy="438150"/>
          </a:xfrm>
          <a:prstGeom prst="rect">
            <a:avLst/>
          </a:prstGeom>
          <a:solidFill>
            <a:srgbClr val="596784"/>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TEXT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0" name="矩形 79"/>
          <p:cNvSpPr/>
          <p:nvPr/>
        </p:nvSpPr>
        <p:spPr>
          <a:xfrm>
            <a:off x="8972721" y="4309924"/>
            <a:ext cx="2664000" cy="812530"/>
          </a:xfrm>
          <a:prstGeom prst="rect">
            <a:avLst/>
          </a:prstGeom>
        </p:spPr>
        <p:txBody>
          <a:bodyPr wrap="square" lIns="0" rIns="72000">
            <a:spAutoFit/>
          </a:bodyPr>
          <a:lstStyle/>
          <a:p>
            <a:pPr algn="ctr">
              <a:lnSpc>
                <a:spcPct val="130000"/>
              </a:lnSpc>
            </a:pPr>
            <a:r>
              <a:rPr lang="en-US" altLang="zh-CN" sz="1200" dirty="0">
                <a:solidFill>
                  <a:schemeClr val="bg1">
                    <a:lumMod val="50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1" name="矩形 80"/>
          <p:cNvSpPr/>
          <p:nvPr/>
        </p:nvSpPr>
        <p:spPr>
          <a:xfrm>
            <a:off x="8972721" y="1879614"/>
            <a:ext cx="2664000" cy="18000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 name="文本框 81"/>
          <p:cNvSpPr txBox="1"/>
          <p:nvPr/>
        </p:nvSpPr>
        <p:spPr>
          <a:xfrm>
            <a:off x="9573720" y="3923388"/>
            <a:ext cx="1462003" cy="338554"/>
          </a:xfrm>
          <a:prstGeom prst="rect">
            <a:avLst/>
          </a:prstGeom>
          <a:noFill/>
        </p:spPr>
        <p:txBody>
          <a:bodyPr wrap="none" lIns="0" rtlCol="0">
            <a:spAutoFit/>
          </a:bodyPr>
          <a:lstStyle/>
          <a:p>
            <a:pPr algn="ct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Add title text</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3" name="矩形 82"/>
          <p:cNvSpPr/>
          <p:nvPr/>
        </p:nvSpPr>
        <p:spPr>
          <a:xfrm>
            <a:off x="9617354" y="5384464"/>
            <a:ext cx="1374735" cy="438150"/>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pitchFamily="34" charset="-122"/>
                <a:ea typeface="微软雅黑" panose="020B0503020204020204" pitchFamily="34" charset="-122"/>
              </a:rPr>
              <a:t>TEXT</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394446" y="0"/>
            <a:ext cx="5182389" cy="994611"/>
            <a:chOff x="394446" y="0"/>
            <a:chExt cx="5182389" cy="994611"/>
          </a:xfrm>
        </p:grpSpPr>
        <p:sp>
          <p:nvSpPr>
            <p:cNvPr id="22" name="文本框 21">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23" name="矩形 22">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24" name="组合 23"/>
            <p:cNvGrpSpPr/>
            <p:nvPr/>
          </p:nvGrpSpPr>
          <p:grpSpPr>
            <a:xfrm>
              <a:off x="394446" y="0"/>
              <a:ext cx="666734" cy="994611"/>
              <a:chOff x="514366" y="0"/>
              <a:chExt cx="666734" cy="994611"/>
            </a:xfrm>
          </p:grpSpPr>
          <p:sp>
            <p:nvSpPr>
              <p:cNvPr id="25" name="矩形 24"/>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TextBox 48"/>
              <p:cNvSpPr txBox="1"/>
              <p:nvPr/>
            </p:nvSpPr>
            <p:spPr>
              <a:xfrm>
                <a:off x="514366" y="97195"/>
                <a:ext cx="666734" cy="800219"/>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1</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1216460076"/>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900" decel="100000" fill="hold"/>
                                        <p:tgtEl>
                                          <p:spTgt spid="6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6" presetClass="entr" presetSubtype="37" fill="hold" grpId="0" nodeType="after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barn(outVertical)">
                                      <p:cBhvr>
                                        <p:cTn id="14" dur="500"/>
                                        <p:tgtEl>
                                          <p:spTgt spid="70"/>
                                        </p:tgtEl>
                                      </p:cBhvr>
                                    </p:animEffect>
                                  </p:childTnLst>
                                </p:cTn>
                              </p:par>
                              <p:par>
                                <p:cTn id="15" presetID="22" presetClass="entr" presetSubtype="1" fill="hold" grpId="0" nodeType="withEffect">
                                  <p:stCondLst>
                                    <p:cond delay="250"/>
                                  </p:stCondLst>
                                  <p:childTnLst>
                                    <p:set>
                                      <p:cBhvr>
                                        <p:cTn id="16" dur="1" fill="hold">
                                          <p:stCondLst>
                                            <p:cond delay="0"/>
                                          </p:stCondLst>
                                        </p:cTn>
                                        <p:tgtEl>
                                          <p:spTgt spid="68"/>
                                        </p:tgtEl>
                                        <p:attrNameLst>
                                          <p:attrName>style.visibility</p:attrName>
                                        </p:attrNameLst>
                                      </p:cBhvr>
                                      <p:to>
                                        <p:strVal val="visible"/>
                                      </p:to>
                                    </p:set>
                                    <p:animEffect transition="in" filter="wipe(up)">
                                      <p:cBhvr>
                                        <p:cTn id="17" dur="500"/>
                                        <p:tgtEl>
                                          <p:spTgt spid="68"/>
                                        </p:tgtEl>
                                      </p:cBhvr>
                                    </p:animEffect>
                                  </p:childTnLst>
                                </p:cTn>
                              </p:par>
                            </p:childTnLst>
                          </p:cTn>
                        </p:par>
                        <p:par>
                          <p:cTn id="18" fill="hold">
                            <p:stCondLst>
                              <p:cond delay="1750"/>
                            </p:stCondLst>
                            <p:childTnLst>
                              <p:par>
                                <p:cTn id="19" presetID="42" presetClass="entr" presetSubtype="0" fill="hold" grpId="0" nodeType="after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anim calcmode="lin" valueType="num">
                                      <p:cBhvr>
                                        <p:cTn id="22" dur="500" fill="hold"/>
                                        <p:tgtEl>
                                          <p:spTgt spid="71"/>
                                        </p:tgtEl>
                                        <p:attrNameLst>
                                          <p:attrName>ppt_x</p:attrName>
                                        </p:attrNameLst>
                                      </p:cBhvr>
                                      <p:tavLst>
                                        <p:tav tm="0">
                                          <p:val>
                                            <p:strVal val="#ppt_x"/>
                                          </p:val>
                                        </p:tav>
                                        <p:tav tm="100000">
                                          <p:val>
                                            <p:strVal val="#ppt_x"/>
                                          </p:val>
                                        </p:tav>
                                      </p:tavLst>
                                    </p:anim>
                                    <p:anim calcmode="lin" valueType="num">
                                      <p:cBhvr>
                                        <p:cTn id="23" dur="500" fill="hold"/>
                                        <p:tgtEl>
                                          <p:spTgt spid="71"/>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37" presetClass="entr" presetSubtype="0"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1000"/>
                                        <p:tgtEl>
                                          <p:spTgt spid="73"/>
                                        </p:tgtEl>
                                      </p:cBhvr>
                                    </p:animEffect>
                                    <p:anim calcmode="lin" valueType="num">
                                      <p:cBhvr>
                                        <p:cTn id="28" dur="1000" fill="hold"/>
                                        <p:tgtEl>
                                          <p:spTgt spid="73"/>
                                        </p:tgtEl>
                                        <p:attrNameLst>
                                          <p:attrName>ppt_x</p:attrName>
                                        </p:attrNameLst>
                                      </p:cBhvr>
                                      <p:tavLst>
                                        <p:tav tm="0">
                                          <p:val>
                                            <p:strVal val="#ppt_x"/>
                                          </p:val>
                                        </p:tav>
                                        <p:tav tm="100000">
                                          <p:val>
                                            <p:strVal val="#ppt_x"/>
                                          </p:val>
                                        </p:tav>
                                      </p:tavLst>
                                    </p:anim>
                                    <p:anim calcmode="lin" valueType="num">
                                      <p:cBhvr>
                                        <p:cTn id="29" dur="900" decel="100000" fill="hold"/>
                                        <p:tgtEl>
                                          <p:spTgt spid="7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31" fill="hold">
                            <p:stCondLst>
                              <p:cond delay="3250"/>
                            </p:stCondLst>
                            <p:childTnLst>
                              <p:par>
                                <p:cTn id="32" presetID="16" presetClass="entr" presetSubtype="37" fill="hold" grpId="0" nodeType="after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barn(outVertical)">
                                      <p:cBhvr>
                                        <p:cTn id="34" dur="500"/>
                                        <p:tgtEl>
                                          <p:spTgt spid="74"/>
                                        </p:tgtEl>
                                      </p:cBhvr>
                                    </p:animEffect>
                                  </p:childTnLst>
                                </p:cTn>
                              </p:par>
                              <p:par>
                                <p:cTn id="35" presetID="22" presetClass="entr" presetSubtype="1" fill="hold" grpId="0" nodeType="withEffect">
                                  <p:stCondLst>
                                    <p:cond delay="250"/>
                                  </p:stCondLst>
                                  <p:childTnLst>
                                    <p:set>
                                      <p:cBhvr>
                                        <p:cTn id="36" dur="1" fill="hold">
                                          <p:stCondLst>
                                            <p:cond delay="0"/>
                                          </p:stCondLst>
                                        </p:cTn>
                                        <p:tgtEl>
                                          <p:spTgt spid="72"/>
                                        </p:tgtEl>
                                        <p:attrNameLst>
                                          <p:attrName>style.visibility</p:attrName>
                                        </p:attrNameLst>
                                      </p:cBhvr>
                                      <p:to>
                                        <p:strVal val="visible"/>
                                      </p:to>
                                    </p:set>
                                    <p:animEffect transition="in" filter="wipe(up)">
                                      <p:cBhvr>
                                        <p:cTn id="37" dur="500"/>
                                        <p:tgtEl>
                                          <p:spTgt spid="72"/>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strVal val="#ppt_x"/>
                                          </p:val>
                                        </p:tav>
                                        <p:tav tm="100000">
                                          <p:val>
                                            <p:strVal val="#ppt_x"/>
                                          </p:val>
                                        </p:tav>
                                      </p:tavLst>
                                    </p:anim>
                                    <p:anim calcmode="lin" valueType="num">
                                      <p:cBhvr>
                                        <p:cTn id="43" dur="500" fill="hold"/>
                                        <p:tgtEl>
                                          <p:spTgt spid="75"/>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7" presetClass="entr" presetSubtype="0"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1000"/>
                                        <p:tgtEl>
                                          <p:spTgt spid="77"/>
                                        </p:tgtEl>
                                      </p:cBhvr>
                                    </p:animEffect>
                                    <p:anim calcmode="lin" valueType="num">
                                      <p:cBhvr>
                                        <p:cTn id="48" dur="1000" fill="hold"/>
                                        <p:tgtEl>
                                          <p:spTgt spid="77"/>
                                        </p:tgtEl>
                                        <p:attrNameLst>
                                          <p:attrName>ppt_x</p:attrName>
                                        </p:attrNameLst>
                                      </p:cBhvr>
                                      <p:tavLst>
                                        <p:tav tm="0">
                                          <p:val>
                                            <p:strVal val="#ppt_x"/>
                                          </p:val>
                                        </p:tav>
                                        <p:tav tm="100000">
                                          <p:val>
                                            <p:strVal val="#ppt_x"/>
                                          </p:val>
                                        </p:tav>
                                      </p:tavLst>
                                    </p:anim>
                                    <p:anim calcmode="lin" valueType="num">
                                      <p:cBhvr>
                                        <p:cTn id="49" dur="900" decel="100000" fill="hold"/>
                                        <p:tgtEl>
                                          <p:spTgt spid="77"/>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childTnLst>
                          </p:cTn>
                        </p:par>
                        <p:par>
                          <p:cTn id="51" fill="hold">
                            <p:stCondLst>
                              <p:cond delay="5500"/>
                            </p:stCondLst>
                            <p:childTnLst>
                              <p:par>
                                <p:cTn id="52" presetID="16" presetClass="entr" presetSubtype="37" fill="hold" grpId="0" nodeType="after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barn(outVertical)">
                                      <p:cBhvr>
                                        <p:cTn id="54" dur="500"/>
                                        <p:tgtEl>
                                          <p:spTgt spid="78"/>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76"/>
                                        </p:tgtEl>
                                        <p:attrNameLst>
                                          <p:attrName>style.visibility</p:attrName>
                                        </p:attrNameLst>
                                      </p:cBhvr>
                                      <p:to>
                                        <p:strVal val="visible"/>
                                      </p:to>
                                    </p:set>
                                    <p:animEffect transition="in" filter="wipe(up)">
                                      <p:cBhvr>
                                        <p:cTn id="57" dur="500"/>
                                        <p:tgtEl>
                                          <p:spTgt spid="76"/>
                                        </p:tgtEl>
                                      </p:cBhvr>
                                    </p:animEffect>
                                  </p:childTnLst>
                                </p:cTn>
                              </p:par>
                            </p:childTnLst>
                          </p:cTn>
                        </p:par>
                        <p:par>
                          <p:cTn id="58" fill="hold">
                            <p:stCondLst>
                              <p:cond delay="6250"/>
                            </p:stCondLst>
                            <p:childTnLst>
                              <p:par>
                                <p:cTn id="59" presetID="42" presetClass="entr" presetSubtype="0"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fade">
                                      <p:cBhvr>
                                        <p:cTn id="61" dur="500"/>
                                        <p:tgtEl>
                                          <p:spTgt spid="79"/>
                                        </p:tgtEl>
                                      </p:cBhvr>
                                    </p:animEffect>
                                    <p:anim calcmode="lin" valueType="num">
                                      <p:cBhvr>
                                        <p:cTn id="62" dur="500" fill="hold"/>
                                        <p:tgtEl>
                                          <p:spTgt spid="79"/>
                                        </p:tgtEl>
                                        <p:attrNameLst>
                                          <p:attrName>ppt_x</p:attrName>
                                        </p:attrNameLst>
                                      </p:cBhvr>
                                      <p:tavLst>
                                        <p:tav tm="0">
                                          <p:val>
                                            <p:strVal val="#ppt_x"/>
                                          </p:val>
                                        </p:tav>
                                        <p:tav tm="100000">
                                          <p:val>
                                            <p:strVal val="#ppt_x"/>
                                          </p:val>
                                        </p:tav>
                                      </p:tavLst>
                                    </p:anim>
                                    <p:anim calcmode="lin" valueType="num">
                                      <p:cBhvr>
                                        <p:cTn id="63" dur="500" fill="hold"/>
                                        <p:tgtEl>
                                          <p:spTgt spid="79"/>
                                        </p:tgtEl>
                                        <p:attrNameLst>
                                          <p:attrName>ppt_y</p:attrName>
                                        </p:attrNameLst>
                                      </p:cBhvr>
                                      <p:tavLst>
                                        <p:tav tm="0">
                                          <p:val>
                                            <p:strVal val="#ppt_y+.1"/>
                                          </p:val>
                                        </p:tav>
                                        <p:tav tm="100000">
                                          <p:val>
                                            <p:strVal val="#ppt_y"/>
                                          </p:val>
                                        </p:tav>
                                      </p:tavLst>
                                    </p:anim>
                                  </p:childTnLst>
                                </p:cTn>
                              </p:par>
                            </p:childTnLst>
                          </p:cTn>
                        </p:par>
                        <p:par>
                          <p:cTn id="64" fill="hold">
                            <p:stCondLst>
                              <p:cond delay="6750"/>
                            </p:stCondLst>
                            <p:childTnLst>
                              <p:par>
                                <p:cTn id="65" presetID="37"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900" decel="100000" fill="hold"/>
                                        <p:tgtEl>
                                          <p:spTgt spid="81"/>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1" fill="hold">
                            <p:stCondLst>
                              <p:cond delay="7750"/>
                            </p:stCondLst>
                            <p:childTnLst>
                              <p:par>
                                <p:cTn id="72" presetID="16" presetClass="entr" presetSubtype="37" fill="hold" grpId="0" nodeType="after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barn(outVertical)">
                                      <p:cBhvr>
                                        <p:cTn id="74" dur="500"/>
                                        <p:tgtEl>
                                          <p:spTgt spid="82"/>
                                        </p:tgtEl>
                                      </p:cBhvr>
                                    </p:animEffect>
                                  </p:childTnLst>
                                </p:cTn>
                              </p:par>
                              <p:par>
                                <p:cTn id="75" presetID="22" presetClass="entr" presetSubtype="1" fill="hold" grpId="0" nodeType="withEffect">
                                  <p:stCondLst>
                                    <p:cond delay="25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8500"/>
                            </p:stCondLst>
                            <p:childTnLst>
                              <p:par>
                                <p:cTn id="79" presetID="42" presetClass="entr" presetSubtype="0" fill="hold" grpId="0" nodeType="afterEffect">
                                  <p:stCondLst>
                                    <p:cond delay="0"/>
                                  </p:stCondLst>
                                  <p:childTnLst>
                                    <p:set>
                                      <p:cBhvr>
                                        <p:cTn id="80" dur="1" fill="hold">
                                          <p:stCondLst>
                                            <p:cond delay="0"/>
                                          </p:stCondLst>
                                        </p:cTn>
                                        <p:tgtEl>
                                          <p:spTgt spid="83"/>
                                        </p:tgtEl>
                                        <p:attrNameLst>
                                          <p:attrName>style.visibility</p:attrName>
                                        </p:attrNameLst>
                                      </p:cBhvr>
                                      <p:to>
                                        <p:strVal val="visible"/>
                                      </p:to>
                                    </p:set>
                                    <p:animEffect transition="in" filter="fade">
                                      <p:cBhvr>
                                        <p:cTn id="81" dur="500"/>
                                        <p:tgtEl>
                                          <p:spTgt spid="83"/>
                                        </p:tgtEl>
                                      </p:cBhvr>
                                    </p:animEffect>
                                    <p:anim calcmode="lin" valueType="num">
                                      <p:cBhvr>
                                        <p:cTn id="82" dur="500" fill="hold"/>
                                        <p:tgtEl>
                                          <p:spTgt spid="83"/>
                                        </p:tgtEl>
                                        <p:attrNameLst>
                                          <p:attrName>ppt_x</p:attrName>
                                        </p:attrNameLst>
                                      </p:cBhvr>
                                      <p:tavLst>
                                        <p:tav tm="0">
                                          <p:val>
                                            <p:strVal val="#ppt_x"/>
                                          </p:val>
                                        </p:tav>
                                        <p:tav tm="100000">
                                          <p:val>
                                            <p:strVal val="#ppt_x"/>
                                          </p:val>
                                        </p:tav>
                                      </p:tavLst>
                                    </p:anim>
                                    <p:anim calcmode="lin" valueType="num">
                                      <p:cBhvr>
                                        <p:cTn id="83" dur="5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p:bldP spid="71" grpId="0" animBg="1"/>
      <p:bldP spid="72" grpId="0"/>
      <p:bldP spid="73" grpId="0" animBg="1"/>
      <p:bldP spid="74" grpId="0"/>
      <p:bldP spid="75" grpId="0" animBg="1"/>
      <p:bldP spid="76" grpId="0"/>
      <p:bldP spid="77" grpId="0" animBg="1"/>
      <p:bldP spid="78" grpId="0"/>
      <p:bldP spid="79" grpId="0" animBg="1"/>
      <p:bldP spid="80" grpId="0"/>
      <p:bldP spid="81" grpId="0" animBg="1"/>
      <p:bldP spid="82" grpId="0"/>
      <p:bldP spid="8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1"/>
          <p:cNvSpPr>
            <a:spLocks noChangeArrowheads="1"/>
          </p:cNvSpPr>
          <p:nvPr/>
        </p:nvSpPr>
        <p:spPr bwMode="auto">
          <a:xfrm>
            <a:off x="0" y="2009943"/>
            <a:ext cx="3296908" cy="352333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254000" dist="63500" dir="5400000" algn="t" rotWithShape="0">
              <a:srgbClr val="56586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cap="all">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2" descr="psb"/>
          <p:cNvSpPr>
            <a:spLocks noChangeArrowheads="1"/>
          </p:cNvSpPr>
          <p:nvPr/>
        </p:nvSpPr>
        <p:spPr bwMode="auto">
          <a:xfrm>
            <a:off x="3279979" y="2009943"/>
            <a:ext cx="3375205" cy="3523332"/>
          </a:xfrm>
          <a:prstGeom prst="rect">
            <a:avLst/>
          </a:prstGeom>
          <a:solidFill>
            <a:srgbClr val="596784"/>
          </a:solidFill>
          <a:ln>
            <a:noFill/>
          </a:ln>
          <a:effectLst>
            <a:outerShdw blurRad="254000" dist="63500" dir="2700000" algn="tl" rotWithShape="0">
              <a:prstClr val="black">
                <a:alpha val="20000"/>
              </a:prstClr>
            </a:outerShdw>
          </a:effectLst>
        </p:spPr>
        <p:txBody>
          <a:bodyPr/>
          <a:lstStyle/>
          <a:p>
            <a:endParaRPr lang="zh-CN" altLang="en-US" sz="3199">
              <a:solidFill>
                <a:srgbClr val="595959"/>
              </a:solidFill>
              <a:ea typeface="微软雅黑"/>
            </a:endParaRPr>
          </a:p>
        </p:txBody>
      </p:sp>
      <p:sp>
        <p:nvSpPr>
          <p:cNvPr id="28" name="Rectangle 23"/>
          <p:cNvSpPr>
            <a:spLocks noChangeArrowheads="1"/>
          </p:cNvSpPr>
          <p:nvPr/>
        </p:nvSpPr>
        <p:spPr bwMode="auto">
          <a:xfrm>
            <a:off x="9473849" y="2009943"/>
            <a:ext cx="2714975" cy="3523332"/>
          </a:xfrm>
          <a:prstGeom prst="rect">
            <a:avLst/>
          </a:prstGeom>
          <a:solidFill>
            <a:srgbClr val="FFB407"/>
          </a:solid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cap="all">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4"/>
          <p:cNvSpPr>
            <a:spLocks noChangeArrowheads="1"/>
          </p:cNvSpPr>
          <p:nvPr/>
        </p:nvSpPr>
        <p:spPr bwMode="auto">
          <a:xfrm>
            <a:off x="6655184" y="2009943"/>
            <a:ext cx="2814434" cy="3503351"/>
          </a:xfrm>
          <a:prstGeom prst="rect">
            <a:avLst/>
          </a:prstGeom>
          <a:blipFill dpi="0" rotWithShape="1">
            <a:blip r:embed="rId4" cstate="print">
              <a:extLst>
                <a:ext uri="{BEBA8EAE-BF5A-486C-A8C5-ECC9F3942E4B}">
                  <a14:imgProps xmlns:a14="http://schemas.microsoft.com/office/drawing/2010/main">
                    <a14:imgLayer r:embed="rId5">
                      <a14:imgEffect>
                        <a14:artisticBlur radius="21"/>
                      </a14:imgEffect>
                    </a14:imgLayer>
                  </a14:imgProps>
                </a:ext>
                <a:ext uri="{28A0092B-C50C-407E-A947-70E740481C1C}">
                  <a14:useLocalDpi xmlns:a14="http://schemas.microsoft.com/office/drawing/2010/main" val="0"/>
                </a:ext>
              </a:extLst>
            </a:blip>
            <a:srcRect/>
            <a:stretch>
              <a:fillRect t="-9596" b="-20028"/>
            </a:stretch>
          </a:blipFill>
          <a:ln>
            <a:noFill/>
          </a:ln>
          <a:effectLst>
            <a:outerShdw blurRad="254000" dist="63500" dir="5400000" algn="t"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5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Text Box 25"/>
          <p:cNvSpPr txBox="1">
            <a:spLocks noChangeArrowheads="1"/>
          </p:cNvSpPr>
          <p:nvPr/>
        </p:nvSpPr>
        <p:spPr bwMode="auto">
          <a:xfrm>
            <a:off x="3520160" y="2222784"/>
            <a:ext cx="538930" cy="132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7998" dirty="0">
                <a:solidFill>
                  <a:prstClr val="white"/>
                </a:solidFill>
                <a:latin typeface="Impact" pitchFamily="34" charset="0"/>
                <a:ea typeface="微软雅黑" pitchFamily="34" charset="-122"/>
              </a:rPr>
              <a:t>“</a:t>
            </a:r>
            <a:endParaRPr lang="en-US" altLang="zh-CN" sz="2400" dirty="0">
              <a:solidFill>
                <a:prstClr val="white"/>
              </a:solidFill>
              <a:latin typeface="Impact" pitchFamily="34" charset="0"/>
              <a:ea typeface="微软雅黑" pitchFamily="34" charset="-122"/>
            </a:endParaRPr>
          </a:p>
        </p:txBody>
      </p:sp>
      <p:sp>
        <p:nvSpPr>
          <p:cNvPr id="31" name="Rectangle 26"/>
          <p:cNvSpPr>
            <a:spLocks noChangeArrowheads="1"/>
          </p:cNvSpPr>
          <p:nvPr/>
        </p:nvSpPr>
        <p:spPr bwMode="auto">
          <a:xfrm>
            <a:off x="3719073" y="2380199"/>
            <a:ext cx="2497016" cy="198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50000"/>
              </a:lnSpc>
              <a:spcAft>
                <a:spcPts val="600"/>
              </a:spcAft>
            </a:pPr>
            <a:r>
              <a:rPr lang="en-US" altLang="zh-CN" sz="2000" b="1" dirty="0">
                <a:solidFill>
                  <a:prstClr val="white"/>
                </a:solidFill>
                <a:latin typeface="微软雅黑" pitchFamily="34" charset="-122"/>
                <a:ea typeface="微软雅黑"/>
                <a:cs typeface="华文黑体" pitchFamily="2" charset="-122"/>
              </a:rPr>
              <a:t>Add title text</a:t>
            </a:r>
          </a:p>
          <a:p>
            <a:pPr algn="just">
              <a:lnSpc>
                <a:spcPct val="150000"/>
              </a:lnSpc>
            </a:pPr>
            <a:r>
              <a:rPr lang="en-US" altLang="zh-CN" sz="1200" dirty="0">
                <a:solidFill>
                  <a:prstClr val="white"/>
                </a:solidFill>
                <a:latin typeface="微软雅黑" pitchFamily="34" charset="-122"/>
                <a:ea typeface="微软雅黑"/>
                <a:cs typeface="华文黑体" pitchFamily="2" charset="-122"/>
              </a:rPr>
              <a:t>We provide professional-quality free PowerPoint templates to help you with your business presentations - freeppt7.com</a:t>
            </a:r>
            <a:endParaRPr lang="zh-CN" altLang="en-US" sz="1200" dirty="0">
              <a:solidFill>
                <a:prstClr val="white"/>
              </a:solidFill>
              <a:latin typeface="微软雅黑" pitchFamily="34" charset="-122"/>
              <a:ea typeface="微软雅黑"/>
              <a:cs typeface="华文黑体" pitchFamily="2" charset="-122"/>
            </a:endParaRPr>
          </a:p>
        </p:txBody>
      </p:sp>
      <p:sp>
        <p:nvSpPr>
          <p:cNvPr id="34" name="Text Box 25"/>
          <p:cNvSpPr txBox="1">
            <a:spLocks noChangeArrowheads="1"/>
          </p:cNvSpPr>
          <p:nvPr/>
        </p:nvSpPr>
        <p:spPr bwMode="auto">
          <a:xfrm>
            <a:off x="9591294" y="2222784"/>
            <a:ext cx="538930" cy="132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pitchFamily="34" charset="0"/>
              <a:buNone/>
            </a:pPr>
            <a:r>
              <a:rPr lang="en-US" altLang="zh-CN" sz="7998" dirty="0">
                <a:solidFill>
                  <a:prstClr val="white"/>
                </a:solidFill>
                <a:latin typeface="Impact" pitchFamily="34" charset="0"/>
                <a:ea typeface="微软雅黑" pitchFamily="34" charset="-122"/>
              </a:rPr>
              <a:t>“</a:t>
            </a:r>
            <a:endParaRPr lang="en-US" altLang="zh-CN" sz="2400" dirty="0">
              <a:solidFill>
                <a:prstClr val="white"/>
              </a:solidFill>
              <a:latin typeface="Impact" pitchFamily="34" charset="0"/>
              <a:ea typeface="微软雅黑" pitchFamily="34" charset="-122"/>
            </a:endParaRPr>
          </a:p>
        </p:txBody>
      </p:sp>
      <p:sp>
        <p:nvSpPr>
          <p:cNvPr id="35" name="Rectangle 26"/>
          <p:cNvSpPr>
            <a:spLocks noChangeArrowheads="1"/>
          </p:cNvSpPr>
          <p:nvPr/>
        </p:nvSpPr>
        <p:spPr bwMode="auto">
          <a:xfrm>
            <a:off x="9790207" y="2380199"/>
            <a:ext cx="2123497" cy="2260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spcAft>
                <a:spcPts val="600"/>
              </a:spcAft>
            </a:pPr>
            <a:r>
              <a:rPr lang="en-US" altLang="zh-CN" sz="2000" b="1" dirty="0">
                <a:solidFill>
                  <a:prstClr val="white"/>
                </a:solidFill>
                <a:latin typeface="微软雅黑" pitchFamily="34" charset="-122"/>
                <a:ea typeface="微软雅黑"/>
                <a:cs typeface="华文黑体" pitchFamily="2" charset="-122"/>
              </a:rPr>
              <a:t>Add title text</a:t>
            </a:r>
          </a:p>
          <a:p>
            <a:pPr algn="just">
              <a:lnSpc>
                <a:spcPct val="150000"/>
              </a:lnSpc>
            </a:pPr>
            <a:r>
              <a:rPr lang="en-US" altLang="zh-CN" sz="1200" dirty="0">
                <a:solidFill>
                  <a:prstClr val="white"/>
                </a:solidFill>
                <a:latin typeface="微软雅黑" pitchFamily="34" charset="-122"/>
                <a:ea typeface="微软雅黑"/>
                <a:cs typeface="华文黑体" pitchFamily="2" charset="-122"/>
              </a:rPr>
              <a:t>We provide professional-quality free PowerPoint templates to help you with your business presentations - freeppt7.com</a:t>
            </a:r>
            <a:endParaRPr lang="zh-CN" altLang="en-US" sz="1200" dirty="0">
              <a:solidFill>
                <a:prstClr val="white"/>
              </a:solidFill>
              <a:latin typeface="微软雅黑" pitchFamily="34" charset="-122"/>
              <a:ea typeface="微软雅黑"/>
              <a:cs typeface="华文黑体" pitchFamily="2" charset="-122"/>
            </a:endParaRPr>
          </a:p>
        </p:txBody>
      </p:sp>
      <p:grpSp>
        <p:nvGrpSpPr>
          <p:cNvPr id="13" name="组合 12"/>
          <p:cNvGrpSpPr/>
          <p:nvPr/>
        </p:nvGrpSpPr>
        <p:grpSpPr>
          <a:xfrm>
            <a:off x="394446" y="0"/>
            <a:ext cx="5182389" cy="994611"/>
            <a:chOff x="394446" y="0"/>
            <a:chExt cx="5182389" cy="994611"/>
          </a:xfrm>
        </p:grpSpPr>
        <p:sp>
          <p:nvSpPr>
            <p:cNvPr id="14" name="文本框 13">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15" name="矩形 14">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16" name="组合 15"/>
            <p:cNvGrpSpPr/>
            <p:nvPr/>
          </p:nvGrpSpPr>
          <p:grpSpPr>
            <a:xfrm>
              <a:off x="394446" y="0"/>
              <a:ext cx="666734" cy="994611"/>
              <a:chOff x="514366" y="0"/>
              <a:chExt cx="666734" cy="994611"/>
            </a:xfrm>
          </p:grpSpPr>
          <p:sp>
            <p:nvSpPr>
              <p:cNvPr id="17" name="矩形 16"/>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TextBox 48"/>
              <p:cNvSpPr txBox="1"/>
              <p:nvPr/>
            </p:nvSpPr>
            <p:spPr>
              <a:xfrm>
                <a:off x="514366" y="97195"/>
                <a:ext cx="666734" cy="800219"/>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1</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392722649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14:bounceEnd="66000">
                                          <p:cBhvr additive="base">
                                            <p:cTn id="7" dur="600" fill="hold"/>
                                            <p:tgtEl>
                                              <p:spTgt spid="27"/>
                                            </p:tgtEl>
                                            <p:attrNameLst>
                                              <p:attrName>ppt_x</p:attrName>
                                            </p:attrNameLst>
                                          </p:cBhvr>
                                          <p:tavLst>
                                            <p:tav tm="0">
                                              <p:val>
                                                <p:strVal val="#ppt_x"/>
                                              </p:val>
                                            </p:tav>
                                            <p:tav tm="100000">
                                              <p:val>
                                                <p:strVal val="#ppt_x"/>
                                              </p:val>
                                            </p:tav>
                                          </p:tavLst>
                                        </p:anim>
                                        <p:anim calcmode="lin" valueType="num" p14:bounceEnd="66000">
                                          <p:cBhvr additive="base">
                                            <p:cTn id="8" dur="6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66000">
                                      <p:stCondLst>
                                        <p:cond delay="800"/>
                                      </p:stCondLst>
                                      <p:childTnLst>
                                        <p:set>
                                          <p:cBhvr>
                                            <p:cTn id="10" dur="1" fill="hold">
                                              <p:stCondLst>
                                                <p:cond delay="0"/>
                                              </p:stCondLst>
                                            </p:cTn>
                                            <p:tgtEl>
                                              <p:spTgt spid="29"/>
                                            </p:tgtEl>
                                            <p:attrNameLst>
                                              <p:attrName>style.visibility</p:attrName>
                                            </p:attrNameLst>
                                          </p:cBhvr>
                                          <p:to>
                                            <p:strVal val="visible"/>
                                          </p:to>
                                        </p:set>
                                        <p:anim calcmode="lin" valueType="num" p14:bounceEnd="66000">
                                          <p:cBhvr additive="base">
                                            <p:cTn id="11" dur="600" fill="hold"/>
                                            <p:tgtEl>
                                              <p:spTgt spid="29"/>
                                            </p:tgtEl>
                                            <p:attrNameLst>
                                              <p:attrName>ppt_x</p:attrName>
                                            </p:attrNameLst>
                                          </p:cBhvr>
                                          <p:tavLst>
                                            <p:tav tm="0">
                                              <p:val>
                                                <p:strVal val="#ppt_x"/>
                                              </p:val>
                                            </p:tav>
                                            <p:tav tm="100000">
                                              <p:val>
                                                <p:strVal val="#ppt_x"/>
                                              </p:val>
                                            </p:tav>
                                          </p:tavLst>
                                        </p:anim>
                                        <p:anim calcmode="lin" valueType="num" p14:bounceEnd="66000">
                                          <p:cBhvr additive="base">
                                            <p:cTn id="12" dur="6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14:presetBounceEnd="66000">
                                      <p:stCondLst>
                                        <p:cond delay="150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6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6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66000">
                                      <p:stCondLst>
                                        <p:cond delay="1600"/>
                                      </p:stCondLst>
                                      <p:childTnLst>
                                        <p:set>
                                          <p:cBhvr>
                                            <p:cTn id="18" dur="1" fill="hold">
                                              <p:stCondLst>
                                                <p:cond delay="0"/>
                                              </p:stCondLst>
                                            </p:cTn>
                                            <p:tgtEl>
                                              <p:spTgt spid="31"/>
                                            </p:tgtEl>
                                            <p:attrNameLst>
                                              <p:attrName>style.visibility</p:attrName>
                                            </p:attrNameLst>
                                          </p:cBhvr>
                                          <p:to>
                                            <p:strVal val="visible"/>
                                          </p:to>
                                        </p:set>
                                        <p:anim calcmode="lin" valueType="num" p14:bounceEnd="66000">
                                          <p:cBhvr additive="base">
                                            <p:cTn id="19" dur="600" fill="hold"/>
                                            <p:tgtEl>
                                              <p:spTgt spid="31"/>
                                            </p:tgtEl>
                                            <p:attrNameLst>
                                              <p:attrName>ppt_x</p:attrName>
                                            </p:attrNameLst>
                                          </p:cBhvr>
                                          <p:tavLst>
                                            <p:tav tm="0">
                                              <p:val>
                                                <p:strVal val="0-#ppt_w/2"/>
                                              </p:val>
                                            </p:tav>
                                            <p:tav tm="100000">
                                              <p:val>
                                                <p:strVal val="#ppt_x"/>
                                              </p:val>
                                            </p:tav>
                                          </p:tavLst>
                                        </p:anim>
                                        <p:anim calcmode="lin" valueType="num" p14:bounceEnd="66000">
                                          <p:cBhvr additive="base">
                                            <p:cTn id="20" dur="6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6000">
                                      <p:stCondLst>
                                        <p:cond delay="1700"/>
                                      </p:stCondLst>
                                      <p:childTnLst>
                                        <p:set>
                                          <p:cBhvr>
                                            <p:cTn id="22" dur="1" fill="hold">
                                              <p:stCondLst>
                                                <p:cond delay="0"/>
                                              </p:stCondLst>
                                            </p:cTn>
                                            <p:tgtEl>
                                              <p:spTgt spid="30"/>
                                            </p:tgtEl>
                                            <p:attrNameLst>
                                              <p:attrName>style.visibility</p:attrName>
                                            </p:attrNameLst>
                                          </p:cBhvr>
                                          <p:to>
                                            <p:strVal val="visible"/>
                                          </p:to>
                                        </p:set>
                                        <p:anim calcmode="lin" valueType="num" p14:bounceEnd="66000">
                                          <p:cBhvr additive="base">
                                            <p:cTn id="23" dur="600" fill="hold"/>
                                            <p:tgtEl>
                                              <p:spTgt spid="30"/>
                                            </p:tgtEl>
                                            <p:attrNameLst>
                                              <p:attrName>ppt_x</p:attrName>
                                            </p:attrNameLst>
                                          </p:cBhvr>
                                          <p:tavLst>
                                            <p:tav tm="0">
                                              <p:val>
                                                <p:strVal val="0-#ppt_w/2"/>
                                              </p:val>
                                            </p:tav>
                                            <p:tav tm="100000">
                                              <p:val>
                                                <p:strVal val="#ppt_x"/>
                                              </p:val>
                                            </p:tav>
                                          </p:tavLst>
                                        </p:anim>
                                        <p:anim calcmode="lin" valueType="num" p14:bounceEnd="66000">
                                          <p:cBhvr additive="base">
                                            <p:cTn id="24" dur="6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66000">
                                      <p:stCondLst>
                                        <p:cond delay="1500"/>
                                      </p:stCondLst>
                                      <p:childTnLst>
                                        <p:set>
                                          <p:cBhvr>
                                            <p:cTn id="26" dur="1" fill="hold">
                                              <p:stCondLst>
                                                <p:cond delay="0"/>
                                              </p:stCondLst>
                                            </p:cTn>
                                            <p:tgtEl>
                                              <p:spTgt spid="28"/>
                                            </p:tgtEl>
                                            <p:attrNameLst>
                                              <p:attrName>style.visibility</p:attrName>
                                            </p:attrNameLst>
                                          </p:cBhvr>
                                          <p:to>
                                            <p:strVal val="visible"/>
                                          </p:to>
                                        </p:set>
                                        <p:anim calcmode="lin" valueType="num" p14:bounceEnd="66000">
                                          <p:cBhvr additive="base">
                                            <p:cTn id="27" dur="6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28" dur="6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14:presetBounceEnd="66000">
                                      <p:stCondLst>
                                        <p:cond delay="1600"/>
                                      </p:stCondLst>
                                      <p:childTnLst>
                                        <p:set>
                                          <p:cBhvr>
                                            <p:cTn id="30" dur="1" fill="hold">
                                              <p:stCondLst>
                                                <p:cond delay="0"/>
                                              </p:stCondLst>
                                            </p:cTn>
                                            <p:tgtEl>
                                              <p:spTgt spid="35"/>
                                            </p:tgtEl>
                                            <p:attrNameLst>
                                              <p:attrName>style.visibility</p:attrName>
                                            </p:attrNameLst>
                                          </p:cBhvr>
                                          <p:to>
                                            <p:strVal val="visible"/>
                                          </p:to>
                                        </p:set>
                                        <p:anim calcmode="lin" valueType="num" p14:bounceEnd="66000">
                                          <p:cBhvr additive="base">
                                            <p:cTn id="31" dur="600" fill="hold"/>
                                            <p:tgtEl>
                                              <p:spTgt spid="35"/>
                                            </p:tgtEl>
                                            <p:attrNameLst>
                                              <p:attrName>ppt_x</p:attrName>
                                            </p:attrNameLst>
                                          </p:cBhvr>
                                          <p:tavLst>
                                            <p:tav tm="0">
                                              <p:val>
                                                <p:strVal val="0-#ppt_w/2"/>
                                              </p:val>
                                            </p:tav>
                                            <p:tav tm="100000">
                                              <p:val>
                                                <p:strVal val="#ppt_x"/>
                                              </p:val>
                                            </p:tav>
                                          </p:tavLst>
                                        </p:anim>
                                        <p:anim calcmode="lin" valueType="num" p14:bounceEnd="66000">
                                          <p:cBhvr additive="base">
                                            <p:cTn id="32" dur="6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14:presetBounceEnd="66000">
                                      <p:stCondLst>
                                        <p:cond delay="1700"/>
                                      </p:stCondLst>
                                      <p:childTnLst>
                                        <p:set>
                                          <p:cBhvr>
                                            <p:cTn id="34" dur="1" fill="hold">
                                              <p:stCondLst>
                                                <p:cond delay="0"/>
                                              </p:stCondLst>
                                            </p:cTn>
                                            <p:tgtEl>
                                              <p:spTgt spid="34"/>
                                            </p:tgtEl>
                                            <p:attrNameLst>
                                              <p:attrName>style.visibility</p:attrName>
                                            </p:attrNameLst>
                                          </p:cBhvr>
                                          <p:to>
                                            <p:strVal val="visible"/>
                                          </p:to>
                                        </p:set>
                                        <p:anim calcmode="lin" valueType="num" p14:bounceEnd="66000">
                                          <p:cBhvr additive="base">
                                            <p:cTn id="35" dur="600" fill="hold"/>
                                            <p:tgtEl>
                                              <p:spTgt spid="34"/>
                                            </p:tgtEl>
                                            <p:attrNameLst>
                                              <p:attrName>ppt_x</p:attrName>
                                            </p:attrNameLst>
                                          </p:cBhvr>
                                          <p:tavLst>
                                            <p:tav tm="0">
                                              <p:val>
                                                <p:strVal val="0-#ppt_w/2"/>
                                              </p:val>
                                            </p:tav>
                                            <p:tav tm="100000">
                                              <p:val>
                                                <p:strVal val="#ppt_x"/>
                                              </p:val>
                                            </p:tav>
                                          </p:tavLst>
                                        </p:anim>
                                        <p:anim calcmode="lin" valueType="num" p14:bounceEnd="66000">
                                          <p:cBhvr additive="base">
                                            <p:cTn id="36" dur="6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p:bldP spid="31" grpId="0"/>
          <p:bldP spid="34" grpId="0"/>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600" fill="hold"/>
                                            <p:tgtEl>
                                              <p:spTgt spid="27"/>
                                            </p:tgtEl>
                                            <p:attrNameLst>
                                              <p:attrName>ppt_x</p:attrName>
                                            </p:attrNameLst>
                                          </p:cBhvr>
                                          <p:tavLst>
                                            <p:tav tm="0">
                                              <p:val>
                                                <p:strVal val="#ppt_x"/>
                                              </p:val>
                                            </p:tav>
                                            <p:tav tm="100000">
                                              <p:val>
                                                <p:strVal val="#ppt_x"/>
                                              </p:val>
                                            </p:tav>
                                          </p:tavLst>
                                        </p:anim>
                                        <p:anim calcmode="lin" valueType="num">
                                          <p:cBhvr additive="base">
                                            <p:cTn id="8" dur="6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80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600" fill="hold"/>
                                            <p:tgtEl>
                                              <p:spTgt spid="29"/>
                                            </p:tgtEl>
                                            <p:attrNameLst>
                                              <p:attrName>ppt_x</p:attrName>
                                            </p:attrNameLst>
                                          </p:cBhvr>
                                          <p:tavLst>
                                            <p:tav tm="0">
                                              <p:val>
                                                <p:strVal val="#ppt_x"/>
                                              </p:val>
                                            </p:tav>
                                            <p:tav tm="100000">
                                              <p:val>
                                                <p:strVal val="#ppt_x"/>
                                              </p:val>
                                            </p:tav>
                                          </p:tavLst>
                                        </p:anim>
                                        <p:anim calcmode="lin" valueType="num">
                                          <p:cBhvr additive="base">
                                            <p:cTn id="12" dur="6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600" fill="hold"/>
                                            <p:tgtEl>
                                              <p:spTgt spid="26"/>
                                            </p:tgtEl>
                                            <p:attrNameLst>
                                              <p:attrName>ppt_x</p:attrName>
                                            </p:attrNameLst>
                                          </p:cBhvr>
                                          <p:tavLst>
                                            <p:tav tm="0">
                                              <p:val>
                                                <p:strVal val="0-#ppt_w/2"/>
                                              </p:val>
                                            </p:tav>
                                            <p:tav tm="100000">
                                              <p:val>
                                                <p:strVal val="#ppt_x"/>
                                              </p:val>
                                            </p:tav>
                                          </p:tavLst>
                                        </p:anim>
                                        <p:anim calcmode="lin" valueType="num">
                                          <p:cBhvr additive="base">
                                            <p:cTn id="16" dur="6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6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600" fill="hold"/>
                                            <p:tgtEl>
                                              <p:spTgt spid="31"/>
                                            </p:tgtEl>
                                            <p:attrNameLst>
                                              <p:attrName>ppt_x</p:attrName>
                                            </p:attrNameLst>
                                          </p:cBhvr>
                                          <p:tavLst>
                                            <p:tav tm="0">
                                              <p:val>
                                                <p:strVal val="0-#ppt_w/2"/>
                                              </p:val>
                                            </p:tav>
                                            <p:tav tm="100000">
                                              <p:val>
                                                <p:strVal val="#ppt_x"/>
                                              </p:val>
                                            </p:tav>
                                          </p:tavLst>
                                        </p:anim>
                                        <p:anim calcmode="lin" valueType="num">
                                          <p:cBhvr additive="base">
                                            <p:cTn id="20" dur="6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7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600" fill="hold"/>
                                            <p:tgtEl>
                                              <p:spTgt spid="30"/>
                                            </p:tgtEl>
                                            <p:attrNameLst>
                                              <p:attrName>ppt_x</p:attrName>
                                            </p:attrNameLst>
                                          </p:cBhvr>
                                          <p:tavLst>
                                            <p:tav tm="0">
                                              <p:val>
                                                <p:strVal val="0-#ppt_w/2"/>
                                              </p:val>
                                            </p:tav>
                                            <p:tav tm="100000">
                                              <p:val>
                                                <p:strVal val="#ppt_x"/>
                                              </p:val>
                                            </p:tav>
                                          </p:tavLst>
                                        </p:anim>
                                        <p:anim calcmode="lin" valueType="num">
                                          <p:cBhvr additive="base">
                                            <p:cTn id="24" dur="6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50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600" fill="hold"/>
                                            <p:tgtEl>
                                              <p:spTgt spid="28"/>
                                            </p:tgtEl>
                                            <p:attrNameLst>
                                              <p:attrName>ppt_x</p:attrName>
                                            </p:attrNameLst>
                                          </p:cBhvr>
                                          <p:tavLst>
                                            <p:tav tm="0">
                                              <p:val>
                                                <p:strVal val="1+#ppt_w/2"/>
                                              </p:val>
                                            </p:tav>
                                            <p:tav tm="100000">
                                              <p:val>
                                                <p:strVal val="#ppt_x"/>
                                              </p:val>
                                            </p:tav>
                                          </p:tavLst>
                                        </p:anim>
                                        <p:anim calcmode="lin" valueType="num">
                                          <p:cBhvr additive="base">
                                            <p:cTn id="28" dur="6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60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600" fill="hold"/>
                                            <p:tgtEl>
                                              <p:spTgt spid="35"/>
                                            </p:tgtEl>
                                            <p:attrNameLst>
                                              <p:attrName>ppt_x</p:attrName>
                                            </p:attrNameLst>
                                          </p:cBhvr>
                                          <p:tavLst>
                                            <p:tav tm="0">
                                              <p:val>
                                                <p:strVal val="0-#ppt_w/2"/>
                                              </p:val>
                                            </p:tav>
                                            <p:tav tm="100000">
                                              <p:val>
                                                <p:strVal val="#ppt_x"/>
                                              </p:val>
                                            </p:tav>
                                          </p:tavLst>
                                        </p:anim>
                                        <p:anim calcmode="lin" valueType="num">
                                          <p:cBhvr additive="base">
                                            <p:cTn id="32" dur="6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170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600" fill="hold"/>
                                            <p:tgtEl>
                                              <p:spTgt spid="34"/>
                                            </p:tgtEl>
                                            <p:attrNameLst>
                                              <p:attrName>ppt_x</p:attrName>
                                            </p:attrNameLst>
                                          </p:cBhvr>
                                          <p:tavLst>
                                            <p:tav tm="0">
                                              <p:val>
                                                <p:strVal val="0-#ppt_w/2"/>
                                              </p:val>
                                            </p:tav>
                                            <p:tav tm="100000">
                                              <p:val>
                                                <p:strVal val="#ppt_x"/>
                                              </p:val>
                                            </p:tav>
                                          </p:tavLst>
                                        </p:anim>
                                        <p:anim calcmode="lin" valueType="num">
                                          <p:cBhvr additive="base">
                                            <p:cTn id="36" dur="6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p:bldP spid="31" grpId="0"/>
          <p:bldP spid="34" grpId="0"/>
          <p:bldP spid="35"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平行四边形 28"/>
          <p:cNvSpPr/>
          <p:nvPr/>
        </p:nvSpPr>
        <p:spPr>
          <a:xfrm>
            <a:off x="775739" y="2770407"/>
            <a:ext cx="2546166" cy="1595696"/>
          </a:xfrm>
          <a:prstGeom prst="parallelogram">
            <a:avLst/>
          </a:prstGeom>
          <a:blipFill dpi="0" rotWithShape="1">
            <a:blip r:embed="rId3" cstate="print">
              <a:extLst>
                <a:ext uri="{BEBA8EAE-BF5A-486C-A8C5-ECC9F3942E4B}">
                  <a14:imgProps xmlns:a14="http://schemas.microsoft.com/office/drawing/2010/main">
                    <a14:imgLayer r:embed="rId4">
                      <a14:imgEffect>
                        <a14:colorTemperature colorTemp="72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平行四边形 29"/>
          <p:cNvSpPr/>
          <p:nvPr/>
        </p:nvSpPr>
        <p:spPr>
          <a:xfrm>
            <a:off x="5736531" y="2770407"/>
            <a:ext cx="2546166" cy="1595696"/>
          </a:xfrm>
          <a:prstGeom prst="parallelogram">
            <a:avLst/>
          </a:prstGeom>
          <a:blipFill dpi="0" rotWithShape="1">
            <a:blip r:embed="rId5" cstate="print">
              <a:extLst>
                <a:ext uri="{BEBA8EAE-BF5A-486C-A8C5-ECC9F3942E4B}">
                  <a14:imgProps xmlns:a14="http://schemas.microsoft.com/office/drawing/2010/main">
                    <a14:imgLayer r:embed="rId6">
                      <a14:imgEffect>
                        <a14:colorTemperature colorTemp="72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平行四边形 56"/>
          <p:cNvSpPr/>
          <p:nvPr/>
        </p:nvSpPr>
        <p:spPr>
          <a:xfrm>
            <a:off x="3903413" y="4641045"/>
            <a:ext cx="2546166" cy="1595696"/>
          </a:xfrm>
          <a:prstGeom prst="parallelogram">
            <a:avLst/>
          </a:prstGeom>
          <a:blipFill dpi="0" rotWithShape="1">
            <a:blip r:embed="rId7">
              <a:extLst>
                <a:ext uri="{BEBA8EAE-BF5A-486C-A8C5-ECC9F3942E4B}">
                  <a14:imgProps xmlns:a14="http://schemas.microsoft.com/office/drawing/2010/main">
                    <a14:imgLayer r:embed="rId8">
                      <a14:imgEffect>
                        <a14:colorTemperature colorTemp="7200"/>
                      </a14:imgEffect>
                      <a14:imgEffect>
                        <a14:brightnessContrast bright="20000"/>
                      </a14:imgEffect>
                    </a14:imgLayer>
                  </a14:imgProps>
                </a:ex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1423017" y="4641045"/>
            <a:ext cx="2546166" cy="1595696"/>
            <a:chOff x="1161759" y="4166547"/>
            <a:chExt cx="2247959" cy="2247959"/>
          </a:xfrm>
          <a:effectLst>
            <a:outerShdw blurRad="254000" dist="63500" dir="2700000" algn="tl" rotWithShape="0">
              <a:prstClr val="black">
                <a:alpha val="20000"/>
              </a:prstClr>
            </a:outerShdw>
          </a:effectLst>
        </p:grpSpPr>
        <p:sp>
          <p:nvSpPr>
            <p:cNvPr id="59" name="矩形 58"/>
            <p:cNvSpPr/>
            <p:nvPr/>
          </p:nvSpPr>
          <p:spPr>
            <a:xfrm>
              <a:off x="1161759" y="4166547"/>
              <a:ext cx="2247959" cy="2247959"/>
            </a:xfrm>
            <a:prstGeom prst="parallelogram">
              <a:avLst/>
            </a:prstGeom>
            <a:solidFill>
              <a:srgbClr val="FFB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0" name="矩形 59"/>
            <p:cNvSpPr/>
            <p:nvPr/>
          </p:nvSpPr>
          <p:spPr>
            <a:xfrm>
              <a:off x="1199875" y="4170748"/>
              <a:ext cx="2095500" cy="1878109"/>
            </a:xfrm>
            <a:prstGeom prst="parallelogram">
              <a:avLst/>
            </a:prstGeom>
          </p:spPr>
          <p:txBody>
            <a:bodyPr wrap="square">
              <a:spAutoFit/>
            </a:bodyPr>
            <a:lstStyle/>
            <a:p>
              <a:pPr lvl="0" algn="ctr" defTabSz="1450940">
                <a:lnSpc>
                  <a:spcPct val="150000"/>
                </a:lnSpc>
              </a:pPr>
              <a:r>
                <a:rPr lang="en-US" altLang="zh-CN" sz="2000" b="1" kern="0" dirty="0">
                  <a:solidFill>
                    <a:schemeClr val="bg1"/>
                  </a:solidFill>
                  <a:latin typeface="微软雅黑" panose="020B0503020204020204" pitchFamily="34" charset="-122"/>
                  <a:ea typeface="微软雅黑" panose="020B0503020204020204" pitchFamily="34" charset="-122"/>
                </a:rPr>
                <a:t>Add Keywords</a:t>
              </a:r>
            </a:p>
          </p:txBody>
        </p:sp>
      </p:grpSp>
      <p:sp>
        <p:nvSpPr>
          <p:cNvPr id="61" name="平行四边形 60"/>
          <p:cNvSpPr/>
          <p:nvPr/>
        </p:nvSpPr>
        <p:spPr>
          <a:xfrm>
            <a:off x="8864204" y="4641045"/>
            <a:ext cx="2546166" cy="1595696"/>
          </a:xfrm>
          <a:prstGeom prst="parallelogram">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a:effectLst>
            <a:outerShdw blurRad="254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6383809" y="4641045"/>
            <a:ext cx="2546166" cy="1595696"/>
            <a:chOff x="6242108" y="4166547"/>
            <a:chExt cx="2247959" cy="2247959"/>
          </a:xfrm>
          <a:effectLst>
            <a:outerShdw blurRad="254000" dist="63500" dir="2700000" algn="tl" rotWithShape="0">
              <a:prstClr val="black">
                <a:alpha val="20000"/>
              </a:prstClr>
            </a:outerShdw>
          </a:effectLst>
        </p:grpSpPr>
        <p:sp>
          <p:nvSpPr>
            <p:cNvPr id="63" name="矩形 62"/>
            <p:cNvSpPr/>
            <p:nvPr/>
          </p:nvSpPr>
          <p:spPr>
            <a:xfrm>
              <a:off x="6242108" y="4166547"/>
              <a:ext cx="2247959" cy="2247959"/>
            </a:xfrm>
            <a:prstGeom prst="parallelogram">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4" name="矩形 63"/>
            <p:cNvSpPr/>
            <p:nvPr/>
          </p:nvSpPr>
          <p:spPr>
            <a:xfrm>
              <a:off x="6318337" y="4170748"/>
              <a:ext cx="2095500" cy="1878109"/>
            </a:xfrm>
            <a:prstGeom prst="parallelogram">
              <a:avLst/>
            </a:prstGeom>
          </p:spPr>
          <p:txBody>
            <a:bodyPr wrap="square">
              <a:spAutoFit/>
            </a:bodyPr>
            <a:lstStyle/>
            <a:p>
              <a:pPr lvl="0" algn="ctr" defTabSz="1450940">
                <a:lnSpc>
                  <a:spcPct val="150000"/>
                </a:lnSpc>
              </a:pPr>
              <a:r>
                <a:rPr lang="en-US" altLang="zh-CN" sz="2000" b="1" kern="0" dirty="0">
                  <a:solidFill>
                    <a:prstClr val="white"/>
                  </a:solidFill>
                  <a:latin typeface="微软雅黑" panose="020B0503020204020204" pitchFamily="34" charset="-122"/>
                  <a:ea typeface="微软雅黑" panose="020B0503020204020204" pitchFamily="34" charset="-122"/>
                </a:rPr>
                <a:t>Add Keywords</a:t>
              </a:r>
            </a:p>
          </p:txBody>
        </p:sp>
      </p:grpSp>
      <p:grpSp>
        <p:nvGrpSpPr>
          <p:cNvPr id="65" name="组合 64"/>
          <p:cNvGrpSpPr/>
          <p:nvPr/>
        </p:nvGrpSpPr>
        <p:grpSpPr>
          <a:xfrm>
            <a:off x="8216926" y="2770407"/>
            <a:ext cx="2546166" cy="1595696"/>
            <a:chOff x="8782283" y="1657350"/>
            <a:chExt cx="2247959" cy="2247959"/>
          </a:xfrm>
          <a:effectLst>
            <a:outerShdw blurRad="254000" dist="63500" dir="2700000" algn="tl" rotWithShape="0">
              <a:prstClr val="black">
                <a:alpha val="20000"/>
              </a:prstClr>
            </a:outerShdw>
          </a:effectLst>
        </p:grpSpPr>
        <p:sp>
          <p:nvSpPr>
            <p:cNvPr id="66" name="矩形 65"/>
            <p:cNvSpPr/>
            <p:nvPr/>
          </p:nvSpPr>
          <p:spPr>
            <a:xfrm>
              <a:off x="8782283" y="1657350"/>
              <a:ext cx="2247959" cy="2247959"/>
            </a:xfrm>
            <a:prstGeom prst="parallelogram">
              <a:avLst/>
            </a:prstGeom>
            <a:solidFill>
              <a:srgbClr val="FFB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7" name="矩形 66"/>
            <p:cNvSpPr/>
            <p:nvPr/>
          </p:nvSpPr>
          <p:spPr>
            <a:xfrm>
              <a:off x="8840351" y="1711678"/>
              <a:ext cx="2095500" cy="1878109"/>
            </a:xfrm>
            <a:prstGeom prst="parallelogram">
              <a:avLst/>
            </a:prstGeom>
          </p:spPr>
          <p:txBody>
            <a:bodyPr wrap="square">
              <a:spAutoFit/>
            </a:bodyPr>
            <a:lstStyle/>
            <a:p>
              <a:pPr lvl="0" algn="ctr" defTabSz="1450940">
                <a:lnSpc>
                  <a:spcPct val="150000"/>
                </a:lnSpc>
              </a:pPr>
              <a:r>
                <a:rPr lang="en-US" altLang="zh-CN" sz="2000" b="1" kern="0" dirty="0">
                  <a:solidFill>
                    <a:prstClr val="white"/>
                  </a:solidFill>
                  <a:latin typeface="微软雅黑" panose="020B0503020204020204" pitchFamily="34" charset="-122"/>
                  <a:ea typeface="微软雅黑" panose="020B0503020204020204" pitchFamily="34" charset="-122"/>
                </a:rPr>
                <a:t>Add Keywords</a:t>
              </a:r>
            </a:p>
          </p:txBody>
        </p:sp>
      </p:grpSp>
      <p:grpSp>
        <p:nvGrpSpPr>
          <p:cNvPr id="68" name="组合 67"/>
          <p:cNvGrpSpPr/>
          <p:nvPr/>
        </p:nvGrpSpPr>
        <p:grpSpPr>
          <a:xfrm>
            <a:off x="3256135" y="2770407"/>
            <a:ext cx="2546166" cy="1595696"/>
            <a:chOff x="3701934" y="1657350"/>
            <a:chExt cx="2247959" cy="2247959"/>
          </a:xfrm>
          <a:effectLst>
            <a:outerShdw blurRad="254000" dist="63500" dir="2700000" algn="tl" rotWithShape="0">
              <a:prstClr val="black">
                <a:alpha val="20000"/>
              </a:prstClr>
            </a:outerShdw>
          </a:effectLst>
        </p:grpSpPr>
        <p:sp>
          <p:nvSpPr>
            <p:cNvPr id="69" name="矩形 68"/>
            <p:cNvSpPr/>
            <p:nvPr/>
          </p:nvSpPr>
          <p:spPr>
            <a:xfrm>
              <a:off x="3701934" y="1657350"/>
              <a:ext cx="2247959" cy="2247959"/>
            </a:xfrm>
            <a:prstGeom prst="parallelogram">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0" name="矩形 69"/>
            <p:cNvSpPr/>
            <p:nvPr/>
          </p:nvSpPr>
          <p:spPr>
            <a:xfrm>
              <a:off x="3778163" y="1711678"/>
              <a:ext cx="2095500" cy="1878109"/>
            </a:xfrm>
            <a:prstGeom prst="parallelogram">
              <a:avLst/>
            </a:prstGeom>
          </p:spPr>
          <p:txBody>
            <a:bodyPr wrap="square">
              <a:spAutoFit/>
            </a:bodyPr>
            <a:lstStyle/>
            <a:p>
              <a:pPr lvl="0" algn="ctr" defTabSz="1450940">
                <a:lnSpc>
                  <a:spcPct val="150000"/>
                </a:lnSpc>
              </a:pPr>
              <a:r>
                <a:rPr lang="en-US" altLang="zh-CN" sz="2000" b="1" kern="0" dirty="0">
                  <a:solidFill>
                    <a:prstClr val="white"/>
                  </a:solidFill>
                  <a:latin typeface="微软雅黑" panose="020B0503020204020204" pitchFamily="34" charset="-122"/>
                  <a:ea typeface="微软雅黑" panose="020B0503020204020204" pitchFamily="34" charset="-122"/>
                </a:rPr>
                <a:t>Add Keywords</a:t>
              </a:r>
            </a:p>
          </p:txBody>
        </p:sp>
      </p:grpSp>
      <p:sp>
        <p:nvSpPr>
          <p:cNvPr id="71" name="TextBox 7"/>
          <p:cNvSpPr txBox="1"/>
          <p:nvPr/>
        </p:nvSpPr>
        <p:spPr>
          <a:xfrm>
            <a:off x="3486151" y="1412277"/>
            <a:ext cx="5219700" cy="523220"/>
          </a:xfrm>
          <a:prstGeom prst="rect">
            <a:avLst/>
          </a:prstGeom>
          <a:noFill/>
        </p:spPr>
        <p:txBody>
          <a:bodyPr wrap="square" rtlCol="0">
            <a:spAutoFit/>
          </a:bodyPr>
          <a:lstStyle/>
          <a:p>
            <a:pPr algn="ctr"/>
            <a:r>
              <a:rPr lang="en-US" altLang="zh-CN" sz="2800" b="1" dirty="0">
                <a:solidFill>
                  <a:srgbClr val="596784"/>
                </a:solidFill>
                <a:latin typeface="微软雅黑" panose="020B0503020204020204" pitchFamily="34" charset="-122"/>
                <a:ea typeface="微软雅黑" panose="020B0503020204020204" pitchFamily="34" charset="-122"/>
              </a:rPr>
              <a:t>Add title text</a:t>
            </a:r>
            <a:endParaRPr lang="zh-CN" altLang="en-US" sz="2800" b="1" dirty="0">
              <a:solidFill>
                <a:srgbClr val="596784"/>
              </a:solidFill>
              <a:latin typeface="微软雅黑" panose="020B0503020204020204" pitchFamily="34" charset="-122"/>
              <a:ea typeface="微软雅黑" panose="020B0503020204020204" pitchFamily="34" charset="-122"/>
            </a:endParaRPr>
          </a:p>
        </p:txBody>
      </p:sp>
      <p:sp>
        <p:nvSpPr>
          <p:cNvPr id="72" name="TextBox 8"/>
          <p:cNvSpPr txBox="1"/>
          <p:nvPr/>
        </p:nvSpPr>
        <p:spPr>
          <a:xfrm>
            <a:off x="1295467" y="1935744"/>
            <a:ext cx="9601067" cy="1023742"/>
          </a:xfrm>
          <a:prstGeom prst="rect">
            <a:avLst/>
          </a:prstGeom>
          <a:noFill/>
        </p:spPr>
        <p:txBody>
          <a:bodyPr wrap="square" rtlCol="0">
            <a:spAutoFit/>
          </a:bodyPr>
          <a:lstStyle/>
          <a:p>
            <a:pPr algn="ctr">
              <a:lnSpc>
                <a:spcPct val="150000"/>
              </a:lnSpc>
            </a:pPr>
            <a:r>
              <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r>
              <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1400" kern="0" dirty="0">
                <a:solidFill>
                  <a:schemeClr val="tx1">
                    <a:lumMod val="50000"/>
                    <a:lumOff val="50000"/>
                  </a:schemeClr>
                </a:solidFill>
                <a:latin typeface="微软雅黑" panose="020B0503020204020204" pitchFamily="34" charset="-122"/>
                <a:ea typeface="微软雅黑" panose="020B0503020204020204" pitchFamily="34" charset="-122"/>
              </a:rPr>
              <a:t>Click here to add content, content to match the title. </a:t>
            </a: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50000"/>
              </a:lnSpc>
            </a:pPr>
            <a:endParaRPr lang="zh-CN" altLang="en-US" sz="14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394446" y="0"/>
            <a:ext cx="5182389" cy="994611"/>
            <a:chOff x="394446" y="0"/>
            <a:chExt cx="5182389" cy="994611"/>
          </a:xfrm>
        </p:grpSpPr>
        <p:sp>
          <p:nvSpPr>
            <p:cNvPr id="24" name="文本框 23">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25" name="矩形 24">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26" name="组合 25"/>
            <p:cNvGrpSpPr/>
            <p:nvPr/>
          </p:nvGrpSpPr>
          <p:grpSpPr>
            <a:xfrm>
              <a:off x="394446" y="0"/>
              <a:ext cx="666734" cy="994611"/>
              <a:chOff x="514366" y="0"/>
              <a:chExt cx="666734" cy="994611"/>
            </a:xfrm>
          </p:grpSpPr>
          <p:sp>
            <p:nvSpPr>
              <p:cNvPr id="27" name="矩形 26"/>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TextBox 48"/>
              <p:cNvSpPr txBox="1"/>
              <p:nvPr/>
            </p:nvSpPr>
            <p:spPr>
              <a:xfrm>
                <a:off x="514366" y="97195"/>
                <a:ext cx="666734" cy="800219"/>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1</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117138150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childTnLst>
                          </p:cTn>
                        </p:par>
                        <p:par>
                          <p:cTn id="10" fill="hold">
                            <p:stCondLst>
                              <p:cond delay="1050"/>
                            </p:stCondLst>
                            <p:childTnLst>
                              <p:par>
                                <p:cTn id="11" presetID="16" presetClass="entr" presetSubtype="21" fill="hold" grpId="0"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barn(inVertical)">
                                      <p:cBhvr>
                                        <p:cTn id="13" dur="500"/>
                                        <p:tgtEl>
                                          <p:spTgt spid="72"/>
                                        </p:tgtEl>
                                      </p:cBhvr>
                                    </p:animEffect>
                                  </p:childTnLst>
                                </p:cTn>
                              </p:par>
                            </p:childTnLst>
                          </p:cTn>
                        </p:par>
                        <p:par>
                          <p:cTn id="14" fill="hold">
                            <p:stCondLst>
                              <p:cond delay="1550"/>
                            </p:stCondLst>
                            <p:childTnLst>
                              <p:par>
                                <p:cTn id="15" presetID="31"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 calcmode="lin" valueType="num">
                                      <p:cBhvr>
                                        <p:cTn id="19" dur="500" fill="hold"/>
                                        <p:tgtEl>
                                          <p:spTgt spid="29"/>
                                        </p:tgtEl>
                                        <p:attrNameLst>
                                          <p:attrName>style.rotation</p:attrName>
                                        </p:attrNameLst>
                                      </p:cBhvr>
                                      <p:tavLst>
                                        <p:tav tm="0">
                                          <p:val>
                                            <p:fltVal val="90"/>
                                          </p:val>
                                        </p:tav>
                                        <p:tav tm="100000">
                                          <p:val>
                                            <p:fltVal val="0"/>
                                          </p:val>
                                        </p:tav>
                                      </p:tavLst>
                                    </p:anim>
                                    <p:animEffect transition="in" filter="fade">
                                      <p:cBhvr>
                                        <p:cTn id="20" dur="500"/>
                                        <p:tgtEl>
                                          <p:spTgt spid="29"/>
                                        </p:tgtEl>
                                      </p:cBhvr>
                                    </p:animEffect>
                                  </p:childTnLst>
                                </p:cTn>
                              </p:par>
                            </p:childTnLst>
                          </p:cTn>
                        </p:par>
                        <p:par>
                          <p:cTn id="21" fill="hold">
                            <p:stCondLst>
                              <p:cond delay="2050"/>
                            </p:stCondLst>
                            <p:childTnLst>
                              <p:par>
                                <p:cTn id="22" presetID="31" presetClass="entr" presetSubtype="0" fill="hold" nodeType="after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p:cTn id="24" dur="500" fill="hold"/>
                                        <p:tgtEl>
                                          <p:spTgt spid="58"/>
                                        </p:tgtEl>
                                        <p:attrNameLst>
                                          <p:attrName>ppt_w</p:attrName>
                                        </p:attrNameLst>
                                      </p:cBhvr>
                                      <p:tavLst>
                                        <p:tav tm="0">
                                          <p:val>
                                            <p:fltVal val="0"/>
                                          </p:val>
                                        </p:tav>
                                        <p:tav tm="100000">
                                          <p:val>
                                            <p:strVal val="#ppt_w"/>
                                          </p:val>
                                        </p:tav>
                                      </p:tavLst>
                                    </p:anim>
                                    <p:anim calcmode="lin" valueType="num">
                                      <p:cBhvr>
                                        <p:cTn id="25" dur="500" fill="hold"/>
                                        <p:tgtEl>
                                          <p:spTgt spid="58"/>
                                        </p:tgtEl>
                                        <p:attrNameLst>
                                          <p:attrName>ppt_h</p:attrName>
                                        </p:attrNameLst>
                                      </p:cBhvr>
                                      <p:tavLst>
                                        <p:tav tm="0">
                                          <p:val>
                                            <p:fltVal val="0"/>
                                          </p:val>
                                        </p:tav>
                                        <p:tav tm="100000">
                                          <p:val>
                                            <p:strVal val="#ppt_h"/>
                                          </p:val>
                                        </p:tav>
                                      </p:tavLst>
                                    </p:anim>
                                    <p:anim calcmode="lin" valueType="num">
                                      <p:cBhvr>
                                        <p:cTn id="26" dur="500" fill="hold"/>
                                        <p:tgtEl>
                                          <p:spTgt spid="58"/>
                                        </p:tgtEl>
                                        <p:attrNameLst>
                                          <p:attrName>style.rotation</p:attrName>
                                        </p:attrNameLst>
                                      </p:cBhvr>
                                      <p:tavLst>
                                        <p:tav tm="0">
                                          <p:val>
                                            <p:fltVal val="90"/>
                                          </p:val>
                                        </p:tav>
                                        <p:tav tm="100000">
                                          <p:val>
                                            <p:fltVal val="0"/>
                                          </p:val>
                                        </p:tav>
                                      </p:tavLst>
                                    </p:anim>
                                    <p:animEffect transition="in" filter="fade">
                                      <p:cBhvr>
                                        <p:cTn id="27" dur="500"/>
                                        <p:tgtEl>
                                          <p:spTgt spid="58"/>
                                        </p:tgtEl>
                                      </p:cBhvr>
                                    </p:animEffect>
                                  </p:childTnLst>
                                </p:cTn>
                              </p:par>
                            </p:childTnLst>
                          </p:cTn>
                        </p:par>
                        <p:par>
                          <p:cTn id="28" fill="hold">
                            <p:stCondLst>
                              <p:cond delay="2550"/>
                            </p:stCondLst>
                            <p:childTnLst>
                              <p:par>
                                <p:cTn id="29" presetID="31"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 calcmode="lin" valueType="num">
                                      <p:cBhvr>
                                        <p:cTn id="33" dur="500" fill="hold"/>
                                        <p:tgtEl>
                                          <p:spTgt spid="57"/>
                                        </p:tgtEl>
                                        <p:attrNameLst>
                                          <p:attrName>style.rotation</p:attrName>
                                        </p:attrNameLst>
                                      </p:cBhvr>
                                      <p:tavLst>
                                        <p:tav tm="0">
                                          <p:val>
                                            <p:fltVal val="90"/>
                                          </p:val>
                                        </p:tav>
                                        <p:tav tm="100000">
                                          <p:val>
                                            <p:fltVal val="0"/>
                                          </p:val>
                                        </p:tav>
                                      </p:tavLst>
                                    </p:anim>
                                    <p:animEffect transition="in" filter="fade">
                                      <p:cBhvr>
                                        <p:cTn id="34" dur="500"/>
                                        <p:tgtEl>
                                          <p:spTgt spid="57"/>
                                        </p:tgtEl>
                                      </p:cBhvr>
                                    </p:animEffect>
                                  </p:childTnLst>
                                </p:cTn>
                              </p:par>
                            </p:childTnLst>
                          </p:cTn>
                        </p:par>
                        <p:par>
                          <p:cTn id="35" fill="hold">
                            <p:stCondLst>
                              <p:cond delay="3050"/>
                            </p:stCondLst>
                            <p:childTnLst>
                              <p:par>
                                <p:cTn id="36" presetID="31" presetClass="entr" presetSubtype="0" fill="hold" nodeType="afterEffect">
                                  <p:stCondLst>
                                    <p:cond delay="0"/>
                                  </p:stCondLst>
                                  <p:childTnLst>
                                    <p:set>
                                      <p:cBhvr>
                                        <p:cTn id="37" dur="1" fill="hold">
                                          <p:stCondLst>
                                            <p:cond delay="0"/>
                                          </p:stCondLst>
                                        </p:cTn>
                                        <p:tgtEl>
                                          <p:spTgt spid="68"/>
                                        </p:tgtEl>
                                        <p:attrNameLst>
                                          <p:attrName>style.visibility</p:attrName>
                                        </p:attrNameLst>
                                      </p:cBhvr>
                                      <p:to>
                                        <p:strVal val="visible"/>
                                      </p:to>
                                    </p:set>
                                    <p:anim calcmode="lin" valueType="num">
                                      <p:cBhvr>
                                        <p:cTn id="38" dur="500" fill="hold"/>
                                        <p:tgtEl>
                                          <p:spTgt spid="68"/>
                                        </p:tgtEl>
                                        <p:attrNameLst>
                                          <p:attrName>ppt_w</p:attrName>
                                        </p:attrNameLst>
                                      </p:cBhvr>
                                      <p:tavLst>
                                        <p:tav tm="0">
                                          <p:val>
                                            <p:fltVal val="0"/>
                                          </p:val>
                                        </p:tav>
                                        <p:tav tm="100000">
                                          <p:val>
                                            <p:strVal val="#ppt_w"/>
                                          </p:val>
                                        </p:tav>
                                      </p:tavLst>
                                    </p:anim>
                                    <p:anim calcmode="lin" valueType="num">
                                      <p:cBhvr>
                                        <p:cTn id="39" dur="500" fill="hold"/>
                                        <p:tgtEl>
                                          <p:spTgt spid="68"/>
                                        </p:tgtEl>
                                        <p:attrNameLst>
                                          <p:attrName>ppt_h</p:attrName>
                                        </p:attrNameLst>
                                      </p:cBhvr>
                                      <p:tavLst>
                                        <p:tav tm="0">
                                          <p:val>
                                            <p:fltVal val="0"/>
                                          </p:val>
                                        </p:tav>
                                        <p:tav tm="100000">
                                          <p:val>
                                            <p:strVal val="#ppt_h"/>
                                          </p:val>
                                        </p:tav>
                                      </p:tavLst>
                                    </p:anim>
                                    <p:anim calcmode="lin" valueType="num">
                                      <p:cBhvr>
                                        <p:cTn id="40" dur="500" fill="hold"/>
                                        <p:tgtEl>
                                          <p:spTgt spid="68"/>
                                        </p:tgtEl>
                                        <p:attrNameLst>
                                          <p:attrName>style.rotation</p:attrName>
                                        </p:attrNameLst>
                                      </p:cBhvr>
                                      <p:tavLst>
                                        <p:tav tm="0">
                                          <p:val>
                                            <p:fltVal val="90"/>
                                          </p:val>
                                        </p:tav>
                                        <p:tav tm="100000">
                                          <p:val>
                                            <p:fltVal val="0"/>
                                          </p:val>
                                        </p:tav>
                                      </p:tavLst>
                                    </p:anim>
                                    <p:animEffect transition="in" filter="fade">
                                      <p:cBhvr>
                                        <p:cTn id="41" dur="500"/>
                                        <p:tgtEl>
                                          <p:spTgt spid="68"/>
                                        </p:tgtEl>
                                      </p:cBhvr>
                                    </p:animEffect>
                                  </p:childTnLst>
                                </p:cTn>
                              </p:par>
                            </p:childTnLst>
                          </p:cTn>
                        </p:par>
                        <p:par>
                          <p:cTn id="42" fill="hold">
                            <p:stCondLst>
                              <p:cond delay="3550"/>
                            </p:stCondLst>
                            <p:childTnLst>
                              <p:par>
                                <p:cTn id="43" presetID="31"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 calcmode="lin" valueType="num">
                                      <p:cBhvr>
                                        <p:cTn id="47" dur="500" fill="hold"/>
                                        <p:tgtEl>
                                          <p:spTgt spid="30"/>
                                        </p:tgtEl>
                                        <p:attrNameLst>
                                          <p:attrName>style.rotation</p:attrName>
                                        </p:attrNameLst>
                                      </p:cBhvr>
                                      <p:tavLst>
                                        <p:tav tm="0">
                                          <p:val>
                                            <p:fltVal val="90"/>
                                          </p:val>
                                        </p:tav>
                                        <p:tav tm="100000">
                                          <p:val>
                                            <p:fltVal val="0"/>
                                          </p:val>
                                        </p:tav>
                                      </p:tavLst>
                                    </p:anim>
                                    <p:animEffect transition="in" filter="fade">
                                      <p:cBhvr>
                                        <p:cTn id="48" dur="500"/>
                                        <p:tgtEl>
                                          <p:spTgt spid="30"/>
                                        </p:tgtEl>
                                      </p:cBhvr>
                                    </p:animEffect>
                                  </p:childTnLst>
                                </p:cTn>
                              </p:par>
                            </p:childTnLst>
                          </p:cTn>
                        </p:par>
                        <p:par>
                          <p:cTn id="49" fill="hold">
                            <p:stCondLst>
                              <p:cond delay="4050"/>
                            </p:stCondLst>
                            <p:childTnLst>
                              <p:par>
                                <p:cTn id="50" presetID="31" presetClass="entr" presetSubtype="0" fill="hold"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 calcmode="lin" valueType="num">
                                      <p:cBhvr>
                                        <p:cTn id="54" dur="500" fill="hold"/>
                                        <p:tgtEl>
                                          <p:spTgt spid="62"/>
                                        </p:tgtEl>
                                        <p:attrNameLst>
                                          <p:attrName>style.rotation</p:attrName>
                                        </p:attrNameLst>
                                      </p:cBhvr>
                                      <p:tavLst>
                                        <p:tav tm="0">
                                          <p:val>
                                            <p:fltVal val="90"/>
                                          </p:val>
                                        </p:tav>
                                        <p:tav tm="100000">
                                          <p:val>
                                            <p:fltVal val="0"/>
                                          </p:val>
                                        </p:tav>
                                      </p:tavLst>
                                    </p:anim>
                                    <p:animEffect transition="in" filter="fade">
                                      <p:cBhvr>
                                        <p:cTn id="55" dur="500"/>
                                        <p:tgtEl>
                                          <p:spTgt spid="62"/>
                                        </p:tgtEl>
                                      </p:cBhvr>
                                    </p:animEffect>
                                  </p:childTnLst>
                                </p:cTn>
                              </p:par>
                            </p:childTnLst>
                          </p:cTn>
                        </p:par>
                        <p:par>
                          <p:cTn id="56" fill="hold">
                            <p:stCondLst>
                              <p:cond delay="4550"/>
                            </p:stCondLst>
                            <p:childTnLst>
                              <p:par>
                                <p:cTn id="57" presetID="31" presetClass="entr" presetSubtype="0" fill="hold" grpId="0" nodeType="afterEffect">
                                  <p:stCondLst>
                                    <p:cond delay="0"/>
                                  </p:stCondLst>
                                  <p:childTnLst>
                                    <p:set>
                                      <p:cBhvr>
                                        <p:cTn id="58" dur="1" fill="hold">
                                          <p:stCondLst>
                                            <p:cond delay="0"/>
                                          </p:stCondLst>
                                        </p:cTn>
                                        <p:tgtEl>
                                          <p:spTgt spid="61"/>
                                        </p:tgtEl>
                                        <p:attrNameLst>
                                          <p:attrName>style.visibility</p:attrName>
                                        </p:attrNameLst>
                                      </p:cBhvr>
                                      <p:to>
                                        <p:strVal val="visible"/>
                                      </p:to>
                                    </p:set>
                                    <p:anim calcmode="lin" valueType="num">
                                      <p:cBhvr>
                                        <p:cTn id="59" dur="500" fill="hold"/>
                                        <p:tgtEl>
                                          <p:spTgt spid="61"/>
                                        </p:tgtEl>
                                        <p:attrNameLst>
                                          <p:attrName>ppt_w</p:attrName>
                                        </p:attrNameLst>
                                      </p:cBhvr>
                                      <p:tavLst>
                                        <p:tav tm="0">
                                          <p:val>
                                            <p:fltVal val="0"/>
                                          </p:val>
                                        </p:tav>
                                        <p:tav tm="100000">
                                          <p:val>
                                            <p:strVal val="#ppt_w"/>
                                          </p:val>
                                        </p:tav>
                                      </p:tavLst>
                                    </p:anim>
                                    <p:anim calcmode="lin" valueType="num">
                                      <p:cBhvr>
                                        <p:cTn id="60" dur="500" fill="hold"/>
                                        <p:tgtEl>
                                          <p:spTgt spid="61"/>
                                        </p:tgtEl>
                                        <p:attrNameLst>
                                          <p:attrName>ppt_h</p:attrName>
                                        </p:attrNameLst>
                                      </p:cBhvr>
                                      <p:tavLst>
                                        <p:tav tm="0">
                                          <p:val>
                                            <p:fltVal val="0"/>
                                          </p:val>
                                        </p:tav>
                                        <p:tav tm="100000">
                                          <p:val>
                                            <p:strVal val="#ppt_h"/>
                                          </p:val>
                                        </p:tav>
                                      </p:tavLst>
                                    </p:anim>
                                    <p:anim calcmode="lin" valueType="num">
                                      <p:cBhvr>
                                        <p:cTn id="61" dur="500" fill="hold"/>
                                        <p:tgtEl>
                                          <p:spTgt spid="61"/>
                                        </p:tgtEl>
                                        <p:attrNameLst>
                                          <p:attrName>style.rotation</p:attrName>
                                        </p:attrNameLst>
                                      </p:cBhvr>
                                      <p:tavLst>
                                        <p:tav tm="0">
                                          <p:val>
                                            <p:fltVal val="90"/>
                                          </p:val>
                                        </p:tav>
                                        <p:tav tm="100000">
                                          <p:val>
                                            <p:fltVal val="0"/>
                                          </p:val>
                                        </p:tav>
                                      </p:tavLst>
                                    </p:anim>
                                    <p:animEffect transition="in" filter="fade">
                                      <p:cBhvr>
                                        <p:cTn id="62" dur="500"/>
                                        <p:tgtEl>
                                          <p:spTgt spid="61"/>
                                        </p:tgtEl>
                                      </p:cBhvr>
                                    </p:animEffect>
                                  </p:childTnLst>
                                </p:cTn>
                              </p:par>
                            </p:childTnLst>
                          </p:cTn>
                        </p:par>
                        <p:par>
                          <p:cTn id="63" fill="hold">
                            <p:stCondLst>
                              <p:cond delay="5050"/>
                            </p:stCondLst>
                            <p:childTnLst>
                              <p:par>
                                <p:cTn id="64" presetID="31" presetClass="entr" presetSubtype="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 calcmode="lin" valueType="num">
                                      <p:cBhvr>
                                        <p:cTn id="68" dur="500" fill="hold"/>
                                        <p:tgtEl>
                                          <p:spTgt spid="65"/>
                                        </p:tgtEl>
                                        <p:attrNameLst>
                                          <p:attrName>style.rotation</p:attrName>
                                        </p:attrNameLst>
                                      </p:cBhvr>
                                      <p:tavLst>
                                        <p:tav tm="0">
                                          <p:val>
                                            <p:fltVal val="90"/>
                                          </p:val>
                                        </p:tav>
                                        <p:tav tm="100000">
                                          <p:val>
                                            <p:fltVal val="0"/>
                                          </p:val>
                                        </p:tav>
                                      </p:tavLst>
                                    </p:anim>
                                    <p:animEffect transition="in" filter="fade">
                                      <p:cBhvr>
                                        <p:cTn id="6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57" grpId="0" animBg="1"/>
      <p:bldP spid="61" grpId="0" animBg="1"/>
      <p:bldP spid="71" grpId="0"/>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a:grpSpLocks noChangeAspect="1"/>
          </p:cNvGrpSpPr>
          <p:nvPr/>
        </p:nvGrpSpPr>
        <p:grpSpPr>
          <a:xfrm rot="16200000">
            <a:off x="5393826" y="1567051"/>
            <a:ext cx="1071325" cy="1067882"/>
            <a:chOff x="3395261" y="1209491"/>
            <a:chExt cx="1073298" cy="1069851"/>
          </a:xfrm>
          <a:solidFill>
            <a:srgbClr val="596784"/>
          </a:solidFill>
          <a:effectLst>
            <a:outerShdw blurRad="254000" dist="63500" dir="2700000" algn="tl" rotWithShape="0">
              <a:prstClr val="black">
                <a:alpha val="20000"/>
              </a:prstClr>
            </a:outerShdw>
          </a:effectLst>
        </p:grpSpPr>
        <p:sp>
          <p:nvSpPr>
            <p:cNvPr id="34" name="Freeform 5"/>
            <p:cNvSpPr>
              <a:spLocks/>
            </p:cNvSpPr>
            <p:nvPr/>
          </p:nvSpPr>
          <p:spPr bwMode="auto">
            <a:xfrm rot="2700000">
              <a:off x="3396984" y="1207768"/>
              <a:ext cx="1069851" cy="1073298"/>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35" name="TextBox 9"/>
            <p:cNvSpPr txBox="1">
              <a:spLocks noChangeArrowheads="1"/>
            </p:cNvSpPr>
            <p:nvPr/>
          </p:nvSpPr>
          <p:spPr bwMode="auto">
            <a:xfrm rot="5400000">
              <a:off x="3688502" y="1544353"/>
              <a:ext cx="635619" cy="4625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400" dirty="0">
                  <a:solidFill>
                    <a:schemeClr val="bg1"/>
                  </a:solidFill>
                  <a:latin typeface="微软雅黑" pitchFamily="34" charset="-122"/>
                  <a:ea typeface="微软雅黑" pitchFamily="34" charset="-122"/>
                </a:rPr>
                <a:t>01</a:t>
              </a:r>
              <a:endParaRPr lang="zh-CN" altLang="en-US" sz="2400" dirty="0">
                <a:solidFill>
                  <a:schemeClr val="bg1"/>
                </a:solidFill>
                <a:latin typeface="微软雅黑" pitchFamily="34" charset="-122"/>
                <a:ea typeface="微软雅黑" pitchFamily="34" charset="-122"/>
              </a:endParaRPr>
            </a:p>
          </p:txBody>
        </p:sp>
      </p:grpSp>
      <p:grpSp>
        <p:nvGrpSpPr>
          <p:cNvPr id="36" name="组合 35"/>
          <p:cNvGrpSpPr>
            <a:grpSpLocks noChangeAspect="1"/>
          </p:cNvGrpSpPr>
          <p:nvPr/>
        </p:nvGrpSpPr>
        <p:grpSpPr>
          <a:xfrm>
            <a:off x="5391611" y="2716667"/>
            <a:ext cx="1074776" cy="1071325"/>
            <a:chOff x="4254365" y="1910376"/>
            <a:chExt cx="1300156" cy="1295980"/>
          </a:xfrm>
          <a:solidFill>
            <a:srgbClr val="FFB407"/>
          </a:solidFill>
          <a:effectLst>
            <a:outerShdw blurRad="254000" dist="63500" dir="2700000" algn="tl" rotWithShape="0">
              <a:prstClr val="black">
                <a:alpha val="20000"/>
              </a:prstClr>
            </a:outerShdw>
          </a:effectLst>
        </p:grpSpPr>
        <p:sp>
          <p:nvSpPr>
            <p:cNvPr id="37" name="Freeform 5"/>
            <p:cNvSpPr>
              <a:spLocks/>
            </p:cNvSpPr>
            <p:nvPr/>
          </p:nvSpPr>
          <p:spPr bwMode="auto">
            <a:xfrm rot="2700000" flipH="1">
              <a:off x="4256453" y="1908288"/>
              <a:ext cx="1295980" cy="1300156"/>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38" name="TextBox 9"/>
            <p:cNvSpPr txBox="1">
              <a:spLocks noChangeArrowheads="1"/>
            </p:cNvSpPr>
            <p:nvPr/>
          </p:nvSpPr>
          <p:spPr bwMode="auto">
            <a:xfrm>
              <a:off x="4563927" y="2217005"/>
              <a:ext cx="681031" cy="5584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400" dirty="0">
                  <a:solidFill>
                    <a:schemeClr val="bg1"/>
                  </a:solidFill>
                  <a:latin typeface="微软雅黑" pitchFamily="34" charset="-122"/>
                  <a:ea typeface="微软雅黑" pitchFamily="34" charset="-122"/>
                </a:rPr>
                <a:t>02</a:t>
              </a:r>
              <a:endParaRPr lang="zh-CN" altLang="en-US" sz="2400" dirty="0">
                <a:solidFill>
                  <a:schemeClr val="bg1"/>
                </a:solidFill>
                <a:latin typeface="微软雅黑" pitchFamily="34" charset="-122"/>
                <a:ea typeface="微软雅黑" pitchFamily="34" charset="-122"/>
              </a:endParaRPr>
            </a:p>
          </p:txBody>
        </p:sp>
      </p:grpSp>
      <p:sp>
        <p:nvSpPr>
          <p:cNvPr id="39" name="文本框 34"/>
          <p:cNvSpPr>
            <a:spLocks noChangeArrowheads="1"/>
          </p:cNvSpPr>
          <p:nvPr/>
        </p:nvSpPr>
        <p:spPr bwMode="auto">
          <a:xfrm>
            <a:off x="1538654" y="2810762"/>
            <a:ext cx="3213229" cy="134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gn="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5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文本框 34"/>
          <p:cNvSpPr>
            <a:spLocks noChangeArrowheads="1"/>
          </p:cNvSpPr>
          <p:nvPr/>
        </p:nvSpPr>
        <p:spPr bwMode="auto">
          <a:xfrm>
            <a:off x="7162605" y="1657395"/>
            <a:ext cx="3456435" cy="134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文本框 34"/>
          <p:cNvSpPr>
            <a:spLocks noChangeArrowheads="1"/>
          </p:cNvSpPr>
          <p:nvPr/>
        </p:nvSpPr>
        <p:spPr bwMode="auto">
          <a:xfrm>
            <a:off x="1647560" y="5087273"/>
            <a:ext cx="3104323" cy="134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gn="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lnSpc>
                <a:spcPct val="15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2" name="组合 41"/>
          <p:cNvGrpSpPr>
            <a:grpSpLocks noChangeAspect="1"/>
          </p:cNvGrpSpPr>
          <p:nvPr/>
        </p:nvGrpSpPr>
        <p:grpSpPr>
          <a:xfrm flipH="1">
            <a:off x="5391611" y="3868005"/>
            <a:ext cx="1074776" cy="1071325"/>
            <a:chOff x="4254365" y="1910376"/>
            <a:chExt cx="1300156" cy="1295980"/>
          </a:xfrm>
          <a:solidFill>
            <a:srgbClr val="596784"/>
          </a:solidFill>
          <a:effectLst>
            <a:outerShdw blurRad="254000" dist="63500" dir="2700000" algn="tl" rotWithShape="0">
              <a:prstClr val="black">
                <a:alpha val="20000"/>
              </a:prstClr>
            </a:outerShdw>
          </a:effectLst>
        </p:grpSpPr>
        <p:sp>
          <p:nvSpPr>
            <p:cNvPr id="43" name="Freeform 5"/>
            <p:cNvSpPr>
              <a:spLocks/>
            </p:cNvSpPr>
            <p:nvPr/>
          </p:nvSpPr>
          <p:spPr bwMode="auto">
            <a:xfrm rot="2700000" flipH="1">
              <a:off x="4256453" y="1908288"/>
              <a:ext cx="1295980" cy="1300156"/>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44" name="TextBox 9"/>
            <p:cNvSpPr txBox="1">
              <a:spLocks noChangeArrowheads="1"/>
            </p:cNvSpPr>
            <p:nvPr/>
          </p:nvSpPr>
          <p:spPr bwMode="auto">
            <a:xfrm>
              <a:off x="4526264" y="2217005"/>
              <a:ext cx="681031" cy="5584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400" dirty="0">
                  <a:solidFill>
                    <a:schemeClr val="bg1"/>
                  </a:solidFill>
                  <a:latin typeface="微软雅黑" pitchFamily="34" charset="-122"/>
                  <a:ea typeface="微软雅黑" pitchFamily="34" charset="-122"/>
                </a:rPr>
                <a:t>03</a:t>
              </a:r>
              <a:endParaRPr lang="zh-CN" altLang="en-US" sz="2400" dirty="0">
                <a:solidFill>
                  <a:schemeClr val="bg1"/>
                </a:solidFill>
                <a:latin typeface="微软雅黑" pitchFamily="34" charset="-122"/>
                <a:ea typeface="微软雅黑" pitchFamily="34" charset="-122"/>
              </a:endParaRPr>
            </a:p>
          </p:txBody>
        </p:sp>
      </p:grpSp>
      <p:sp>
        <p:nvSpPr>
          <p:cNvPr id="45" name="文本框 34"/>
          <p:cNvSpPr>
            <a:spLocks noChangeArrowheads="1"/>
          </p:cNvSpPr>
          <p:nvPr/>
        </p:nvSpPr>
        <p:spPr bwMode="auto">
          <a:xfrm>
            <a:off x="7162605" y="3803502"/>
            <a:ext cx="3324602" cy="134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p>
            <a:pPr>
              <a:lnSpc>
                <a:spcPct val="150000"/>
              </a:lnSpc>
            </a:pPr>
            <a:r>
              <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rPr>
              <a:t>Click here to add text content, such as keywords, some brief introductions, etc.</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rot="16200000">
            <a:off x="5394249" y="5021098"/>
            <a:ext cx="1070596" cy="1067083"/>
            <a:chOff x="3111668" y="2944827"/>
            <a:chExt cx="1640481" cy="1635098"/>
          </a:xfrm>
          <a:solidFill>
            <a:srgbClr val="FFB407"/>
          </a:solidFill>
          <a:effectLst>
            <a:outerShdw blurRad="254000" dist="63500" dir="2700000" algn="tl" rotWithShape="0">
              <a:prstClr val="black">
                <a:alpha val="20000"/>
              </a:prstClr>
            </a:outerShdw>
          </a:effectLst>
        </p:grpSpPr>
        <p:sp>
          <p:nvSpPr>
            <p:cNvPr id="47" name="Freeform 7"/>
            <p:cNvSpPr>
              <a:spLocks/>
            </p:cNvSpPr>
            <p:nvPr/>
          </p:nvSpPr>
          <p:spPr bwMode="auto">
            <a:xfrm rot="2700000">
              <a:off x="3114360" y="2942135"/>
              <a:ext cx="1635098" cy="1640481"/>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grpFill/>
            <a:ln>
              <a:noFill/>
            </a:ln>
          </p:spPr>
          <p:txBody>
            <a:bodyPr vert="horz" wrap="square" lIns="121920" tIns="60960" rIns="121920" bIns="60960" numCol="1" anchor="t" anchorCtr="0" compatLnSpc="1">
              <a:prstTxWarp prst="textNoShape">
                <a:avLst/>
              </a:prstTxWarp>
            </a:bodyPr>
            <a:lstStyle/>
            <a:p>
              <a:endParaRPr lang="zh-CN" altLang="en-US" sz="2400">
                <a:solidFill>
                  <a:schemeClr val="bg1"/>
                </a:solidFill>
                <a:latin typeface="微软雅黑" panose="020B0503020204020204" pitchFamily="34" charset="-122"/>
                <a:ea typeface="微软雅黑" panose="020B0503020204020204" pitchFamily="34" charset="-122"/>
              </a:endParaRPr>
            </a:p>
          </p:txBody>
        </p:sp>
        <p:sp>
          <p:nvSpPr>
            <p:cNvPr id="48" name="TextBox 9"/>
            <p:cNvSpPr txBox="1">
              <a:spLocks noChangeArrowheads="1"/>
            </p:cNvSpPr>
            <p:nvPr/>
          </p:nvSpPr>
          <p:spPr bwMode="auto">
            <a:xfrm rot="5400000">
              <a:off x="3581264" y="3408671"/>
              <a:ext cx="862650" cy="7074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400" dirty="0">
                  <a:solidFill>
                    <a:schemeClr val="bg1"/>
                  </a:solidFill>
                  <a:latin typeface="微软雅黑" pitchFamily="34" charset="-122"/>
                  <a:ea typeface="微软雅黑" pitchFamily="34" charset="-122"/>
                </a:rPr>
                <a:t>04</a:t>
              </a:r>
              <a:endParaRPr lang="zh-CN" altLang="en-US" sz="2400" dirty="0">
                <a:solidFill>
                  <a:schemeClr val="bg1"/>
                </a:solidFill>
                <a:latin typeface="微软雅黑" pitchFamily="34" charset="-122"/>
                <a:ea typeface="微软雅黑" pitchFamily="34" charset="-122"/>
              </a:endParaRPr>
            </a:p>
          </p:txBody>
        </p:sp>
      </p:grpSp>
      <p:grpSp>
        <p:nvGrpSpPr>
          <p:cNvPr id="21" name="组合 20"/>
          <p:cNvGrpSpPr/>
          <p:nvPr/>
        </p:nvGrpSpPr>
        <p:grpSpPr>
          <a:xfrm>
            <a:off x="394446" y="0"/>
            <a:ext cx="5182389" cy="994611"/>
            <a:chOff x="394446" y="0"/>
            <a:chExt cx="5182389" cy="994611"/>
          </a:xfrm>
        </p:grpSpPr>
        <p:sp>
          <p:nvSpPr>
            <p:cNvPr id="22" name="文本框 21">
              <a:extLst>
                <a:ext uri="{FF2B5EF4-FFF2-40B4-BE49-F238E27FC236}">
                  <a16:creationId xmlns:a16="http://schemas.microsoft.com/office/drawing/2014/main" id="{C9FE3F12-EF2B-4C2B-8DA1-3D9B6D947A7C}"/>
                </a:ext>
              </a:extLst>
            </p:cNvPr>
            <p:cNvSpPr txBox="1"/>
            <p:nvPr/>
          </p:nvSpPr>
          <p:spPr>
            <a:xfrm>
              <a:off x="1220641" y="165104"/>
              <a:ext cx="2579552" cy="597921"/>
            </a:xfrm>
            <a:prstGeom prst="rect">
              <a:avLst/>
            </a:prstGeom>
            <a:noFill/>
          </p:spPr>
          <p:txBody>
            <a:bodyPr wrap="none" rtlCol="0">
              <a:spAutoFit/>
            </a:bodyPr>
            <a:lstStyle/>
            <a:p>
              <a:pPr fontAlgn="auto">
                <a:lnSpc>
                  <a:spcPct val="130000"/>
                </a:lnSpc>
                <a:defRPr/>
              </a:pPr>
              <a:r>
                <a:rPr lang="en-US" altLang="zh-CN" sz="2800" b="1" dirty="0">
                  <a:solidFill>
                    <a:srgbClr val="554B4F"/>
                  </a:solidFill>
                  <a:latin typeface="方正黑体简体" panose="02010601030101010101" pitchFamily="2" charset="-122"/>
                  <a:ea typeface="方正黑体简体" panose="02010601030101010101" pitchFamily="2" charset="-122"/>
                  <a:cs typeface="+mn-ea"/>
                  <a:sym typeface="+mn-lt"/>
                </a:rPr>
                <a:t>Add title text</a:t>
              </a:r>
              <a:endParaRPr lang="zh-CN" altLang="en-US" sz="2800" b="1" dirty="0">
                <a:solidFill>
                  <a:srgbClr val="554B4F"/>
                </a:solidFill>
                <a:latin typeface="方正黑体简体" panose="02010601030101010101" pitchFamily="2" charset="-122"/>
                <a:ea typeface="方正黑体简体" panose="02010601030101010101" pitchFamily="2" charset="-122"/>
                <a:cs typeface="+mn-ea"/>
                <a:sym typeface="+mn-lt"/>
              </a:endParaRPr>
            </a:p>
          </p:txBody>
        </p:sp>
        <p:sp>
          <p:nvSpPr>
            <p:cNvPr id="23" name="矩形 22">
              <a:extLst>
                <a:ext uri="{FF2B5EF4-FFF2-40B4-BE49-F238E27FC236}">
                  <a16:creationId xmlns:a16="http://schemas.microsoft.com/office/drawing/2014/main" id="{F3726BB5-172B-4432-AF35-26229E90CCC6}"/>
                </a:ext>
              </a:extLst>
            </p:cNvPr>
            <p:cNvSpPr/>
            <p:nvPr/>
          </p:nvSpPr>
          <p:spPr>
            <a:xfrm>
              <a:off x="1235631" y="669963"/>
              <a:ext cx="4341204" cy="308995"/>
            </a:xfrm>
            <a:prstGeom prst="rect">
              <a:avLst/>
            </a:prstGeom>
          </p:spPr>
          <p:txBody>
            <a:bodyPr wrap="square">
              <a:spAutoFit/>
            </a:bodyPr>
            <a:lstStyle/>
            <a:p>
              <a:pPr>
                <a:lnSpc>
                  <a:spcPct val="130000"/>
                </a:lnSpc>
              </a:pPr>
              <a:r>
                <a:rPr lang="en-US" altLang="zh-CN"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rPr>
                <a:t>Click here to add content, content to match the title. </a:t>
              </a:r>
              <a:endParaRPr lang="zh-CN" altLang="en-US" sz="1200" dirty="0">
                <a:solidFill>
                  <a:schemeClr val="tx1">
                    <a:lumMod val="65000"/>
                    <a:lumOff val="35000"/>
                  </a:schemeClr>
                </a:solidFill>
                <a:latin typeface="方正黑体简体" panose="02010601030101010101" pitchFamily="2" charset="-122"/>
                <a:ea typeface="方正黑体简体" panose="02010601030101010101" pitchFamily="2" charset="-122"/>
                <a:cs typeface="+mn-ea"/>
                <a:sym typeface="+mn-lt"/>
              </a:endParaRPr>
            </a:p>
          </p:txBody>
        </p:sp>
        <p:grpSp>
          <p:nvGrpSpPr>
            <p:cNvPr id="24" name="组合 23"/>
            <p:cNvGrpSpPr/>
            <p:nvPr/>
          </p:nvGrpSpPr>
          <p:grpSpPr>
            <a:xfrm>
              <a:off x="394446" y="0"/>
              <a:ext cx="666734" cy="994611"/>
              <a:chOff x="514366" y="0"/>
              <a:chExt cx="666734" cy="994611"/>
            </a:xfrm>
          </p:grpSpPr>
          <p:sp>
            <p:nvSpPr>
              <p:cNvPr id="25" name="矩形 24"/>
              <p:cNvSpPr/>
              <p:nvPr/>
            </p:nvSpPr>
            <p:spPr>
              <a:xfrm>
                <a:off x="514366" y="0"/>
                <a:ext cx="666734" cy="994611"/>
              </a:xfrm>
              <a:prstGeom prst="rect">
                <a:avLst/>
              </a:prstGeom>
              <a:solidFill>
                <a:srgbClr val="596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TextBox 48"/>
              <p:cNvSpPr txBox="1"/>
              <p:nvPr/>
            </p:nvSpPr>
            <p:spPr>
              <a:xfrm>
                <a:off x="514366" y="97195"/>
                <a:ext cx="666734" cy="800219"/>
              </a:xfrm>
              <a:prstGeom prst="rect">
                <a:avLst/>
              </a:prstGeom>
              <a:noFill/>
            </p:spPr>
            <p:txBody>
              <a:bodyPr wrap="square" lIns="0" tIns="0" rIns="0" bIns="0" rtlCol="0">
                <a:spAutoFit/>
              </a:bodyPr>
              <a:lstStyle/>
              <a:p>
                <a:pPr algn="ctr">
                  <a:lnSpc>
                    <a:spcPct val="130000"/>
                  </a:lnSpc>
                </a:pPr>
                <a:r>
                  <a:rPr lang="en-US" altLang="zh-CN" sz="4000" dirty="0">
                    <a:solidFill>
                      <a:schemeClr val="bg1"/>
                    </a:solidFill>
                    <a:latin typeface="方正黑体简体" panose="02010601030101010101" pitchFamily="2" charset="-122"/>
                    <a:ea typeface="方正黑体简体" panose="02010601030101010101" pitchFamily="2" charset="-122"/>
                    <a:cs typeface="+mn-ea"/>
                    <a:sym typeface="+mn-lt"/>
                  </a:rPr>
                  <a:t>1</a:t>
                </a:r>
                <a:endParaRPr lang="zh-CN" altLang="en-US" sz="4000" dirty="0">
                  <a:solidFill>
                    <a:schemeClr val="bg1"/>
                  </a:solidFill>
                  <a:latin typeface="方正黑体简体" panose="02010601030101010101" pitchFamily="2" charset="-122"/>
                  <a:ea typeface="方正黑体简体" panose="02010601030101010101" pitchFamily="2" charset="-122"/>
                  <a:cs typeface="+mn-ea"/>
                  <a:sym typeface="+mn-lt"/>
                </a:endParaRPr>
              </a:p>
            </p:txBody>
          </p:sp>
        </p:grpSp>
      </p:grpSp>
    </p:spTree>
    <p:extLst>
      <p:ext uri="{BB962C8B-B14F-4D97-AF65-F5344CB8AC3E}">
        <p14:creationId xmlns:p14="http://schemas.microsoft.com/office/powerpoint/2010/main" val="2882822775"/>
      </p:ext>
    </p:extLst>
  </p:cSld>
  <p:clrMapOvr>
    <a:masterClrMapping/>
  </p:clrMapOvr>
  <mc:AlternateContent xmlns:mc="http://schemas.openxmlformats.org/markup-compatibility/2006" xmlns:p14="http://schemas.microsoft.com/office/powerpoint/2010/main">
    <mc:Choice Requires="p14">
      <p:transition spd="slow" p14:dur="1250" advClick="0" advTm="0">
        <p14:switch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1+#ppt_w/2"/>
                                          </p:val>
                                        </p:tav>
                                        <p:tav tm="100000">
                                          <p:val>
                                            <p:strVal val="#ppt_x"/>
                                          </p:val>
                                        </p:tav>
                                      </p:tavLst>
                                    </p:anim>
                                    <p:anim calcmode="lin" valueType="num">
                                      <p:cBhvr additive="base">
                                        <p:cTn id="16" dur="500" fill="hold"/>
                                        <p:tgtEl>
                                          <p:spTgt spid="4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0-#ppt_w/2"/>
                                          </p:val>
                                        </p:tav>
                                        <p:tav tm="100000">
                                          <p:val>
                                            <p:strVal val="#ppt_x"/>
                                          </p:val>
                                        </p:tav>
                                      </p:tavLst>
                                    </p:anim>
                                    <p:anim calcmode="lin" valueType="num">
                                      <p:cBhvr additive="base">
                                        <p:cTn id="20" dur="500" fill="hold"/>
                                        <p:tgtEl>
                                          <p:spTgt spid="46"/>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2" presetClass="entr" presetSubtype="8" decel="53333"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750" fill="hold"/>
                                        <p:tgtEl>
                                          <p:spTgt spid="39"/>
                                        </p:tgtEl>
                                        <p:attrNameLst>
                                          <p:attrName>ppt_x</p:attrName>
                                        </p:attrNameLst>
                                      </p:cBhvr>
                                      <p:tavLst>
                                        <p:tav tm="0">
                                          <p:val>
                                            <p:strVal val="0-#ppt_w/2"/>
                                          </p:val>
                                        </p:tav>
                                        <p:tav tm="100000">
                                          <p:val>
                                            <p:strVal val="#ppt_x"/>
                                          </p:val>
                                        </p:tav>
                                      </p:tavLst>
                                    </p:anim>
                                    <p:anim calcmode="lin" valueType="num">
                                      <p:cBhvr additive="base">
                                        <p:cTn id="25" dur="75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8" decel="53333"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750" fill="hold"/>
                                        <p:tgtEl>
                                          <p:spTgt spid="41"/>
                                        </p:tgtEl>
                                        <p:attrNameLst>
                                          <p:attrName>ppt_x</p:attrName>
                                        </p:attrNameLst>
                                      </p:cBhvr>
                                      <p:tavLst>
                                        <p:tav tm="0">
                                          <p:val>
                                            <p:strVal val="0-#ppt_w/2"/>
                                          </p:val>
                                        </p:tav>
                                        <p:tav tm="100000">
                                          <p:val>
                                            <p:strVal val="#ppt_x"/>
                                          </p:val>
                                        </p:tav>
                                      </p:tavLst>
                                    </p:anim>
                                    <p:anim calcmode="lin" valueType="num">
                                      <p:cBhvr additive="base">
                                        <p:cTn id="29" dur="750" fill="hold"/>
                                        <p:tgtEl>
                                          <p:spTgt spid="41"/>
                                        </p:tgtEl>
                                        <p:attrNameLst>
                                          <p:attrName>ppt_y</p:attrName>
                                        </p:attrNameLst>
                                      </p:cBhvr>
                                      <p:tavLst>
                                        <p:tav tm="0">
                                          <p:val>
                                            <p:strVal val="#ppt_y"/>
                                          </p:val>
                                        </p:tav>
                                        <p:tav tm="100000">
                                          <p:val>
                                            <p:strVal val="#ppt_y"/>
                                          </p:val>
                                        </p:tav>
                                      </p:tavLst>
                                    </p:anim>
                                  </p:childTnLst>
                                </p:cTn>
                              </p:par>
                              <p:par>
                                <p:cTn id="30" presetID="2" presetClass="entr" presetSubtype="2" decel="53333"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750" fill="hold"/>
                                        <p:tgtEl>
                                          <p:spTgt spid="40"/>
                                        </p:tgtEl>
                                        <p:attrNameLst>
                                          <p:attrName>ppt_x</p:attrName>
                                        </p:attrNameLst>
                                      </p:cBhvr>
                                      <p:tavLst>
                                        <p:tav tm="0">
                                          <p:val>
                                            <p:strVal val="1+#ppt_w/2"/>
                                          </p:val>
                                        </p:tav>
                                        <p:tav tm="100000">
                                          <p:val>
                                            <p:strVal val="#ppt_x"/>
                                          </p:val>
                                        </p:tav>
                                      </p:tavLst>
                                    </p:anim>
                                    <p:anim calcmode="lin" valueType="num">
                                      <p:cBhvr additive="base">
                                        <p:cTn id="33" dur="750" fill="hold"/>
                                        <p:tgtEl>
                                          <p:spTgt spid="40"/>
                                        </p:tgtEl>
                                        <p:attrNameLst>
                                          <p:attrName>ppt_y</p:attrName>
                                        </p:attrNameLst>
                                      </p:cBhvr>
                                      <p:tavLst>
                                        <p:tav tm="0">
                                          <p:val>
                                            <p:strVal val="#ppt_y"/>
                                          </p:val>
                                        </p:tav>
                                        <p:tav tm="100000">
                                          <p:val>
                                            <p:strVal val="#ppt_y"/>
                                          </p:val>
                                        </p:tav>
                                      </p:tavLst>
                                    </p:anim>
                                  </p:childTnLst>
                                </p:cTn>
                              </p:par>
                              <p:par>
                                <p:cTn id="34" presetID="2" presetClass="entr" presetSubtype="2" decel="53333"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750" fill="hold"/>
                                        <p:tgtEl>
                                          <p:spTgt spid="45"/>
                                        </p:tgtEl>
                                        <p:attrNameLst>
                                          <p:attrName>ppt_x</p:attrName>
                                        </p:attrNameLst>
                                      </p:cBhvr>
                                      <p:tavLst>
                                        <p:tav tm="0">
                                          <p:val>
                                            <p:strVal val="1+#ppt_w/2"/>
                                          </p:val>
                                        </p:tav>
                                        <p:tav tm="100000">
                                          <p:val>
                                            <p:strVal val="#ppt_x"/>
                                          </p:val>
                                        </p:tav>
                                      </p:tavLst>
                                    </p:anim>
                                    <p:anim calcmode="lin" valueType="num">
                                      <p:cBhvr additive="base">
                                        <p:cTn id="37" dur="75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03546B-9EEC-4495-8086-6640805AE27D"/>
  <p:tag name="ISPRING_SCORM_RATE_SLIDES" val="1"/>
  <p:tag name="ISPRINGONLINEFOLDERID" val="0"/>
  <p:tag name="ISPRINGONLINEFOLDERPATH" val="Content List"/>
  <p:tag name="ISPRINGCLOUDFOLDERID" val="0"/>
  <p:tag name="ISPRINGCLOUDFOLDERPATH" val="Repository"/>
  <p:tag name="ISPRING_PRESENTATION_TITLE" val="转正述职PPT模板"/>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DCu6ZKDmokTmIEAAAFEQAAHQAAAHVuaXZlcnNhbC9jb21tb25fbWVzc2FnZXMubG5nrVhtb9s2EP5eoP+BEFBgA7a0HdCiGBIHtMTYRGTJleg42TAIjMTYRCgx1Yvb7NN+zX7YfsmOlJ3EfYGkJIBtmJTvuePdPXdHHx5/yRXaiLKSujhy3h68cZAoUp3JYnXkLNjJrx8cVNW8yLjShThyCu2g49HLF4eKF6uGrwR8f/kCocNcVBUsq5FZ3a+RzI6c+Thxw9kcBxeJH07CZEwnzsjV+Q0vbpGvV/qn395/+PL23fufD19v5frAxDPs+/tAyCK9e9MDKGBR6CeARvwkIOfMGZnPYXLhgvk0IM5o+2WY9DwiZ87IfHbKLaKIBCyJfeqRhMZJEDLrC58w4jmjC92gNd8IVGu0keIzqtcC4ljLUqBKycw+SDVsFI3oUuaFM0yDJCIxi6jLaBg4o1iX5e0vFpY39VqXoK5Cmaz4pRKZ1QkZY5/flKIC1byGjELwqtcSfqlzLouDTtURXtJgkrAw9OOEBN5uxxmRIkNeyY2agSgRjkkEACWvRPkI2cRmmRVHWKlhCFM6mfrwZsaEqVytFbzroXbMCcRgLoouKcgREkF2xfEyjDzjNFCFOLrhVfVZl9lefjwMVBcwDdwQUtBlD8CZwdgBQ4wl1I2yFGndBTYjcYwnJBmH55DIwLtwiER4CnQ7HSJxQWKgCIm7ZAJ8RifYJLyh2C7/d/xKuUlndYt4moKccd9G6qaCHeNSYIFlWnUwTE1MPi4gbBT7P6BxiwretauV3Aiwo8xE2akIKotLPJNFHxf0j+QEU594CaSVFy4TZkue0ZjzW1ToGvFsw4tUoEuR8gZy/RaeZTKzz0ycrf5Pjfwb8XpbVV5tC1LgkfNXQ+3Zq2HfMaupwKa6FvlN3aXaOGxr/mOsMDn9QxP6HP1x+mOXBDii4fNEppJ5o9qq++T43Fk2NEadRjzRU/2j9dyWxG1tHVMoWGOp+0sQ6Kamf0ADVP2laHACiuZtiYYaTourATqDcAsQaPRYjDNw1Z4JZ+DCAfJLMo4pg9loKS4rWXeOHZaNbYC+H9oU5jwlanFPxktxpWHCUYJv2ukDupCNdGdAHww3e62CUeaDyQEArtrkAUglc7A/64G5mJGdB9oCv3eSpW5UZsmr5LUt8uDbJhffjk1Xpc7truLVLnnbJnP8FCvaw0Wt0vmA9n/Hv97xeUC/x0cpJjhyp4mLA5eYQd9wVfUUAgoYV/gsTnw8NuLAhZzX6Rqa6ZVuiqwnUDure+QEA9j2zLHgZbr+759/e2J8ZUm7i7a7vw8CAWKbKkjuwP4MdC2qv7pAGB7vy9lFH6nt3WYn1/Oqwyhk4bPcIXjbWnKdw9ZBt15I8m3QMGPYnc6AB7FNe92UMLoNQZjh6BRqmZ3CndGMl9dQCJnWahCKdbVJwHqY9vvrZVMrWYghsk9rJebAjM4T7Hn2rg3kUzK9bntmBjeKdHvpVnDp7gvmTnEAdfYrPJHJeiCgbU27KgREb9f3NN9826nuVpX9w+Lw9YP/L/4HUEsDBBQAAgAIAMK7pkoIfgsjKQMAAIYMAAAnAAAAdW5pdmVyc2FsL2ZsYXNoX3B1Ymxpc2hpbmdfc2V0dGluZ3MueG1s1VfdbtowFL7nKSxPvSxpO7p2KKGqCmjVWkCFbe1VZWJDrDp2FttQerWn2YPtSXYcAwW169IfpE0IEZ+f7/yfmPDoNhVownLNlYzwbnUHIyZjRbkcR/jLoL19iJE2RFIilGQRlgqjo0YlzOxQcJ30mTEgqhHASF3PTIQTY7J6EEyn0yrXWe64SlgD+LoaqzTIcqaZNCwPMkFm8GNmGdN4jlACAL6pknO1RqWCUOiRzhW1giFOwXPJXVBEtAXRCQ682JDEN+NcWUlPlFA5ysfDCL87PHafhYyHavKUSZcT3QCiI5s6oZQ7L4jo8zuGEsbHCbh7UMNoyqlJIrxXcyggHTxEKbB96MShnCjIgTRz+JQZQokh/ujtGXZr9ILgSXQmScrjAXCQiz/CzcH1p6te6+LstPP5etDtng1Oe96JQidYxwmDdUMhOKRsHrOlnZAYQ+IE/AadERGahcEqaSE2UnLNOXdGQyUg94UWtFE6ZLRDUrZSjf4Nl22Q3MVoBIGIWYSPc04ERtwQweOlsrZDbbgpqt5elUSABe3J0Hkf35v32YkTkmu26taCo13O48Y3ZQVFM2WR4DcMGYUgfpvCU8LQanHQKFdpQYX2MUgLDhYnnE0ZPSpyOgf8k6ErMJFa0IRezQQz3sJ3y+/QkI1UDriMTKCzgc61x68+CzgjWt+DkoWPW/2z02br+rTTbF1uuQAJnRAZPxMcCs7SzGwEn8yQVGahB+mIidWsKArltOCVia368jJonlrhy/zWxViB3mBJNmPlOYX5qwelzSZkUgyiG64CGkaQQ0k8JjBiWBdcWlYWMCYSKSlmiMSw1rQb6wlXVgPFD7CH1i/30OsjLovTGFYbWMwpy0tB7uzuva/tfzg4/FivBr9+/Nx+Umm+8HuCOHN+4588ufKXa//hNgwDt6UfX9omt//mzu5dtL6WyWundTkoVdJWvxRct4xU93MZqQv/kumtvGBKuQBLaeyHDNaS4Ck3jL5li72gTV71bvc9tpk22WDMrxmN/yZkf1peE9fuhWHw6MXVcVIueQqJcCtxedtt7Nd24Kb5KKtSAbT1/w6Nym9QSwMEFAACAAgAwrumSmvhO+C8AgAAWgoAACEAAAB1bml2ZXJzYWwvZmxhc2hfc2tpbl9zZXR0aW5ncy54bWyVVm1P2zAQ/r5fUXXfCXstk0wlKJ2ExAYaiO9Ock2sOnZkO2X99/MrsdukzXJCwnfP4zvfGyC5JWz5YTZDBadcPINShFXSaIJuRsrred4pxdlFwZkCpi4YFw2m8+XHn/ZDmUWeY/EdiKmcDS6gd7Ow3xSK9/FtYWSMUPCmxWz/wCt+keNiWwnesfJsaPW+BUEJ22rk5Y/Faj3qgBKp7hU0SUzrKyPTKK0AKcGE9H1t5CyL4hxo8HRpv4mc3tXp1x/QdkQSZWk3n4yM0VpcQZrkqxsj43imb0+rsjBymqDgr9LQL5+NjEIp3oNIL7/7amSUwduu/Z8eaQWvTEJTzukivnMox6UePxPVpZGzBPMg4+hsFXx67FvvIpD/NZ57ZMZVcPpk8nqwEEzRcwpLJTpAWTg5m6z522On9HzAcoOp1IBY1YOedNBPuJPhmlTX4/7AG2FlBPKKHvHKadfAysUbAVN9j1+tbu2qiON710UBCth5ZRRhr+yRv3Vaj5CRskc+U1LCI6P7I/ihxXFCiW+xL+bp7GsrMKyPIV/hFKzG04MZXBm59oqAaXgJS7MO9LLGinD2QhowxUOZNbnIsqPQEMM7UlnGL4PL9/ZNEmUHBt9ww+2FFFEUhrrOhqp3dRy5OaY96WuaNqX709A/0Z1nSm/y6zlWChd1o18r5zPP06OincyzYYZPDoh7tuERx/oeIzVYbEG8cE6numFcgZx6PXcDNgZHWZQDlA0nGflLhrLPuiYHsdZFIxCaJ9U5XE2qmuof9UrgDcpg9GUZsTqqqvV9DJP35owUvgUAi6IODeAOztJ0VBEKOwgLIFLYF489DUndo2PtdqMeYKPiPeE1Bx0ZAaKW9Puib5UYlxoGCK86rmGGs0xoe4VzaZ+WzH9Yxf0YJcs57DTTfLF7p/DNlNys7cc51ErzP+U/UEsDBBQAAgAIAMK7pko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MK7pko7+1NPnQEAACQGAAAfAAAAdW5pdmVyc2FsL2h0bWxfc2tpbl9zZXR0aW5ncy5qc42UTW+DMAyG7/0VKLtOVffZbbdq7aRJPUxab9MOgboUNcRRCKys6n8fTr8IhLXxhbw8eh0b4k0vqBaLWPASbOyz3X+4e6sBaUbncO3qokNPSWdKQwbScJOgnCUpiEQCa5DFweEob0+Ez59J6x2WnyKZQ1bzY0hvFlxkdVx5LLRHyzxa4dF+PNral/jXqWxf1a6iWrfD3BiU/QilqVrVl6hTbhl29WZXvcAGjAXoM+iCR+CYDu3qIk+OD0OKOhdhqrgspxhjP+TRKtaYy3lX/mWpQFcffLUDBs/D14ljJ5LMvBtIm4knTxTdJP1UGezzPk4ovLDgIYia78Cuf1DHuF1Qgy6SLDEHenRDUacVj6HVpacRhYvJyqvVzSFFmzOwNjvi7pbCIQQvQbesxvcUDogqVxd8QKUxpo600HbPj6hAPk9kvE89oPBydFiy7ereqVB7/DFzrhA2rtDSd/vSrslxwbU33pubNdJOfWmFT5Q+ET2JlQ8sjqJzHNMcJLT/Chg3hkfLtJoP1Wys+sD1CvQMUVTn/z4zWpupets/UEsDBBQAAgAIAMK7pko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MK7pkoOFDO8fAAAAH0AAAAcAAAAdW5pdmVyc2FsL2xvY2FsX3NldHRpbmdzLnhtbLOxr8jNUShLLSrOzM+zVTLUM1BSSM1Lzk/JzEu3VQoNcdO1UFIoLknMS0nMyc9LtVXKy1dSsLfjssnJT07MCU4tKQEqLFYoyEmsTC0KSc0FMkpS/RJzgSqf7ZnyfMmuZ9Pan6/Yr6CRnF9Qqamgq+ALNDotMzVFSd+OCw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wrumSq0N974ZCQAACyUAACkAAAB1bml2ZXJzYWwvc2tpbl9jdXN0b21pemF0aW9uX3NldHRpbmdzLnhtbLVa627juBX+36cgHCywBYr4Il8Ljwpd6EQYR/ZammSmRWEoNhMLkUVXoj2ThX/0X1+g6BMUi/5pH2BRoO9SoLt9jB5Ski0psiPNTM1JMDrkd87huZJyhuGT62vbkNG1+73DXOpbhDHXfwzlXyA0XFCPBtOAhIQJQpaEfGdN3tT+8/cf/vuPHxvNGgqZ4y+dYPmm9uB4IalFkASEXJi43zJG/csF9Rnx2aVPg7Xj1dDO8bbAaiQ+tfrrQLojQQXYg7MgeWE9nY9XURlJA42PQsyCrjeO/zymj/Ty3lk8PQZ06y8PSKnNRyFy9bwhgef6T2U25LkhMxhZFygn9fgogdqA+0Jy1K2L+TgP9Jx74pU2ew6WF1geuXNDl6WQapuPQuTGeSRFlj8jDBwGMoq8hfk4g2HkEzusxiofxas955kEVdWim+2mYhBtAvrIrVwEaw34OA/zqLOEvD9g+hof5zF8c1xcmT1lDKa3+EjWDeupoiLqTj1feCJGd66/pB8N/4HGwKTgaHw2lBsoUgD1e0pf78MTxEoL9dq4hftIxx0N5gaSPpA0mNNbTW1Yz7GI+AZkAUWmmOuwnpl9CTD8kATM8JfkkyxlV6ensju4CsD8sC6Uu20+9onUvd7mA7WbnV4H71uKJEldpHX0pt7Y93qDntJEuNHuNKS92m9JLQk1O53moLtv9lodCZ5Ggy5waeNBF7V77XZL37dwC9BIUVS9pe170qDZVEAa7g+0/Wik9hoN1Gw2pba+73SlkdpAsFoCHorU5waUdEmVuntFVZp9CY20kTpq77GOu1oH9Vu422js26oqNRpH4x53lzbXkVp6O4k5X2FY6ILC2WO0ZYNruNgGASy2yRqinBF074TEFP3up3/++ee//vjTX/7089/+hb5d0M3zL6NIBgxvpAnk0DEz1ENq8OYpF/Aa1sVMJoPSTblkS5UvoviJd1cGKYp7BVy6qcoXPfEpC4tlQUzDOAc60VbLqHnsq/JFY9DT8FlBBY1VvsB9PsrDkkYnX0Q9tRQy1VpBUfGpgDuKfN0iJ5qrfKE0+TgHzXdX+aKv8HEek2uvoGOPj9dBol3IFxIvAa2zy180WPkiKplnUfkOW8Z6RS22jKNf9FjQsMFHKdChyZbxUmw2sX89tzB+zNeS4RqkgHPTxSUmCZZTda5NbqaK+WE+nlxN5qpxVZO1KCsRT8tvW93+p2anC5UrxpXkZN0o43GWFxLMOo1yvEx7NhnPgSEez0383q7J/Hdl6OSdPTZMXJPj/1RmMJ3h25rMf5eBvpvNsGnPrbGh47lhzc2JLewyxjbWa/IHukUrZ0cQo2jnko+IrQiC8uwGBIWeuxQTvGS7/paUkKdPbhTDnM+wZc8MzTYmZk22aBA8/0pwdrZsBcGzckK0dEPn3iNLIRZCRMzz8gLSxd0QwT+2cmElXTuuf1lG+ky5M8yruT2ZjK05NvWEUpOxv0R64HBJ1RnNFAvPgEcAbTn4PPhcRJ/ggBTPq8zk2ri6HsOPzRW5dh9XHvywz9BmisElU+KXAELg4BlEnWXdTWY6tyEIRA7aOGH4kQbLTNCkXVeCt2FqEwhNzU7xtzmbhDc43vUXEDpkwUrwu8GWpVzhuTp5DzEOuTmpCJq8hZR8WxH0AVuQQ9gqATOVW+NK4RnB0zBJkCQHFw6Pd+8ZOYsF4Lg1dy7dhkDhFoY0EdkYXlaWZOHv3oEjDWV8ItsjxmBs8fTo7gioEiyhzZWQBWVIwzqPru/eGb+djxRjjPU5hJs+uZvbokpyoWvnGfmUIWe5c/wFnG/JwtlCJjzD3NJdijnueaHCH7bu98hhcf35Ji5dpo7ff/MZKmUKXoFmcF4GYXBM2bDXpHOzxTv4TEV4rJ/UoowBPlsFS8OmMjMmX8dFobveelGV/hqOOihX1Vmv6vHl9irvtv+DMlZUglUDKprq0kogDJ2Ytxxonl4loGGOQNw0qudQ8PkttRIDcxLzMCn6Aja3YLmMIrdg0Wos7rBqGTYctu7IPb99lACLXI28Vuxvfkf0CFzSD6l6Tx4onJc84uyigwz0LuH+Ml5OHZUyrcU27DEobgLPxyiogKvnrvkdqhzbdzc4MUXUDTL7uaNbbymy23OfREcAO2/X5OU57CGga0H1nDCJ66gp/eYLFYm2OIvkTqsdIA4JWtpXqfz8Io9ZWJlp13NNMTXMbxQ8n73yOMgObpOxbc3Hiso5QJqsHbZYQRd+4Pe88ryiG4GORwrwizdvESdYrP79xx/Ks8npE1FRTP11VT6Q/Lxq4gO/35mUkfD3JfjYipqFioeSwPhClUDL369sAwL0q1xZnKgtremav+IqJRpSIHajYtuKdn0DWWKJpKDbAM6CFZncKLO3UPjEWb8m3zjBExROm1KvKiNheR6brLIOxyvulnmuTyrCv7gT8c3bxnSu6Lq4+0OOeu7iKWq/S7jAxK/5kEcfq/DTrhUTqnOOJVm6rDpP0dySqgUlIXo+FoRdYa87EI4vVDwHajjLvJ/xWUC9KX+z9fJVLizgL+IgjGUW8Ct98pReEa7ox9h3svhydVhPk/JLp6DDlB8WY5ZZWn71jOfOMs03puQX3lIP+oIWbSfFOkvPozRNFW9+0wIOtBeawzUrnkqpfiTm15vkE3uxPkXMr7d4T5nAve6lTvmpNDR5Hac6QZpexnewhviiSsVrkqfsGq7BmL+WDVMbiQnZlWu6JLLojba7JnE6c1pa4foJjYf+4fhywzH3z2LbIf/aITNxDN/6+fgdMpd55HRwi31ACqZNLZ6LMiBeU5QC0dcHeWNEVMSeN+RNDS4izmLFK31YQzGPNzVuzuN3kkW4TVLPeDlLIaM/YzgLXYt6Lsp5JZE+r+LVRNEo2c+DhvUXdhrWz3loGLM97UB/u74nAYYYcKHKxR7KEtPLV8mrsFtxIs3hTsymGbAV8PbhjpRkQoqQCSxxrEqyJXpIz8PZkrke2ZGkVKUIKeOc3/8whOw4H9wKG5MHlg7vmFI5C+Jad4zFbA1M0U+ixI0sLSQ3UzHpmHMfit0XVKuk+Rx1LGhHSZnm4Z6u0JTlvF4vEAVrT1l/WE+3WahRL75lzdMACvxO/r3T/wBQSwMEFAACAAgAwrumSojFTlH+DgAA2BkAABcAAAB1bml2ZXJzYWwvdW5pdmVyc2FsLnBuZ+1ZaVdTV9uOWrW1VdpaQIGQKlocQVFEQIgDQ7UCRkJRhqQ4VImECBiGYIi2j0VESBUrBcQoeYEMGAZDAoEQCw+mFoHG5CRADKkoCAkhIBkIyYHn4PP+gPfb+8UP+zprn3XWfV1r73tf933WzjsWHrpyhdMKGAy28vC3QcdhsMUANL7/eBn0prg4Gw49FqUdDz0I4/S4jEGTj84dCDsAg9VTP7UlLIXmn1z89mQaDOawcWEsOnx8wyQMthZ/OOgAOhOjUxHyTw+D4hREJOKK3ZOWpQTj3YMENOrzmIfXHFZUDH5uf+fF0n6HA8oXx+1tuQ+u31h/47jDjRrKr5xtDoKDm/EKZLfe3D3RiElrvX34nW9/eQkZnrlzl7u7r2/JmzflW895+Wz7RiqaM9Z2Nqe9dUBQbFNDHXbIuHu+aZB8Tjbi8uQfDbeQoEHaee1TRw/FdOXYETQFNCq6loY4Qtpd0FfjV8ZLf2NwJGOSdhjsyQnvS2FdDM4rreQgNCPRKHOWSgbn9aGQT6Gvc1teDXXmd6yGwa50vzxGM+30WwSD9d1kLINd+fUDfIAP8AE+wAf4AB/gA3yA/0/4eyU2xzI81H4NalyfFCbPjJQRHOYtvRSod4Xn4WCwj/8PoHMBCG2WkSHDmDR/OeLyxRSzKgPhK5oFah0iAi1vhmopoHZydgksSZvv2XbCBkXHpD9lIAsFWNuQY5cWwxoOUe49rgRt071YX/1oA/VnwUQjnI4/qvsKsGfTt5LQ+LTqRbA1ljdFEQ7mwWx9nXchGyeQ8ExbGFTN1xoOLhvXEqJsYT+iCyaO0bdm3AHYDRLe/0y0Tve8sjGpyLnMqcc0cNx/mjJdpt6WLDTKKwU1McmCz6Y1hGlH7OWpv2yieVC/PMcRzCKNWbKJtDVgj9ama5h7VyyKKxHhVJFl9yg0M99X3clyr3WKyhz+LZo3YIFf0x7T3waKABc3P/wZZoi4h4ZExiHqsADSeMIlIITa0jEI1N5SSSyFLc0dJC0jkOMzfi/3Knp/1J3L+my18/1AYzUSTGTSootTpGE+29+Kpp46dz1hjY4VJ2CIserL093RydOzbTl2xBjQY6JF3zZsC3XNOpM4MR0R9TL8LXBWRmZ7VLc3b3+crCq7N49TqU0WD3mVv4h+Eb5FE/qWdiiAqSiynhc+yZHl9xc5yYbrOtaNrHHZy8KJAgdG4q9r4Oh76N14J8DeVwpj/cN8koiMHpWlgl7P2TnnQDxGza+rUSeWYbfEaC8UjPD2Dw7b2LKPU5dOXsoJvoj8KW4qtosTm0HGmmmzOYCl9imow7XmR9E76USf0Fd+d8hIi3yT7T19SxBdPHQ45QS6d4qjRu1RJLRXkJZvj9lToJFcf4PupDIGa/f8pMxJduPZl0vVqHxpICvDl4KsjT6wz+9fr586E/ZNpuWPRWk5eisDQ5zLwfSLIbJxZxz3DHdiZFNc7oDiZo8PXyK4aoGLOzB84gk07c0tzfEl69JcYtxZS8qCiJ3h+Q1RW0hbftnSE1K9i7pClfg7L4u+aaIY3q002YRj77oNgVHm8gacCmw4C1isWVaBKE/zXQgqXn/ENqsQuZZ6tDAhgizgFcZdZ7c6lGNmeOTqlD7r3ocPKOHkFzvVfyWLFrN2wJdqLvVLWvG9atnD/eyQPDMcsLb+Nxr44jvP7SFSxNxkrn7bfwPC+RH+yt8YbWeKOqzy5h9RQhy36pd/rBa7AMPfV6d1mphg46bLpSsm/EzpqoTFz6uT9ekuqUz9BUzwhKEubzaL5HKZNFe1yjrqWR1tzg3M3Np2wRKlTUb6sHuwasU7iBnOIzDE6Z3DC4l+9pjcTB+WN5eiVPpiUlow8UvZWW7yD4F6oXlwsj7jyzwNYSPl45zuCpJfo8UYJI9AkA2S9zKgNfzOf4LIaq/uwT6Uhqy2fhE8Ek1vsW+xL6mca6pb+qNwhqmO2h6Jja2T65nCHQPDNjfiLKvukXX/NUJ8+LU0MnZa8ahFDhSWQXvITqHE8gkMR7GjR1yTjdG2O4wuuHvSvqH7JSr+IWXkecmrRO+Ckd4vgLRxRYh22UjKC6TuNPRjvtWy+3MUfO+2I1uStlwJqQZsgcmlkobn1UOPFzcZKE8Uq54xLMbGAq/oJpOoGN+LbPBo+q58UC6h+tXGLORqo2l61Bb9eo6HUx+LOEojm/qHQw2npnr89dvc0pz+rhWaBt4Zbuij6E1pIUTELGhLF1ZNl/lWCKoE8Kou/GlorVwPB8lfk1kUhdBEABMbezeT/63oBb2EA2K+XvlOOt0I9lWZvgDw/lYdTiGMF43hJWwpLWukZNgM6qLVilY/vEp3p9X5BM3kJYCvcmNdPVkz4CM73VTlN35a9WfvpQ0tOZzyHyn3N7CU32Yyy/H+n1VW5TSb0qx+vwURH/G5TExSTUuYfO0j5z8ryx/jcAl9pjwp05RlX954VHnuZtVALuCf5A2a+KKAuok9VySho9+813MhdqBVnokfZCkrqvyE95fgWDpcsYRXv9TC2qwTxwtQ6CWP1+icZ6/U6KurfYxBXqW43XzTJ/jmDSw7ZRbfyKUpFcx4ukA9N5f3g4L88rxq/4+GGZXckKJqv+h0W2cgJahMnzQmdV9Amq0iTOelMNAfg0cOLB+tMq0FvBv/xNoDoKVqwIuo5CpTL/UNflPcWDArTLKqHYK9d+RL2h6mz3gDjEkDF6NE8RKBjycC6SQAoqwgcbcTlTJdg+768V0xPr+WvJYG4kp53yEJX1G2345NcnUAKk0IsK1RFxr7O+E0DRWvqL8254GKt/5ZOmC6KwkkFnUNyHm0ZetZir3ZpvF3v8sGkXNT1FcNF4XOOueB8Ik6cUo5xl/FuzwfJPHnoIRHstkZjnTikpL4oRRWld8dens995B31bqT2LKBt4AMc4bPuB/emBQb4cw9n3uF27E+vb92fBdLyUOP197QjMnCCbPK08CnBekn6dJ0Yt9czhG0XatRHptPm7e9zUeAo6H5LRMC7RUlQURO0cg2p6xcfRhNLXS75xEZHoM2495U3t8Q6rbDbUGCtDrCDkFQrglrnE+k6nJEfacE7S3UVzzPGvJBstqQe6sRwzo78BCRq7sQ3X8OrTAb19N5RL/16rtj/PqjHc3CHcxE4NvLorbmJOvy/ArS0JQYgX1q6LBDttqGIwJMfae7/uE0BWZMvJz0+oe0e8CHe+tOlFtvJF580v8fyZj1poZXREDyayOt1zWkBjz9qPQQ9nt4fiC0EVnT3T65VD5exuXEz86wb405yIE1+JIBBMDFoXmJ9QOrwBNm/lbtuD/rghLH0sZGKtWmrpoXgroeJS9jt5Po2Vn8hbJF/etZ/sTx53aUmY6ze83rAt51YedS1ypCal7dXkiKSbzf+LOHcJ/oyM6Z8yUbWFoBF/WrQx1eU3zhf2W9wFyRydoFqhz6cKh2WarRt5MuflmFi1F4SGcuqCLr+zDHCE6Ajv6tUib6Wv20jS6Yb66CHIdXfS1TW1uKQ/jGm+qgFPFAsN1Znuy9HMnbUMj49u+rjcz9WYbsm1Gq557uPGauLMbmZFlu3NezlOcMfX0yFvmQcp1cEeVvK1XnTrBOLy5i3Ne48WjqdJPU0t1WITAomKpk74K7cOisAhSZc8DIniipIH1tJzZ7nL/omgNAZ9rp0vtCw3StLU1OKJXdvaN00m5gTJc+Cvkd6SZplyA+gwiZczL4DBGMxn6fS7YZoL4hfC/SOv443xGTmTBmhnz9qlQTbgL1FErWZyarXtS7c9IgjfCcaHq9ahku14eUlIQD2h66bsWzbv0+24wUuk7rdL2lUJYhhT7n0MWknSjpKDdq2rwWqLTT7im46/zI+fdQYVoA6SW+4hRBlbBGF/94zFaqGFHk1IP7vOGXGOCJbgLlTVM+Och43l/Zamp/AO47Xs3XW/FQkT5bGsXXeqSD0cOKbSzlSi9hwqwzW1YgoxGic4OJ8L92wis5DyZ+Htfx1ZinGaLneL6KN6PS52T84FvIEcwX/nQbDCYyxSmIHnYV8UD8SKGmQZPHUHsaTXCAGBtWLUmFzsV0/8YNVDbEn0Lsw9f3eOdr2Lo6Bocy9lKcWnCEWjEORGMD6uIKkhUI78K7w6NMq37Tpn4CulhgG6t/jmdZym42jLux+I29DNelxDD6WShzRtLmbJZyKiowedWnz7QbWdrMWYmJcASNhVqVBcPo2JQNGhV229xZVEeUcADKI6ZRFkvp/man6p6BMUEoHjzfv1DTu6cSvxZfZbQZ+AHGgzguWPYlUAwgNptos6jcrFbrRIs6r8GPJ6BqEPMz4i534ViqS1gFqZFtD+QVuQLKNdDyq11o8WRZnkY3nz10ndFWUzjcNj9ntfsoDb74RS6RnBpEIVn+sMupy9Qwq1f9yzm0mIHZXqCBWmTCTF+ZNAGRcukrziGwc2b0ctoRdcVHe6KpY0U5a/40ugLG9kSuSrmgaOud2eutibuRU/9e3XXowF8G7nLXzB9SurbzP3tdQD+Mrr0bQjyMVBPLw9Sl/isUD9uzL801y/JzJaSrICPi573PEsgBocSAc+PvprLcYkOJs5YCxcGAz0OUXlE0mBf8EaZylT3zUIjGzlG7i+PrGggapMPn4t7FG8U/0cWde3Dzx2h6X5LLN5qdceI9hXJfIqRY98Bs3MDtQm6ApbpbZjQdgQc9LNf/oNeYtLl46x5eoSb1JabexbSixhfyca87WtHGwoMCJnWQfUsYWR2+0nM5J8PY8/e99LXBa+LDTxVrj/lrJWd1W0A3p6/TvnydWtTxLFzj/vA5yFGHo4S1tx6QGY4w5b619/0zkn1PgUU02xkL05V8VDFqCDC/fGyLHumFnpM22JNnUW5y9407tjJ8yPUYz/GIv9IV6TLTTd6u+ki0Txq1/TlegSr3O/qgonlIEIirZaLGV+icJK7ldrC9Flxdsgwu7j6vlPtuVgq7/Kll1yucYLDPAWisXoAvF0CQMDUvpcxb1a/yFi4WoEKB9Aw2RmPJ3nEwGOxE7TJGMQqEznrveW8YLInpJIghQVUVsHP0xLh4fLZwU6GLe39TkRwJX3FKBhE8Zf3GLhGVO+TPLwlcDBztDf7lHBQJdjg4PIhz8Ief/gNQSwMEFAACAAgAwrumSubEmDVcAAAAagAAABsAAAB1bml2ZXJzYWwvdW5pdmVyc2FsLnBuZy54bWwtjEsKgCAUAPdBd5B3APODaaB5mSSFflio3T6RZjezGG3LvqHk4h3OwwDFBOzcd/qKLgWXUamNYkkagN6mo/g1h+XxBiShmHEplajNu7D6x4BgAk9Mca4UDHX5AVBLAQIAABQAAgAIAEOUV0cNwDEewAEAANoDAAAPAAAAAAAAAAEAAAAAAAAAAABub25lL3BsYXllci54bWxQSwECAAAUAAIACADCu6ZKDmokTmIEAAAFEQAAHQAAAAAAAAABAAAAAADtAQAAdW5pdmVyc2FsL2NvbW1vbl9tZXNzYWdlcy5sbmdQSwECAAAUAAIACADCu6ZKCH4LIykDAACGDAAAJwAAAAAAAAABAAAAAACKBgAAdW5pdmVyc2FsL2ZsYXNoX3B1Ymxpc2hpbmdfc2V0dGluZ3MueG1sUEsBAgAAFAACAAgAwrumSmvhO+C8AgAAWgoAACEAAAAAAAAAAQAAAAAA+AkAAHVuaXZlcnNhbC9mbGFzaF9za2luX3NldHRpbmdzLnhtbFBLAQIAABQAAgAIAMK7pkoqlg9n/gIAAJcLAAAmAAAAAAAAAAEAAAAAAPMMAAB1bml2ZXJzYWwvaHRtbF9wdWJsaXNoaW5nX3NldHRpbmdzLnhtbFBLAQIAABQAAgAIAMK7pko7+1NPnQEAACQGAAAfAAAAAAAAAAEAAAAAADUQAAB1bml2ZXJzYWwvaHRtbF9za2luX3NldHRpbmdzLmpzUEsBAgAAFAACAAgAwrumSj08L9HBAAAA5QEAABoAAAAAAAAAAQAAAAAADxIAAHVuaXZlcnNhbC9pMThuX3ByZXNldHMueG1sUEsBAgAAFAACAAgAwrumSg4UM7x8AAAAfQAAABwAAAAAAAAAAQAAAAAACBMAAHVuaXZlcnNhbC9sb2NhbF9zZXR0aW5ncy54bWxQSwECAAAUAAIACABElFdHI7RO+/sCAACwCAAAFAAAAAAAAAABAAAAAAC+EwAAdW5pdmVyc2FsL3BsYXllci54bWxQSwECAAAUAAIACADCu6ZKrQ33vhkJAAALJQAAKQAAAAAAAAABAAAAAADrFgAAdW5pdmVyc2FsL3NraW5fY3VzdG9taXphdGlvbl9zZXR0aW5ncy54bWxQSwECAAAUAAIACADCu6ZKiMVOUf4OAADYGQAAFwAAAAAAAAAAAAAAAABLIAAAdW5pdmVyc2FsL3VuaXZlcnNhbC5wbmdQSwECAAAUAAIACADCu6ZK5sSYNVwAAABqAAAAGwAAAAAAAAABAAAAAAB+LwAAdW5pdmVyc2FsL3VuaXZlcnNhbC5wbmcueG1sUEsFBgAAAAAMAAwAhgMAABMwAAAAAA=="/>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3181</Words>
  <Application>Microsoft Office PowerPoint</Application>
  <PresentationFormat>宽屏</PresentationFormat>
  <Paragraphs>464</Paragraphs>
  <Slides>36</Slides>
  <Notes>35</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36</vt:i4>
      </vt:variant>
    </vt:vector>
  </HeadingPairs>
  <TitlesOfParts>
    <vt:vector size="52" baseType="lpstr">
      <vt:lpstr>Impact MT Std</vt:lpstr>
      <vt:lpstr>等线</vt:lpstr>
      <vt:lpstr>等线 Light</vt:lpstr>
      <vt:lpstr>方正大黑简体</vt:lpstr>
      <vt:lpstr>方正黑体简体</vt:lpstr>
      <vt:lpstr>微软雅黑</vt:lpstr>
      <vt:lpstr>Arial</vt:lpstr>
      <vt:lpstr>Arial</vt:lpstr>
      <vt:lpstr>Calibri</vt:lpstr>
      <vt:lpstr>Impact</vt:lpstr>
      <vt:lpstr>Leelawadee</vt:lpstr>
      <vt:lpstr>MS Reference Sans Serif</vt:lpstr>
      <vt:lpstr>Open Sans</vt:lpstr>
      <vt:lpstr>Wingdings</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商务办公</dc:title>
  <dc:creator>www.freeppt7.com</dc:creator>
  <cp:keywords>www.freeppt7.com</cp:keywords>
  <dc:description>www.freeppt7.com;</dc:description>
  <cp:lastModifiedBy/>
  <cp:revision>1</cp:revision>
  <dcterms:created xsi:type="dcterms:W3CDTF">2018-11-07T09:04:04Z</dcterms:created>
  <dcterms:modified xsi:type="dcterms:W3CDTF">2024-03-18T09:31:53Z</dcterms:modified>
</cp:coreProperties>
</file>