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7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63" r:id="rId6"/>
    <p:sldId id="288" r:id="rId7"/>
    <p:sldId id="297" r:id="rId8"/>
    <p:sldId id="302" r:id="rId9"/>
    <p:sldId id="259" r:id="rId10"/>
    <p:sldId id="310" r:id="rId11"/>
    <p:sldId id="311" r:id="rId12"/>
    <p:sldId id="314" r:id="rId13"/>
    <p:sldId id="352" r:id="rId14"/>
    <p:sldId id="260" r:id="rId15"/>
    <p:sldId id="367" r:id="rId16"/>
    <p:sldId id="387" r:id="rId17"/>
    <p:sldId id="391" r:id="rId18"/>
    <p:sldId id="393" r:id="rId19"/>
    <p:sldId id="261" r:id="rId20"/>
    <p:sldId id="397" r:id="rId21"/>
    <p:sldId id="413" r:id="rId22"/>
    <p:sldId id="347" r:id="rId23"/>
    <p:sldId id="403" r:id="rId24"/>
    <p:sldId id="262" r:id="rId25"/>
    <p:sldId id="321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60317586355497E-2"/>
          <c:y val="3.72526614064436E-2"/>
          <c:w val="0.935662662649415"/>
          <c:h val="0.876371871931174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</a:gra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15</c:v>
                </c:pt>
                <c:pt idx="1">
                  <c:v>35</c:v>
                </c:pt>
                <c:pt idx="2">
                  <c:v>10</c:v>
                </c:pt>
                <c:pt idx="3">
                  <c:v>25</c:v>
                </c:pt>
                <c:pt idx="4">
                  <c:v>55</c:v>
                </c:pt>
                <c:pt idx="5">
                  <c:v>42</c:v>
                </c:pt>
                <c:pt idx="6">
                  <c:v>25</c:v>
                </c:pt>
                <c:pt idx="7">
                  <c:v>45</c:v>
                </c:pt>
                <c:pt idx="8">
                  <c:v>35</c:v>
                </c:pt>
                <c:pt idx="9">
                  <c:v>45</c:v>
                </c:pt>
                <c:pt idx="10">
                  <c:v>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209-4295-9A91-AFFC72754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3321600"/>
        <c:axId val="871320576"/>
      </c:lineChart>
      <c:catAx>
        <c:axId val="66332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71320576"/>
        <c:crosses val="autoZero"/>
        <c:auto val="1"/>
        <c:lblAlgn val="ctr"/>
        <c:lblOffset val="100"/>
        <c:noMultiLvlLbl val="0"/>
      </c:catAx>
      <c:valAx>
        <c:axId val="871320576"/>
        <c:scaling>
          <c:orientation val="minMax"/>
          <c:max val="7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3321600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0.34</c:v>
                </c:pt>
                <c:pt idx="1">
                  <c:v>0.66</c:v>
                </c:pt>
                <c:pt idx="2">
                  <c:v>0.86</c:v>
                </c:pt>
                <c:pt idx="3">
                  <c:v>0.32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9-455A-B78D-847FA53834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0.66</c:v>
                </c:pt>
                <c:pt idx="1">
                  <c:v>0.34</c:v>
                </c:pt>
                <c:pt idx="2">
                  <c:v>0.14000000000000001</c:v>
                </c:pt>
                <c:pt idx="3">
                  <c:v>0.68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89-455A-B78D-847FA53834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3"/>
        <c:overlap val="100"/>
        <c:axId val="532125568"/>
        <c:axId val="532127104"/>
      </c:barChart>
      <c:catAx>
        <c:axId val="53212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32127104"/>
        <c:crosses val="autoZero"/>
        <c:auto val="1"/>
        <c:lblAlgn val="ctr"/>
        <c:lblOffset val="100"/>
        <c:noMultiLvlLbl val="0"/>
      </c:catAx>
      <c:valAx>
        <c:axId val="532127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3212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22-409D-A42C-DD0761C6CDE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22-409D-A42C-DD0761C6CDE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22-409D-A42C-DD0761C6C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5B-40D9-8923-05EA4C7FE690}"/>
              </c:ext>
            </c:extLst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5B-40D9-8923-05EA4C7FE69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5B-40D9-8923-05EA4C7FE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21-4CDA-8A0F-4AB71CEEE79F}"/>
              </c:ext>
            </c:extLst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21-4CDA-8A0F-4AB71CEEE79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21-4CDA-8A0F-4AB71CEEE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01-44C2-9705-AACCE1A6D417}"/>
              </c:ext>
            </c:extLst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01-44C2-9705-AACCE1A6D41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01-44C2-9705-AACCE1A6D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01915877266602E-2"/>
          <c:y val="0.21065994057714901"/>
          <c:w val="0.74582009174406305"/>
          <c:h val="0.6869802324194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here 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0.59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8-49CB-A359-E1BAF2FAF8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here1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0.86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48-49CB-A359-E1BAF2FAF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9219200"/>
        <c:axId val="919229184"/>
      </c:barChart>
      <c:catAx>
        <c:axId val="91921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19229184"/>
        <c:crosses val="autoZero"/>
        <c:auto val="1"/>
        <c:lblAlgn val="ctr"/>
        <c:lblOffset val="100"/>
        <c:noMultiLvlLbl val="0"/>
      </c:catAx>
      <c:valAx>
        <c:axId val="919229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1921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57577135062702"/>
          <c:y val="8.2605011640620701E-2"/>
          <c:w val="0.324776131798447"/>
          <c:h val="6.231042609503260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  <c:pt idx="3">
                  <c:v>NO.4</c:v>
                </c:pt>
                <c:pt idx="4">
                  <c:v>NO.5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D-4FF1-8A50-CA5FE47513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  <c:pt idx="3">
                  <c:v>NO.4</c:v>
                </c:pt>
                <c:pt idx="4">
                  <c:v>NO.5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7D-4FF1-8A50-CA5FE4751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8834688"/>
        <c:axId val="868959360"/>
      </c:radarChart>
      <c:catAx>
        <c:axId val="86883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68959360"/>
        <c:crosses val="autoZero"/>
        <c:auto val="1"/>
        <c:lblAlgn val="ctr"/>
        <c:lblOffset val="100"/>
        <c:noMultiLvlLbl val="0"/>
      </c:catAx>
      <c:valAx>
        <c:axId val="868959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6883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849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6200A-AE2B-448D-8CDD-946A24C06CA0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E1A1B-3BC5-4C95-BB9E-D8F8D91711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019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686554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887527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892339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940622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85503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664703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495488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081885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808256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960590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91305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567596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27596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436844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746822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486551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38650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374754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778221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751542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865440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48561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918473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020150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197648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580429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558631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907304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044184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493525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10344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027710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581602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323454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805662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428185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180902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988065"/>
      </p:ext>
    </p:extLst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191608"/>
      </p:ext>
    </p:extLst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407395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742606"/>
      </p:ext>
    </p:extLst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690701"/>
      </p:ext>
    </p:extLst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782921"/>
      </p:ext>
    </p:extLst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965158"/>
      </p:ext>
    </p:extLst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324138"/>
      </p:ext>
    </p:extLst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413182"/>
      </p:ext>
    </p:extLst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224644"/>
      </p:ext>
    </p:extLst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831944"/>
      </p:ext>
    </p:extLst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690663"/>
      </p:ext>
    </p:extLst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942169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73002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275678"/>
      </p:ext>
    </p:extLst>
  </p:cSld>
  <p:clrMapOvr>
    <a:masterClrMapping/>
  </p:clrMapOvr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020458"/>
      </p:ext>
    </p:extLst>
  </p:cSld>
  <p:clrMapOvr>
    <a:masterClrMapping/>
  </p:clrMapOvr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347427"/>
      </p:ext>
    </p:extLst>
  </p:cSld>
  <p:clrMapOvr>
    <a:masterClrMapping/>
  </p:clrMapOvr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688353"/>
      </p:ext>
    </p:extLst>
  </p:cSld>
  <p:clrMapOvr>
    <a:masterClrMapping/>
  </p:clrMapOvr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27808"/>
      </p:ext>
    </p:extLst>
  </p:cSld>
  <p:clrMapOvr>
    <a:masterClrMapping/>
  </p:clrMapOvr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64182"/>
      </p:ext>
    </p:extLst>
  </p:cSld>
  <p:clrMapOvr>
    <a:masterClrMapping/>
  </p:clrMapOvr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1746"/>
      </p:ext>
    </p:extLst>
  </p:cSld>
  <p:clrMapOvr>
    <a:masterClrMapping/>
  </p:clrMapOvr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754685"/>
      </p:ext>
    </p:extLst>
  </p:cSld>
  <p:clrMapOvr>
    <a:masterClrMapping/>
  </p:clrMapOvr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189087"/>
      </p:ext>
    </p:extLst>
  </p:cSld>
  <p:clrMapOvr>
    <a:masterClrMapping/>
  </p:clrMapOvr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283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042961"/>
      </p:ext>
    </p:extLst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524318"/>
      </p:ext>
    </p:extLst>
  </p:cSld>
  <p:clrMapOvr>
    <a:masterClrMapping/>
  </p:clrMapOvr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327277"/>
      </p:ext>
    </p:extLst>
  </p:cSld>
  <p:clrMapOvr>
    <a:masterClrMapping/>
  </p:clrMapOvr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96894"/>
      </p:ext>
    </p:extLst>
  </p:cSld>
  <p:clrMapOvr>
    <a:masterClrMapping/>
  </p:clrMapOvr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929532"/>
      </p:ext>
    </p:extLst>
  </p:cSld>
  <p:clrMapOvr>
    <a:masterClrMapping/>
  </p:clrMapOvr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043843"/>
      </p:ext>
    </p:extLst>
  </p:cSld>
  <p:clrMapOvr>
    <a:masterClrMapping/>
  </p:clrMapOvr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569727"/>
      </p:ext>
    </p:extLst>
  </p:cSld>
  <p:clrMapOvr>
    <a:masterClrMapping/>
  </p:clrMapOvr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909433"/>
      </p:ext>
    </p:extLst>
  </p:cSld>
  <p:clrMapOvr>
    <a:masterClrMapping/>
  </p:clrMapOvr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980426"/>
      </p:ext>
    </p:extLst>
  </p:cSld>
  <p:clrMapOvr>
    <a:masterClrMapping/>
  </p:clrMapOvr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788918"/>
      </p:ext>
    </p:extLst>
  </p:cSld>
  <p:clrMapOvr>
    <a:masterClrMapping/>
  </p:clrMapOvr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  <p:extLst>
      <p:ext uri="{BB962C8B-B14F-4D97-AF65-F5344CB8AC3E}">
        <p14:creationId xmlns:p14="http://schemas.microsoft.com/office/powerpoint/2010/main" val="559407760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690330"/>
      </p:ext>
    </p:extLst>
  </p:cSld>
  <p:clrMapOvr>
    <a:masterClrMapping/>
  </p:clrMapOvr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39587"/>
      </p:ext>
    </p:extLst>
  </p:cSld>
  <p:clrMapOvr>
    <a:masterClrMapping/>
  </p:clrMapOvr>
  <p:hf sldNum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884150"/>
      </p:ext>
    </p:extLst>
  </p:cSld>
  <p:clrMapOvr>
    <a:masterClrMapping/>
  </p:clrMapOvr>
  <p:hf sldNum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3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554159"/>
      </p:ext>
    </p:extLst>
  </p:cSld>
  <p:clrMapOvr>
    <a:masterClrMapping/>
  </p:clrMapOvr>
  <p:hf sldNum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074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657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2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7F12F-BEC4-4BBB-9469-E4E6AB650A8E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8B8DE-C822-468B-AEFE-1F9C2EAAC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0" r:id="rId55"/>
    <p:sldLayoutId id="2147483711" r:id="rId56"/>
    <p:sldLayoutId id="2147483712" r:id="rId57"/>
    <p:sldLayoutId id="2147483713" r:id="rId58"/>
    <p:sldLayoutId id="2147483714" r:id="rId59"/>
    <p:sldLayoutId id="2147483715" r:id="rId60"/>
    <p:sldLayoutId id="2147483716" r:id="rId61"/>
    <p:sldLayoutId id="2147483717" r:id="rId62"/>
    <p:sldLayoutId id="2147483718" r:id="rId63"/>
    <p:sldLayoutId id="2147483719" r:id="rId64"/>
    <p:sldLayoutId id="2147483720" r:id="rId65"/>
    <p:sldLayoutId id="2147483721" r:id="rId66"/>
    <p:sldLayoutId id="2147483722" r:id="rId67"/>
    <p:sldLayoutId id="2147483723" r:id="rId68"/>
    <p:sldLayoutId id="2147483724" r:id="rId69"/>
    <p:sldLayoutId id="2147483725" r:id="rId70"/>
    <p:sldLayoutId id="2147483726" r:id="rId71"/>
    <p:sldLayoutId id="2147483727" r:id="rId72"/>
    <p:sldLayoutId id="2147483728" r:id="rId73"/>
    <p:sldLayoutId id="2147483729" r:id="rId74"/>
    <p:sldLayoutId id="2147483730" r:id="rId75"/>
    <p:sldLayoutId id="2147483731" r:id="rId76"/>
    <p:sldLayoutId id="2147483732" r:id="rId77"/>
    <p:sldLayoutId id="2147483733" r:id="rId78"/>
    <p:sldLayoutId id="2147483734" r:id="rId79"/>
    <p:sldLayoutId id="2147483735" r:id="rId80"/>
    <p:sldLayoutId id="2147483736" r:id="rId81"/>
    <p:sldLayoutId id="2147483654" r:id="rId82"/>
    <p:sldLayoutId id="2147483655" r:id="rId83"/>
    <p:sldLayoutId id="2147483656" r:id="rId84"/>
    <p:sldLayoutId id="2147483657" r:id="rId85"/>
    <p:sldLayoutId id="2147483658" r:id="rId86"/>
    <p:sldLayoutId id="2147483659" r:id="rId87"/>
    <p:sldLayoutId id="2147483660" r:id="rId88"/>
    <p:sldLayoutId id="2147483741" r:id="rId89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43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13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1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16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18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19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89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0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3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4612" y="2598860"/>
            <a:ext cx="6940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Free PPT Templates</a:t>
            </a:r>
            <a:endParaRPr lang="zh-CN" altLang="en-US" sz="66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3887" y="3713310"/>
            <a:ext cx="6121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9575351" y="516968"/>
            <a:ext cx="2241328" cy="446286"/>
            <a:chOff x="800257" y="466208"/>
            <a:chExt cx="2241328" cy="446286"/>
          </a:xfrm>
        </p:grpSpPr>
        <p:sp>
          <p:nvSpPr>
            <p:cNvPr id="12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86040" y="504685"/>
              <a:ext cx="165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LOGO HERE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B089F54-4C3F-7A44-978C-2206893CE879}"/>
              </a:ext>
            </a:extLst>
          </p:cNvPr>
          <p:cNvGrpSpPr/>
          <p:nvPr/>
        </p:nvGrpSpPr>
        <p:grpSpPr>
          <a:xfrm>
            <a:off x="821596" y="5124542"/>
            <a:ext cx="3734477" cy="314481"/>
            <a:chOff x="4414802" y="4745227"/>
            <a:chExt cx="3734477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E68F89E-D772-7557-CB3F-673AE7EB9EAA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1" name="Oval 15">
                <a:extLst>
                  <a:ext uri="{FF2B5EF4-FFF2-40B4-BE49-F238E27FC236}">
                    <a16:creationId xmlns:a16="http://schemas.microsoft.com/office/drawing/2014/main" id="{2A3EEF62-A4B4-8F82-6EB8-3DEDCB505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2" name="Group 16">
                <a:extLst>
                  <a:ext uri="{FF2B5EF4-FFF2-40B4-BE49-F238E27FC236}">
                    <a16:creationId xmlns:a16="http://schemas.microsoft.com/office/drawing/2014/main" id="{BF953436-1868-50E6-C75D-50FD4C8AF2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23" name="Freeform 17">
                  <a:extLst>
                    <a:ext uri="{FF2B5EF4-FFF2-40B4-BE49-F238E27FC236}">
                      <a16:creationId xmlns:a16="http://schemas.microsoft.com/office/drawing/2014/main" id="{DDAC9998-6441-D68A-8A74-272B51C93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8">
                  <a:extLst>
                    <a:ext uri="{FF2B5EF4-FFF2-40B4-BE49-F238E27FC236}">
                      <a16:creationId xmlns:a16="http://schemas.microsoft.com/office/drawing/2014/main" id="{D33DB466-7F79-538B-4967-35A15FA36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8837249-1BB4-19DB-3E98-B8B3A4783AEA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7" name="Oval 10">
                <a:extLst>
                  <a:ext uri="{FF2B5EF4-FFF2-40B4-BE49-F238E27FC236}">
                    <a16:creationId xmlns:a16="http://schemas.microsoft.com/office/drawing/2014/main" id="{CD57ACC1-75D9-CA9E-E0B6-81153F7DE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6FE988DC-744F-978A-A5D4-E9B98748E06C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9" name="Freeform 12">
                  <a:extLst>
                    <a:ext uri="{FF2B5EF4-FFF2-40B4-BE49-F238E27FC236}">
                      <a16:creationId xmlns:a16="http://schemas.microsoft.com/office/drawing/2014/main" id="{DCE258B3-1069-76E1-7424-99174F4D5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3">
                  <a:extLst>
                    <a:ext uri="{FF2B5EF4-FFF2-40B4-BE49-F238E27FC236}">
                      <a16:creationId xmlns:a16="http://schemas.microsoft.com/office/drawing/2014/main" id="{AC6755FB-7A3A-6F86-BBE5-16FD94E7F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60BB1984-C9AB-9FF7-8A4F-FA17798C93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05B13D8-8BBB-787C-C530-0CABD5869A75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śļiḍ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ïṡḷîďé"/>
          <p:cNvGrpSpPr/>
          <p:nvPr/>
        </p:nvGrpSpPr>
        <p:grpSpPr>
          <a:xfrm>
            <a:off x="1" y="2034775"/>
            <a:ext cx="12191999" cy="3161117"/>
            <a:chOff x="1" y="2034775"/>
            <a:chExt cx="12191999" cy="3161117"/>
          </a:xfrm>
        </p:grpSpPr>
        <p:cxnSp>
          <p:nvCxnSpPr>
            <p:cNvPr id="2" name="îş1iḋe"/>
            <p:cNvCxnSpPr/>
            <p:nvPr/>
          </p:nvCxnSpPr>
          <p:spPr>
            <a:xfrm flipH="1">
              <a:off x="1" y="3666134"/>
              <a:ext cx="12191999" cy="0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iṣļîḋe"/>
            <p:cNvGrpSpPr/>
            <p:nvPr/>
          </p:nvGrpSpPr>
          <p:grpSpPr>
            <a:xfrm>
              <a:off x="1343891" y="2034775"/>
              <a:ext cx="9367918" cy="3161117"/>
              <a:chOff x="1633793" y="2043237"/>
              <a:chExt cx="9367918" cy="3161117"/>
            </a:xfrm>
          </p:grpSpPr>
          <p:grpSp>
            <p:nvGrpSpPr>
              <p:cNvPr id="6" name="ïṣḻîḓé"/>
              <p:cNvGrpSpPr/>
              <p:nvPr/>
            </p:nvGrpSpPr>
            <p:grpSpPr>
              <a:xfrm>
                <a:off x="1633793" y="2048324"/>
                <a:ext cx="2259556" cy="3150943"/>
                <a:chOff x="1633793" y="2020935"/>
                <a:chExt cx="2259556" cy="3150943"/>
              </a:xfrm>
            </p:grpSpPr>
            <p:grpSp>
              <p:nvGrpSpPr>
                <p:cNvPr id="4" name="íŝľïḑè"/>
                <p:cNvGrpSpPr/>
                <p:nvPr/>
              </p:nvGrpSpPr>
              <p:grpSpPr>
                <a:xfrm>
                  <a:off x="1633793" y="4120785"/>
                  <a:ext cx="2259556" cy="1051093"/>
                  <a:chOff x="4075329" y="-183370"/>
                  <a:chExt cx="2259556" cy="1051093"/>
                </a:xfrm>
              </p:grpSpPr>
              <p:sp>
                <p:nvSpPr>
                  <p:cNvPr id="15" name="îṡḷïḋé"/>
                  <p:cNvSpPr txBox="1"/>
                  <p:nvPr/>
                </p:nvSpPr>
                <p:spPr>
                  <a:xfrm>
                    <a:off x="4357657" y="-183370"/>
                    <a:ext cx="170074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CN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cs typeface="+mn-ea"/>
                        <a:sym typeface="+mn-lt"/>
                      </a:rPr>
                      <a:t>Text here</a:t>
                    </a:r>
                  </a:p>
                </p:txBody>
              </p:sp>
              <p:sp>
                <p:nvSpPr>
                  <p:cNvPr id="23" name="ïṣľíḋé"/>
                  <p:cNvSpPr/>
                  <p:nvPr/>
                </p:nvSpPr>
                <p:spPr>
                  <a:xfrm>
                    <a:off x="4075329" y="170087"/>
                    <a:ext cx="2259556" cy="697636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1200"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en-US" altLang="zh-CN" sz="1100" dirty="0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32" name="ïṩ1îḍè"/>
                <p:cNvCxnSpPr/>
                <p:nvPr/>
              </p:nvCxnSpPr>
              <p:spPr>
                <a:xfrm>
                  <a:off x="2766492" y="2557068"/>
                  <a:ext cx="0" cy="1109066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îŝḻíḓé"/>
                <p:cNvGrpSpPr/>
                <p:nvPr/>
              </p:nvGrpSpPr>
              <p:grpSpPr>
                <a:xfrm>
                  <a:off x="2490007" y="3389649"/>
                  <a:ext cx="552970" cy="552970"/>
                  <a:chOff x="2574153" y="3204958"/>
                  <a:chExt cx="720000" cy="720000"/>
                </a:xfrm>
              </p:grpSpPr>
              <p:sp>
                <p:nvSpPr>
                  <p:cNvPr id="18" name="îṧḻíḋè"/>
                  <p:cNvSpPr/>
                  <p:nvPr/>
                </p:nvSpPr>
                <p:spPr>
                  <a:xfrm>
                    <a:off x="2574153" y="3204958"/>
                    <a:ext cx="720000" cy="72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rmAutofit lnSpcReduction="10000"/>
                  </a:bodyPr>
                  <a:lstStyle/>
                  <a:p>
                    <a:pPr algn="ctr" defTabSz="914400"/>
                    <a:endParaRPr lang="zh-CN" altLang="en-US" sz="2000" b="1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" name="ïṧḷíḑé"/>
                  <p:cNvSpPr/>
                  <p:nvPr/>
                </p:nvSpPr>
                <p:spPr bwMode="auto">
                  <a:xfrm>
                    <a:off x="2753609" y="3378990"/>
                    <a:ext cx="361089" cy="371937"/>
                  </a:xfrm>
                  <a:custGeom>
                    <a:avLst/>
                    <a:gdLst>
                      <a:gd name="connsiteX0" fmla="*/ 343764 w 533400"/>
                      <a:gd name="connsiteY0" fmla="*/ 621 h 533400"/>
                      <a:gd name="connsiteX1" fmla="*/ 381864 w 533400"/>
                      <a:gd name="connsiteY1" fmla="*/ 38721 h 533400"/>
                      <a:gd name="connsiteX2" fmla="*/ 381864 w 533400"/>
                      <a:gd name="connsiteY2" fmla="*/ 38721 h 533400"/>
                      <a:gd name="connsiteX3" fmla="*/ 381864 w 533400"/>
                      <a:gd name="connsiteY3" fmla="*/ 114921 h 533400"/>
                      <a:gd name="connsiteX4" fmla="*/ 496164 w 533400"/>
                      <a:gd name="connsiteY4" fmla="*/ 114921 h 533400"/>
                      <a:gd name="connsiteX5" fmla="*/ 534264 w 533400"/>
                      <a:gd name="connsiteY5" fmla="*/ 151116 h 533400"/>
                      <a:gd name="connsiteX6" fmla="*/ 534264 w 533400"/>
                      <a:gd name="connsiteY6" fmla="*/ 153021 h 533400"/>
                      <a:gd name="connsiteX7" fmla="*/ 534264 w 533400"/>
                      <a:gd name="connsiteY7" fmla="*/ 381621 h 533400"/>
                      <a:gd name="connsiteX8" fmla="*/ 498069 w 533400"/>
                      <a:gd name="connsiteY8" fmla="*/ 419721 h 533400"/>
                      <a:gd name="connsiteX9" fmla="*/ 496164 w 533400"/>
                      <a:gd name="connsiteY9" fmla="*/ 419721 h 533400"/>
                      <a:gd name="connsiteX10" fmla="*/ 381864 w 533400"/>
                      <a:gd name="connsiteY10" fmla="*/ 419721 h 533400"/>
                      <a:gd name="connsiteX11" fmla="*/ 381864 w 533400"/>
                      <a:gd name="connsiteY11" fmla="*/ 495921 h 533400"/>
                      <a:gd name="connsiteX12" fmla="*/ 345669 w 533400"/>
                      <a:gd name="connsiteY12" fmla="*/ 534021 h 533400"/>
                      <a:gd name="connsiteX13" fmla="*/ 343764 w 533400"/>
                      <a:gd name="connsiteY13" fmla="*/ 534021 h 533400"/>
                      <a:gd name="connsiteX14" fmla="*/ 191364 w 533400"/>
                      <a:gd name="connsiteY14" fmla="*/ 534021 h 533400"/>
                      <a:gd name="connsiteX15" fmla="*/ 153264 w 533400"/>
                      <a:gd name="connsiteY15" fmla="*/ 495921 h 533400"/>
                      <a:gd name="connsiteX16" fmla="*/ 153264 w 533400"/>
                      <a:gd name="connsiteY16" fmla="*/ 495921 h 533400"/>
                      <a:gd name="connsiteX17" fmla="*/ 153264 w 533400"/>
                      <a:gd name="connsiteY17" fmla="*/ 419721 h 533400"/>
                      <a:gd name="connsiteX18" fmla="*/ 38964 w 533400"/>
                      <a:gd name="connsiteY18" fmla="*/ 419721 h 533400"/>
                      <a:gd name="connsiteX19" fmla="*/ 864 w 533400"/>
                      <a:gd name="connsiteY19" fmla="*/ 383526 h 533400"/>
                      <a:gd name="connsiteX20" fmla="*/ 864 w 533400"/>
                      <a:gd name="connsiteY20" fmla="*/ 381621 h 533400"/>
                      <a:gd name="connsiteX21" fmla="*/ 864 w 533400"/>
                      <a:gd name="connsiteY21" fmla="*/ 197789 h 533400"/>
                      <a:gd name="connsiteX22" fmla="*/ 9436 w 533400"/>
                      <a:gd name="connsiteY22" fmla="*/ 173976 h 533400"/>
                      <a:gd name="connsiteX23" fmla="*/ 11342 w 533400"/>
                      <a:gd name="connsiteY23" fmla="*/ 172071 h 533400"/>
                      <a:gd name="connsiteX24" fmla="*/ 52299 w 533400"/>
                      <a:gd name="connsiteY24" fmla="*/ 127303 h 533400"/>
                      <a:gd name="connsiteX25" fmla="*/ 78017 w 533400"/>
                      <a:gd name="connsiteY25" fmla="*/ 114921 h 533400"/>
                      <a:gd name="connsiteX26" fmla="*/ 79921 w 533400"/>
                      <a:gd name="connsiteY26" fmla="*/ 114921 h 533400"/>
                      <a:gd name="connsiteX27" fmla="*/ 153264 w 533400"/>
                      <a:gd name="connsiteY27" fmla="*/ 114921 h 533400"/>
                      <a:gd name="connsiteX28" fmla="*/ 153264 w 533400"/>
                      <a:gd name="connsiteY28" fmla="*/ 38721 h 533400"/>
                      <a:gd name="connsiteX29" fmla="*/ 189459 w 533400"/>
                      <a:gd name="connsiteY29" fmla="*/ 621 h 533400"/>
                      <a:gd name="connsiteX30" fmla="*/ 191364 w 533400"/>
                      <a:gd name="connsiteY30" fmla="*/ 621 h 533400"/>
                      <a:gd name="connsiteX31" fmla="*/ 343764 w 533400"/>
                      <a:gd name="connsiteY31" fmla="*/ 621 h 533400"/>
                      <a:gd name="connsiteX32" fmla="*/ 343764 w 533400"/>
                      <a:gd name="connsiteY32" fmla="*/ 286371 h 533400"/>
                      <a:gd name="connsiteX33" fmla="*/ 191364 w 533400"/>
                      <a:gd name="connsiteY33" fmla="*/ 286371 h 533400"/>
                      <a:gd name="connsiteX34" fmla="*/ 172314 w 533400"/>
                      <a:gd name="connsiteY34" fmla="*/ 305421 h 533400"/>
                      <a:gd name="connsiteX35" fmla="*/ 172314 w 533400"/>
                      <a:gd name="connsiteY35" fmla="*/ 305421 h 533400"/>
                      <a:gd name="connsiteX36" fmla="*/ 172314 w 533400"/>
                      <a:gd name="connsiteY36" fmla="*/ 495921 h 533400"/>
                      <a:gd name="connsiteX37" fmla="*/ 191364 w 533400"/>
                      <a:gd name="connsiteY37" fmla="*/ 514971 h 533400"/>
                      <a:gd name="connsiteX38" fmla="*/ 191364 w 533400"/>
                      <a:gd name="connsiteY38" fmla="*/ 514971 h 533400"/>
                      <a:gd name="connsiteX39" fmla="*/ 343764 w 533400"/>
                      <a:gd name="connsiteY39" fmla="*/ 514971 h 533400"/>
                      <a:gd name="connsiteX40" fmla="*/ 362814 w 533400"/>
                      <a:gd name="connsiteY40" fmla="*/ 495921 h 533400"/>
                      <a:gd name="connsiteX41" fmla="*/ 362814 w 533400"/>
                      <a:gd name="connsiteY41" fmla="*/ 495921 h 533400"/>
                      <a:gd name="connsiteX42" fmla="*/ 362814 w 533400"/>
                      <a:gd name="connsiteY42" fmla="*/ 305421 h 533400"/>
                      <a:gd name="connsiteX43" fmla="*/ 343764 w 533400"/>
                      <a:gd name="connsiteY43" fmla="*/ 286371 h 533400"/>
                      <a:gd name="connsiteX44" fmla="*/ 343764 w 533400"/>
                      <a:gd name="connsiteY44" fmla="*/ 286371 h 533400"/>
                      <a:gd name="connsiteX45" fmla="*/ 496164 w 533400"/>
                      <a:gd name="connsiteY45" fmla="*/ 133971 h 533400"/>
                      <a:gd name="connsiteX46" fmla="*/ 79921 w 533400"/>
                      <a:gd name="connsiteY46" fmla="*/ 133971 h 533400"/>
                      <a:gd name="connsiteX47" fmla="*/ 67539 w 533400"/>
                      <a:gd name="connsiteY47" fmla="*/ 138734 h 533400"/>
                      <a:gd name="connsiteX48" fmla="*/ 66586 w 533400"/>
                      <a:gd name="connsiteY48" fmla="*/ 139686 h 533400"/>
                      <a:gd name="connsiteX49" fmla="*/ 25629 w 533400"/>
                      <a:gd name="connsiteY49" fmla="*/ 184453 h 533400"/>
                      <a:gd name="connsiteX50" fmla="*/ 19914 w 533400"/>
                      <a:gd name="connsiteY50" fmla="*/ 195884 h 533400"/>
                      <a:gd name="connsiteX51" fmla="*/ 19914 w 533400"/>
                      <a:gd name="connsiteY51" fmla="*/ 197789 h 533400"/>
                      <a:gd name="connsiteX52" fmla="*/ 19914 w 533400"/>
                      <a:gd name="connsiteY52" fmla="*/ 381621 h 533400"/>
                      <a:gd name="connsiteX53" fmla="*/ 38011 w 533400"/>
                      <a:gd name="connsiteY53" fmla="*/ 400671 h 533400"/>
                      <a:gd name="connsiteX54" fmla="*/ 38964 w 533400"/>
                      <a:gd name="connsiteY54" fmla="*/ 400671 h 533400"/>
                      <a:gd name="connsiteX55" fmla="*/ 153264 w 533400"/>
                      <a:gd name="connsiteY55" fmla="*/ 400671 h 533400"/>
                      <a:gd name="connsiteX56" fmla="*/ 153264 w 533400"/>
                      <a:gd name="connsiteY56" fmla="*/ 305421 h 533400"/>
                      <a:gd name="connsiteX57" fmla="*/ 189459 w 533400"/>
                      <a:gd name="connsiteY57" fmla="*/ 267321 h 533400"/>
                      <a:gd name="connsiteX58" fmla="*/ 191364 w 533400"/>
                      <a:gd name="connsiteY58" fmla="*/ 267321 h 533400"/>
                      <a:gd name="connsiteX59" fmla="*/ 343764 w 533400"/>
                      <a:gd name="connsiteY59" fmla="*/ 267321 h 533400"/>
                      <a:gd name="connsiteX60" fmla="*/ 381864 w 533400"/>
                      <a:gd name="connsiteY60" fmla="*/ 305421 h 533400"/>
                      <a:gd name="connsiteX61" fmla="*/ 381864 w 533400"/>
                      <a:gd name="connsiteY61" fmla="*/ 305421 h 533400"/>
                      <a:gd name="connsiteX62" fmla="*/ 381864 w 533400"/>
                      <a:gd name="connsiteY62" fmla="*/ 400671 h 533400"/>
                      <a:gd name="connsiteX63" fmla="*/ 496164 w 533400"/>
                      <a:gd name="connsiteY63" fmla="*/ 400671 h 533400"/>
                      <a:gd name="connsiteX64" fmla="*/ 515214 w 533400"/>
                      <a:gd name="connsiteY64" fmla="*/ 382573 h 533400"/>
                      <a:gd name="connsiteX65" fmla="*/ 515214 w 533400"/>
                      <a:gd name="connsiteY65" fmla="*/ 381621 h 533400"/>
                      <a:gd name="connsiteX66" fmla="*/ 515214 w 533400"/>
                      <a:gd name="connsiteY66" fmla="*/ 153021 h 533400"/>
                      <a:gd name="connsiteX67" fmla="*/ 497117 w 533400"/>
                      <a:gd name="connsiteY67" fmla="*/ 133971 h 533400"/>
                      <a:gd name="connsiteX68" fmla="*/ 496164 w 533400"/>
                      <a:gd name="connsiteY68" fmla="*/ 133971 h 533400"/>
                      <a:gd name="connsiteX69" fmla="*/ 462827 w 533400"/>
                      <a:gd name="connsiteY69" fmla="*/ 172071 h 533400"/>
                      <a:gd name="connsiteX70" fmla="*/ 477114 w 533400"/>
                      <a:gd name="connsiteY70" fmla="*/ 186359 h 533400"/>
                      <a:gd name="connsiteX71" fmla="*/ 462827 w 533400"/>
                      <a:gd name="connsiteY71" fmla="*/ 200646 h 533400"/>
                      <a:gd name="connsiteX72" fmla="*/ 448539 w 533400"/>
                      <a:gd name="connsiteY72" fmla="*/ 186359 h 533400"/>
                      <a:gd name="connsiteX73" fmla="*/ 462827 w 533400"/>
                      <a:gd name="connsiteY73" fmla="*/ 172071 h 533400"/>
                      <a:gd name="connsiteX74" fmla="*/ 343764 w 533400"/>
                      <a:gd name="connsiteY74" fmla="*/ 19671 h 533400"/>
                      <a:gd name="connsiteX75" fmla="*/ 191364 w 533400"/>
                      <a:gd name="connsiteY75" fmla="*/ 19671 h 533400"/>
                      <a:gd name="connsiteX76" fmla="*/ 172314 w 533400"/>
                      <a:gd name="connsiteY76" fmla="*/ 38721 h 533400"/>
                      <a:gd name="connsiteX77" fmla="*/ 172314 w 533400"/>
                      <a:gd name="connsiteY77" fmla="*/ 38721 h 533400"/>
                      <a:gd name="connsiteX78" fmla="*/ 172314 w 533400"/>
                      <a:gd name="connsiteY78" fmla="*/ 114921 h 533400"/>
                      <a:gd name="connsiteX79" fmla="*/ 362814 w 533400"/>
                      <a:gd name="connsiteY79" fmla="*/ 114921 h 533400"/>
                      <a:gd name="connsiteX80" fmla="*/ 362814 w 533400"/>
                      <a:gd name="connsiteY80" fmla="*/ 38721 h 533400"/>
                      <a:gd name="connsiteX81" fmla="*/ 344717 w 533400"/>
                      <a:gd name="connsiteY81" fmla="*/ 19671 h 533400"/>
                      <a:gd name="connsiteX82" fmla="*/ 344717 w 533400"/>
                      <a:gd name="connsiteY82" fmla="*/ 19671 h 533400"/>
                      <a:gd name="connsiteX83" fmla="*/ 343764 w 533400"/>
                      <a:gd name="connsiteY83" fmla="*/ 19671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</a:cxnLst>
                    <a:rect l="l" t="t" r="r" b="b"/>
                    <a:pathLst>
                      <a:path w="533400" h="533400">
                        <a:moveTo>
                          <a:pt x="343764" y="621"/>
                        </a:moveTo>
                        <a:cubicBezTo>
                          <a:pt x="364719" y="621"/>
                          <a:pt x="381864" y="17766"/>
                          <a:pt x="381864" y="38721"/>
                        </a:cubicBezTo>
                        <a:lnTo>
                          <a:pt x="381864" y="38721"/>
                        </a:lnTo>
                        <a:lnTo>
                          <a:pt x="381864" y="114921"/>
                        </a:lnTo>
                        <a:lnTo>
                          <a:pt x="496164" y="114921"/>
                        </a:lnTo>
                        <a:cubicBezTo>
                          <a:pt x="516167" y="114921"/>
                          <a:pt x="533311" y="131114"/>
                          <a:pt x="534264" y="151116"/>
                        </a:cubicBezTo>
                        <a:lnTo>
                          <a:pt x="534264" y="153021"/>
                        </a:lnTo>
                        <a:lnTo>
                          <a:pt x="534264" y="381621"/>
                        </a:lnTo>
                        <a:cubicBezTo>
                          <a:pt x="534264" y="401623"/>
                          <a:pt x="518071" y="418769"/>
                          <a:pt x="498069" y="419721"/>
                        </a:cubicBezTo>
                        <a:lnTo>
                          <a:pt x="496164" y="419721"/>
                        </a:lnTo>
                        <a:lnTo>
                          <a:pt x="381864" y="419721"/>
                        </a:lnTo>
                        <a:lnTo>
                          <a:pt x="381864" y="495921"/>
                        </a:lnTo>
                        <a:cubicBezTo>
                          <a:pt x="381864" y="515923"/>
                          <a:pt x="365671" y="533069"/>
                          <a:pt x="345669" y="534021"/>
                        </a:cubicBezTo>
                        <a:lnTo>
                          <a:pt x="343764" y="534021"/>
                        </a:lnTo>
                        <a:lnTo>
                          <a:pt x="191364" y="534021"/>
                        </a:lnTo>
                        <a:cubicBezTo>
                          <a:pt x="170409" y="534021"/>
                          <a:pt x="153264" y="516876"/>
                          <a:pt x="153264" y="495921"/>
                        </a:cubicBezTo>
                        <a:lnTo>
                          <a:pt x="153264" y="495921"/>
                        </a:lnTo>
                        <a:lnTo>
                          <a:pt x="153264" y="419721"/>
                        </a:lnTo>
                        <a:lnTo>
                          <a:pt x="38964" y="419721"/>
                        </a:lnTo>
                        <a:cubicBezTo>
                          <a:pt x="18961" y="419721"/>
                          <a:pt x="1817" y="403528"/>
                          <a:pt x="864" y="383526"/>
                        </a:cubicBezTo>
                        <a:lnTo>
                          <a:pt x="864" y="381621"/>
                        </a:lnTo>
                        <a:lnTo>
                          <a:pt x="864" y="197789"/>
                        </a:lnTo>
                        <a:cubicBezTo>
                          <a:pt x="864" y="189216"/>
                          <a:pt x="3721" y="180644"/>
                          <a:pt x="9436" y="173976"/>
                        </a:cubicBezTo>
                        <a:lnTo>
                          <a:pt x="11342" y="172071"/>
                        </a:lnTo>
                        <a:lnTo>
                          <a:pt x="52299" y="127303"/>
                        </a:lnTo>
                        <a:cubicBezTo>
                          <a:pt x="58967" y="119684"/>
                          <a:pt x="68492" y="115873"/>
                          <a:pt x="78017" y="114921"/>
                        </a:cubicBezTo>
                        <a:lnTo>
                          <a:pt x="79921" y="114921"/>
                        </a:lnTo>
                        <a:lnTo>
                          <a:pt x="153264" y="114921"/>
                        </a:lnTo>
                        <a:lnTo>
                          <a:pt x="153264" y="38721"/>
                        </a:lnTo>
                        <a:cubicBezTo>
                          <a:pt x="153264" y="18719"/>
                          <a:pt x="169457" y="1573"/>
                          <a:pt x="189459" y="621"/>
                        </a:cubicBezTo>
                        <a:lnTo>
                          <a:pt x="191364" y="621"/>
                        </a:lnTo>
                        <a:lnTo>
                          <a:pt x="343764" y="621"/>
                        </a:lnTo>
                        <a:close/>
                        <a:moveTo>
                          <a:pt x="343764" y="286371"/>
                        </a:moveTo>
                        <a:lnTo>
                          <a:pt x="191364" y="286371"/>
                        </a:lnTo>
                        <a:cubicBezTo>
                          <a:pt x="180886" y="286371"/>
                          <a:pt x="172314" y="294944"/>
                          <a:pt x="172314" y="305421"/>
                        </a:cubicBezTo>
                        <a:lnTo>
                          <a:pt x="172314" y="305421"/>
                        </a:lnTo>
                        <a:lnTo>
                          <a:pt x="172314" y="495921"/>
                        </a:lnTo>
                        <a:cubicBezTo>
                          <a:pt x="172314" y="506398"/>
                          <a:pt x="180886" y="514971"/>
                          <a:pt x="191364" y="514971"/>
                        </a:cubicBezTo>
                        <a:lnTo>
                          <a:pt x="191364" y="514971"/>
                        </a:lnTo>
                        <a:lnTo>
                          <a:pt x="343764" y="514971"/>
                        </a:lnTo>
                        <a:cubicBezTo>
                          <a:pt x="354242" y="514971"/>
                          <a:pt x="362814" y="506398"/>
                          <a:pt x="362814" y="495921"/>
                        </a:cubicBezTo>
                        <a:lnTo>
                          <a:pt x="362814" y="495921"/>
                        </a:lnTo>
                        <a:lnTo>
                          <a:pt x="362814" y="305421"/>
                        </a:lnTo>
                        <a:cubicBezTo>
                          <a:pt x="362814" y="294944"/>
                          <a:pt x="354242" y="286371"/>
                          <a:pt x="343764" y="286371"/>
                        </a:cubicBezTo>
                        <a:lnTo>
                          <a:pt x="343764" y="286371"/>
                        </a:lnTo>
                        <a:close/>
                        <a:moveTo>
                          <a:pt x="496164" y="133971"/>
                        </a:moveTo>
                        <a:lnTo>
                          <a:pt x="79921" y="133971"/>
                        </a:lnTo>
                        <a:cubicBezTo>
                          <a:pt x="75159" y="133971"/>
                          <a:pt x="70396" y="135876"/>
                          <a:pt x="67539" y="138734"/>
                        </a:cubicBezTo>
                        <a:lnTo>
                          <a:pt x="66586" y="139686"/>
                        </a:lnTo>
                        <a:lnTo>
                          <a:pt x="25629" y="184453"/>
                        </a:lnTo>
                        <a:cubicBezTo>
                          <a:pt x="21819" y="187311"/>
                          <a:pt x="19914" y="192073"/>
                          <a:pt x="19914" y="195884"/>
                        </a:cubicBezTo>
                        <a:lnTo>
                          <a:pt x="19914" y="197789"/>
                        </a:lnTo>
                        <a:lnTo>
                          <a:pt x="19914" y="381621"/>
                        </a:lnTo>
                        <a:cubicBezTo>
                          <a:pt x="19914" y="392098"/>
                          <a:pt x="27534" y="399719"/>
                          <a:pt x="38011" y="400671"/>
                        </a:cubicBezTo>
                        <a:lnTo>
                          <a:pt x="38964" y="400671"/>
                        </a:lnTo>
                        <a:lnTo>
                          <a:pt x="153264" y="400671"/>
                        </a:lnTo>
                        <a:lnTo>
                          <a:pt x="153264" y="305421"/>
                        </a:lnTo>
                        <a:cubicBezTo>
                          <a:pt x="153264" y="285419"/>
                          <a:pt x="169457" y="268273"/>
                          <a:pt x="189459" y="267321"/>
                        </a:cubicBezTo>
                        <a:lnTo>
                          <a:pt x="191364" y="267321"/>
                        </a:lnTo>
                        <a:lnTo>
                          <a:pt x="343764" y="267321"/>
                        </a:lnTo>
                        <a:cubicBezTo>
                          <a:pt x="364719" y="267321"/>
                          <a:pt x="381864" y="284466"/>
                          <a:pt x="381864" y="305421"/>
                        </a:cubicBezTo>
                        <a:lnTo>
                          <a:pt x="381864" y="305421"/>
                        </a:lnTo>
                        <a:lnTo>
                          <a:pt x="381864" y="400671"/>
                        </a:lnTo>
                        <a:lnTo>
                          <a:pt x="496164" y="400671"/>
                        </a:lnTo>
                        <a:cubicBezTo>
                          <a:pt x="506642" y="400671"/>
                          <a:pt x="514261" y="393051"/>
                          <a:pt x="515214" y="382573"/>
                        </a:cubicBezTo>
                        <a:lnTo>
                          <a:pt x="515214" y="381621"/>
                        </a:lnTo>
                        <a:lnTo>
                          <a:pt x="515214" y="153021"/>
                        </a:lnTo>
                        <a:cubicBezTo>
                          <a:pt x="515214" y="142544"/>
                          <a:pt x="507594" y="134923"/>
                          <a:pt x="497117" y="133971"/>
                        </a:cubicBezTo>
                        <a:lnTo>
                          <a:pt x="496164" y="133971"/>
                        </a:lnTo>
                        <a:close/>
                        <a:moveTo>
                          <a:pt x="462827" y="172071"/>
                        </a:moveTo>
                        <a:cubicBezTo>
                          <a:pt x="470446" y="172071"/>
                          <a:pt x="477114" y="178739"/>
                          <a:pt x="477114" y="186359"/>
                        </a:cubicBezTo>
                        <a:cubicBezTo>
                          <a:pt x="477114" y="193978"/>
                          <a:pt x="470446" y="200646"/>
                          <a:pt x="462827" y="200646"/>
                        </a:cubicBezTo>
                        <a:cubicBezTo>
                          <a:pt x="455207" y="200646"/>
                          <a:pt x="448539" y="193978"/>
                          <a:pt x="448539" y="186359"/>
                        </a:cubicBezTo>
                        <a:cubicBezTo>
                          <a:pt x="448539" y="178739"/>
                          <a:pt x="455207" y="172071"/>
                          <a:pt x="462827" y="172071"/>
                        </a:cubicBezTo>
                        <a:close/>
                        <a:moveTo>
                          <a:pt x="343764" y="19671"/>
                        </a:moveTo>
                        <a:lnTo>
                          <a:pt x="191364" y="19671"/>
                        </a:lnTo>
                        <a:cubicBezTo>
                          <a:pt x="180886" y="19671"/>
                          <a:pt x="172314" y="28244"/>
                          <a:pt x="172314" y="38721"/>
                        </a:cubicBezTo>
                        <a:lnTo>
                          <a:pt x="172314" y="38721"/>
                        </a:lnTo>
                        <a:lnTo>
                          <a:pt x="172314" y="114921"/>
                        </a:lnTo>
                        <a:lnTo>
                          <a:pt x="362814" y="114921"/>
                        </a:lnTo>
                        <a:lnTo>
                          <a:pt x="362814" y="38721"/>
                        </a:lnTo>
                        <a:cubicBezTo>
                          <a:pt x="362814" y="28244"/>
                          <a:pt x="355194" y="20623"/>
                          <a:pt x="344717" y="19671"/>
                        </a:cubicBezTo>
                        <a:lnTo>
                          <a:pt x="344717" y="19671"/>
                        </a:lnTo>
                        <a:lnTo>
                          <a:pt x="343764" y="1967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5" name="i$líḋè"/>
                <p:cNvSpPr txBox="1"/>
                <p:nvPr/>
              </p:nvSpPr>
              <p:spPr>
                <a:xfrm>
                  <a:off x="2266083" y="2020935"/>
                  <a:ext cx="100081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20XX</a:t>
                  </a:r>
                </a:p>
              </p:txBody>
            </p:sp>
          </p:grpSp>
          <p:grpSp>
            <p:nvGrpSpPr>
              <p:cNvPr id="8" name="íślídè"/>
              <p:cNvGrpSpPr/>
              <p:nvPr/>
            </p:nvGrpSpPr>
            <p:grpSpPr>
              <a:xfrm>
                <a:off x="6465515" y="2048324"/>
                <a:ext cx="2253712" cy="3150943"/>
                <a:chOff x="6479813" y="2020935"/>
                <a:chExt cx="2253712" cy="3150943"/>
              </a:xfrm>
            </p:grpSpPr>
            <p:cxnSp>
              <p:nvCxnSpPr>
                <p:cNvPr id="26" name="íSľíḑe"/>
                <p:cNvCxnSpPr/>
                <p:nvPr/>
              </p:nvCxnSpPr>
              <p:spPr>
                <a:xfrm>
                  <a:off x="7606668" y="2557068"/>
                  <a:ext cx="0" cy="1109066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iṡ1îḍê"/>
                <p:cNvGrpSpPr/>
                <p:nvPr/>
              </p:nvGrpSpPr>
              <p:grpSpPr>
                <a:xfrm>
                  <a:off x="7330183" y="3389649"/>
                  <a:ext cx="552970" cy="552970"/>
                  <a:chOff x="6550295" y="3831538"/>
                  <a:chExt cx="892615" cy="892615"/>
                </a:xfrm>
              </p:grpSpPr>
              <p:sp>
                <p:nvSpPr>
                  <p:cNvPr id="13" name="îṥľïde"/>
                  <p:cNvSpPr/>
                  <p:nvPr/>
                </p:nvSpPr>
                <p:spPr>
                  <a:xfrm>
                    <a:off x="6550295" y="3831538"/>
                    <a:ext cx="892615" cy="89261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rmAutofit lnSpcReduction="10000"/>
                  </a:bodyPr>
                  <a:lstStyle/>
                  <a:p>
                    <a:pPr algn="ctr" defTabSz="914400"/>
                    <a:endParaRPr lang="zh-CN" altLang="en-US" sz="2000" b="1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išḷîḑê"/>
                  <p:cNvSpPr/>
                  <p:nvPr/>
                </p:nvSpPr>
                <p:spPr bwMode="auto">
                  <a:xfrm>
                    <a:off x="6772171" y="4082712"/>
                    <a:ext cx="447657" cy="390266"/>
                  </a:xfrm>
                  <a:custGeom>
                    <a:avLst/>
                    <a:gdLst>
                      <a:gd name="connsiteX0" fmla="*/ 417744 w 527810"/>
                      <a:gd name="connsiteY0" fmla="*/ 621 h 446722"/>
                      <a:gd name="connsiteX1" fmla="*/ 493944 w 527810"/>
                      <a:gd name="connsiteY1" fmla="*/ 74916 h 446722"/>
                      <a:gd name="connsiteX2" fmla="*/ 493944 w 527810"/>
                      <a:gd name="connsiteY2" fmla="*/ 76821 h 446722"/>
                      <a:gd name="connsiteX3" fmla="*/ 493944 w 527810"/>
                      <a:gd name="connsiteY3" fmla="*/ 135876 h 446722"/>
                      <a:gd name="connsiteX4" fmla="*/ 529187 w 527810"/>
                      <a:gd name="connsiteY4" fmla="*/ 182548 h 446722"/>
                      <a:gd name="connsiteX5" fmla="*/ 529187 w 527810"/>
                      <a:gd name="connsiteY5" fmla="*/ 186359 h 446722"/>
                      <a:gd name="connsiteX6" fmla="*/ 529187 w 527810"/>
                      <a:gd name="connsiteY6" fmla="*/ 186359 h 446722"/>
                      <a:gd name="connsiteX7" fmla="*/ 515851 w 527810"/>
                      <a:gd name="connsiteY7" fmla="*/ 364476 h 446722"/>
                      <a:gd name="connsiteX8" fmla="*/ 477751 w 527810"/>
                      <a:gd name="connsiteY8" fmla="*/ 399719 h 446722"/>
                      <a:gd name="connsiteX9" fmla="*/ 477751 w 527810"/>
                      <a:gd name="connsiteY9" fmla="*/ 399719 h 446722"/>
                      <a:gd name="connsiteX10" fmla="*/ 455844 w 527810"/>
                      <a:gd name="connsiteY10" fmla="*/ 399719 h 446722"/>
                      <a:gd name="connsiteX11" fmla="*/ 455844 w 527810"/>
                      <a:gd name="connsiteY11" fmla="*/ 447344 h 446722"/>
                      <a:gd name="connsiteX12" fmla="*/ 436794 w 527810"/>
                      <a:gd name="connsiteY12" fmla="*/ 447344 h 446722"/>
                      <a:gd name="connsiteX13" fmla="*/ 436794 w 527810"/>
                      <a:gd name="connsiteY13" fmla="*/ 399719 h 446722"/>
                      <a:gd name="connsiteX14" fmla="*/ 93894 w 527810"/>
                      <a:gd name="connsiteY14" fmla="*/ 399719 h 446722"/>
                      <a:gd name="connsiteX15" fmla="*/ 93894 w 527810"/>
                      <a:gd name="connsiteY15" fmla="*/ 447344 h 446722"/>
                      <a:gd name="connsiteX16" fmla="*/ 74844 w 527810"/>
                      <a:gd name="connsiteY16" fmla="*/ 447344 h 446722"/>
                      <a:gd name="connsiteX17" fmla="*/ 74844 w 527810"/>
                      <a:gd name="connsiteY17" fmla="*/ 399719 h 446722"/>
                      <a:gd name="connsiteX18" fmla="*/ 53889 w 527810"/>
                      <a:gd name="connsiteY18" fmla="*/ 399719 h 446722"/>
                      <a:gd name="connsiteX19" fmla="*/ 15789 w 527810"/>
                      <a:gd name="connsiteY19" fmla="*/ 366381 h 446722"/>
                      <a:gd name="connsiteX20" fmla="*/ 15789 w 527810"/>
                      <a:gd name="connsiteY20" fmla="*/ 364476 h 446722"/>
                      <a:gd name="connsiteX21" fmla="*/ 1501 w 527810"/>
                      <a:gd name="connsiteY21" fmla="*/ 187311 h 446722"/>
                      <a:gd name="connsiteX22" fmla="*/ 47222 w 527810"/>
                      <a:gd name="connsiteY22" fmla="*/ 134923 h 446722"/>
                      <a:gd name="connsiteX23" fmla="*/ 46269 w 527810"/>
                      <a:gd name="connsiteY23" fmla="*/ 133971 h 446722"/>
                      <a:gd name="connsiteX24" fmla="*/ 46269 w 527810"/>
                      <a:gd name="connsiteY24" fmla="*/ 76821 h 446722"/>
                      <a:gd name="connsiteX25" fmla="*/ 120564 w 527810"/>
                      <a:gd name="connsiteY25" fmla="*/ 621 h 446722"/>
                      <a:gd name="connsiteX26" fmla="*/ 122469 w 527810"/>
                      <a:gd name="connsiteY26" fmla="*/ 621 h 446722"/>
                      <a:gd name="connsiteX27" fmla="*/ 417744 w 527810"/>
                      <a:gd name="connsiteY27" fmla="*/ 621 h 446722"/>
                      <a:gd name="connsiteX28" fmla="*/ 479657 w 527810"/>
                      <a:gd name="connsiteY28" fmla="*/ 153021 h 446722"/>
                      <a:gd name="connsiteX29" fmla="*/ 438699 w 527810"/>
                      <a:gd name="connsiteY29" fmla="*/ 187311 h 446722"/>
                      <a:gd name="connsiteX30" fmla="*/ 438699 w 527810"/>
                      <a:gd name="connsiteY30" fmla="*/ 187311 h 446722"/>
                      <a:gd name="connsiteX31" fmla="*/ 415839 w 527810"/>
                      <a:gd name="connsiteY31" fmla="*/ 305421 h 446722"/>
                      <a:gd name="connsiteX32" fmla="*/ 114849 w 527810"/>
                      <a:gd name="connsiteY32" fmla="*/ 305421 h 446722"/>
                      <a:gd name="connsiteX33" fmla="*/ 92941 w 527810"/>
                      <a:gd name="connsiteY33" fmla="*/ 187311 h 446722"/>
                      <a:gd name="connsiteX34" fmla="*/ 51984 w 527810"/>
                      <a:gd name="connsiteY34" fmla="*/ 153021 h 446722"/>
                      <a:gd name="connsiteX35" fmla="*/ 50079 w 527810"/>
                      <a:gd name="connsiteY35" fmla="*/ 153021 h 446722"/>
                      <a:gd name="connsiteX36" fmla="*/ 22457 w 527810"/>
                      <a:gd name="connsiteY36" fmla="*/ 185406 h 446722"/>
                      <a:gd name="connsiteX37" fmla="*/ 22457 w 527810"/>
                      <a:gd name="connsiteY37" fmla="*/ 185406 h 446722"/>
                      <a:gd name="connsiteX38" fmla="*/ 35791 w 527810"/>
                      <a:gd name="connsiteY38" fmla="*/ 363523 h 446722"/>
                      <a:gd name="connsiteX39" fmla="*/ 54841 w 527810"/>
                      <a:gd name="connsiteY39" fmla="*/ 380669 h 446722"/>
                      <a:gd name="connsiteX40" fmla="*/ 54841 w 527810"/>
                      <a:gd name="connsiteY40" fmla="*/ 380669 h 446722"/>
                      <a:gd name="connsiteX41" fmla="*/ 477751 w 527810"/>
                      <a:gd name="connsiteY41" fmla="*/ 380669 h 446722"/>
                      <a:gd name="connsiteX42" fmla="*/ 496801 w 527810"/>
                      <a:gd name="connsiteY42" fmla="*/ 363523 h 446722"/>
                      <a:gd name="connsiteX43" fmla="*/ 496801 w 527810"/>
                      <a:gd name="connsiteY43" fmla="*/ 363523 h 446722"/>
                      <a:gd name="connsiteX44" fmla="*/ 510137 w 527810"/>
                      <a:gd name="connsiteY44" fmla="*/ 185406 h 446722"/>
                      <a:gd name="connsiteX45" fmla="*/ 510137 w 527810"/>
                      <a:gd name="connsiteY45" fmla="*/ 183501 h 446722"/>
                      <a:gd name="connsiteX46" fmla="*/ 479657 w 527810"/>
                      <a:gd name="connsiteY46" fmla="*/ 153021 h 446722"/>
                      <a:gd name="connsiteX47" fmla="*/ 417744 w 527810"/>
                      <a:gd name="connsiteY47" fmla="*/ 19671 h 446722"/>
                      <a:gd name="connsiteX48" fmla="*/ 122469 w 527810"/>
                      <a:gd name="connsiteY48" fmla="*/ 19671 h 446722"/>
                      <a:gd name="connsiteX49" fmla="*/ 65319 w 527810"/>
                      <a:gd name="connsiteY49" fmla="*/ 74916 h 446722"/>
                      <a:gd name="connsiteX50" fmla="*/ 65319 w 527810"/>
                      <a:gd name="connsiteY50" fmla="*/ 76821 h 446722"/>
                      <a:gd name="connsiteX51" fmla="*/ 65319 w 527810"/>
                      <a:gd name="connsiteY51" fmla="*/ 135876 h 446722"/>
                      <a:gd name="connsiteX52" fmla="*/ 111039 w 527810"/>
                      <a:gd name="connsiteY52" fmla="*/ 184453 h 446722"/>
                      <a:gd name="connsiteX53" fmla="*/ 111039 w 527810"/>
                      <a:gd name="connsiteY53" fmla="*/ 184453 h 446722"/>
                      <a:gd name="connsiteX54" fmla="*/ 130089 w 527810"/>
                      <a:gd name="connsiteY54" fmla="*/ 287323 h 446722"/>
                      <a:gd name="connsiteX55" fmla="*/ 399647 w 527810"/>
                      <a:gd name="connsiteY55" fmla="*/ 287323 h 446722"/>
                      <a:gd name="connsiteX56" fmla="*/ 418697 w 527810"/>
                      <a:gd name="connsiteY56" fmla="*/ 184453 h 446722"/>
                      <a:gd name="connsiteX57" fmla="*/ 473941 w 527810"/>
                      <a:gd name="connsiteY57" fmla="*/ 134923 h 446722"/>
                      <a:gd name="connsiteX58" fmla="*/ 473941 w 527810"/>
                      <a:gd name="connsiteY58" fmla="*/ 77773 h 446722"/>
                      <a:gd name="connsiteX59" fmla="*/ 418697 w 527810"/>
                      <a:gd name="connsiteY59" fmla="*/ 20623 h 446722"/>
                      <a:gd name="connsiteX60" fmla="*/ 417744 w 527810"/>
                      <a:gd name="connsiteY60" fmla="*/ 19671 h 44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527810" h="446722">
                        <a:moveTo>
                          <a:pt x="417744" y="621"/>
                        </a:moveTo>
                        <a:cubicBezTo>
                          <a:pt x="458701" y="621"/>
                          <a:pt x="492991" y="33006"/>
                          <a:pt x="493944" y="74916"/>
                        </a:cubicBezTo>
                        <a:lnTo>
                          <a:pt x="493944" y="76821"/>
                        </a:lnTo>
                        <a:lnTo>
                          <a:pt x="493944" y="135876"/>
                        </a:lnTo>
                        <a:cubicBezTo>
                          <a:pt x="513947" y="141591"/>
                          <a:pt x="529187" y="160641"/>
                          <a:pt x="529187" y="182548"/>
                        </a:cubicBezTo>
                        <a:cubicBezTo>
                          <a:pt x="529187" y="183501"/>
                          <a:pt x="529187" y="185406"/>
                          <a:pt x="529187" y="186359"/>
                        </a:cubicBezTo>
                        <a:lnTo>
                          <a:pt x="529187" y="186359"/>
                        </a:lnTo>
                        <a:lnTo>
                          <a:pt x="515851" y="364476"/>
                        </a:lnTo>
                        <a:cubicBezTo>
                          <a:pt x="513947" y="384478"/>
                          <a:pt x="497754" y="399719"/>
                          <a:pt x="477751" y="399719"/>
                        </a:cubicBezTo>
                        <a:lnTo>
                          <a:pt x="477751" y="399719"/>
                        </a:lnTo>
                        <a:lnTo>
                          <a:pt x="455844" y="399719"/>
                        </a:lnTo>
                        <a:lnTo>
                          <a:pt x="455844" y="447344"/>
                        </a:lnTo>
                        <a:lnTo>
                          <a:pt x="436794" y="447344"/>
                        </a:lnTo>
                        <a:lnTo>
                          <a:pt x="436794" y="399719"/>
                        </a:lnTo>
                        <a:lnTo>
                          <a:pt x="93894" y="399719"/>
                        </a:lnTo>
                        <a:lnTo>
                          <a:pt x="93894" y="447344"/>
                        </a:lnTo>
                        <a:lnTo>
                          <a:pt x="74844" y="447344"/>
                        </a:lnTo>
                        <a:lnTo>
                          <a:pt x="74844" y="399719"/>
                        </a:lnTo>
                        <a:lnTo>
                          <a:pt x="53889" y="399719"/>
                        </a:lnTo>
                        <a:cubicBezTo>
                          <a:pt x="34839" y="399719"/>
                          <a:pt x="18647" y="385431"/>
                          <a:pt x="15789" y="366381"/>
                        </a:cubicBezTo>
                        <a:lnTo>
                          <a:pt x="15789" y="364476"/>
                        </a:lnTo>
                        <a:lnTo>
                          <a:pt x="1501" y="187311"/>
                        </a:lnTo>
                        <a:cubicBezTo>
                          <a:pt x="-403" y="160641"/>
                          <a:pt x="19599" y="136828"/>
                          <a:pt x="47222" y="134923"/>
                        </a:cubicBezTo>
                        <a:lnTo>
                          <a:pt x="46269" y="133971"/>
                        </a:lnTo>
                        <a:lnTo>
                          <a:pt x="46269" y="76821"/>
                        </a:lnTo>
                        <a:cubicBezTo>
                          <a:pt x="46269" y="35864"/>
                          <a:pt x="78654" y="1573"/>
                          <a:pt x="120564" y="621"/>
                        </a:cubicBezTo>
                        <a:lnTo>
                          <a:pt x="122469" y="621"/>
                        </a:lnTo>
                        <a:lnTo>
                          <a:pt x="417744" y="621"/>
                        </a:lnTo>
                        <a:close/>
                        <a:moveTo>
                          <a:pt x="479657" y="153021"/>
                        </a:moveTo>
                        <a:cubicBezTo>
                          <a:pt x="459654" y="153021"/>
                          <a:pt x="441557" y="167309"/>
                          <a:pt x="438699" y="187311"/>
                        </a:cubicBezTo>
                        <a:lnTo>
                          <a:pt x="438699" y="187311"/>
                        </a:lnTo>
                        <a:lnTo>
                          <a:pt x="415839" y="305421"/>
                        </a:lnTo>
                        <a:lnTo>
                          <a:pt x="114849" y="305421"/>
                        </a:lnTo>
                        <a:lnTo>
                          <a:pt x="92941" y="187311"/>
                        </a:lnTo>
                        <a:cubicBezTo>
                          <a:pt x="89132" y="167309"/>
                          <a:pt x="71987" y="153021"/>
                          <a:pt x="51984" y="153021"/>
                        </a:cubicBezTo>
                        <a:cubicBezTo>
                          <a:pt x="51032" y="153021"/>
                          <a:pt x="50079" y="153021"/>
                          <a:pt x="50079" y="153021"/>
                        </a:cubicBezTo>
                        <a:cubicBezTo>
                          <a:pt x="33887" y="153973"/>
                          <a:pt x="21504" y="169214"/>
                          <a:pt x="22457" y="185406"/>
                        </a:cubicBezTo>
                        <a:lnTo>
                          <a:pt x="22457" y="185406"/>
                        </a:lnTo>
                        <a:lnTo>
                          <a:pt x="35791" y="363523"/>
                        </a:lnTo>
                        <a:cubicBezTo>
                          <a:pt x="36744" y="373048"/>
                          <a:pt x="44364" y="380669"/>
                          <a:pt x="54841" y="380669"/>
                        </a:cubicBezTo>
                        <a:lnTo>
                          <a:pt x="54841" y="380669"/>
                        </a:lnTo>
                        <a:lnTo>
                          <a:pt x="477751" y="380669"/>
                        </a:lnTo>
                        <a:cubicBezTo>
                          <a:pt x="487276" y="380669"/>
                          <a:pt x="495849" y="373048"/>
                          <a:pt x="496801" y="363523"/>
                        </a:cubicBezTo>
                        <a:lnTo>
                          <a:pt x="496801" y="363523"/>
                        </a:lnTo>
                        <a:lnTo>
                          <a:pt x="510137" y="185406"/>
                        </a:lnTo>
                        <a:cubicBezTo>
                          <a:pt x="510137" y="184453"/>
                          <a:pt x="510137" y="183501"/>
                          <a:pt x="510137" y="183501"/>
                        </a:cubicBezTo>
                        <a:cubicBezTo>
                          <a:pt x="510137" y="166356"/>
                          <a:pt x="495849" y="153021"/>
                          <a:pt x="479657" y="153021"/>
                        </a:cubicBezTo>
                        <a:close/>
                        <a:moveTo>
                          <a:pt x="417744" y="19671"/>
                        </a:moveTo>
                        <a:lnTo>
                          <a:pt x="122469" y="19671"/>
                        </a:lnTo>
                        <a:cubicBezTo>
                          <a:pt x="91989" y="19671"/>
                          <a:pt x="66272" y="44436"/>
                          <a:pt x="65319" y="74916"/>
                        </a:cubicBezTo>
                        <a:lnTo>
                          <a:pt x="65319" y="76821"/>
                        </a:lnTo>
                        <a:lnTo>
                          <a:pt x="65319" y="135876"/>
                        </a:lnTo>
                        <a:cubicBezTo>
                          <a:pt x="88179" y="141591"/>
                          <a:pt x="106276" y="159689"/>
                          <a:pt x="111039" y="184453"/>
                        </a:cubicBezTo>
                        <a:lnTo>
                          <a:pt x="111039" y="184453"/>
                        </a:lnTo>
                        <a:lnTo>
                          <a:pt x="130089" y="287323"/>
                        </a:lnTo>
                        <a:lnTo>
                          <a:pt x="399647" y="287323"/>
                        </a:lnTo>
                        <a:lnTo>
                          <a:pt x="418697" y="184453"/>
                        </a:lnTo>
                        <a:cubicBezTo>
                          <a:pt x="423459" y="156831"/>
                          <a:pt x="446319" y="136828"/>
                          <a:pt x="473941" y="134923"/>
                        </a:cubicBezTo>
                        <a:lnTo>
                          <a:pt x="473941" y="77773"/>
                        </a:lnTo>
                        <a:cubicBezTo>
                          <a:pt x="473941" y="47294"/>
                          <a:pt x="449176" y="21576"/>
                          <a:pt x="418697" y="20623"/>
                        </a:cubicBezTo>
                        <a:lnTo>
                          <a:pt x="417744" y="19671"/>
                        </a:lnTo>
                        <a:close/>
                      </a:path>
                    </a:pathLst>
                  </a:custGeom>
                  <a:solidFill>
                    <a:schemeClr val="lt1">
                      <a:lumMod val="100000"/>
                    </a:scheme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8" name="ï$ḷïdè"/>
                <p:cNvSpPr txBox="1"/>
                <p:nvPr/>
              </p:nvSpPr>
              <p:spPr>
                <a:xfrm>
                  <a:off x="7106259" y="2020935"/>
                  <a:ext cx="100081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20XX</a:t>
                  </a:r>
                </a:p>
              </p:txBody>
            </p:sp>
            <p:grpSp>
              <p:nvGrpSpPr>
                <p:cNvPr id="49" name="îşliḑè"/>
                <p:cNvGrpSpPr/>
                <p:nvPr/>
              </p:nvGrpSpPr>
              <p:grpSpPr>
                <a:xfrm>
                  <a:off x="6479813" y="4120785"/>
                  <a:ext cx="2253712" cy="1051093"/>
                  <a:chOff x="4081173" y="-183370"/>
                  <a:chExt cx="2253712" cy="1051093"/>
                </a:xfrm>
              </p:grpSpPr>
              <p:sp>
                <p:nvSpPr>
                  <p:cNvPr id="50" name="iś1îďê"/>
                  <p:cNvSpPr txBox="1"/>
                  <p:nvPr/>
                </p:nvSpPr>
                <p:spPr>
                  <a:xfrm>
                    <a:off x="4357657" y="-183370"/>
                    <a:ext cx="170074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CN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cs typeface="+mn-ea"/>
                        <a:sym typeface="+mn-lt"/>
                      </a:rPr>
                      <a:t>Text here</a:t>
                    </a:r>
                  </a:p>
                </p:txBody>
              </p:sp>
              <p:sp>
                <p:nvSpPr>
                  <p:cNvPr id="51" name="îşḻîde"/>
                  <p:cNvSpPr/>
                  <p:nvPr/>
                </p:nvSpPr>
                <p:spPr>
                  <a:xfrm>
                    <a:off x="4081173" y="170087"/>
                    <a:ext cx="2253712" cy="697636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1200"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en-US" altLang="zh-CN" sz="1200" dirty="0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7" name="ïśḷíḑè"/>
              <p:cNvGrpSpPr/>
              <p:nvPr/>
            </p:nvGrpSpPr>
            <p:grpSpPr>
              <a:xfrm>
                <a:off x="4183029" y="2043237"/>
                <a:ext cx="2105891" cy="3161117"/>
                <a:chOff x="4270499" y="2065539"/>
                <a:chExt cx="2105891" cy="3161117"/>
              </a:xfrm>
            </p:grpSpPr>
            <p:cxnSp>
              <p:nvCxnSpPr>
                <p:cNvPr id="22" name="îṡľíḋé"/>
                <p:cNvCxnSpPr/>
                <p:nvPr/>
              </p:nvCxnSpPr>
              <p:spPr>
                <a:xfrm flipV="1">
                  <a:off x="5266901" y="3666134"/>
                  <a:ext cx="0" cy="1109066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" name="ïṡḻîḋê"/>
                <p:cNvGrpSpPr>
                  <a:grpSpLocks noChangeAspect="1"/>
                </p:cNvGrpSpPr>
                <p:nvPr/>
              </p:nvGrpSpPr>
              <p:grpSpPr>
                <a:xfrm>
                  <a:off x="4990416" y="3429000"/>
                  <a:ext cx="552970" cy="552970"/>
                  <a:chOff x="2516903" y="4557513"/>
                  <a:chExt cx="828000" cy="828000"/>
                </a:xfrm>
              </p:grpSpPr>
              <p:sp>
                <p:nvSpPr>
                  <p:cNvPr id="34" name="î$liḍe"/>
                  <p:cNvSpPr/>
                  <p:nvPr/>
                </p:nvSpPr>
                <p:spPr>
                  <a:xfrm>
                    <a:off x="2516903" y="4557513"/>
                    <a:ext cx="828000" cy="828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rmAutofit lnSpcReduction="10000"/>
                  </a:bodyPr>
                  <a:lstStyle/>
                  <a:p>
                    <a:pPr algn="ctr" defTabSz="914400"/>
                    <a:endParaRPr lang="zh-CN" altLang="en-US" sz="2000" b="1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ï$líḑe"/>
                  <p:cNvSpPr/>
                  <p:nvPr/>
                </p:nvSpPr>
                <p:spPr>
                  <a:xfrm>
                    <a:off x="2754861" y="4757201"/>
                    <a:ext cx="352084" cy="428624"/>
                  </a:xfrm>
                  <a:custGeom>
                    <a:avLst/>
                    <a:gdLst>
                      <a:gd name="connsiteX0" fmla="*/ 284197 w 438150"/>
                      <a:gd name="connsiteY0" fmla="*/ 621 h 533400"/>
                      <a:gd name="connsiteX1" fmla="*/ 310867 w 438150"/>
                      <a:gd name="connsiteY1" fmla="*/ 12051 h 533400"/>
                      <a:gd name="connsiteX2" fmla="*/ 310867 w 438150"/>
                      <a:gd name="connsiteY2" fmla="*/ 12051 h 533400"/>
                      <a:gd name="connsiteX3" fmla="*/ 427072 w 438150"/>
                      <a:gd name="connsiteY3" fmla="*/ 128256 h 533400"/>
                      <a:gd name="connsiteX4" fmla="*/ 438502 w 438150"/>
                      <a:gd name="connsiteY4" fmla="*/ 154926 h 533400"/>
                      <a:gd name="connsiteX5" fmla="*/ 438502 w 438150"/>
                      <a:gd name="connsiteY5" fmla="*/ 154926 h 533400"/>
                      <a:gd name="connsiteX6" fmla="*/ 438502 w 438150"/>
                      <a:gd name="connsiteY6" fmla="*/ 495921 h 533400"/>
                      <a:gd name="connsiteX7" fmla="*/ 400402 w 438150"/>
                      <a:gd name="connsiteY7" fmla="*/ 534021 h 533400"/>
                      <a:gd name="connsiteX8" fmla="*/ 400402 w 438150"/>
                      <a:gd name="connsiteY8" fmla="*/ 534021 h 533400"/>
                      <a:gd name="connsiteX9" fmla="*/ 38452 w 438150"/>
                      <a:gd name="connsiteY9" fmla="*/ 534021 h 533400"/>
                      <a:gd name="connsiteX10" fmla="*/ 352 w 438150"/>
                      <a:gd name="connsiteY10" fmla="*/ 495921 h 533400"/>
                      <a:gd name="connsiteX11" fmla="*/ 352 w 438150"/>
                      <a:gd name="connsiteY11" fmla="*/ 495921 h 533400"/>
                      <a:gd name="connsiteX12" fmla="*/ 352 w 438150"/>
                      <a:gd name="connsiteY12" fmla="*/ 38721 h 533400"/>
                      <a:gd name="connsiteX13" fmla="*/ 38452 w 438150"/>
                      <a:gd name="connsiteY13" fmla="*/ 621 h 533400"/>
                      <a:gd name="connsiteX14" fmla="*/ 38452 w 438150"/>
                      <a:gd name="connsiteY14" fmla="*/ 621 h 533400"/>
                      <a:gd name="connsiteX15" fmla="*/ 284197 w 438150"/>
                      <a:gd name="connsiteY15" fmla="*/ 621 h 533400"/>
                      <a:gd name="connsiteX16" fmla="*/ 284197 w 438150"/>
                      <a:gd name="connsiteY16" fmla="*/ 19671 h 533400"/>
                      <a:gd name="connsiteX17" fmla="*/ 38452 w 438150"/>
                      <a:gd name="connsiteY17" fmla="*/ 19671 h 533400"/>
                      <a:gd name="connsiteX18" fmla="*/ 19402 w 438150"/>
                      <a:gd name="connsiteY18" fmla="*/ 38721 h 533400"/>
                      <a:gd name="connsiteX19" fmla="*/ 19402 w 438150"/>
                      <a:gd name="connsiteY19" fmla="*/ 38721 h 533400"/>
                      <a:gd name="connsiteX20" fmla="*/ 19402 w 438150"/>
                      <a:gd name="connsiteY20" fmla="*/ 495921 h 533400"/>
                      <a:gd name="connsiteX21" fmla="*/ 38452 w 438150"/>
                      <a:gd name="connsiteY21" fmla="*/ 514971 h 533400"/>
                      <a:gd name="connsiteX22" fmla="*/ 38452 w 438150"/>
                      <a:gd name="connsiteY22" fmla="*/ 514971 h 533400"/>
                      <a:gd name="connsiteX23" fmla="*/ 400402 w 438150"/>
                      <a:gd name="connsiteY23" fmla="*/ 514971 h 533400"/>
                      <a:gd name="connsiteX24" fmla="*/ 419452 w 438150"/>
                      <a:gd name="connsiteY24" fmla="*/ 495921 h 533400"/>
                      <a:gd name="connsiteX25" fmla="*/ 419452 w 438150"/>
                      <a:gd name="connsiteY25" fmla="*/ 495921 h 533400"/>
                      <a:gd name="connsiteX26" fmla="*/ 419452 w 438150"/>
                      <a:gd name="connsiteY26" fmla="*/ 154926 h 533400"/>
                      <a:gd name="connsiteX27" fmla="*/ 419452 w 438150"/>
                      <a:gd name="connsiteY27" fmla="*/ 153021 h 533400"/>
                      <a:gd name="connsiteX28" fmla="*/ 314677 w 438150"/>
                      <a:gd name="connsiteY28" fmla="*/ 153021 h 533400"/>
                      <a:gd name="connsiteX29" fmla="*/ 286102 w 438150"/>
                      <a:gd name="connsiteY29" fmla="*/ 126351 h 533400"/>
                      <a:gd name="connsiteX30" fmla="*/ 286102 w 438150"/>
                      <a:gd name="connsiteY30" fmla="*/ 124446 h 533400"/>
                      <a:gd name="connsiteX31" fmla="*/ 286102 w 438150"/>
                      <a:gd name="connsiteY31" fmla="*/ 19671 h 533400"/>
                      <a:gd name="connsiteX32" fmla="*/ 284197 w 438150"/>
                      <a:gd name="connsiteY32" fmla="*/ 19671 h 533400"/>
                      <a:gd name="connsiteX33" fmla="*/ 284197 w 438150"/>
                      <a:gd name="connsiteY33" fmla="*/ 19671 h 533400"/>
                      <a:gd name="connsiteX34" fmla="*/ 248002 w 438150"/>
                      <a:gd name="connsiteY34" fmla="*/ 200646 h 533400"/>
                      <a:gd name="connsiteX35" fmla="*/ 305152 w 438150"/>
                      <a:gd name="connsiteY35" fmla="*/ 257796 h 533400"/>
                      <a:gd name="connsiteX36" fmla="*/ 248002 w 438150"/>
                      <a:gd name="connsiteY36" fmla="*/ 314946 h 533400"/>
                      <a:gd name="connsiteX37" fmla="*/ 248002 w 438150"/>
                      <a:gd name="connsiteY37" fmla="*/ 314946 h 533400"/>
                      <a:gd name="connsiteX38" fmla="*/ 171802 w 438150"/>
                      <a:gd name="connsiteY38" fmla="*/ 314946 h 533400"/>
                      <a:gd name="connsiteX39" fmla="*/ 171802 w 438150"/>
                      <a:gd name="connsiteY39" fmla="*/ 410196 h 533400"/>
                      <a:gd name="connsiteX40" fmla="*/ 152752 w 438150"/>
                      <a:gd name="connsiteY40" fmla="*/ 410196 h 533400"/>
                      <a:gd name="connsiteX41" fmla="*/ 152752 w 438150"/>
                      <a:gd name="connsiteY41" fmla="*/ 200646 h 533400"/>
                      <a:gd name="connsiteX42" fmla="*/ 248002 w 438150"/>
                      <a:gd name="connsiteY42" fmla="*/ 200646 h 533400"/>
                      <a:gd name="connsiteX43" fmla="*/ 248002 w 438150"/>
                      <a:gd name="connsiteY43" fmla="*/ 219696 h 533400"/>
                      <a:gd name="connsiteX44" fmla="*/ 171802 w 438150"/>
                      <a:gd name="connsiteY44" fmla="*/ 219696 h 533400"/>
                      <a:gd name="connsiteX45" fmla="*/ 171802 w 438150"/>
                      <a:gd name="connsiteY45" fmla="*/ 295896 h 533400"/>
                      <a:gd name="connsiteX46" fmla="*/ 248002 w 438150"/>
                      <a:gd name="connsiteY46" fmla="*/ 295896 h 533400"/>
                      <a:gd name="connsiteX47" fmla="*/ 286102 w 438150"/>
                      <a:gd name="connsiteY47" fmla="*/ 257796 h 533400"/>
                      <a:gd name="connsiteX48" fmla="*/ 248002 w 438150"/>
                      <a:gd name="connsiteY48" fmla="*/ 219696 h 533400"/>
                      <a:gd name="connsiteX49" fmla="*/ 248002 w 438150"/>
                      <a:gd name="connsiteY49" fmla="*/ 219696 h 533400"/>
                      <a:gd name="connsiteX50" fmla="*/ 305152 w 438150"/>
                      <a:gd name="connsiteY50" fmla="*/ 33006 h 533400"/>
                      <a:gd name="connsiteX51" fmla="*/ 305152 w 438150"/>
                      <a:gd name="connsiteY51" fmla="*/ 124446 h 533400"/>
                      <a:gd name="connsiteX52" fmla="*/ 313724 w 438150"/>
                      <a:gd name="connsiteY52" fmla="*/ 133971 h 533400"/>
                      <a:gd name="connsiteX53" fmla="*/ 314677 w 438150"/>
                      <a:gd name="connsiteY53" fmla="*/ 133971 h 533400"/>
                      <a:gd name="connsiteX54" fmla="*/ 406117 w 438150"/>
                      <a:gd name="connsiteY54" fmla="*/ 133971 h 533400"/>
                      <a:gd name="connsiteX55" fmla="*/ 305152 w 438150"/>
                      <a:gd name="connsiteY55" fmla="*/ 33006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438150" h="533400">
                        <a:moveTo>
                          <a:pt x="284197" y="621"/>
                        </a:moveTo>
                        <a:cubicBezTo>
                          <a:pt x="294674" y="621"/>
                          <a:pt x="304199" y="4431"/>
                          <a:pt x="310867" y="12051"/>
                        </a:cubicBezTo>
                        <a:lnTo>
                          <a:pt x="310867" y="12051"/>
                        </a:lnTo>
                        <a:lnTo>
                          <a:pt x="427072" y="128256"/>
                        </a:lnTo>
                        <a:cubicBezTo>
                          <a:pt x="434692" y="135876"/>
                          <a:pt x="438502" y="145401"/>
                          <a:pt x="438502" y="154926"/>
                        </a:cubicBezTo>
                        <a:lnTo>
                          <a:pt x="438502" y="154926"/>
                        </a:lnTo>
                        <a:lnTo>
                          <a:pt x="438502" y="495921"/>
                        </a:lnTo>
                        <a:cubicBezTo>
                          <a:pt x="438502" y="516876"/>
                          <a:pt x="421357" y="534021"/>
                          <a:pt x="400402" y="534021"/>
                        </a:cubicBezTo>
                        <a:lnTo>
                          <a:pt x="400402" y="534021"/>
                        </a:lnTo>
                        <a:lnTo>
                          <a:pt x="38452" y="534021"/>
                        </a:lnTo>
                        <a:cubicBezTo>
                          <a:pt x="17497" y="534021"/>
                          <a:pt x="352" y="516876"/>
                          <a:pt x="352" y="495921"/>
                        </a:cubicBezTo>
                        <a:lnTo>
                          <a:pt x="352" y="495921"/>
                        </a:lnTo>
                        <a:lnTo>
                          <a:pt x="352" y="38721"/>
                        </a:lnTo>
                        <a:cubicBezTo>
                          <a:pt x="352" y="17766"/>
                          <a:pt x="17497" y="621"/>
                          <a:pt x="38452" y="621"/>
                        </a:cubicBezTo>
                        <a:lnTo>
                          <a:pt x="38452" y="621"/>
                        </a:lnTo>
                        <a:lnTo>
                          <a:pt x="284197" y="621"/>
                        </a:lnTo>
                        <a:close/>
                        <a:moveTo>
                          <a:pt x="284197" y="19671"/>
                        </a:moveTo>
                        <a:lnTo>
                          <a:pt x="38452" y="19671"/>
                        </a:lnTo>
                        <a:cubicBezTo>
                          <a:pt x="27974" y="19671"/>
                          <a:pt x="19402" y="28244"/>
                          <a:pt x="19402" y="38721"/>
                        </a:cubicBezTo>
                        <a:lnTo>
                          <a:pt x="19402" y="38721"/>
                        </a:lnTo>
                        <a:lnTo>
                          <a:pt x="19402" y="495921"/>
                        </a:lnTo>
                        <a:cubicBezTo>
                          <a:pt x="19402" y="506399"/>
                          <a:pt x="27974" y="514971"/>
                          <a:pt x="38452" y="514971"/>
                        </a:cubicBezTo>
                        <a:lnTo>
                          <a:pt x="38452" y="514971"/>
                        </a:lnTo>
                        <a:lnTo>
                          <a:pt x="400402" y="514971"/>
                        </a:lnTo>
                        <a:cubicBezTo>
                          <a:pt x="410880" y="514971"/>
                          <a:pt x="419452" y="506399"/>
                          <a:pt x="419452" y="495921"/>
                        </a:cubicBezTo>
                        <a:lnTo>
                          <a:pt x="419452" y="495921"/>
                        </a:lnTo>
                        <a:lnTo>
                          <a:pt x="419452" y="154926"/>
                        </a:lnTo>
                        <a:cubicBezTo>
                          <a:pt x="419452" y="153974"/>
                          <a:pt x="419452" y="153021"/>
                          <a:pt x="419452" y="153021"/>
                        </a:cubicBezTo>
                        <a:lnTo>
                          <a:pt x="314677" y="153021"/>
                        </a:lnTo>
                        <a:cubicBezTo>
                          <a:pt x="299437" y="153021"/>
                          <a:pt x="287055" y="141591"/>
                          <a:pt x="286102" y="126351"/>
                        </a:cubicBezTo>
                        <a:lnTo>
                          <a:pt x="286102" y="124446"/>
                        </a:lnTo>
                        <a:lnTo>
                          <a:pt x="286102" y="19671"/>
                        </a:lnTo>
                        <a:cubicBezTo>
                          <a:pt x="285149" y="19671"/>
                          <a:pt x="284197" y="19671"/>
                          <a:pt x="284197" y="19671"/>
                        </a:cubicBezTo>
                        <a:lnTo>
                          <a:pt x="284197" y="19671"/>
                        </a:lnTo>
                        <a:close/>
                        <a:moveTo>
                          <a:pt x="248002" y="200646"/>
                        </a:moveTo>
                        <a:cubicBezTo>
                          <a:pt x="279434" y="200646"/>
                          <a:pt x="305152" y="226364"/>
                          <a:pt x="305152" y="257796"/>
                        </a:cubicBezTo>
                        <a:cubicBezTo>
                          <a:pt x="305152" y="289229"/>
                          <a:pt x="279434" y="314946"/>
                          <a:pt x="248002" y="314946"/>
                        </a:cubicBezTo>
                        <a:lnTo>
                          <a:pt x="248002" y="314946"/>
                        </a:lnTo>
                        <a:lnTo>
                          <a:pt x="171802" y="314946"/>
                        </a:lnTo>
                        <a:lnTo>
                          <a:pt x="171802" y="410196"/>
                        </a:lnTo>
                        <a:lnTo>
                          <a:pt x="152752" y="410196"/>
                        </a:lnTo>
                        <a:lnTo>
                          <a:pt x="152752" y="200646"/>
                        </a:lnTo>
                        <a:lnTo>
                          <a:pt x="248002" y="200646"/>
                        </a:lnTo>
                        <a:close/>
                        <a:moveTo>
                          <a:pt x="248002" y="219696"/>
                        </a:moveTo>
                        <a:lnTo>
                          <a:pt x="171802" y="219696"/>
                        </a:lnTo>
                        <a:lnTo>
                          <a:pt x="171802" y="295896"/>
                        </a:lnTo>
                        <a:lnTo>
                          <a:pt x="248002" y="295896"/>
                        </a:lnTo>
                        <a:cubicBezTo>
                          <a:pt x="268957" y="295896"/>
                          <a:pt x="286102" y="278751"/>
                          <a:pt x="286102" y="257796"/>
                        </a:cubicBezTo>
                        <a:cubicBezTo>
                          <a:pt x="286102" y="236841"/>
                          <a:pt x="268957" y="219696"/>
                          <a:pt x="248002" y="219696"/>
                        </a:cubicBezTo>
                        <a:lnTo>
                          <a:pt x="248002" y="219696"/>
                        </a:lnTo>
                        <a:close/>
                        <a:moveTo>
                          <a:pt x="305152" y="33006"/>
                        </a:moveTo>
                        <a:lnTo>
                          <a:pt x="305152" y="124446"/>
                        </a:lnTo>
                        <a:cubicBezTo>
                          <a:pt x="305152" y="129209"/>
                          <a:pt x="308962" y="133019"/>
                          <a:pt x="313724" y="133971"/>
                        </a:cubicBezTo>
                        <a:lnTo>
                          <a:pt x="314677" y="133971"/>
                        </a:lnTo>
                        <a:lnTo>
                          <a:pt x="406117" y="133971"/>
                        </a:lnTo>
                        <a:lnTo>
                          <a:pt x="305152" y="3300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6" name="îṣ1íḑè"/>
                <p:cNvSpPr txBox="1"/>
                <p:nvPr/>
              </p:nvSpPr>
              <p:spPr>
                <a:xfrm>
                  <a:off x="4766492" y="4857324"/>
                  <a:ext cx="100081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20XX</a:t>
                  </a:r>
                </a:p>
              </p:txBody>
            </p:sp>
            <p:grpSp>
              <p:nvGrpSpPr>
                <p:cNvPr id="52" name="iṡľîde"/>
                <p:cNvGrpSpPr/>
                <p:nvPr/>
              </p:nvGrpSpPr>
              <p:grpSpPr>
                <a:xfrm>
                  <a:off x="4270499" y="2065539"/>
                  <a:ext cx="2105891" cy="1051093"/>
                  <a:chOff x="4211626" y="-183370"/>
                  <a:chExt cx="2105891" cy="1051093"/>
                </a:xfrm>
              </p:grpSpPr>
              <p:sp>
                <p:nvSpPr>
                  <p:cNvPr id="53" name="îsḻíḋé"/>
                  <p:cNvSpPr txBox="1"/>
                  <p:nvPr/>
                </p:nvSpPr>
                <p:spPr>
                  <a:xfrm>
                    <a:off x="4357657" y="-183370"/>
                    <a:ext cx="170074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CN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cs typeface="+mn-ea"/>
                        <a:sym typeface="+mn-lt"/>
                      </a:rPr>
                      <a:t>Text here</a:t>
                    </a:r>
                  </a:p>
                </p:txBody>
              </p:sp>
              <p:sp>
                <p:nvSpPr>
                  <p:cNvPr id="54" name="í$lïḑè"/>
                  <p:cNvSpPr/>
                  <p:nvPr/>
                </p:nvSpPr>
                <p:spPr>
                  <a:xfrm>
                    <a:off x="4211626" y="170087"/>
                    <a:ext cx="2105891" cy="697636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1200"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en-US" altLang="zh-CN" sz="1200" dirty="0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9" name="ïSḻîḑe"/>
              <p:cNvGrpSpPr/>
              <p:nvPr/>
            </p:nvGrpSpPr>
            <p:grpSpPr>
              <a:xfrm>
                <a:off x="8895821" y="2043237"/>
                <a:ext cx="2105890" cy="3161117"/>
                <a:chOff x="8895821" y="2065539"/>
                <a:chExt cx="2105890" cy="3161117"/>
              </a:xfrm>
            </p:grpSpPr>
            <p:cxnSp>
              <p:nvCxnSpPr>
                <p:cNvPr id="27" name="i$ļïdè"/>
                <p:cNvCxnSpPr/>
                <p:nvPr/>
              </p:nvCxnSpPr>
              <p:spPr>
                <a:xfrm flipV="1">
                  <a:off x="10005310" y="3666134"/>
                  <a:ext cx="0" cy="1109066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îSḷíḑe"/>
                <p:cNvGrpSpPr/>
                <p:nvPr/>
              </p:nvGrpSpPr>
              <p:grpSpPr>
                <a:xfrm>
                  <a:off x="9728825" y="3389649"/>
                  <a:ext cx="552970" cy="552970"/>
                  <a:chOff x="8223038" y="4276317"/>
                  <a:chExt cx="720000" cy="720000"/>
                </a:xfrm>
              </p:grpSpPr>
              <p:sp>
                <p:nvSpPr>
                  <p:cNvPr id="37" name="ïSliďê"/>
                  <p:cNvSpPr/>
                  <p:nvPr/>
                </p:nvSpPr>
                <p:spPr>
                  <a:xfrm>
                    <a:off x="8223038" y="4276317"/>
                    <a:ext cx="720000" cy="72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rmAutofit lnSpcReduction="10000"/>
                  </a:bodyPr>
                  <a:lstStyle/>
                  <a:p>
                    <a:pPr algn="ctr" defTabSz="914400"/>
                    <a:endParaRPr lang="zh-CN" altLang="en-US" sz="2000" b="1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iSḻïḍê"/>
                  <p:cNvSpPr/>
                  <p:nvPr/>
                </p:nvSpPr>
                <p:spPr>
                  <a:xfrm>
                    <a:off x="8412848" y="4449959"/>
                    <a:ext cx="340379" cy="372717"/>
                  </a:xfrm>
                  <a:custGeom>
                    <a:avLst/>
                    <a:gdLst>
                      <a:gd name="connsiteX0" fmla="*/ 367478 w 487121"/>
                      <a:gd name="connsiteY0" fmla="*/ 621 h 533400"/>
                      <a:gd name="connsiteX1" fmla="*/ 367478 w 487121"/>
                      <a:gd name="connsiteY1" fmla="*/ 19671 h 533400"/>
                      <a:gd name="connsiteX2" fmla="*/ 338903 w 487121"/>
                      <a:gd name="connsiteY2" fmla="*/ 19671 h 533400"/>
                      <a:gd name="connsiteX3" fmla="*/ 338903 w 487121"/>
                      <a:gd name="connsiteY3" fmla="*/ 135876 h 533400"/>
                      <a:gd name="connsiteX4" fmla="*/ 340808 w 487121"/>
                      <a:gd name="connsiteY4" fmla="*/ 145401 h 533400"/>
                      <a:gd name="connsiteX5" fmla="*/ 341761 w 487121"/>
                      <a:gd name="connsiteY5" fmla="*/ 147306 h 533400"/>
                      <a:gd name="connsiteX6" fmla="*/ 482731 w 487121"/>
                      <a:gd name="connsiteY6" fmla="*/ 464489 h 533400"/>
                      <a:gd name="connsiteX7" fmla="*/ 483683 w 487121"/>
                      <a:gd name="connsiteY7" fmla="*/ 509256 h 533400"/>
                      <a:gd name="connsiteX8" fmla="*/ 447488 w 487121"/>
                      <a:gd name="connsiteY8" fmla="*/ 534021 h 533400"/>
                      <a:gd name="connsiteX9" fmla="*/ 447488 w 487121"/>
                      <a:gd name="connsiteY9" fmla="*/ 534021 h 533400"/>
                      <a:gd name="connsiteX10" fmla="*/ 40771 w 487121"/>
                      <a:gd name="connsiteY10" fmla="*/ 534021 h 533400"/>
                      <a:gd name="connsiteX11" fmla="*/ 4576 w 487121"/>
                      <a:gd name="connsiteY11" fmla="*/ 509256 h 533400"/>
                      <a:gd name="connsiteX12" fmla="*/ 5528 w 487121"/>
                      <a:gd name="connsiteY12" fmla="*/ 464489 h 533400"/>
                      <a:gd name="connsiteX13" fmla="*/ 5528 w 487121"/>
                      <a:gd name="connsiteY13" fmla="*/ 464489 h 533400"/>
                      <a:gd name="connsiteX14" fmla="*/ 146498 w 487121"/>
                      <a:gd name="connsiteY14" fmla="*/ 147306 h 533400"/>
                      <a:gd name="connsiteX15" fmla="*/ 149356 w 487121"/>
                      <a:gd name="connsiteY15" fmla="*/ 135876 h 533400"/>
                      <a:gd name="connsiteX16" fmla="*/ 149356 w 487121"/>
                      <a:gd name="connsiteY16" fmla="*/ 135876 h 533400"/>
                      <a:gd name="connsiteX17" fmla="*/ 149356 w 487121"/>
                      <a:gd name="connsiteY17" fmla="*/ 19671 h 533400"/>
                      <a:gd name="connsiteX18" fmla="*/ 120781 w 487121"/>
                      <a:gd name="connsiteY18" fmla="*/ 19671 h 533400"/>
                      <a:gd name="connsiteX19" fmla="*/ 120781 w 487121"/>
                      <a:gd name="connsiteY19" fmla="*/ 621 h 533400"/>
                      <a:gd name="connsiteX20" fmla="*/ 367478 w 487121"/>
                      <a:gd name="connsiteY20" fmla="*/ 621 h 533400"/>
                      <a:gd name="connsiteX21" fmla="*/ 252226 w 487121"/>
                      <a:gd name="connsiteY21" fmla="*/ 415911 h 533400"/>
                      <a:gd name="connsiteX22" fmla="*/ 249368 w 487121"/>
                      <a:gd name="connsiteY22" fmla="*/ 417816 h 533400"/>
                      <a:gd name="connsiteX23" fmla="*/ 50296 w 487121"/>
                      <a:gd name="connsiteY23" fmla="*/ 409244 h 533400"/>
                      <a:gd name="connsiteX24" fmla="*/ 22673 w 487121"/>
                      <a:gd name="connsiteY24" fmla="*/ 471156 h 533400"/>
                      <a:gd name="connsiteX25" fmla="*/ 21721 w 487121"/>
                      <a:gd name="connsiteY25" fmla="*/ 501636 h 533400"/>
                      <a:gd name="connsiteX26" fmla="*/ 39818 w 487121"/>
                      <a:gd name="connsiteY26" fmla="*/ 514019 h 533400"/>
                      <a:gd name="connsiteX27" fmla="*/ 39818 w 487121"/>
                      <a:gd name="connsiteY27" fmla="*/ 514019 h 533400"/>
                      <a:gd name="connsiteX28" fmla="*/ 446536 w 487121"/>
                      <a:gd name="connsiteY28" fmla="*/ 514019 h 533400"/>
                      <a:gd name="connsiteX29" fmla="*/ 464633 w 487121"/>
                      <a:gd name="connsiteY29" fmla="*/ 501636 h 533400"/>
                      <a:gd name="connsiteX30" fmla="*/ 463681 w 487121"/>
                      <a:gd name="connsiteY30" fmla="*/ 471156 h 533400"/>
                      <a:gd name="connsiteX31" fmla="*/ 463681 w 487121"/>
                      <a:gd name="connsiteY31" fmla="*/ 471156 h 533400"/>
                      <a:gd name="connsiteX32" fmla="*/ 435106 w 487121"/>
                      <a:gd name="connsiteY32" fmla="*/ 407339 h 533400"/>
                      <a:gd name="connsiteX33" fmla="*/ 434153 w 487121"/>
                      <a:gd name="connsiteY33" fmla="*/ 407339 h 533400"/>
                      <a:gd name="connsiteX34" fmla="*/ 252226 w 487121"/>
                      <a:gd name="connsiteY34" fmla="*/ 415911 h 533400"/>
                      <a:gd name="connsiteX35" fmla="*/ 319853 w 487121"/>
                      <a:gd name="connsiteY35" fmla="*/ 19671 h 533400"/>
                      <a:gd name="connsiteX36" fmla="*/ 167453 w 487121"/>
                      <a:gd name="connsiteY36" fmla="*/ 19671 h 533400"/>
                      <a:gd name="connsiteX37" fmla="*/ 167453 w 487121"/>
                      <a:gd name="connsiteY37" fmla="*/ 135876 h 533400"/>
                      <a:gd name="connsiteX38" fmla="*/ 164596 w 487121"/>
                      <a:gd name="connsiteY38" fmla="*/ 153021 h 533400"/>
                      <a:gd name="connsiteX39" fmla="*/ 164596 w 487121"/>
                      <a:gd name="connsiteY39" fmla="*/ 153021 h 533400"/>
                      <a:gd name="connsiteX40" fmla="*/ 163643 w 487121"/>
                      <a:gd name="connsiteY40" fmla="*/ 155879 h 533400"/>
                      <a:gd name="connsiteX41" fmla="*/ 57916 w 487121"/>
                      <a:gd name="connsiteY41" fmla="*/ 393051 h 533400"/>
                      <a:gd name="connsiteX42" fmla="*/ 235081 w 487121"/>
                      <a:gd name="connsiteY42" fmla="*/ 405434 h 533400"/>
                      <a:gd name="connsiteX43" fmla="*/ 237938 w 487121"/>
                      <a:gd name="connsiteY43" fmla="*/ 403529 h 533400"/>
                      <a:gd name="connsiteX44" fmla="*/ 424628 w 487121"/>
                      <a:gd name="connsiteY44" fmla="*/ 383526 h 533400"/>
                      <a:gd name="connsiteX45" fmla="*/ 323663 w 487121"/>
                      <a:gd name="connsiteY45" fmla="*/ 155879 h 533400"/>
                      <a:gd name="connsiteX46" fmla="*/ 319853 w 487121"/>
                      <a:gd name="connsiteY46" fmla="*/ 136829 h 533400"/>
                      <a:gd name="connsiteX47" fmla="*/ 319853 w 487121"/>
                      <a:gd name="connsiteY47" fmla="*/ 136829 h 533400"/>
                      <a:gd name="connsiteX48" fmla="*/ 319853 w 487121"/>
                      <a:gd name="connsiteY48" fmla="*/ 19671 h 533400"/>
                      <a:gd name="connsiteX49" fmla="*/ 305566 w 487121"/>
                      <a:gd name="connsiteY49" fmla="*/ 248271 h 533400"/>
                      <a:gd name="connsiteX50" fmla="*/ 348428 w 487121"/>
                      <a:gd name="connsiteY50" fmla="*/ 291134 h 533400"/>
                      <a:gd name="connsiteX51" fmla="*/ 305566 w 487121"/>
                      <a:gd name="connsiteY51" fmla="*/ 333996 h 533400"/>
                      <a:gd name="connsiteX52" fmla="*/ 262703 w 487121"/>
                      <a:gd name="connsiteY52" fmla="*/ 291134 h 533400"/>
                      <a:gd name="connsiteX53" fmla="*/ 305566 w 487121"/>
                      <a:gd name="connsiteY53" fmla="*/ 248271 h 533400"/>
                      <a:gd name="connsiteX54" fmla="*/ 305566 w 487121"/>
                      <a:gd name="connsiteY54" fmla="*/ 267321 h 533400"/>
                      <a:gd name="connsiteX55" fmla="*/ 281753 w 487121"/>
                      <a:gd name="connsiteY55" fmla="*/ 291134 h 533400"/>
                      <a:gd name="connsiteX56" fmla="*/ 305566 w 487121"/>
                      <a:gd name="connsiteY56" fmla="*/ 314946 h 533400"/>
                      <a:gd name="connsiteX57" fmla="*/ 329378 w 487121"/>
                      <a:gd name="connsiteY57" fmla="*/ 291134 h 533400"/>
                      <a:gd name="connsiteX58" fmla="*/ 305566 w 487121"/>
                      <a:gd name="connsiteY58" fmla="*/ 267321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487121" h="533400">
                        <a:moveTo>
                          <a:pt x="367478" y="621"/>
                        </a:moveTo>
                        <a:lnTo>
                          <a:pt x="367478" y="19671"/>
                        </a:lnTo>
                        <a:lnTo>
                          <a:pt x="338903" y="19671"/>
                        </a:lnTo>
                        <a:lnTo>
                          <a:pt x="338903" y="135876"/>
                        </a:lnTo>
                        <a:cubicBezTo>
                          <a:pt x="338903" y="138734"/>
                          <a:pt x="339856" y="142544"/>
                          <a:pt x="340808" y="145401"/>
                        </a:cubicBezTo>
                        <a:lnTo>
                          <a:pt x="341761" y="147306"/>
                        </a:lnTo>
                        <a:lnTo>
                          <a:pt x="482731" y="464489"/>
                        </a:lnTo>
                        <a:cubicBezTo>
                          <a:pt x="489398" y="478776"/>
                          <a:pt x="489398" y="494969"/>
                          <a:pt x="483683" y="509256"/>
                        </a:cubicBezTo>
                        <a:cubicBezTo>
                          <a:pt x="477968" y="524496"/>
                          <a:pt x="463681" y="534021"/>
                          <a:pt x="447488" y="534021"/>
                        </a:cubicBezTo>
                        <a:lnTo>
                          <a:pt x="447488" y="534021"/>
                        </a:lnTo>
                        <a:lnTo>
                          <a:pt x="40771" y="534021"/>
                        </a:lnTo>
                        <a:cubicBezTo>
                          <a:pt x="24578" y="534021"/>
                          <a:pt x="10291" y="524496"/>
                          <a:pt x="4576" y="509256"/>
                        </a:cubicBezTo>
                        <a:cubicBezTo>
                          <a:pt x="-1139" y="494969"/>
                          <a:pt x="-187" y="478776"/>
                          <a:pt x="5528" y="464489"/>
                        </a:cubicBezTo>
                        <a:lnTo>
                          <a:pt x="5528" y="464489"/>
                        </a:lnTo>
                        <a:lnTo>
                          <a:pt x="146498" y="147306"/>
                        </a:lnTo>
                        <a:cubicBezTo>
                          <a:pt x="148403" y="143496"/>
                          <a:pt x="149356" y="139686"/>
                          <a:pt x="149356" y="135876"/>
                        </a:cubicBezTo>
                        <a:lnTo>
                          <a:pt x="149356" y="135876"/>
                        </a:lnTo>
                        <a:lnTo>
                          <a:pt x="149356" y="19671"/>
                        </a:lnTo>
                        <a:lnTo>
                          <a:pt x="120781" y="19671"/>
                        </a:lnTo>
                        <a:lnTo>
                          <a:pt x="120781" y="621"/>
                        </a:lnTo>
                        <a:lnTo>
                          <a:pt x="367478" y="621"/>
                        </a:lnTo>
                        <a:close/>
                        <a:moveTo>
                          <a:pt x="252226" y="415911"/>
                        </a:moveTo>
                        <a:lnTo>
                          <a:pt x="249368" y="417816"/>
                        </a:lnTo>
                        <a:cubicBezTo>
                          <a:pt x="194123" y="456869"/>
                          <a:pt x="118876" y="453059"/>
                          <a:pt x="50296" y="409244"/>
                        </a:cubicBezTo>
                        <a:lnTo>
                          <a:pt x="22673" y="471156"/>
                        </a:lnTo>
                        <a:cubicBezTo>
                          <a:pt x="18863" y="480681"/>
                          <a:pt x="17911" y="491159"/>
                          <a:pt x="21721" y="501636"/>
                        </a:cubicBezTo>
                        <a:cubicBezTo>
                          <a:pt x="24578" y="509256"/>
                          <a:pt x="32198" y="514019"/>
                          <a:pt x="39818" y="514019"/>
                        </a:cubicBezTo>
                        <a:lnTo>
                          <a:pt x="39818" y="514019"/>
                        </a:lnTo>
                        <a:lnTo>
                          <a:pt x="446536" y="514019"/>
                        </a:lnTo>
                        <a:cubicBezTo>
                          <a:pt x="455108" y="514019"/>
                          <a:pt x="461776" y="509256"/>
                          <a:pt x="464633" y="501636"/>
                        </a:cubicBezTo>
                        <a:cubicBezTo>
                          <a:pt x="468443" y="492111"/>
                          <a:pt x="468443" y="480681"/>
                          <a:pt x="463681" y="471156"/>
                        </a:cubicBezTo>
                        <a:lnTo>
                          <a:pt x="463681" y="471156"/>
                        </a:lnTo>
                        <a:lnTo>
                          <a:pt x="435106" y="407339"/>
                        </a:lnTo>
                        <a:lnTo>
                          <a:pt x="434153" y="407339"/>
                        </a:lnTo>
                        <a:cubicBezTo>
                          <a:pt x="374146" y="378764"/>
                          <a:pt x="301756" y="382574"/>
                          <a:pt x="252226" y="415911"/>
                        </a:cubicBezTo>
                        <a:close/>
                        <a:moveTo>
                          <a:pt x="319853" y="19671"/>
                        </a:moveTo>
                        <a:lnTo>
                          <a:pt x="167453" y="19671"/>
                        </a:lnTo>
                        <a:lnTo>
                          <a:pt x="167453" y="135876"/>
                        </a:lnTo>
                        <a:cubicBezTo>
                          <a:pt x="167453" y="141591"/>
                          <a:pt x="166501" y="147306"/>
                          <a:pt x="164596" y="153021"/>
                        </a:cubicBezTo>
                        <a:lnTo>
                          <a:pt x="164596" y="153021"/>
                        </a:lnTo>
                        <a:lnTo>
                          <a:pt x="163643" y="155879"/>
                        </a:lnTo>
                        <a:lnTo>
                          <a:pt x="57916" y="393051"/>
                        </a:lnTo>
                        <a:cubicBezTo>
                          <a:pt x="119828" y="433056"/>
                          <a:pt x="186503" y="437819"/>
                          <a:pt x="235081" y="405434"/>
                        </a:cubicBezTo>
                        <a:lnTo>
                          <a:pt x="237938" y="403529"/>
                        </a:lnTo>
                        <a:cubicBezTo>
                          <a:pt x="289373" y="367334"/>
                          <a:pt x="360811" y="360666"/>
                          <a:pt x="424628" y="383526"/>
                        </a:cubicBezTo>
                        <a:lnTo>
                          <a:pt x="323663" y="155879"/>
                        </a:lnTo>
                        <a:cubicBezTo>
                          <a:pt x="320806" y="150164"/>
                          <a:pt x="319853" y="143496"/>
                          <a:pt x="319853" y="136829"/>
                        </a:cubicBezTo>
                        <a:lnTo>
                          <a:pt x="319853" y="136829"/>
                        </a:lnTo>
                        <a:lnTo>
                          <a:pt x="319853" y="19671"/>
                        </a:lnTo>
                        <a:close/>
                        <a:moveTo>
                          <a:pt x="305566" y="248271"/>
                        </a:moveTo>
                        <a:cubicBezTo>
                          <a:pt x="329378" y="248271"/>
                          <a:pt x="348428" y="267321"/>
                          <a:pt x="348428" y="291134"/>
                        </a:cubicBezTo>
                        <a:cubicBezTo>
                          <a:pt x="348428" y="314946"/>
                          <a:pt x="329378" y="333996"/>
                          <a:pt x="305566" y="333996"/>
                        </a:cubicBezTo>
                        <a:cubicBezTo>
                          <a:pt x="281753" y="333996"/>
                          <a:pt x="262703" y="314946"/>
                          <a:pt x="262703" y="291134"/>
                        </a:cubicBezTo>
                        <a:cubicBezTo>
                          <a:pt x="262703" y="267321"/>
                          <a:pt x="281753" y="248271"/>
                          <a:pt x="305566" y="248271"/>
                        </a:cubicBezTo>
                        <a:close/>
                        <a:moveTo>
                          <a:pt x="305566" y="267321"/>
                        </a:moveTo>
                        <a:cubicBezTo>
                          <a:pt x="292231" y="267321"/>
                          <a:pt x="281753" y="277799"/>
                          <a:pt x="281753" y="291134"/>
                        </a:cubicBezTo>
                        <a:cubicBezTo>
                          <a:pt x="281753" y="304469"/>
                          <a:pt x="292231" y="314946"/>
                          <a:pt x="305566" y="314946"/>
                        </a:cubicBezTo>
                        <a:cubicBezTo>
                          <a:pt x="318901" y="314946"/>
                          <a:pt x="329378" y="304469"/>
                          <a:pt x="329378" y="291134"/>
                        </a:cubicBezTo>
                        <a:cubicBezTo>
                          <a:pt x="329378" y="277799"/>
                          <a:pt x="318901" y="267321"/>
                          <a:pt x="305566" y="26732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7" name="i$ľiḍè"/>
                <p:cNvSpPr txBox="1"/>
                <p:nvPr/>
              </p:nvSpPr>
              <p:spPr>
                <a:xfrm>
                  <a:off x="9504901" y="4857324"/>
                  <a:ext cx="100081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20XX</a:t>
                  </a:r>
                </a:p>
              </p:txBody>
            </p:sp>
            <p:grpSp>
              <p:nvGrpSpPr>
                <p:cNvPr id="55" name="íśļiďe"/>
                <p:cNvGrpSpPr/>
                <p:nvPr/>
              </p:nvGrpSpPr>
              <p:grpSpPr>
                <a:xfrm>
                  <a:off x="8895821" y="2065539"/>
                  <a:ext cx="2105890" cy="1051093"/>
                  <a:chOff x="4098539" y="-183370"/>
                  <a:chExt cx="2105890" cy="1051093"/>
                </a:xfrm>
              </p:grpSpPr>
              <p:sp>
                <p:nvSpPr>
                  <p:cNvPr id="56" name="ï$1îdê"/>
                  <p:cNvSpPr txBox="1"/>
                  <p:nvPr/>
                </p:nvSpPr>
                <p:spPr>
                  <a:xfrm>
                    <a:off x="4357657" y="-183370"/>
                    <a:ext cx="170074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CN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cs typeface="+mn-ea"/>
                        <a:sym typeface="+mn-lt"/>
                      </a:rPr>
                      <a:t>Text here</a:t>
                    </a:r>
                  </a:p>
                </p:txBody>
              </p:sp>
              <p:sp>
                <p:nvSpPr>
                  <p:cNvPr id="57" name="íṧ1íḓé"/>
                  <p:cNvSpPr/>
                  <p:nvPr/>
                </p:nvSpPr>
                <p:spPr>
                  <a:xfrm>
                    <a:off x="4098539" y="170087"/>
                    <a:ext cx="2105890" cy="697636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1200"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en-US" altLang="zh-CN" sz="1200" dirty="0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41" name="组合 40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42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sľïḑ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ïṧḻïďê"/>
          <p:cNvGrpSpPr/>
          <p:nvPr/>
        </p:nvGrpSpPr>
        <p:grpSpPr>
          <a:xfrm>
            <a:off x="0" y="1541269"/>
            <a:ext cx="12192000" cy="3914651"/>
            <a:chOff x="0" y="1541269"/>
            <a:chExt cx="12192000" cy="3914651"/>
          </a:xfrm>
        </p:grpSpPr>
        <p:grpSp>
          <p:nvGrpSpPr>
            <p:cNvPr id="2" name="íṥľíḑê"/>
            <p:cNvGrpSpPr/>
            <p:nvPr/>
          </p:nvGrpSpPr>
          <p:grpSpPr>
            <a:xfrm>
              <a:off x="1485900" y="1541269"/>
              <a:ext cx="9313184" cy="3914651"/>
              <a:chOff x="1485900" y="1541269"/>
              <a:chExt cx="9313184" cy="3914651"/>
            </a:xfrm>
          </p:grpSpPr>
          <p:grpSp>
            <p:nvGrpSpPr>
              <p:cNvPr id="24" name="íṩ1iḍé"/>
              <p:cNvGrpSpPr/>
              <p:nvPr/>
            </p:nvGrpSpPr>
            <p:grpSpPr>
              <a:xfrm>
                <a:off x="1485900" y="3509038"/>
                <a:ext cx="1983235" cy="1946882"/>
                <a:chOff x="660400" y="3509038"/>
                <a:chExt cx="1983235" cy="1946882"/>
              </a:xfrm>
            </p:grpSpPr>
            <p:cxnSp>
              <p:nvCxnSpPr>
                <p:cNvPr id="3" name="iŝľîdé"/>
                <p:cNvCxnSpPr/>
                <p:nvPr/>
              </p:nvCxnSpPr>
              <p:spPr>
                <a:xfrm>
                  <a:off x="774697" y="4191000"/>
                  <a:ext cx="0" cy="1264920"/>
                </a:xfrm>
                <a:prstGeom prst="line">
                  <a:avLst/>
                </a:prstGeom>
                <a:ln w="15875" cap="flat">
                  <a:solidFill>
                    <a:schemeClr val="accent1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" name="îŝlíḓè"/>
                <p:cNvSpPr txBox="1"/>
                <p:nvPr/>
              </p:nvSpPr>
              <p:spPr>
                <a:xfrm>
                  <a:off x="660400" y="3822415"/>
                  <a:ext cx="12103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>
                      <a:cs typeface="+mn-ea"/>
                      <a:sym typeface="+mn-lt"/>
                    </a:rPr>
                    <a:t>Add title text.</a:t>
                  </a:r>
                </a:p>
              </p:txBody>
            </p:sp>
            <p:sp>
              <p:nvSpPr>
                <p:cNvPr id="5" name="ísļîḓe"/>
                <p:cNvSpPr txBox="1"/>
                <p:nvPr/>
              </p:nvSpPr>
              <p:spPr>
                <a:xfrm>
                  <a:off x="660400" y="3509038"/>
                  <a:ext cx="3802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01.</a:t>
                  </a:r>
                </a:p>
              </p:txBody>
            </p:sp>
            <p:sp>
              <p:nvSpPr>
                <p:cNvPr id="6" name="ïṡḷiḋe"/>
                <p:cNvSpPr txBox="1"/>
                <p:nvPr/>
              </p:nvSpPr>
              <p:spPr>
                <a:xfrm>
                  <a:off x="896937" y="4392029"/>
                  <a:ext cx="1746698" cy="89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cs typeface="+mn-ea"/>
                      <a:sym typeface="+mn-lt"/>
                    </a:rPr>
                    <a:t>Click here to add content, content to match the title. 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išlïḍê"/>
              <p:cNvGrpSpPr/>
              <p:nvPr/>
            </p:nvGrpSpPr>
            <p:grpSpPr>
              <a:xfrm>
                <a:off x="3822700" y="2020544"/>
                <a:ext cx="1983235" cy="3435376"/>
                <a:chOff x="2997200" y="2020544"/>
                <a:chExt cx="1983235" cy="3435376"/>
              </a:xfrm>
            </p:grpSpPr>
            <p:cxnSp>
              <p:nvCxnSpPr>
                <p:cNvPr id="7" name="išḷíḑê"/>
                <p:cNvCxnSpPr/>
                <p:nvPr/>
              </p:nvCxnSpPr>
              <p:spPr>
                <a:xfrm>
                  <a:off x="3111497" y="2702506"/>
                  <a:ext cx="0" cy="2753414"/>
                </a:xfrm>
                <a:prstGeom prst="line">
                  <a:avLst/>
                </a:prstGeom>
                <a:ln w="15875" cap="flat">
                  <a:solidFill>
                    <a:schemeClr val="accent1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ïṧľïḓe"/>
                <p:cNvSpPr txBox="1"/>
                <p:nvPr/>
              </p:nvSpPr>
              <p:spPr>
                <a:xfrm>
                  <a:off x="2997200" y="2333921"/>
                  <a:ext cx="12103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>
                      <a:cs typeface="+mn-ea"/>
                      <a:sym typeface="+mn-lt"/>
                    </a:rPr>
                    <a:t>Add title text.</a:t>
                  </a:r>
                </a:p>
              </p:txBody>
            </p:sp>
            <p:sp>
              <p:nvSpPr>
                <p:cNvPr id="9" name="isḻîḍê"/>
                <p:cNvSpPr txBox="1"/>
                <p:nvPr/>
              </p:nvSpPr>
              <p:spPr>
                <a:xfrm>
                  <a:off x="2997200" y="2020544"/>
                  <a:ext cx="4122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02.</a:t>
                  </a:r>
                </a:p>
              </p:txBody>
            </p:sp>
            <p:sp>
              <p:nvSpPr>
                <p:cNvPr id="10" name="íṡḷidè"/>
                <p:cNvSpPr txBox="1"/>
                <p:nvPr/>
              </p:nvSpPr>
              <p:spPr>
                <a:xfrm>
                  <a:off x="3233737" y="2903535"/>
                  <a:ext cx="1746698" cy="89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cs typeface="+mn-ea"/>
                      <a:sym typeface="+mn-lt"/>
                    </a:rPr>
                    <a:t>Click here to add content, content to match the title. 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îṥlîḋé"/>
              <p:cNvGrpSpPr/>
              <p:nvPr/>
            </p:nvGrpSpPr>
            <p:grpSpPr>
              <a:xfrm>
                <a:off x="6360854" y="2747038"/>
                <a:ext cx="1983235" cy="2700244"/>
                <a:chOff x="5535354" y="2747038"/>
                <a:chExt cx="1983235" cy="2700244"/>
              </a:xfrm>
            </p:grpSpPr>
            <p:cxnSp>
              <p:nvCxnSpPr>
                <p:cNvPr id="11" name="ïṩļïḑe"/>
                <p:cNvCxnSpPr/>
                <p:nvPr/>
              </p:nvCxnSpPr>
              <p:spPr>
                <a:xfrm>
                  <a:off x="5649651" y="3429000"/>
                  <a:ext cx="0" cy="2018282"/>
                </a:xfrm>
                <a:prstGeom prst="line">
                  <a:avLst/>
                </a:prstGeom>
                <a:ln w="15875" cap="flat">
                  <a:solidFill>
                    <a:schemeClr val="accent1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iŝḻiḓe"/>
                <p:cNvSpPr txBox="1"/>
                <p:nvPr/>
              </p:nvSpPr>
              <p:spPr>
                <a:xfrm>
                  <a:off x="5535354" y="3060415"/>
                  <a:ext cx="12103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>
                      <a:cs typeface="+mn-ea"/>
                      <a:sym typeface="+mn-lt"/>
                    </a:rPr>
                    <a:t>Add title text.</a:t>
                  </a:r>
                </a:p>
              </p:txBody>
            </p:sp>
            <p:sp>
              <p:nvSpPr>
                <p:cNvPr id="13" name="íSḷîdé"/>
                <p:cNvSpPr txBox="1"/>
                <p:nvPr/>
              </p:nvSpPr>
              <p:spPr>
                <a:xfrm>
                  <a:off x="5535354" y="2747038"/>
                  <a:ext cx="4122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03.</a:t>
                  </a:r>
                </a:p>
              </p:txBody>
            </p:sp>
            <p:sp>
              <p:nvSpPr>
                <p:cNvPr id="14" name="is1iḍè"/>
                <p:cNvSpPr txBox="1"/>
                <p:nvPr/>
              </p:nvSpPr>
              <p:spPr>
                <a:xfrm>
                  <a:off x="5771891" y="3630029"/>
                  <a:ext cx="1746698" cy="89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cs typeface="+mn-ea"/>
                      <a:sym typeface="+mn-lt"/>
                    </a:rPr>
                    <a:t>Click here to add content, content to match the title. 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iṣḷidé"/>
              <p:cNvGrpSpPr/>
              <p:nvPr/>
            </p:nvGrpSpPr>
            <p:grpSpPr>
              <a:xfrm>
                <a:off x="8815849" y="1541269"/>
                <a:ext cx="1983235" cy="3906013"/>
                <a:chOff x="8506639" y="1541269"/>
                <a:chExt cx="1983235" cy="3906013"/>
              </a:xfrm>
            </p:grpSpPr>
            <p:cxnSp>
              <p:nvCxnSpPr>
                <p:cNvPr id="16" name="îṧľiḓe"/>
                <p:cNvCxnSpPr/>
                <p:nvPr/>
              </p:nvCxnSpPr>
              <p:spPr>
                <a:xfrm>
                  <a:off x="8620936" y="2223231"/>
                  <a:ext cx="0" cy="3224051"/>
                </a:xfrm>
                <a:prstGeom prst="line">
                  <a:avLst/>
                </a:prstGeom>
                <a:ln w="15875" cap="flat">
                  <a:solidFill>
                    <a:schemeClr val="accent1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íšḻíďé"/>
                <p:cNvSpPr txBox="1"/>
                <p:nvPr/>
              </p:nvSpPr>
              <p:spPr>
                <a:xfrm>
                  <a:off x="8506639" y="1854646"/>
                  <a:ext cx="12103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>
                      <a:cs typeface="+mn-ea"/>
                      <a:sym typeface="+mn-lt"/>
                    </a:rPr>
                    <a:t>Add title text.</a:t>
                  </a:r>
                </a:p>
              </p:txBody>
            </p:sp>
            <p:sp>
              <p:nvSpPr>
                <p:cNvPr id="18" name="íṡļîḓè"/>
                <p:cNvSpPr txBox="1"/>
                <p:nvPr/>
              </p:nvSpPr>
              <p:spPr>
                <a:xfrm>
                  <a:off x="8506639" y="1541269"/>
                  <a:ext cx="4331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04.</a:t>
                  </a:r>
                </a:p>
              </p:txBody>
            </p:sp>
            <p:sp>
              <p:nvSpPr>
                <p:cNvPr id="19" name="íśļîḋê"/>
                <p:cNvSpPr txBox="1"/>
                <p:nvPr/>
              </p:nvSpPr>
              <p:spPr>
                <a:xfrm>
                  <a:off x="8743176" y="2424260"/>
                  <a:ext cx="1746698" cy="89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cs typeface="+mn-ea"/>
                      <a:sym typeface="+mn-lt"/>
                    </a:rPr>
                    <a:t>Click here to add content, content to match the title. 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6" name="iṡḷíḍè"/>
            <p:cNvCxnSpPr/>
            <p:nvPr/>
          </p:nvCxnSpPr>
          <p:spPr>
            <a:xfrm flipH="1">
              <a:off x="0" y="5447282"/>
              <a:ext cx="12192000" cy="0"/>
            </a:xfrm>
            <a:prstGeom prst="line">
              <a:avLst/>
            </a:prstGeom>
            <a:ln w="15875" cap="flat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27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śḻîḋê"/>
          <p:cNvGrpSpPr/>
          <p:nvPr/>
        </p:nvGrpSpPr>
        <p:grpSpPr>
          <a:xfrm>
            <a:off x="1410202" y="2786463"/>
            <a:ext cx="9909733" cy="1473110"/>
            <a:chOff x="2003203" y="3325698"/>
            <a:chExt cx="8172896" cy="1214925"/>
          </a:xfrm>
        </p:grpSpPr>
        <p:sp>
          <p:nvSpPr>
            <p:cNvPr id="17" name="iś1íḋê"/>
            <p:cNvSpPr/>
            <p:nvPr/>
          </p:nvSpPr>
          <p:spPr>
            <a:xfrm>
              <a:off x="2003203" y="3505200"/>
              <a:ext cx="2509285" cy="1035423"/>
            </a:xfrm>
            <a:custGeom>
              <a:avLst/>
              <a:gdLst>
                <a:gd name="connsiteX0" fmla="*/ 0 w 2509285"/>
                <a:gd name="connsiteY0" fmla="*/ 427960 h 1035423"/>
                <a:gd name="connsiteX1" fmla="*/ 0 w 2509285"/>
                <a:gd name="connsiteY1" fmla="*/ 427961 h 1035423"/>
                <a:gd name="connsiteX2" fmla="*/ 0 w 2509285"/>
                <a:gd name="connsiteY2" fmla="*/ 427961 h 1035423"/>
                <a:gd name="connsiteX3" fmla="*/ 427961 w 2509285"/>
                <a:gd name="connsiteY3" fmla="*/ 0 h 1035423"/>
                <a:gd name="connsiteX4" fmla="*/ 2081324 w 2509285"/>
                <a:gd name="connsiteY4" fmla="*/ 0 h 1035423"/>
                <a:gd name="connsiteX5" fmla="*/ 2509285 w 2509285"/>
                <a:gd name="connsiteY5" fmla="*/ 427961 h 1035423"/>
                <a:gd name="connsiteX6" fmla="*/ 2509284 w 2509285"/>
                <a:gd name="connsiteY6" fmla="*/ 427961 h 1035423"/>
                <a:gd name="connsiteX7" fmla="*/ 2081323 w 2509285"/>
                <a:gd name="connsiteY7" fmla="*/ 855922 h 1035423"/>
                <a:gd name="connsiteX8" fmla="*/ 990028 w 2509285"/>
                <a:gd name="connsiteY8" fmla="*/ 855922 h 1035423"/>
                <a:gd name="connsiteX9" fmla="*/ 950267 w 2509285"/>
                <a:gd name="connsiteY9" fmla="*/ 923486 h 1035423"/>
                <a:gd name="connsiteX10" fmla="*/ 832810 w 2509285"/>
                <a:gd name="connsiteY10" fmla="*/ 1035423 h 1035423"/>
                <a:gd name="connsiteX11" fmla="*/ 709377 w 2509285"/>
                <a:gd name="connsiteY11" fmla="*/ 919750 h 1035423"/>
                <a:gd name="connsiteX12" fmla="*/ 675592 w 2509285"/>
                <a:gd name="connsiteY12" fmla="*/ 855921 h 1035423"/>
                <a:gd name="connsiteX13" fmla="*/ 427961 w 2509285"/>
                <a:gd name="connsiteY13" fmla="*/ 855921 h 1035423"/>
                <a:gd name="connsiteX14" fmla="*/ 8695 w 2509285"/>
                <a:gd name="connsiteY14" fmla="*/ 514209 h 1035423"/>
                <a:gd name="connsiteX15" fmla="*/ 0 w 2509285"/>
                <a:gd name="connsiteY15" fmla="*/ 427961 h 1035423"/>
                <a:gd name="connsiteX16" fmla="*/ 8695 w 2509285"/>
                <a:gd name="connsiteY16" fmla="*/ 341712 h 1035423"/>
                <a:gd name="connsiteX17" fmla="*/ 427961 w 2509285"/>
                <a:gd name="connsiteY17" fmla="*/ 0 h 103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09285" h="1035423">
                  <a:moveTo>
                    <a:pt x="0" y="427960"/>
                  </a:moveTo>
                  <a:lnTo>
                    <a:pt x="0" y="427961"/>
                  </a:lnTo>
                  <a:lnTo>
                    <a:pt x="0" y="427961"/>
                  </a:lnTo>
                  <a:close/>
                  <a:moveTo>
                    <a:pt x="427961" y="0"/>
                  </a:moveTo>
                  <a:lnTo>
                    <a:pt x="2081324" y="0"/>
                  </a:lnTo>
                  <a:cubicBezTo>
                    <a:pt x="2317680" y="0"/>
                    <a:pt x="2509285" y="191605"/>
                    <a:pt x="2509285" y="427961"/>
                  </a:cubicBezTo>
                  <a:lnTo>
                    <a:pt x="2509284" y="427961"/>
                  </a:lnTo>
                  <a:cubicBezTo>
                    <a:pt x="2509284" y="664317"/>
                    <a:pt x="2317679" y="855922"/>
                    <a:pt x="2081323" y="855922"/>
                  </a:cubicBezTo>
                  <a:lnTo>
                    <a:pt x="990028" y="855922"/>
                  </a:lnTo>
                  <a:lnTo>
                    <a:pt x="950267" y="923486"/>
                  </a:lnTo>
                  <a:cubicBezTo>
                    <a:pt x="910810" y="987143"/>
                    <a:pt x="872114" y="1035423"/>
                    <a:pt x="832810" y="1035423"/>
                  </a:cubicBezTo>
                  <a:cubicBezTo>
                    <a:pt x="793506" y="1035423"/>
                    <a:pt x="746842" y="982163"/>
                    <a:pt x="709377" y="919750"/>
                  </a:cubicBezTo>
                  <a:lnTo>
                    <a:pt x="675592" y="855921"/>
                  </a:lnTo>
                  <a:lnTo>
                    <a:pt x="427961" y="855921"/>
                  </a:lnTo>
                  <a:cubicBezTo>
                    <a:pt x="221150" y="855921"/>
                    <a:pt x="48601" y="709224"/>
                    <a:pt x="8695" y="514209"/>
                  </a:cubicBezTo>
                  <a:lnTo>
                    <a:pt x="0" y="427961"/>
                  </a:lnTo>
                  <a:lnTo>
                    <a:pt x="8695" y="341712"/>
                  </a:lnTo>
                  <a:cubicBezTo>
                    <a:pt x="48601" y="146698"/>
                    <a:pt x="221150" y="0"/>
                    <a:pt x="427961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ŝľîḍè"/>
            <p:cNvSpPr/>
            <p:nvPr/>
          </p:nvSpPr>
          <p:spPr>
            <a:xfrm rot="10800000" flipV="1">
              <a:off x="3891074" y="3325698"/>
              <a:ext cx="2509285" cy="1035424"/>
            </a:xfrm>
            <a:custGeom>
              <a:avLst/>
              <a:gdLst>
                <a:gd name="connsiteX0" fmla="*/ 2509285 w 2509285"/>
                <a:gd name="connsiteY0" fmla="*/ 607462 h 1035424"/>
                <a:gd name="connsiteX1" fmla="*/ 2509285 w 2509285"/>
                <a:gd name="connsiteY1" fmla="*/ 607463 h 1035424"/>
                <a:gd name="connsiteX2" fmla="*/ 2509285 w 2509285"/>
                <a:gd name="connsiteY2" fmla="*/ 607463 h 1035424"/>
                <a:gd name="connsiteX3" fmla="*/ 1627698 w 2509285"/>
                <a:gd name="connsiteY3" fmla="*/ 0 h 1035424"/>
                <a:gd name="connsiteX4" fmla="*/ 1470480 w 2509285"/>
                <a:gd name="connsiteY4" fmla="*/ 179502 h 1035424"/>
                <a:gd name="connsiteX5" fmla="*/ 427961 w 2509285"/>
                <a:gd name="connsiteY5" fmla="*/ 179502 h 1035424"/>
                <a:gd name="connsiteX6" fmla="*/ 0 w 2509285"/>
                <a:gd name="connsiteY6" fmla="*/ 607463 h 1035424"/>
                <a:gd name="connsiteX7" fmla="*/ 1 w 2509285"/>
                <a:gd name="connsiteY7" fmla="*/ 607463 h 1035424"/>
                <a:gd name="connsiteX8" fmla="*/ 427962 w 2509285"/>
                <a:gd name="connsiteY8" fmla="*/ 1035424 h 1035424"/>
                <a:gd name="connsiteX9" fmla="*/ 2081324 w 2509285"/>
                <a:gd name="connsiteY9" fmla="*/ 1035423 h 1035424"/>
                <a:gd name="connsiteX10" fmla="*/ 2500590 w 2509285"/>
                <a:gd name="connsiteY10" fmla="*/ 693711 h 1035424"/>
                <a:gd name="connsiteX11" fmla="*/ 2509285 w 2509285"/>
                <a:gd name="connsiteY11" fmla="*/ 607463 h 1035424"/>
                <a:gd name="connsiteX12" fmla="*/ 2500590 w 2509285"/>
                <a:gd name="connsiteY12" fmla="*/ 521214 h 1035424"/>
                <a:gd name="connsiteX13" fmla="*/ 2081324 w 2509285"/>
                <a:gd name="connsiteY13" fmla="*/ 179502 h 1035424"/>
                <a:gd name="connsiteX14" fmla="*/ 1784916 w 2509285"/>
                <a:gd name="connsiteY14" fmla="*/ 179502 h 1035424"/>
                <a:gd name="connsiteX15" fmla="*/ 1627698 w 2509285"/>
                <a:gd name="connsiteY15" fmla="*/ 0 h 10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09285" h="1035424">
                  <a:moveTo>
                    <a:pt x="2509285" y="607462"/>
                  </a:moveTo>
                  <a:lnTo>
                    <a:pt x="2509285" y="607463"/>
                  </a:lnTo>
                  <a:lnTo>
                    <a:pt x="2509285" y="607463"/>
                  </a:lnTo>
                  <a:close/>
                  <a:moveTo>
                    <a:pt x="1627698" y="0"/>
                  </a:moveTo>
                  <a:cubicBezTo>
                    <a:pt x="1575292" y="0"/>
                    <a:pt x="1523970" y="85831"/>
                    <a:pt x="1470480" y="179502"/>
                  </a:cubicBezTo>
                  <a:lnTo>
                    <a:pt x="427961" y="179502"/>
                  </a:lnTo>
                  <a:cubicBezTo>
                    <a:pt x="191605" y="179502"/>
                    <a:pt x="0" y="371107"/>
                    <a:pt x="0" y="607463"/>
                  </a:cubicBezTo>
                  <a:lnTo>
                    <a:pt x="1" y="607463"/>
                  </a:lnTo>
                  <a:cubicBezTo>
                    <a:pt x="1" y="843819"/>
                    <a:pt x="191606" y="1035424"/>
                    <a:pt x="427962" y="1035424"/>
                  </a:cubicBezTo>
                  <a:lnTo>
                    <a:pt x="2081324" y="1035423"/>
                  </a:lnTo>
                  <a:cubicBezTo>
                    <a:pt x="2288136" y="1035423"/>
                    <a:pt x="2460685" y="888726"/>
                    <a:pt x="2500590" y="693711"/>
                  </a:cubicBezTo>
                  <a:lnTo>
                    <a:pt x="2509285" y="607463"/>
                  </a:lnTo>
                  <a:lnTo>
                    <a:pt x="2500590" y="521214"/>
                  </a:lnTo>
                  <a:cubicBezTo>
                    <a:pt x="2460685" y="326200"/>
                    <a:pt x="2288136" y="179502"/>
                    <a:pt x="2081324" y="179502"/>
                  </a:cubicBezTo>
                  <a:lnTo>
                    <a:pt x="1784916" y="179502"/>
                  </a:lnTo>
                  <a:cubicBezTo>
                    <a:pt x="1745593" y="94686"/>
                    <a:pt x="1680104" y="0"/>
                    <a:pt x="162769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íṡḷïďê"/>
            <p:cNvSpPr/>
            <p:nvPr/>
          </p:nvSpPr>
          <p:spPr>
            <a:xfrm>
              <a:off x="5778943" y="3505200"/>
              <a:ext cx="2509285" cy="1035423"/>
            </a:xfrm>
            <a:custGeom>
              <a:avLst/>
              <a:gdLst>
                <a:gd name="connsiteX0" fmla="*/ 0 w 2509285"/>
                <a:gd name="connsiteY0" fmla="*/ 427960 h 1035423"/>
                <a:gd name="connsiteX1" fmla="*/ 0 w 2509285"/>
                <a:gd name="connsiteY1" fmla="*/ 427961 h 1035423"/>
                <a:gd name="connsiteX2" fmla="*/ 0 w 2509285"/>
                <a:gd name="connsiteY2" fmla="*/ 427961 h 1035423"/>
                <a:gd name="connsiteX3" fmla="*/ 427961 w 2509285"/>
                <a:gd name="connsiteY3" fmla="*/ 0 h 1035423"/>
                <a:gd name="connsiteX4" fmla="*/ 2081324 w 2509285"/>
                <a:gd name="connsiteY4" fmla="*/ 0 h 1035423"/>
                <a:gd name="connsiteX5" fmla="*/ 2509285 w 2509285"/>
                <a:gd name="connsiteY5" fmla="*/ 427961 h 1035423"/>
                <a:gd name="connsiteX6" fmla="*/ 2509284 w 2509285"/>
                <a:gd name="connsiteY6" fmla="*/ 427961 h 1035423"/>
                <a:gd name="connsiteX7" fmla="*/ 2081323 w 2509285"/>
                <a:gd name="connsiteY7" fmla="*/ 855922 h 1035423"/>
                <a:gd name="connsiteX8" fmla="*/ 1087582 w 2509285"/>
                <a:gd name="connsiteY8" fmla="*/ 855922 h 1035423"/>
                <a:gd name="connsiteX9" fmla="*/ 1047821 w 2509285"/>
                <a:gd name="connsiteY9" fmla="*/ 923486 h 1035423"/>
                <a:gd name="connsiteX10" fmla="*/ 930364 w 2509285"/>
                <a:gd name="connsiteY10" fmla="*/ 1035423 h 1035423"/>
                <a:gd name="connsiteX11" fmla="*/ 806931 w 2509285"/>
                <a:gd name="connsiteY11" fmla="*/ 919750 h 1035423"/>
                <a:gd name="connsiteX12" fmla="*/ 773146 w 2509285"/>
                <a:gd name="connsiteY12" fmla="*/ 855921 h 1035423"/>
                <a:gd name="connsiteX13" fmla="*/ 427961 w 2509285"/>
                <a:gd name="connsiteY13" fmla="*/ 855921 h 1035423"/>
                <a:gd name="connsiteX14" fmla="*/ 8695 w 2509285"/>
                <a:gd name="connsiteY14" fmla="*/ 514209 h 1035423"/>
                <a:gd name="connsiteX15" fmla="*/ 0 w 2509285"/>
                <a:gd name="connsiteY15" fmla="*/ 427961 h 1035423"/>
                <a:gd name="connsiteX16" fmla="*/ 8695 w 2509285"/>
                <a:gd name="connsiteY16" fmla="*/ 341712 h 1035423"/>
                <a:gd name="connsiteX17" fmla="*/ 427961 w 2509285"/>
                <a:gd name="connsiteY17" fmla="*/ 0 h 103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09285" h="1035423">
                  <a:moveTo>
                    <a:pt x="0" y="427960"/>
                  </a:moveTo>
                  <a:lnTo>
                    <a:pt x="0" y="427961"/>
                  </a:lnTo>
                  <a:lnTo>
                    <a:pt x="0" y="427961"/>
                  </a:lnTo>
                  <a:close/>
                  <a:moveTo>
                    <a:pt x="427961" y="0"/>
                  </a:moveTo>
                  <a:lnTo>
                    <a:pt x="2081324" y="0"/>
                  </a:lnTo>
                  <a:cubicBezTo>
                    <a:pt x="2317680" y="0"/>
                    <a:pt x="2509285" y="191605"/>
                    <a:pt x="2509285" y="427961"/>
                  </a:cubicBezTo>
                  <a:lnTo>
                    <a:pt x="2509284" y="427961"/>
                  </a:lnTo>
                  <a:cubicBezTo>
                    <a:pt x="2509284" y="664317"/>
                    <a:pt x="2317679" y="855922"/>
                    <a:pt x="2081323" y="855922"/>
                  </a:cubicBezTo>
                  <a:lnTo>
                    <a:pt x="1087582" y="855922"/>
                  </a:lnTo>
                  <a:lnTo>
                    <a:pt x="1047821" y="923486"/>
                  </a:lnTo>
                  <a:cubicBezTo>
                    <a:pt x="1008364" y="987143"/>
                    <a:pt x="969669" y="1035423"/>
                    <a:pt x="930364" y="1035423"/>
                  </a:cubicBezTo>
                  <a:cubicBezTo>
                    <a:pt x="891060" y="1035423"/>
                    <a:pt x="844396" y="982163"/>
                    <a:pt x="806931" y="919750"/>
                  </a:cubicBezTo>
                  <a:lnTo>
                    <a:pt x="773146" y="855921"/>
                  </a:lnTo>
                  <a:lnTo>
                    <a:pt x="427961" y="855921"/>
                  </a:lnTo>
                  <a:cubicBezTo>
                    <a:pt x="221150" y="855921"/>
                    <a:pt x="48601" y="709224"/>
                    <a:pt x="8695" y="514209"/>
                  </a:cubicBezTo>
                  <a:lnTo>
                    <a:pt x="0" y="427961"/>
                  </a:lnTo>
                  <a:lnTo>
                    <a:pt x="8695" y="341712"/>
                  </a:lnTo>
                  <a:cubicBezTo>
                    <a:pt x="48601" y="146698"/>
                    <a:pt x="221150" y="0"/>
                    <a:pt x="427961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iSļïḓê"/>
            <p:cNvSpPr/>
            <p:nvPr/>
          </p:nvSpPr>
          <p:spPr>
            <a:xfrm rot="10800000" flipV="1">
              <a:off x="7666814" y="3325698"/>
              <a:ext cx="2509285" cy="1035424"/>
            </a:xfrm>
            <a:custGeom>
              <a:avLst/>
              <a:gdLst>
                <a:gd name="connsiteX0" fmla="*/ 2509285 w 2509285"/>
                <a:gd name="connsiteY0" fmla="*/ 607462 h 1035424"/>
                <a:gd name="connsiteX1" fmla="*/ 2509285 w 2509285"/>
                <a:gd name="connsiteY1" fmla="*/ 607463 h 1035424"/>
                <a:gd name="connsiteX2" fmla="*/ 2509285 w 2509285"/>
                <a:gd name="connsiteY2" fmla="*/ 607463 h 1035424"/>
                <a:gd name="connsiteX3" fmla="*/ 1530145 w 2509285"/>
                <a:gd name="connsiteY3" fmla="*/ 0 h 1035424"/>
                <a:gd name="connsiteX4" fmla="*/ 1372927 w 2509285"/>
                <a:gd name="connsiteY4" fmla="*/ 179502 h 1035424"/>
                <a:gd name="connsiteX5" fmla="*/ 427961 w 2509285"/>
                <a:gd name="connsiteY5" fmla="*/ 179502 h 1035424"/>
                <a:gd name="connsiteX6" fmla="*/ 0 w 2509285"/>
                <a:gd name="connsiteY6" fmla="*/ 607463 h 1035424"/>
                <a:gd name="connsiteX7" fmla="*/ 1 w 2509285"/>
                <a:gd name="connsiteY7" fmla="*/ 607463 h 1035424"/>
                <a:gd name="connsiteX8" fmla="*/ 427962 w 2509285"/>
                <a:gd name="connsiteY8" fmla="*/ 1035424 h 1035424"/>
                <a:gd name="connsiteX9" fmla="*/ 2081324 w 2509285"/>
                <a:gd name="connsiteY9" fmla="*/ 1035423 h 1035424"/>
                <a:gd name="connsiteX10" fmla="*/ 2500591 w 2509285"/>
                <a:gd name="connsiteY10" fmla="*/ 693711 h 1035424"/>
                <a:gd name="connsiteX11" fmla="*/ 2509285 w 2509285"/>
                <a:gd name="connsiteY11" fmla="*/ 607463 h 1035424"/>
                <a:gd name="connsiteX12" fmla="*/ 2500591 w 2509285"/>
                <a:gd name="connsiteY12" fmla="*/ 521214 h 1035424"/>
                <a:gd name="connsiteX13" fmla="*/ 2081324 w 2509285"/>
                <a:gd name="connsiteY13" fmla="*/ 179502 h 1035424"/>
                <a:gd name="connsiteX14" fmla="*/ 1687363 w 2509285"/>
                <a:gd name="connsiteY14" fmla="*/ 179502 h 1035424"/>
                <a:gd name="connsiteX15" fmla="*/ 1530145 w 2509285"/>
                <a:gd name="connsiteY15" fmla="*/ 0 h 10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09285" h="1035424">
                  <a:moveTo>
                    <a:pt x="2509285" y="607462"/>
                  </a:moveTo>
                  <a:lnTo>
                    <a:pt x="2509285" y="607463"/>
                  </a:lnTo>
                  <a:lnTo>
                    <a:pt x="2509285" y="607463"/>
                  </a:lnTo>
                  <a:close/>
                  <a:moveTo>
                    <a:pt x="1530145" y="0"/>
                  </a:moveTo>
                  <a:cubicBezTo>
                    <a:pt x="1477739" y="0"/>
                    <a:pt x="1426416" y="85831"/>
                    <a:pt x="1372927" y="179502"/>
                  </a:cubicBezTo>
                  <a:lnTo>
                    <a:pt x="427961" y="179502"/>
                  </a:lnTo>
                  <a:cubicBezTo>
                    <a:pt x="191605" y="179502"/>
                    <a:pt x="0" y="371107"/>
                    <a:pt x="0" y="607463"/>
                  </a:cubicBezTo>
                  <a:lnTo>
                    <a:pt x="1" y="607463"/>
                  </a:lnTo>
                  <a:cubicBezTo>
                    <a:pt x="1" y="843819"/>
                    <a:pt x="191606" y="1035424"/>
                    <a:pt x="427962" y="1035424"/>
                  </a:cubicBezTo>
                  <a:lnTo>
                    <a:pt x="2081324" y="1035423"/>
                  </a:lnTo>
                  <a:cubicBezTo>
                    <a:pt x="2288136" y="1035423"/>
                    <a:pt x="2460685" y="888726"/>
                    <a:pt x="2500591" y="693711"/>
                  </a:cubicBezTo>
                  <a:lnTo>
                    <a:pt x="2509285" y="607463"/>
                  </a:lnTo>
                  <a:lnTo>
                    <a:pt x="2500591" y="521214"/>
                  </a:lnTo>
                  <a:cubicBezTo>
                    <a:pt x="2460685" y="326200"/>
                    <a:pt x="2288136" y="179502"/>
                    <a:pt x="2081324" y="179502"/>
                  </a:cubicBezTo>
                  <a:lnTo>
                    <a:pt x="1687363" y="179502"/>
                  </a:lnTo>
                  <a:cubicBezTo>
                    <a:pt x="1648040" y="94686"/>
                    <a:pt x="1582551" y="0"/>
                    <a:pt x="153014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ïŝľíḋê"/>
            <p:cNvSpPr/>
            <p:nvPr/>
          </p:nvSpPr>
          <p:spPr>
            <a:xfrm>
              <a:off x="2645705" y="3710511"/>
              <a:ext cx="431388" cy="431238"/>
            </a:xfrm>
            <a:custGeom>
              <a:avLst/>
              <a:gdLst>
                <a:gd name="connsiteX0" fmla="*/ 478610 w 605522"/>
                <a:gd name="connsiteY0" fmla="*/ 64285 h 605310"/>
                <a:gd name="connsiteX1" fmla="*/ 531640 w 605522"/>
                <a:gd name="connsiteY1" fmla="*/ 117209 h 605310"/>
                <a:gd name="connsiteX2" fmla="*/ 478610 w 605522"/>
                <a:gd name="connsiteY2" fmla="*/ 170133 h 605310"/>
                <a:gd name="connsiteX3" fmla="*/ 425580 w 605522"/>
                <a:gd name="connsiteY3" fmla="*/ 117209 h 605310"/>
                <a:gd name="connsiteX4" fmla="*/ 478610 w 605522"/>
                <a:gd name="connsiteY4" fmla="*/ 64285 h 605310"/>
                <a:gd name="connsiteX5" fmla="*/ 244491 w 605522"/>
                <a:gd name="connsiteY5" fmla="*/ 6351 h 605310"/>
                <a:gd name="connsiteX6" fmla="*/ 236634 w 605522"/>
                <a:gd name="connsiteY6" fmla="*/ 37354 h 605310"/>
                <a:gd name="connsiteX7" fmla="*/ 236634 w 605522"/>
                <a:gd name="connsiteY7" fmla="*/ 85167 h 605310"/>
                <a:gd name="connsiteX8" fmla="*/ 74825 w 605522"/>
                <a:gd name="connsiteY8" fmla="*/ 302936 h 605310"/>
                <a:gd name="connsiteX9" fmla="*/ 302667 w 605522"/>
                <a:gd name="connsiteY9" fmla="*/ 530604 h 605310"/>
                <a:gd name="connsiteX10" fmla="*/ 530697 w 605522"/>
                <a:gd name="connsiteY10" fmla="*/ 302936 h 605310"/>
                <a:gd name="connsiteX11" fmla="*/ 568109 w 605522"/>
                <a:gd name="connsiteY11" fmla="*/ 265583 h 605310"/>
                <a:gd name="connsiteX12" fmla="*/ 605522 w 605522"/>
                <a:gd name="connsiteY12" fmla="*/ 302936 h 605310"/>
                <a:gd name="connsiteX13" fmla="*/ 302667 w 605522"/>
                <a:gd name="connsiteY13" fmla="*/ 605310 h 605310"/>
                <a:gd name="connsiteX14" fmla="*/ 0 w 605522"/>
                <a:gd name="connsiteY14" fmla="*/ 302936 h 605310"/>
                <a:gd name="connsiteX15" fmla="*/ 244491 w 605522"/>
                <a:gd name="connsiteY15" fmla="*/ 6351 h 605310"/>
                <a:gd name="connsiteX16" fmla="*/ 302667 w 605522"/>
                <a:gd name="connsiteY16" fmla="*/ 0 h 605310"/>
                <a:gd name="connsiteX17" fmla="*/ 340070 w 605522"/>
                <a:gd name="connsiteY17" fmla="*/ 37356 h 605310"/>
                <a:gd name="connsiteX18" fmla="*/ 340070 w 605522"/>
                <a:gd name="connsiteY18" fmla="*/ 248234 h 605310"/>
                <a:gd name="connsiteX19" fmla="*/ 369057 w 605522"/>
                <a:gd name="connsiteY19" fmla="*/ 302961 h 605310"/>
                <a:gd name="connsiteX20" fmla="*/ 302667 w 605522"/>
                <a:gd name="connsiteY20" fmla="*/ 369269 h 605310"/>
                <a:gd name="connsiteX21" fmla="*/ 236465 w 605522"/>
                <a:gd name="connsiteY21" fmla="*/ 302961 h 605310"/>
                <a:gd name="connsiteX22" fmla="*/ 265265 w 605522"/>
                <a:gd name="connsiteY22" fmla="*/ 248234 h 605310"/>
                <a:gd name="connsiteX23" fmla="*/ 265265 w 605522"/>
                <a:gd name="connsiteY23" fmla="*/ 37356 h 605310"/>
                <a:gd name="connsiteX24" fmla="*/ 302667 w 605522"/>
                <a:gd name="connsiteY24" fmla="*/ 0 h 60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5522" h="605310">
                  <a:moveTo>
                    <a:pt x="478610" y="64285"/>
                  </a:moveTo>
                  <a:cubicBezTo>
                    <a:pt x="507898" y="64285"/>
                    <a:pt x="531640" y="87980"/>
                    <a:pt x="531640" y="117209"/>
                  </a:cubicBezTo>
                  <a:cubicBezTo>
                    <a:pt x="531640" y="146438"/>
                    <a:pt x="507898" y="170133"/>
                    <a:pt x="478610" y="170133"/>
                  </a:cubicBezTo>
                  <a:cubicBezTo>
                    <a:pt x="449322" y="170133"/>
                    <a:pt x="425580" y="146438"/>
                    <a:pt x="425580" y="117209"/>
                  </a:cubicBezTo>
                  <a:cubicBezTo>
                    <a:pt x="425580" y="87980"/>
                    <a:pt x="449322" y="64285"/>
                    <a:pt x="478610" y="64285"/>
                  </a:cubicBezTo>
                  <a:close/>
                  <a:moveTo>
                    <a:pt x="244491" y="6351"/>
                  </a:moveTo>
                  <a:cubicBezTo>
                    <a:pt x="239440" y="15502"/>
                    <a:pt x="236634" y="26148"/>
                    <a:pt x="236634" y="37354"/>
                  </a:cubicBezTo>
                  <a:lnTo>
                    <a:pt x="236634" y="85167"/>
                  </a:lnTo>
                  <a:cubicBezTo>
                    <a:pt x="143103" y="113555"/>
                    <a:pt x="74825" y="200401"/>
                    <a:pt x="74825" y="302936"/>
                  </a:cubicBezTo>
                  <a:cubicBezTo>
                    <a:pt x="74825" y="428443"/>
                    <a:pt x="176961" y="530604"/>
                    <a:pt x="302667" y="530604"/>
                  </a:cubicBezTo>
                  <a:cubicBezTo>
                    <a:pt x="428374" y="530604"/>
                    <a:pt x="530697" y="428443"/>
                    <a:pt x="530697" y="302936"/>
                  </a:cubicBezTo>
                  <a:cubicBezTo>
                    <a:pt x="530697" y="282392"/>
                    <a:pt x="547533" y="265583"/>
                    <a:pt x="568109" y="265583"/>
                  </a:cubicBezTo>
                  <a:cubicBezTo>
                    <a:pt x="588686" y="265583"/>
                    <a:pt x="605522" y="282392"/>
                    <a:pt x="605522" y="302936"/>
                  </a:cubicBezTo>
                  <a:cubicBezTo>
                    <a:pt x="605522" y="469718"/>
                    <a:pt x="469714" y="605310"/>
                    <a:pt x="302667" y="605310"/>
                  </a:cubicBezTo>
                  <a:cubicBezTo>
                    <a:pt x="135808" y="605310"/>
                    <a:pt x="0" y="469718"/>
                    <a:pt x="0" y="302936"/>
                  </a:cubicBezTo>
                  <a:cubicBezTo>
                    <a:pt x="0" y="156138"/>
                    <a:pt x="105316" y="33619"/>
                    <a:pt x="244491" y="6351"/>
                  </a:cubicBezTo>
                  <a:close/>
                  <a:moveTo>
                    <a:pt x="302667" y="0"/>
                  </a:moveTo>
                  <a:cubicBezTo>
                    <a:pt x="323426" y="0"/>
                    <a:pt x="340070" y="16810"/>
                    <a:pt x="340070" y="37356"/>
                  </a:cubicBezTo>
                  <a:lnTo>
                    <a:pt x="340070" y="248234"/>
                  </a:lnTo>
                  <a:cubicBezTo>
                    <a:pt x="358397" y="260749"/>
                    <a:pt x="369057" y="281295"/>
                    <a:pt x="369057" y="302961"/>
                  </a:cubicBezTo>
                  <a:cubicBezTo>
                    <a:pt x="369057" y="339571"/>
                    <a:pt x="339322" y="369269"/>
                    <a:pt x="302667" y="369269"/>
                  </a:cubicBezTo>
                  <a:cubicBezTo>
                    <a:pt x="266013" y="369269"/>
                    <a:pt x="236465" y="339571"/>
                    <a:pt x="236465" y="302961"/>
                  </a:cubicBezTo>
                  <a:cubicBezTo>
                    <a:pt x="236465" y="280548"/>
                    <a:pt x="247686" y="260375"/>
                    <a:pt x="265265" y="248234"/>
                  </a:cubicBezTo>
                  <a:lnTo>
                    <a:pt x="265265" y="37356"/>
                  </a:lnTo>
                  <a:cubicBezTo>
                    <a:pt x="265265" y="16810"/>
                    <a:pt x="282096" y="0"/>
                    <a:pt x="302667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ïśľíďê"/>
            <p:cNvSpPr/>
            <p:nvPr/>
          </p:nvSpPr>
          <p:spPr>
            <a:xfrm>
              <a:off x="4584122" y="3710511"/>
              <a:ext cx="431388" cy="431238"/>
            </a:xfrm>
            <a:custGeom>
              <a:avLst/>
              <a:gdLst>
                <a:gd name="connsiteX0" fmla="*/ 478610 w 605522"/>
                <a:gd name="connsiteY0" fmla="*/ 64285 h 605310"/>
                <a:gd name="connsiteX1" fmla="*/ 531640 w 605522"/>
                <a:gd name="connsiteY1" fmla="*/ 117209 h 605310"/>
                <a:gd name="connsiteX2" fmla="*/ 478610 w 605522"/>
                <a:gd name="connsiteY2" fmla="*/ 170133 h 605310"/>
                <a:gd name="connsiteX3" fmla="*/ 425580 w 605522"/>
                <a:gd name="connsiteY3" fmla="*/ 117209 h 605310"/>
                <a:gd name="connsiteX4" fmla="*/ 478610 w 605522"/>
                <a:gd name="connsiteY4" fmla="*/ 64285 h 605310"/>
                <a:gd name="connsiteX5" fmla="*/ 244491 w 605522"/>
                <a:gd name="connsiteY5" fmla="*/ 6351 h 605310"/>
                <a:gd name="connsiteX6" fmla="*/ 236634 w 605522"/>
                <a:gd name="connsiteY6" fmla="*/ 37354 h 605310"/>
                <a:gd name="connsiteX7" fmla="*/ 236634 w 605522"/>
                <a:gd name="connsiteY7" fmla="*/ 85167 h 605310"/>
                <a:gd name="connsiteX8" fmla="*/ 74825 w 605522"/>
                <a:gd name="connsiteY8" fmla="*/ 302936 h 605310"/>
                <a:gd name="connsiteX9" fmla="*/ 302667 w 605522"/>
                <a:gd name="connsiteY9" fmla="*/ 530604 h 605310"/>
                <a:gd name="connsiteX10" fmla="*/ 530697 w 605522"/>
                <a:gd name="connsiteY10" fmla="*/ 302936 h 605310"/>
                <a:gd name="connsiteX11" fmla="*/ 568109 w 605522"/>
                <a:gd name="connsiteY11" fmla="*/ 265583 h 605310"/>
                <a:gd name="connsiteX12" fmla="*/ 605522 w 605522"/>
                <a:gd name="connsiteY12" fmla="*/ 302936 h 605310"/>
                <a:gd name="connsiteX13" fmla="*/ 302667 w 605522"/>
                <a:gd name="connsiteY13" fmla="*/ 605310 h 605310"/>
                <a:gd name="connsiteX14" fmla="*/ 0 w 605522"/>
                <a:gd name="connsiteY14" fmla="*/ 302936 h 605310"/>
                <a:gd name="connsiteX15" fmla="*/ 244491 w 605522"/>
                <a:gd name="connsiteY15" fmla="*/ 6351 h 605310"/>
                <a:gd name="connsiteX16" fmla="*/ 302667 w 605522"/>
                <a:gd name="connsiteY16" fmla="*/ 0 h 605310"/>
                <a:gd name="connsiteX17" fmla="*/ 340070 w 605522"/>
                <a:gd name="connsiteY17" fmla="*/ 37356 h 605310"/>
                <a:gd name="connsiteX18" fmla="*/ 340070 w 605522"/>
                <a:gd name="connsiteY18" fmla="*/ 248234 h 605310"/>
                <a:gd name="connsiteX19" fmla="*/ 369057 w 605522"/>
                <a:gd name="connsiteY19" fmla="*/ 302961 h 605310"/>
                <a:gd name="connsiteX20" fmla="*/ 302667 w 605522"/>
                <a:gd name="connsiteY20" fmla="*/ 369269 h 605310"/>
                <a:gd name="connsiteX21" fmla="*/ 236465 w 605522"/>
                <a:gd name="connsiteY21" fmla="*/ 302961 h 605310"/>
                <a:gd name="connsiteX22" fmla="*/ 265265 w 605522"/>
                <a:gd name="connsiteY22" fmla="*/ 248234 h 605310"/>
                <a:gd name="connsiteX23" fmla="*/ 265265 w 605522"/>
                <a:gd name="connsiteY23" fmla="*/ 37356 h 605310"/>
                <a:gd name="connsiteX24" fmla="*/ 302667 w 605522"/>
                <a:gd name="connsiteY24" fmla="*/ 0 h 60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5522" h="605310">
                  <a:moveTo>
                    <a:pt x="478610" y="64285"/>
                  </a:moveTo>
                  <a:cubicBezTo>
                    <a:pt x="507898" y="64285"/>
                    <a:pt x="531640" y="87980"/>
                    <a:pt x="531640" y="117209"/>
                  </a:cubicBezTo>
                  <a:cubicBezTo>
                    <a:pt x="531640" y="146438"/>
                    <a:pt x="507898" y="170133"/>
                    <a:pt x="478610" y="170133"/>
                  </a:cubicBezTo>
                  <a:cubicBezTo>
                    <a:pt x="449322" y="170133"/>
                    <a:pt x="425580" y="146438"/>
                    <a:pt x="425580" y="117209"/>
                  </a:cubicBezTo>
                  <a:cubicBezTo>
                    <a:pt x="425580" y="87980"/>
                    <a:pt x="449322" y="64285"/>
                    <a:pt x="478610" y="64285"/>
                  </a:cubicBezTo>
                  <a:close/>
                  <a:moveTo>
                    <a:pt x="244491" y="6351"/>
                  </a:moveTo>
                  <a:cubicBezTo>
                    <a:pt x="239440" y="15502"/>
                    <a:pt x="236634" y="26148"/>
                    <a:pt x="236634" y="37354"/>
                  </a:cubicBezTo>
                  <a:lnTo>
                    <a:pt x="236634" y="85167"/>
                  </a:lnTo>
                  <a:cubicBezTo>
                    <a:pt x="143103" y="113555"/>
                    <a:pt x="74825" y="200401"/>
                    <a:pt x="74825" y="302936"/>
                  </a:cubicBezTo>
                  <a:cubicBezTo>
                    <a:pt x="74825" y="428443"/>
                    <a:pt x="176961" y="530604"/>
                    <a:pt x="302667" y="530604"/>
                  </a:cubicBezTo>
                  <a:cubicBezTo>
                    <a:pt x="428374" y="530604"/>
                    <a:pt x="530697" y="428443"/>
                    <a:pt x="530697" y="302936"/>
                  </a:cubicBezTo>
                  <a:cubicBezTo>
                    <a:pt x="530697" y="282392"/>
                    <a:pt x="547533" y="265583"/>
                    <a:pt x="568109" y="265583"/>
                  </a:cubicBezTo>
                  <a:cubicBezTo>
                    <a:pt x="588686" y="265583"/>
                    <a:pt x="605522" y="282392"/>
                    <a:pt x="605522" y="302936"/>
                  </a:cubicBezTo>
                  <a:cubicBezTo>
                    <a:pt x="605522" y="469718"/>
                    <a:pt x="469714" y="605310"/>
                    <a:pt x="302667" y="605310"/>
                  </a:cubicBezTo>
                  <a:cubicBezTo>
                    <a:pt x="135808" y="605310"/>
                    <a:pt x="0" y="469718"/>
                    <a:pt x="0" y="302936"/>
                  </a:cubicBezTo>
                  <a:cubicBezTo>
                    <a:pt x="0" y="156138"/>
                    <a:pt x="105316" y="33619"/>
                    <a:pt x="244491" y="6351"/>
                  </a:cubicBezTo>
                  <a:close/>
                  <a:moveTo>
                    <a:pt x="302667" y="0"/>
                  </a:moveTo>
                  <a:cubicBezTo>
                    <a:pt x="323426" y="0"/>
                    <a:pt x="340070" y="16810"/>
                    <a:pt x="340070" y="37356"/>
                  </a:cubicBezTo>
                  <a:lnTo>
                    <a:pt x="340070" y="248234"/>
                  </a:lnTo>
                  <a:cubicBezTo>
                    <a:pt x="358397" y="260749"/>
                    <a:pt x="369057" y="281295"/>
                    <a:pt x="369057" y="302961"/>
                  </a:cubicBezTo>
                  <a:cubicBezTo>
                    <a:pt x="369057" y="339571"/>
                    <a:pt x="339322" y="369269"/>
                    <a:pt x="302667" y="369269"/>
                  </a:cubicBezTo>
                  <a:cubicBezTo>
                    <a:pt x="266013" y="369269"/>
                    <a:pt x="236465" y="339571"/>
                    <a:pt x="236465" y="302961"/>
                  </a:cubicBezTo>
                  <a:cubicBezTo>
                    <a:pt x="236465" y="280548"/>
                    <a:pt x="247686" y="260375"/>
                    <a:pt x="265265" y="248234"/>
                  </a:cubicBezTo>
                  <a:lnTo>
                    <a:pt x="265265" y="37356"/>
                  </a:lnTo>
                  <a:cubicBezTo>
                    <a:pt x="265265" y="16810"/>
                    <a:pt x="282096" y="0"/>
                    <a:pt x="30266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ïṡ1íḑé"/>
            <p:cNvSpPr/>
            <p:nvPr/>
          </p:nvSpPr>
          <p:spPr>
            <a:xfrm>
              <a:off x="6522539" y="3710511"/>
              <a:ext cx="431388" cy="431238"/>
            </a:xfrm>
            <a:custGeom>
              <a:avLst/>
              <a:gdLst>
                <a:gd name="connsiteX0" fmla="*/ 478610 w 605522"/>
                <a:gd name="connsiteY0" fmla="*/ 64285 h 605310"/>
                <a:gd name="connsiteX1" fmla="*/ 531640 w 605522"/>
                <a:gd name="connsiteY1" fmla="*/ 117209 h 605310"/>
                <a:gd name="connsiteX2" fmla="*/ 478610 w 605522"/>
                <a:gd name="connsiteY2" fmla="*/ 170133 h 605310"/>
                <a:gd name="connsiteX3" fmla="*/ 425580 w 605522"/>
                <a:gd name="connsiteY3" fmla="*/ 117209 h 605310"/>
                <a:gd name="connsiteX4" fmla="*/ 478610 w 605522"/>
                <a:gd name="connsiteY4" fmla="*/ 64285 h 605310"/>
                <a:gd name="connsiteX5" fmla="*/ 244491 w 605522"/>
                <a:gd name="connsiteY5" fmla="*/ 6351 h 605310"/>
                <a:gd name="connsiteX6" fmla="*/ 236634 w 605522"/>
                <a:gd name="connsiteY6" fmla="*/ 37354 h 605310"/>
                <a:gd name="connsiteX7" fmla="*/ 236634 w 605522"/>
                <a:gd name="connsiteY7" fmla="*/ 85167 h 605310"/>
                <a:gd name="connsiteX8" fmla="*/ 74825 w 605522"/>
                <a:gd name="connsiteY8" fmla="*/ 302936 h 605310"/>
                <a:gd name="connsiteX9" fmla="*/ 302667 w 605522"/>
                <a:gd name="connsiteY9" fmla="*/ 530604 h 605310"/>
                <a:gd name="connsiteX10" fmla="*/ 530697 w 605522"/>
                <a:gd name="connsiteY10" fmla="*/ 302936 h 605310"/>
                <a:gd name="connsiteX11" fmla="*/ 568109 w 605522"/>
                <a:gd name="connsiteY11" fmla="*/ 265583 h 605310"/>
                <a:gd name="connsiteX12" fmla="*/ 605522 w 605522"/>
                <a:gd name="connsiteY12" fmla="*/ 302936 h 605310"/>
                <a:gd name="connsiteX13" fmla="*/ 302667 w 605522"/>
                <a:gd name="connsiteY13" fmla="*/ 605310 h 605310"/>
                <a:gd name="connsiteX14" fmla="*/ 0 w 605522"/>
                <a:gd name="connsiteY14" fmla="*/ 302936 h 605310"/>
                <a:gd name="connsiteX15" fmla="*/ 244491 w 605522"/>
                <a:gd name="connsiteY15" fmla="*/ 6351 h 605310"/>
                <a:gd name="connsiteX16" fmla="*/ 302667 w 605522"/>
                <a:gd name="connsiteY16" fmla="*/ 0 h 605310"/>
                <a:gd name="connsiteX17" fmla="*/ 340070 w 605522"/>
                <a:gd name="connsiteY17" fmla="*/ 37356 h 605310"/>
                <a:gd name="connsiteX18" fmla="*/ 340070 w 605522"/>
                <a:gd name="connsiteY18" fmla="*/ 248234 h 605310"/>
                <a:gd name="connsiteX19" fmla="*/ 369057 w 605522"/>
                <a:gd name="connsiteY19" fmla="*/ 302961 h 605310"/>
                <a:gd name="connsiteX20" fmla="*/ 302667 w 605522"/>
                <a:gd name="connsiteY20" fmla="*/ 369269 h 605310"/>
                <a:gd name="connsiteX21" fmla="*/ 236465 w 605522"/>
                <a:gd name="connsiteY21" fmla="*/ 302961 h 605310"/>
                <a:gd name="connsiteX22" fmla="*/ 265265 w 605522"/>
                <a:gd name="connsiteY22" fmla="*/ 248234 h 605310"/>
                <a:gd name="connsiteX23" fmla="*/ 265265 w 605522"/>
                <a:gd name="connsiteY23" fmla="*/ 37356 h 605310"/>
                <a:gd name="connsiteX24" fmla="*/ 302667 w 605522"/>
                <a:gd name="connsiteY24" fmla="*/ 0 h 60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5522" h="605310">
                  <a:moveTo>
                    <a:pt x="478610" y="64285"/>
                  </a:moveTo>
                  <a:cubicBezTo>
                    <a:pt x="507898" y="64285"/>
                    <a:pt x="531640" y="87980"/>
                    <a:pt x="531640" y="117209"/>
                  </a:cubicBezTo>
                  <a:cubicBezTo>
                    <a:pt x="531640" y="146438"/>
                    <a:pt x="507898" y="170133"/>
                    <a:pt x="478610" y="170133"/>
                  </a:cubicBezTo>
                  <a:cubicBezTo>
                    <a:pt x="449322" y="170133"/>
                    <a:pt x="425580" y="146438"/>
                    <a:pt x="425580" y="117209"/>
                  </a:cubicBezTo>
                  <a:cubicBezTo>
                    <a:pt x="425580" y="87980"/>
                    <a:pt x="449322" y="64285"/>
                    <a:pt x="478610" y="64285"/>
                  </a:cubicBezTo>
                  <a:close/>
                  <a:moveTo>
                    <a:pt x="244491" y="6351"/>
                  </a:moveTo>
                  <a:cubicBezTo>
                    <a:pt x="239440" y="15502"/>
                    <a:pt x="236634" y="26148"/>
                    <a:pt x="236634" y="37354"/>
                  </a:cubicBezTo>
                  <a:lnTo>
                    <a:pt x="236634" y="85167"/>
                  </a:lnTo>
                  <a:cubicBezTo>
                    <a:pt x="143103" y="113555"/>
                    <a:pt x="74825" y="200401"/>
                    <a:pt x="74825" y="302936"/>
                  </a:cubicBezTo>
                  <a:cubicBezTo>
                    <a:pt x="74825" y="428443"/>
                    <a:pt x="176961" y="530604"/>
                    <a:pt x="302667" y="530604"/>
                  </a:cubicBezTo>
                  <a:cubicBezTo>
                    <a:pt x="428374" y="530604"/>
                    <a:pt x="530697" y="428443"/>
                    <a:pt x="530697" y="302936"/>
                  </a:cubicBezTo>
                  <a:cubicBezTo>
                    <a:pt x="530697" y="282392"/>
                    <a:pt x="547533" y="265583"/>
                    <a:pt x="568109" y="265583"/>
                  </a:cubicBezTo>
                  <a:cubicBezTo>
                    <a:pt x="588686" y="265583"/>
                    <a:pt x="605522" y="282392"/>
                    <a:pt x="605522" y="302936"/>
                  </a:cubicBezTo>
                  <a:cubicBezTo>
                    <a:pt x="605522" y="469718"/>
                    <a:pt x="469714" y="605310"/>
                    <a:pt x="302667" y="605310"/>
                  </a:cubicBezTo>
                  <a:cubicBezTo>
                    <a:pt x="135808" y="605310"/>
                    <a:pt x="0" y="469718"/>
                    <a:pt x="0" y="302936"/>
                  </a:cubicBezTo>
                  <a:cubicBezTo>
                    <a:pt x="0" y="156138"/>
                    <a:pt x="105316" y="33619"/>
                    <a:pt x="244491" y="6351"/>
                  </a:cubicBezTo>
                  <a:close/>
                  <a:moveTo>
                    <a:pt x="302667" y="0"/>
                  </a:moveTo>
                  <a:cubicBezTo>
                    <a:pt x="323426" y="0"/>
                    <a:pt x="340070" y="16810"/>
                    <a:pt x="340070" y="37356"/>
                  </a:cubicBezTo>
                  <a:lnTo>
                    <a:pt x="340070" y="248234"/>
                  </a:lnTo>
                  <a:cubicBezTo>
                    <a:pt x="358397" y="260749"/>
                    <a:pt x="369057" y="281295"/>
                    <a:pt x="369057" y="302961"/>
                  </a:cubicBezTo>
                  <a:cubicBezTo>
                    <a:pt x="369057" y="339571"/>
                    <a:pt x="339322" y="369269"/>
                    <a:pt x="302667" y="369269"/>
                  </a:cubicBezTo>
                  <a:cubicBezTo>
                    <a:pt x="266013" y="369269"/>
                    <a:pt x="236465" y="339571"/>
                    <a:pt x="236465" y="302961"/>
                  </a:cubicBezTo>
                  <a:cubicBezTo>
                    <a:pt x="236465" y="280548"/>
                    <a:pt x="247686" y="260375"/>
                    <a:pt x="265265" y="248234"/>
                  </a:cubicBezTo>
                  <a:lnTo>
                    <a:pt x="265265" y="37356"/>
                  </a:lnTo>
                  <a:cubicBezTo>
                    <a:pt x="265265" y="16810"/>
                    <a:pt x="282096" y="0"/>
                    <a:pt x="302667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îṩḷídé"/>
            <p:cNvSpPr/>
            <p:nvPr/>
          </p:nvSpPr>
          <p:spPr>
            <a:xfrm>
              <a:off x="8460956" y="3710511"/>
              <a:ext cx="431388" cy="431238"/>
            </a:xfrm>
            <a:custGeom>
              <a:avLst/>
              <a:gdLst>
                <a:gd name="connsiteX0" fmla="*/ 478610 w 605522"/>
                <a:gd name="connsiteY0" fmla="*/ 64285 h 605310"/>
                <a:gd name="connsiteX1" fmla="*/ 531640 w 605522"/>
                <a:gd name="connsiteY1" fmla="*/ 117209 h 605310"/>
                <a:gd name="connsiteX2" fmla="*/ 478610 w 605522"/>
                <a:gd name="connsiteY2" fmla="*/ 170133 h 605310"/>
                <a:gd name="connsiteX3" fmla="*/ 425580 w 605522"/>
                <a:gd name="connsiteY3" fmla="*/ 117209 h 605310"/>
                <a:gd name="connsiteX4" fmla="*/ 478610 w 605522"/>
                <a:gd name="connsiteY4" fmla="*/ 64285 h 605310"/>
                <a:gd name="connsiteX5" fmla="*/ 244491 w 605522"/>
                <a:gd name="connsiteY5" fmla="*/ 6351 h 605310"/>
                <a:gd name="connsiteX6" fmla="*/ 236634 w 605522"/>
                <a:gd name="connsiteY6" fmla="*/ 37354 h 605310"/>
                <a:gd name="connsiteX7" fmla="*/ 236634 w 605522"/>
                <a:gd name="connsiteY7" fmla="*/ 85167 h 605310"/>
                <a:gd name="connsiteX8" fmla="*/ 74825 w 605522"/>
                <a:gd name="connsiteY8" fmla="*/ 302936 h 605310"/>
                <a:gd name="connsiteX9" fmla="*/ 302667 w 605522"/>
                <a:gd name="connsiteY9" fmla="*/ 530604 h 605310"/>
                <a:gd name="connsiteX10" fmla="*/ 530697 w 605522"/>
                <a:gd name="connsiteY10" fmla="*/ 302936 h 605310"/>
                <a:gd name="connsiteX11" fmla="*/ 568109 w 605522"/>
                <a:gd name="connsiteY11" fmla="*/ 265583 h 605310"/>
                <a:gd name="connsiteX12" fmla="*/ 605522 w 605522"/>
                <a:gd name="connsiteY12" fmla="*/ 302936 h 605310"/>
                <a:gd name="connsiteX13" fmla="*/ 302667 w 605522"/>
                <a:gd name="connsiteY13" fmla="*/ 605310 h 605310"/>
                <a:gd name="connsiteX14" fmla="*/ 0 w 605522"/>
                <a:gd name="connsiteY14" fmla="*/ 302936 h 605310"/>
                <a:gd name="connsiteX15" fmla="*/ 244491 w 605522"/>
                <a:gd name="connsiteY15" fmla="*/ 6351 h 605310"/>
                <a:gd name="connsiteX16" fmla="*/ 302667 w 605522"/>
                <a:gd name="connsiteY16" fmla="*/ 0 h 605310"/>
                <a:gd name="connsiteX17" fmla="*/ 340070 w 605522"/>
                <a:gd name="connsiteY17" fmla="*/ 37356 h 605310"/>
                <a:gd name="connsiteX18" fmla="*/ 340070 w 605522"/>
                <a:gd name="connsiteY18" fmla="*/ 248234 h 605310"/>
                <a:gd name="connsiteX19" fmla="*/ 369057 w 605522"/>
                <a:gd name="connsiteY19" fmla="*/ 302961 h 605310"/>
                <a:gd name="connsiteX20" fmla="*/ 302667 w 605522"/>
                <a:gd name="connsiteY20" fmla="*/ 369269 h 605310"/>
                <a:gd name="connsiteX21" fmla="*/ 236465 w 605522"/>
                <a:gd name="connsiteY21" fmla="*/ 302961 h 605310"/>
                <a:gd name="connsiteX22" fmla="*/ 265265 w 605522"/>
                <a:gd name="connsiteY22" fmla="*/ 248234 h 605310"/>
                <a:gd name="connsiteX23" fmla="*/ 265265 w 605522"/>
                <a:gd name="connsiteY23" fmla="*/ 37356 h 605310"/>
                <a:gd name="connsiteX24" fmla="*/ 302667 w 605522"/>
                <a:gd name="connsiteY24" fmla="*/ 0 h 60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5522" h="605310">
                  <a:moveTo>
                    <a:pt x="478610" y="64285"/>
                  </a:moveTo>
                  <a:cubicBezTo>
                    <a:pt x="507898" y="64285"/>
                    <a:pt x="531640" y="87980"/>
                    <a:pt x="531640" y="117209"/>
                  </a:cubicBezTo>
                  <a:cubicBezTo>
                    <a:pt x="531640" y="146438"/>
                    <a:pt x="507898" y="170133"/>
                    <a:pt x="478610" y="170133"/>
                  </a:cubicBezTo>
                  <a:cubicBezTo>
                    <a:pt x="449322" y="170133"/>
                    <a:pt x="425580" y="146438"/>
                    <a:pt x="425580" y="117209"/>
                  </a:cubicBezTo>
                  <a:cubicBezTo>
                    <a:pt x="425580" y="87980"/>
                    <a:pt x="449322" y="64285"/>
                    <a:pt x="478610" y="64285"/>
                  </a:cubicBezTo>
                  <a:close/>
                  <a:moveTo>
                    <a:pt x="244491" y="6351"/>
                  </a:moveTo>
                  <a:cubicBezTo>
                    <a:pt x="239440" y="15502"/>
                    <a:pt x="236634" y="26148"/>
                    <a:pt x="236634" y="37354"/>
                  </a:cubicBezTo>
                  <a:lnTo>
                    <a:pt x="236634" y="85167"/>
                  </a:lnTo>
                  <a:cubicBezTo>
                    <a:pt x="143103" y="113555"/>
                    <a:pt x="74825" y="200401"/>
                    <a:pt x="74825" y="302936"/>
                  </a:cubicBezTo>
                  <a:cubicBezTo>
                    <a:pt x="74825" y="428443"/>
                    <a:pt x="176961" y="530604"/>
                    <a:pt x="302667" y="530604"/>
                  </a:cubicBezTo>
                  <a:cubicBezTo>
                    <a:pt x="428374" y="530604"/>
                    <a:pt x="530697" y="428443"/>
                    <a:pt x="530697" y="302936"/>
                  </a:cubicBezTo>
                  <a:cubicBezTo>
                    <a:pt x="530697" y="282392"/>
                    <a:pt x="547533" y="265583"/>
                    <a:pt x="568109" y="265583"/>
                  </a:cubicBezTo>
                  <a:cubicBezTo>
                    <a:pt x="588686" y="265583"/>
                    <a:pt x="605522" y="282392"/>
                    <a:pt x="605522" y="302936"/>
                  </a:cubicBezTo>
                  <a:cubicBezTo>
                    <a:pt x="605522" y="469718"/>
                    <a:pt x="469714" y="605310"/>
                    <a:pt x="302667" y="605310"/>
                  </a:cubicBezTo>
                  <a:cubicBezTo>
                    <a:pt x="135808" y="605310"/>
                    <a:pt x="0" y="469718"/>
                    <a:pt x="0" y="302936"/>
                  </a:cubicBezTo>
                  <a:cubicBezTo>
                    <a:pt x="0" y="156138"/>
                    <a:pt x="105316" y="33619"/>
                    <a:pt x="244491" y="6351"/>
                  </a:cubicBezTo>
                  <a:close/>
                  <a:moveTo>
                    <a:pt x="302667" y="0"/>
                  </a:moveTo>
                  <a:cubicBezTo>
                    <a:pt x="323426" y="0"/>
                    <a:pt x="340070" y="16810"/>
                    <a:pt x="340070" y="37356"/>
                  </a:cubicBezTo>
                  <a:lnTo>
                    <a:pt x="340070" y="248234"/>
                  </a:lnTo>
                  <a:cubicBezTo>
                    <a:pt x="358397" y="260749"/>
                    <a:pt x="369057" y="281295"/>
                    <a:pt x="369057" y="302961"/>
                  </a:cubicBezTo>
                  <a:cubicBezTo>
                    <a:pt x="369057" y="339571"/>
                    <a:pt x="339322" y="369269"/>
                    <a:pt x="302667" y="369269"/>
                  </a:cubicBezTo>
                  <a:cubicBezTo>
                    <a:pt x="266013" y="369269"/>
                    <a:pt x="236465" y="339571"/>
                    <a:pt x="236465" y="302961"/>
                  </a:cubicBezTo>
                  <a:cubicBezTo>
                    <a:pt x="236465" y="280548"/>
                    <a:pt x="247686" y="260375"/>
                    <a:pt x="265265" y="248234"/>
                  </a:cubicBezTo>
                  <a:lnTo>
                    <a:pt x="265265" y="37356"/>
                  </a:lnTo>
                  <a:cubicBezTo>
                    <a:pt x="265265" y="16810"/>
                    <a:pt x="282096" y="0"/>
                    <a:pt x="30266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ïṣḻíďé"/>
          <p:cNvGrpSpPr/>
          <p:nvPr/>
        </p:nvGrpSpPr>
        <p:grpSpPr>
          <a:xfrm>
            <a:off x="872065" y="4477221"/>
            <a:ext cx="3095323" cy="1542578"/>
            <a:chOff x="1559383" y="4419164"/>
            <a:chExt cx="2552819" cy="1272217"/>
          </a:xfrm>
        </p:grpSpPr>
        <p:sp>
          <p:nvSpPr>
            <p:cNvPr id="15" name="îṩḷiḓè"/>
            <p:cNvSpPr txBox="1"/>
            <p:nvPr/>
          </p:nvSpPr>
          <p:spPr>
            <a:xfrm>
              <a:off x="1559383" y="4419164"/>
              <a:ext cx="2552819" cy="4205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  <a:endParaRPr lang="id-ID" sz="1600" b="1" dirty="0">
                <a:cs typeface="+mn-ea"/>
                <a:sym typeface="+mn-lt"/>
              </a:endParaRPr>
            </a:p>
          </p:txBody>
        </p:sp>
        <p:sp>
          <p:nvSpPr>
            <p:cNvPr id="16" name="iŝľíḓê"/>
            <p:cNvSpPr/>
            <p:nvPr/>
          </p:nvSpPr>
          <p:spPr bwMode="auto">
            <a:xfrm>
              <a:off x="1559383" y="4839692"/>
              <a:ext cx="2552819" cy="85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content, content to match the title. 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6" name="ïṩľïḍê"/>
          <p:cNvGrpSpPr/>
          <p:nvPr/>
        </p:nvGrpSpPr>
        <p:grpSpPr>
          <a:xfrm>
            <a:off x="3224014" y="1041107"/>
            <a:ext cx="3095323" cy="1542578"/>
            <a:chOff x="3543181" y="1585282"/>
            <a:chExt cx="2552819" cy="1272217"/>
          </a:xfrm>
        </p:grpSpPr>
        <p:sp>
          <p:nvSpPr>
            <p:cNvPr id="13" name="iŝļîďé"/>
            <p:cNvSpPr txBox="1"/>
            <p:nvPr/>
          </p:nvSpPr>
          <p:spPr>
            <a:xfrm>
              <a:off x="3543181" y="1585282"/>
              <a:ext cx="2552819" cy="4205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  <a:endParaRPr lang="id-ID" sz="1600" b="1" dirty="0">
                <a:cs typeface="+mn-ea"/>
                <a:sym typeface="+mn-lt"/>
              </a:endParaRPr>
            </a:p>
          </p:txBody>
        </p:sp>
        <p:sp>
          <p:nvSpPr>
            <p:cNvPr id="14" name="íṩḷïḑe"/>
            <p:cNvSpPr/>
            <p:nvPr/>
          </p:nvSpPr>
          <p:spPr bwMode="auto">
            <a:xfrm>
              <a:off x="3543181" y="2005810"/>
              <a:ext cx="2552819" cy="85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content, content to match the title. 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7" name="iṡļíḑè"/>
          <p:cNvGrpSpPr/>
          <p:nvPr/>
        </p:nvGrpSpPr>
        <p:grpSpPr>
          <a:xfrm>
            <a:off x="7927911" y="990601"/>
            <a:ext cx="3095323" cy="1542578"/>
            <a:chOff x="7378581" y="1543628"/>
            <a:chExt cx="2552819" cy="1272217"/>
          </a:xfrm>
        </p:grpSpPr>
        <p:sp>
          <p:nvSpPr>
            <p:cNvPr id="11" name="í$ľíḍè"/>
            <p:cNvSpPr txBox="1"/>
            <p:nvPr/>
          </p:nvSpPr>
          <p:spPr>
            <a:xfrm>
              <a:off x="7378581" y="1543628"/>
              <a:ext cx="2552819" cy="4205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  <a:endParaRPr lang="id-ID" sz="1600" b="1" dirty="0">
                <a:cs typeface="+mn-ea"/>
                <a:sym typeface="+mn-lt"/>
              </a:endParaRPr>
            </a:p>
          </p:txBody>
        </p:sp>
        <p:sp>
          <p:nvSpPr>
            <p:cNvPr id="12" name="iş1idé"/>
            <p:cNvSpPr/>
            <p:nvPr/>
          </p:nvSpPr>
          <p:spPr bwMode="auto">
            <a:xfrm>
              <a:off x="7378581" y="1964156"/>
              <a:ext cx="2552819" cy="85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content, content to match the title. 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8" name="íṥ1îďé"/>
          <p:cNvGrpSpPr/>
          <p:nvPr/>
        </p:nvGrpSpPr>
        <p:grpSpPr>
          <a:xfrm>
            <a:off x="5575963" y="4477221"/>
            <a:ext cx="3095323" cy="1542578"/>
            <a:chOff x="5526981" y="4419164"/>
            <a:chExt cx="2552819" cy="1272217"/>
          </a:xfrm>
        </p:grpSpPr>
        <p:sp>
          <p:nvSpPr>
            <p:cNvPr id="9" name="îṩlîḍè"/>
            <p:cNvSpPr txBox="1"/>
            <p:nvPr/>
          </p:nvSpPr>
          <p:spPr>
            <a:xfrm>
              <a:off x="5526981" y="4419164"/>
              <a:ext cx="2552819" cy="4205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  <a:endParaRPr lang="id-ID" sz="1600" b="1" dirty="0">
                <a:cs typeface="+mn-ea"/>
                <a:sym typeface="+mn-lt"/>
              </a:endParaRPr>
            </a:p>
          </p:txBody>
        </p:sp>
        <p:sp>
          <p:nvSpPr>
            <p:cNvPr id="10" name="îslíḓe"/>
            <p:cNvSpPr/>
            <p:nvPr/>
          </p:nvSpPr>
          <p:spPr bwMode="auto">
            <a:xfrm>
              <a:off x="5526981" y="4839692"/>
              <a:ext cx="2552819" cy="85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content, content to match the title. 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26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2" y="-2"/>
            <a:ext cx="12192000" cy="6858000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0">
                <a:schemeClr val="bg1"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03051" y="1992228"/>
            <a:ext cx="750770" cy="75077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38180" y="2200179"/>
            <a:ext cx="2915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solidFill>
                  <a:schemeClr val="accent1"/>
                </a:solidFill>
                <a:cs typeface="+mn-ea"/>
                <a:sym typeface="+mn-lt"/>
              </a:rPr>
              <a:t>PART 03</a:t>
            </a:r>
            <a:endParaRPr lang="zh-CN" altLang="en-US" sz="4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85134" y="3239127"/>
            <a:ext cx="4621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7605" y="419986"/>
            <a:ext cx="2241328" cy="446286"/>
            <a:chOff x="800257" y="466208"/>
            <a:chExt cx="2241328" cy="446286"/>
          </a:xfrm>
        </p:grpSpPr>
        <p:sp>
          <p:nvSpPr>
            <p:cNvPr id="15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86040" y="504685"/>
              <a:ext cx="165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LOGO HERE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97605" y="6284125"/>
            <a:ext cx="1432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cs typeface="+mn-ea"/>
                <a:sym typeface="+mn-lt"/>
              </a:rPr>
              <a:t>BUSINESS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076426" y="458463"/>
            <a:ext cx="1608644" cy="250256"/>
            <a:chOff x="3407344" y="413887"/>
            <a:chExt cx="1608644" cy="250256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3407344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746941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86538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426135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765732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/>
          <p:cNvSpPr/>
          <p:nvPr/>
        </p:nvSpPr>
        <p:spPr>
          <a:xfrm>
            <a:off x="6955439" y="2136381"/>
            <a:ext cx="3292704" cy="3345204"/>
          </a:xfrm>
          <a:prstGeom prst="roundRect">
            <a:avLst>
              <a:gd name="adj" fmla="val 6445"/>
            </a:avLst>
          </a:prstGeom>
          <a:blipFill>
            <a:blip r:embed="rId4"/>
            <a:stretch>
              <a:fillRect t="-37550" b="-37267"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6871" y="2291668"/>
            <a:ext cx="411665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26778" y="3504306"/>
            <a:ext cx="3302590" cy="617733"/>
            <a:chOff x="1326778" y="3504306"/>
            <a:chExt cx="3302590" cy="617733"/>
          </a:xfrm>
        </p:grpSpPr>
        <p:sp>
          <p:nvSpPr>
            <p:cNvPr id="6" name="文本框 5"/>
            <p:cNvSpPr txBox="1"/>
            <p:nvPr/>
          </p:nvSpPr>
          <p:spPr>
            <a:xfrm>
              <a:off x="1928568" y="3504306"/>
              <a:ext cx="2700800" cy="6177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spAutoFit/>
            </a:bodyPr>
            <a:lstStyle/>
            <a:p>
              <a:pPr marR="0" lvl="0" indent="0" defTabSz="9137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200">
                  <a:cs typeface="+mn-ea"/>
                  <a:sym typeface="+mn-lt"/>
                </a:rPr>
                <a:t>Click here to add content, content to match the title. Add </a:t>
              </a:r>
              <a:r>
                <a:rPr lang="en-US" altLang="zh-CN" sz="1200" dirty="0">
                  <a:cs typeface="+mn-ea"/>
                  <a:sym typeface="+mn-lt"/>
                </a:rPr>
                <a:t>title text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326778" y="3592877"/>
              <a:ext cx="320857" cy="320856"/>
              <a:chOff x="3866383" y="2794007"/>
              <a:chExt cx="444222" cy="444220"/>
            </a:xfrm>
          </p:grpSpPr>
          <p:sp>
            <p:nvSpPr>
              <p:cNvPr id="12" name="圆角矩形 7"/>
              <p:cNvSpPr/>
              <p:nvPr/>
            </p:nvSpPr>
            <p:spPr>
              <a:xfrm>
                <a:off x="3866383" y="2794007"/>
                <a:ext cx="444222" cy="444220"/>
              </a:xfrm>
              <a:prstGeom prst="roundRect">
                <a:avLst/>
              </a:prstGeom>
              <a:solidFill>
                <a:schemeClr val="accent3"/>
              </a:solidFill>
              <a:ln w="12700" cap="rnd">
                <a:noFill/>
                <a:prstDash val="solid"/>
                <a:round/>
              </a:ln>
              <a:effectLst>
                <a:outerShdw blurRad="254000" dist="127000" algn="ctr" rotWithShape="0">
                  <a:schemeClr val="accent3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任意多边形 8"/>
              <p:cNvSpPr/>
              <p:nvPr/>
            </p:nvSpPr>
            <p:spPr bwMode="auto">
              <a:xfrm>
                <a:off x="3985714" y="2939032"/>
                <a:ext cx="205561" cy="154170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326778" y="4708164"/>
            <a:ext cx="3302590" cy="617733"/>
            <a:chOff x="1326778" y="4708164"/>
            <a:chExt cx="3302590" cy="617733"/>
          </a:xfrm>
        </p:grpSpPr>
        <p:grpSp>
          <p:nvGrpSpPr>
            <p:cNvPr id="8" name="组合 7"/>
            <p:cNvGrpSpPr/>
            <p:nvPr/>
          </p:nvGrpSpPr>
          <p:grpSpPr>
            <a:xfrm>
              <a:off x="1326778" y="4786973"/>
              <a:ext cx="320857" cy="320856"/>
              <a:chOff x="4669386" y="2794007"/>
              <a:chExt cx="444222" cy="444220"/>
            </a:xfrm>
          </p:grpSpPr>
          <p:sp>
            <p:nvSpPr>
              <p:cNvPr id="10" name="圆角矩形 10"/>
              <p:cNvSpPr/>
              <p:nvPr/>
            </p:nvSpPr>
            <p:spPr>
              <a:xfrm>
                <a:off x="4669386" y="2794007"/>
                <a:ext cx="444222" cy="444220"/>
              </a:xfrm>
              <a:prstGeom prst="roundRect">
                <a:avLst/>
              </a:pr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outerShdw blurRad="254000" dist="127000" algn="ctr" rotWithShape="0">
                  <a:schemeClr val="accent2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任意多边形 11"/>
              <p:cNvSpPr/>
              <p:nvPr/>
            </p:nvSpPr>
            <p:spPr bwMode="auto">
              <a:xfrm>
                <a:off x="4788717" y="2930551"/>
                <a:ext cx="205561" cy="171132"/>
              </a:xfrm>
              <a:custGeom>
                <a:avLst/>
                <a:gdLst>
                  <a:gd name="connsiteX0" fmla="*/ 483573 w 526297"/>
                  <a:gd name="connsiteY0" fmla="*/ 133971 h 438150"/>
                  <a:gd name="connsiteX1" fmla="*/ 527674 w 526297"/>
                  <a:gd name="connsiteY1" fmla="*/ 178072 h 438150"/>
                  <a:gd name="connsiteX2" fmla="*/ 527579 w 526297"/>
                  <a:gd name="connsiteY2" fmla="*/ 181501 h 438150"/>
                  <a:gd name="connsiteX3" fmla="*/ 514244 w 526297"/>
                  <a:gd name="connsiteY3" fmla="*/ 355237 h 438150"/>
                  <a:gd name="connsiteX4" fmla="*/ 485764 w 526297"/>
                  <a:gd name="connsiteY4" fmla="*/ 381621 h 438150"/>
                  <a:gd name="connsiteX5" fmla="*/ 454998 w 526297"/>
                  <a:gd name="connsiteY5" fmla="*/ 381621 h 438150"/>
                  <a:gd name="connsiteX6" fmla="*/ 454998 w 526297"/>
                  <a:gd name="connsiteY6" fmla="*/ 438771 h 438150"/>
                  <a:gd name="connsiteX7" fmla="*/ 435948 w 526297"/>
                  <a:gd name="connsiteY7" fmla="*/ 438771 h 438150"/>
                  <a:gd name="connsiteX8" fmla="*/ 435948 w 526297"/>
                  <a:gd name="connsiteY8" fmla="*/ 381621 h 438150"/>
                  <a:gd name="connsiteX9" fmla="*/ 93048 w 526297"/>
                  <a:gd name="connsiteY9" fmla="*/ 381621 h 438150"/>
                  <a:gd name="connsiteX10" fmla="*/ 93048 w 526297"/>
                  <a:gd name="connsiteY10" fmla="*/ 438771 h 438150"/>
                  <a:gd name="connsiteX11" fmla="*/ 73998 w 526297"/>
                  <a:gd name="connsiteY11" fmla="*/ 438771 h 438150"/>
                  <a:gd name="connsiteX12" fmla="*/ 73998 w 526297"/>
                  <a:gd name="connsiteY12" fmla="*/ 381621 h 438150"/>
                  <a:gd name="connsiteX13" fmla="*/ 43328 w 526297"/>
                  <a:gd name="connsiteY13" fmla="*/ 381621 h 438150"/>
                  <a:gd name="connsiteX14" fmla="*/ 14848 w 526297"/>
                  <a:gd name="connsiteY14" fmla="*/ 355237 h 438150"/>
                  <a:gd name="connsiteX15" fmla="*/ 1513 w 526297"/>
                  <a:gd name="connsiteY15" fmla="*/ 181501 h 438150"/>
                  <a:gd name="connsiteX16" fmla="*/ 42089 w 526297"/>
                  <a:gd name="connsiteY16" fmla="*/ 134162 h 438150"/>
                  <a:gd name="connsiteX17" fmla="*/ 45518 w 526297"/>
                  <a:gd name="connsiteY17" fmla="*/ 134066 h 438150"/>
                  <a:gd name="connsiteX18" fmla="*/ 101906 w 526297"/>
                  <a:gd name="connsiteY18" fmla="*/ 180834 h 438150"/>
                  <a:gd name="connsiteX19" fmla="*/ 121623 w 526297"/>
                  <a:gd name="connsiteY19" fmla="*/ 286371 h 438150"/>
                  <a:gd name="connsiteX20" fmla="*/ 407373 w 526297"/>
                  <a:gd name="connsiteY20" fmla="*/ 286371 h 438150"/>
                  <a:gd name="connsiteX21" fmla="*/ 427185 w 526297"/>
                  <a:gd name="connsiteY21" fmla="*/ 180739 h 438150"/>
                  <a:gd name="connsiteX22" fmla="*/ 483573 w 526297"/>
                  <a:gd name="connsiteY22" fmla="*/ 133971 h 438150"/>
                  <a:gd name="connsiteX23" fmla="*/ 416898 w 526297"/>
                  <a:gd name="connsiteY23" fmla="*/ 621 h 438150"/>
                  <a:gd name="connsiteX24" fmla="*/ 483573 w 526297"/>
                  <a:gd name="connsiteY24" fmla="*/ 67296 h 438150"/>
                  <a:gd name="connsiteX25" fmla="*/ 483573 w 526297"/>
                  <a:gd name="connsiteY25" fmla="*/ 115397 h 438150"/>
                  <a:gd name="connsiteX26" fmla="*/ 476429 w 526297"/>
                  <a:gd name="connsiteY26" fmla="*/ 114921 h 438150"/>
                  <a:gd name="connsiteX27" fmla="*/ 412040 w 526297"/>
                  <a:gd name="connsiteY27" fmla="*/ 166451 h 438150"/>
                  <a:gd name="connsiteX28" fmla="*/ 411564 w 526297"/>
                  <a:gd name="connsiteY28" fmla="*/ 168737 h 438150"/>
                  <a:gd name="connsiteX29" fmla="*/ 393086 w 526297"/>
                  <a:gd name="connsiteY29" fmla="*/ 267321 h 438150"/>
                  <a:gd name="connsiteX30" fmla="*/ 135911 w 526297"/>
                  <a:gd name="connsiteY30" fmla="*/ 267321 h 438150"/>
                  <a:gd name="connsiteX31" fmla="*/ 117432 w 526297"/>
                  <a:gd name="connsiteY31" fmla="*/ 168737 h 438150"/>
                  <a:gd name="connsiteX32" fmla="*/ 52567 w 526297"/>
                  <a:gd name="connsiteY32" fmla="*/ 114921 h 438150"/>
                  <a:gd name="connsiteX33" fmla="*/ 54948 w 526297"/>
                  <a:gd name="connsiteY33" fmla="*/ 67296 h 438150"/>
                  <a:gd name="connsiteX34" fmla="*/ 121623 w 526297"/>
                  <a:gd name="connsiteY34" fmla="*/ 621 h 438150"/>
                  <a:gd name="connsiteX35" fmla="*/ 416898 w 526297"/>
                  <a:gd name="connsiteY35" fmla="*/ 62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928568" y="4708164"/>
              <a:ext cx="2700800" cy="6177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spAutoFit/>
            </a:bodyPr>
            <a:lstStyle/>
            <a:p>
              <a:pPr marR="0" lvl="0" indent="0" defTabSz="9137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200">
                  <a:cs typeface="+mn-ea"/>
                  <a:sym typeface="+mn-lt"/>
                </a:rPr>
                <a:t>Click here to add content, content to match the title. Add </a:t>
              </a:r>
              <a:r>
                <a:rPr lang="en-US" altLang="zh-CN" sz="1200" dirty="0"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17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32520" y="1587125"/>
            <a:ext cx="2716819" cy="3995801"/>
          </a:xfrm>
          <a:prstGeom prst="rect">
            <a:avLst/>
          </a:prstGeom>
          <a:blipFill>
            <a:blip r:embed="rId3"/>
            <a:stretch>
              <a:fillRect l="-60589" r="-60026"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597479" y="1943670"/>
            <a:ext cx="4750572" cy="3454525"/>
            <a:chOff x="5597479" y="1943670"/>
            <a:chExt cx="4750572" cy="3454525"/>
          </a:xfrm>
        </p:grpSpPr>
        <p:grpSp>
          <p:nvGrpSpPr>
            <p:cNvPr id="8" name="组合 7"/>
            <p:cNvGrpSpPr/>
            <p:nvPr/>
          </p:nvGrpSpPr>
          <p:grpSpPr>
            <a:xfrm>
              <a:off x="6416944" y="3343570"/>
              <a:ext cx="3496236" cy="635897"/>
              <a:chOff x="6502030" y="2465594"/>
              <a:chExt cx="3496236" cy="635897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6502030" y="2465594"/>
                <a:ext cx="349623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/>
              <a:p>
                <a:pPr>
                  <a:buSzPct val="25000"/>
                </a:pPr>
                <a:r>
                  <a:rPr lang="en-US" altLang="zh-CN" sz="1600" b="1" dirty="0">
                    <a:cs typeface="+mn-ea"/>
                    <a:sym typeface="+mn-lt"/>
                  </a:rPr>
                  <a:t>Text here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502030" y="2760757"/>
                <a:ext cx="3496236" cy="340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spAutoFit/>
              </a:bodyPr>
              <a:lstStyle/>
              <a:p>
                <a:pPr marR="0" lvl="0" indent="0" defTabSz="913765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lang="en-US" altLang="zh-CN" sz="1200"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416944" y="4762298"/>
              <a:ext cx="3496236" cy="635897"/>
              <a:chOff x="6502030" y="2465594"/>
              <a:chExt cx="3496236" cy="635897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6502030" y="2465594"/>
                <a:ext cx="349623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/>
              <a:p>
                <a:pPr>
                  <a:buSzPct val="25000"/>
                </a:pPr>
                <a:r>
                  <a:rPr lang="en-US" altLang="zh-CN" sz="1600" b="1" dirty="0">
                    <a:cs typeface="+mn-ea"/>
                    <a:sym typeface="+mn-lt"/>
                  </a:rPr>
                  <a:t>Text here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502030" y="2760757"/>
                <a:ext cx="3496236" cy="340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spAutoFit/>
              </a:bodyPr>
              <a:lstStyle/>
              <a:p>
                <a:pPr marR="0" lvl="0" indent="0" defTabSz="913765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lang="en-US" altLang="zh-CN" sz="1200"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735265" y="4846864"/>
              <a:ext cx="410200" cy="410198"/>
              <a:chOff x="6096000" y="5172728"/>
              <a:chExt cx="410200" cy="41019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6096000" y="5172728"/>
                <a:ext cx="410200" cy="410198"/>
              </a:xfrm>
              <a:prstGeom prst="rect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任意多边形 31"/>
              <p:cNvSpPr/>
              <p:nvPr/>
            </p:nvSpPr>
            <p:spPr>
              <a:xfrm>
                <a:off x="6212100" y="5311077"/>
                <a:ext cx="178001" cy="133500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735265" y="3450354"/>
              <a:ext cx="410200" cy="410198"/>
              <a:chOff x="7041197" y="5172728"/>
              <a:chExt cx="410200" cy="41019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7041197" y="5172728"/>
                <a:ext cx="410200" cy="41019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任意多边形 33"/>
              <p:cNvSpPr/>
              <p:nvPr/>
            </p:nvSpPr>
            <p:spPr>
              <a:xfrm>
                <a:off x="7165104" y="5295176"/>
                <a:ext cx="162386" cy="178001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5597479" y="1943670"/>
              <a:ext cx="47505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750744" y="2662282"/>
              <a:ext cx="29515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26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805609" y="3883233"/>
            <a:ext cx="2735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05610" y="4786230"/>
            <a:ext cx="27358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05609" y="1327098"/>
            <a:ext cx="2591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lang="en-US" altLang="zh-CN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05609" y="4313006"/>
            <a:ext cx="9284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321,4K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07597" y="1315473"/>
            <a:ext cx="6797242" cy="4227054"/>
            <a:chOff x="707597" y="1315473"/>
            <a:chExt cx="6797242" cy="4227054"/>
          </a:xfrm>
        </p:grpSpPr>
        <p:grpSp>
          <p:nvGrpSpPr>
            <p:cNvPr id="4" name="组合 3"/>
            <p:cNvGrpSpPr/>
            <p:nvPr/>
          </p:nvGrpSpPr>
          <p:grpSpPr>
            <a:xfrm>
              <a:off x="707597" y="1315473"/>
              <a:ext cx="6797242" cy="4227054"/>
              <a:chOff x="1566305" y="2376243"/>
              <a:chExt cx="5872720" cy="3652114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1566305" y="2376243"/>
                <a:ext cx="5872720" cy="365211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aphicFrame>
            <p:nvGraphicFramePr>
              <p:cNvPr id="14" name="图表 13"/>
              <p:cNvGraphicFramePr/>
              <p:nvPr/>
            </p:nvGraphicFramePr>
            <p:xfrm>
              <a:off x="2026232" y="2712283"/>
              <a:ext cx="4952866" cy="298003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9" name="文本框 8"/>
            <p:cNvSpPr txBox="1"/>
            <p:nvPr/>
          </p:nvSpPr>
          <p:spPr>
            <a:xfrm>
              <a:off x="2286000" y="1461422"/>
              <a:ext cx="16705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chemeClr val="accent1"/>
                  </a:solidFill>
                  <a:cs typeface="+mn-ea"/>
                  <a:sym typeface="+mn-lt"/>
                </a:rPr>
                <a:t>50,000K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956526" y="1487230"/>
              <a:ext cx="193843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iŝ1ídé"/>
            <p:cNvSpPr txBox="1"/>
            <p:nvPr/>
          </p:nvSpPr>
          <p:spPr>
            <a:xfrm>
              <a:off x="2410910" y="1957834"/>
              <a:ext cx="34840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marL="0" marR="0" lvl="0" indent="0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720152" y="2438762"/>
              <a:ext cx="121814" cy="121814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17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66965" y="1739595"/>
            <a:ext cx="5071437" cy="3506231"/>
            <a:chOff x="6266965" y="1739596"/>
            <a:chExt cx="5071437" cy="3506231"/>
          </a:xfrm>
        </p:grpSpPr>
        <p:sp>
          <p:nvSpPr>
            <p:cNvPr id="21" name="矩形: 圆角 20"/>
            <p:cNvSpPr/>
            <p:nvPr/>
          </p:nvSpPr>
          <p:spPr>
            <a:xfrm>
              <a:off x="6266965" y="1739596"/>
              <a:ext cx="5071437" cy="3506231"/>
            </a:xfrm>
            <a:prstGeom prst="roundRect">
              <a:avLst>
                <a:gd name="adj" fmla="val 5505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aphicFrame>
          <p:nvGraphicFramePr>
            <p:cNvPr id="22" name="图表 21"/>
            <p:cNvGraphicFramePr/>
            <p:nvPr/>
          </p:nvGraphicFramePr>
          <p:xfrm>
            <a:off x="6590986" y="1940312"/>
            <a:ext cx="4466684" cy="31557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7" name="组合 6"/>
          <p:cNvGrpSpPr/>
          <p:nvPr/>
        </p:nvGrpSpPr>
        <p:grpSpPr>
          <a:xfrm>
            <a:off x="1506527" y="1784967"/>
            <a:ext cx="4093660" cy="3460862"/>
            <a:chOff x="1506527" y="1784968"/>
            <a:chExt cx="4093660" cy="3460862"/>
          </a:xfrm>
        </p:grpSpPr>
        <p:sp>
          <p:nvSpPr>
            <p:cNvPr id="9" name="iŝ1ídé"/>
            <p:cNvSpPr txBox="1"/>
            <p:nvPr/>
          </p:nvSpPr>
          <p:spPr>
            <a:xfrm>
              <a:off x="1506527" y="1784968"/>
              <a:ext cx="24058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marL="0" marR="0" lvl="0" indent="0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ïSlíďê"/>
            <p:cNvSpPr txBox="1"/>
            <p:nvPr/>
          </p:nvSpPr>
          <p:spPr>
            <a:xfrm>
              <a:off x="1506528" y="2931237"/>
              <a:ext cx="395921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spAutoFit/>
            </a:bodyPr>
            <a:lstStyle/>
            <a:p>
              <a:pPr defTabSz="913765">
                <a:buSzPct val="25000"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altLang="zh-CN" sz="1400" dirty="0"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607414" y="4304372"/>
              <a:ext cx="3668752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1521856" y="4491601"/>
              <a:ext cx="1210763" cy="754229"/>
              <a:chOff x="1486763" y="4491601"/>
              <a:chExt cx="1210763" cy="754229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486763" y="4491601"/>
                <a:ext cx="854993" cy="46166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buSzPct val="25000"/>
                </a:pPr>
                <a:r>
                  <a:rPr lang="en-US" altLang="zh-CN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cs typeface="+mn-ea"/>
                    <a:sym typeface="+mn-lt"/>
                  </a:rPr>
                  <a:t>15%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486763" y="4938053"/>
                <a:ext cx="1210763" cy="307777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buSzPct val="25000"/>
                </a:pPr>
                <a:r>
                  <a:rPr lang="en-US" altLang="zh-CN" sz="140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Text here.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955639" y="4484034"/>
              <a:ext cx="1210763" cy="754229"/>
              <a:chOff x="2965152" y="4484034"/>
              <a:chExt cx="1210763" cy="754229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2965152" y="4484034"/>
                <a:ext cx="854993" cy="46166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buSzPct val="25000"/>
                </a:pPr>
                <a:r>
                  <a:rPr lang="en-US" altLang="zh-CN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cs typeface="+mn-ea"/>
                    <a:sym typeface="+mn-lt"/>
                  </a:rPr>
                  <a:t>45+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965152" y="4930486"/>
                <a:ext cx="1210763" cy="307777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buSzPct val="25000"/>
                </a:pPr>
                <a:r>
                  <a:rPr lang="en-US" altLang="zh-CN" sz="140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Text here.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389424" y="4476467"/>
              <a:ext cx="1210763" cy="754229"/>
              <a:chOff x="4354331" y="4476467"/>
              <a:chExt cx="1210763" cy="754229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4354331" y="4476467"/>
                <a:ext cx="1065159" cy="46166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buSzPct val="25000"/>
                </a:pPr>
                <a:r>
                  <a:rPr lang="en-US" altLang="zh-CN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cs typeface="+mn-ea"/>
                    <a:sym typeface="+mn-lt"/>
                  </a:rPr>
                  <a:t>2500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354331" y="4922919"/>
                <a:ext cx="1210763" cy="307777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buSzPct val="25000"/>
                </a:pPr>
                <a:r>
                  <a:rPr lang="en-US" altLang="zh-CN" sz="140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Text here.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24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2" y="-2"/>
            <a:ext cx="12192000" cy="6858000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0">
                <a:schemeClr val="bg1"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03051" y="1992228"/>
            <a:ext cx="750770" cy="75077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38180" y="2200179"/>
            <a:ext cx="2915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solidFill>
                  <a:schemeClr val="accent1"/>
                </a:solidFill>
                <a:cs typeface="+mn-ea"/>
                <a:sym typeface="+mn-lt"/>
              </a:rPr>
              <a:t>PART 04</a:t>
            </a:r>
            <a:endParaRPr lang="zh-CN" altLang="en-US" sz="4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85134" y="3239127"/>
            <a:ext cx="4621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7605" y="419986"/>
            <a:ext cx="2241328" cy="446286"/>
            <a:chOff x="800257" y="466208"/>
            <a:chExt cx="2241328" cy="446286"/>
          </a:xfrm>
        </p:grpSpPr>
        <p:sp>
          <p:nvSpPr>
            <p:cNvPr id="15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86040" y="504685"/>
              <a:ext cx="165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LOGO HERE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97605" y="6284125"/>
            <a:ext cx="1432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cs typeface="+mn-ea"/>
                <a:sym typeface="+mn-lt"/>
              </a:rPr>
              <a:t>BUSINESS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56269" y="6284124"/>
            <a:ext cx="182880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076426" y="458463"/>
            <a:ext cx="1608644" cy="250256"/>
            <a:chOff x="3407344" y="413887"/>
            <a:chExt cx="1608644" cy="250256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3407344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746941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86538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426135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765732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216135" y="3827295"/>
            <a:ext cx="2727853" cy="1818568"/>
            <a:chOff x="3355447" y="3959865"/>
            <a:chExt cx="2727853" cy="1818568"/>
          </a:xfrm>
        </p:grpSpPr>
        <p:graphicFrame>
          <p:nvGraphicFramePr>
            <p:cNvPr id="25" name="图表 24"/>
            <p:cNvGraphicFramePr/>
            <p:nvPr/>
          </p:nvGraphicFramePr>
          <p:xfrm>
            <a:off x="3355447" y="3959865"/>
            <a:ext cx="2727853" cy="18185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文本框 25"/>
            <p:cNvSpPr txBox="1"/>
            <p:nvPr/>
          </p:nvSpPr>
          <p:spPr>
            <a:xfrm>
              <a:off x="4329227" y="4684483"/>
              <a:ext cx="780293" cy="369332"/>
            </a:xfrm>
            <a:prstGeom prst="rect">
              <a:avLst/>
            </a:prstGeom>
            <a:noFill/>
          </p:spPr>
          <p:txBody>
            <a:bodyPr wrap="square" anchor="b" anchorCtr="0">
              <a:sp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8282" y="3827295"/>
            <a:ext cx="2727853" cy="1818568"/>
            <a:chOff x="627594" y="3959865"/>
            <a:chExt cx="2727853" cy="1818568"/>
          </a:xfrm>
        </p:grpSpPr>
        <p:graphicFrame>
          <p:nvGraphicFramePr>
            <p:cNvPr id="23" name="图表 22"/>
            <p:cNvGraphicFramePr/>
            <p:nvPr/>
          </p:nvGraphicFramePr>
          <p:xfrm>
            <a:off x="627594" y="3959865"/>
            <a:ext cx="2727853" cy="18185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文本框 23"/>
            <p:cNvSpPr txBox="1"/>
            <p:nvPr/>
          </p:nvSpPr>
          <p:spPr>
            <a:xfrm>
              <a:off x="1601374" y="4684483"/>
              <a:ext cx="780293" cy="369332"/>
            </a:xfrm>
            <a:prstGeom prst="rect">
              <a:avLst/>
            </a:prstGeom>
            <a:noFill/>
          </p:spPr>
          <p:txBody>
            <a:bodyPr wrap="square" anchor="b" anchorCtr="0">
              <a:sp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55%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43988" y="3827295"/>
            <a:ext cx="2727853" cy="1818568"/>
            <a:chOff x="6083300" y="3959865"/>
            <a:chExt cx="2727853" cy="1818568"/>
          </a:xfrm>
        </p:grpSpPr>
        <p:graphicFrame>
          <p:nvGraphicFramePr>
            <p:cNvPr id="21" name="图表 20"/>
            <p:cNvGraphicFramePr/>
            <p:nvPr/>
          </p:nvGraphicFramePr>
          <p:xfrm>
            <a:off x="6083300" y="3959865"/>
            <a:ext cx="2727853" cy="18185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文本框 21"/>
            <p:cNvSpPr txBox="1"/>
            <p:nvPr/>
          </p:nvSpPr>
          <p:spPr>
            <a:xfrm>
              <a:off x="7057080" y="4684483"/>
              <a:ext cx="780293" cy="369332"/>
            </a:xfrm>
            <a:prstGeom prst="rect">
              <a:avLst/>
            </a:prstGeom>
            <a:noFill/>
          </p:spPr>
          <p:txBody>
            <a:bodyPr wrap="square" anchor="b" anchorCtr="0">
              <a:sp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20%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71841" y="3827295"/>
            <a:ext cx="2727853" cy="1818568"/>
            <a:chOff x="8811153" y="3959865"/>
            <a:chExt cx="2727853" cy="1818568"/>
          </a:xfrm>
        </p:grpSpPr>
        <p:graphicFrame>
          <p:nvGraphicFramePr>
            <p:cNvPr id="19" name="图表 18"/>
            <p:cNvGraphicFramePr/>
            <p:nvPr/>
          </p:nvGraphicFramePr>
          <p:xfrm>
            <a:off x="8811153" y="3959865"/>
            <a:ext cx="2727853" cy="18185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0" name="文本框 19"/>
            <p:cNvSpPr txBox="1"/>
            <p:nvPr/>
          </p:nvSpPr>
          <p:spPr>
            <a:xfrm>
              <a:off x="9784933" y="4684483"/>
              <a:ext cx="780293" cy="369332"/>
            </a:xfrm>
            <a:prstGeom prst="rect">
              <a:avLst/>
            </a:prstGeom>
            <a:noFill/>
          </p:spPr>
          <p:txBody>
            <a:bodyPr wrap="square" anchor="b" anchorCtr="0">
              <a:sp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10%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07685" y="1435448"/>
            <a:ext cx="9776629" cy="806263"/>
            <a:chOff x="1346997" y="1568018"/>
            <a:chExt cx="9776629" cy="806263"/>
          </a:xfrm>
        </p:grpSpPr>
        <p:sp>
          <p:nvSpPr>
            <p:cNvPr id="12" name="iŝ1ídé"/>
            <p:cNvSpPr txBox="1"/>
            <p:nvPr/>
          </p:nvSpPr>
          <p:spPr>
            <a:xfrm>
              <a:off x="1346997" y="1709919"/>
              <a:ext cx="47024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marL="0" marR="0" lvl="0" indent="0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695669" y="1568018"/>
              <a:ext cx="2015907" cy="806263"/>
              <a:chOff x="6416893" y="1568018"/>
              <a:chExt cx="2015907" cy="806263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416893" y="1568018"/>
                <a:ext cx="1442002" cy="36933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buSzPct val="25000"/>
                </a:pPr>
                <a:r>
                  <a:rPr lang="en-US" altLang="zh-CN" sz="1800" dirty="0">
                    <a:solidFill>
                      <a:schemeClr val="accent5">
                        <a:lumMod val="75000"/>
                      </a:schemeClr>
                    </a:solidFill>
                    <a:effectLst/>
                    <a:cs typeface="+mn-ea"/>
                    <a:sym typeface="+mn-lt"/>
                  </a:rPr>
                  <a:t>1280K</a:t>
                </a:r>
              </a:p>
            </p:txBody>
          </p:sp>
          <p:sp>
            <p:nvSpPr>
              <p:cNvPr id="18" name="ïSlíďê"/>
              <p:cNvSpPr txBox="1"/>
              <p:nvPr/>
            </p:nvSpPr>
            <p:spPr>
              <a:xfrm>
                <a:off x="6416893" y="1912616"/>
                <a:ext cx="201590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spAutoFit/>
              </a:bodyPr>
              <a:lstStyle/>
              <a:p>
                <a:pPr defTabSz="913765">
                  <a:buSzPct val="25000"/>
                  <a:defRPr/>
                </a:pP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9107719" y="1568018"/>
              <a:ext cx="2015907" cy="806263"/>
              <a:chOff x="8985058" y="1568018"/>
              <a:chExt cx="2015907" cy="806263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8985058" y="1568018"/>
                <a:ext cx="1442002" cy="36933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>
                  <a:buSzPct val="25000"/>
                </a:pPr>
                <a:r>
                  <a:rPr lang="en-US" altLang="zh-CN" sz="1800" dirty="0">
                    <a:solidFill>
                      <a:schemeClr val="accent5">
                        <a:lumMod val="75000"/>
                      </a:schemeClr>
                    </a:solidFill>
                    <a:effectLst/>
                    <a:cs typeface="+mn-ea"/>
                    <a:sym typeface="+mn-lt"/>
                  </a:rPr>
                  <a:t>5160K</a:t>
                </a:r>
              </a:p>
            </p:txBody>
          </p:sp>
          <p:sp>
            <p:nvSpPr>
              <p:cNvPr id="16" name="ïSlíďê"/>
              <p:cNvSpPr txBox="1"/>
              <p:nvPr/>
            </p:nvSpPr>
            <p:spPr>
              <a:xfrm>
                <a:off x="8985058" y="1912616"/>
                <a:ext cx="201590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spAutoFit/>
              </a:bodyPr>
              <a:lstStyle/>
              <a:p>
                <a:pPr defTabSz="913765">
                  <a:buSzPct val="25000"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28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-212259" y="-582409"/>
            <a:ext cx="2037542" cy="203754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308236" y="3247015"/>
            <a:ext cx="2418238" cy="2456666"/>
            <a:chOff x="770997" y="2421731"/>
            <a:chExt cx="2418238" cy="2456666"/>
          </a:xfrm>
        </p:grpSpPr>
        <p:sp>
          <p:nvSpPr>
            <p:cNvPr id="29" name="矩形 28"/>
            <p:cNvSpPr/>
            <p:nvPr/>
          </p:nvSpPr>
          <p:spPr>
            <a:xfrm>
              <a:off x="1035899" y="2421731"/>
              <a:ext cx="60505" cy="1480795"/>
            </a:xfrm>
            <a:prstGeom prst="rect">
              <a:avLst/>
            </a:pr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232350" y="4000177"/>
              <a:ext cx="1863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kumimoji="0" sz="1400" b="1" i="0" u="none" strike="noStrike" cap="none" spc="0" normalizeH="0" baseline="0">
                  <a:ln>
                    <a:noFill/>
                  </a:ln>
                  <a:solidFill>
                    <a:schemeClr val="tx1">
                      <a:alpha val="60000"/>
                    </a:schemeClr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altLang="zh-CN" sz="20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70997" y="3981441"/>
              <a:ext cx="58541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kumimoji="0" sz="2800" b="1" i="0" u="none" strike="noStrike" cap="none" spc="0" normalizeH="0" baseline="0">
                  <a:ln>
                    <a:noFill/>
                  </a:ln>
                  <a:solidFill>
                    <a:schemeClr val="tx1">
                      <a:alpha val="60000"/>
                    </a:schemeClr>
                  </a:solidFill>
                  <a:effectLst/>
                  <a:uLnTx/>
                  <a:uFillTx/>
                </a:defRPr>
              </a:lvl1pPr>
            </a:lstStyle>
            <a:p>
              <a:r>
                <a:rPr lang="en-GB" sz="2400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58838" y="4260664"/>
              <a:ext cx="1930397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kumimoji="0" sz="100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</a:lstStyle>
            <a:p>
              <a:r>
                <a:rPr lang="en-US" altLang="zh-CN" sz="1200" dirty="0">
                  <a:cs typeface="+mn-ea"/>
                  <a:sym typeface="+mn-lt"/>
                </a:rPr>
                <a:t>Theme  color makes PPT more convenient to change.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86881" y="2040767"/>
            <a:ext cx="2418238" cy="2457527"/>
            <a:chOff x="2349642" y="1215483"/>
            <a:chExt cx="2418238" cy="2457527"/>
          </a:xfrm>
        </p:grpSpPr>
        <p:sp>
          <p:nvSpPr>
            <p:cNvPr id="27" name="矩形 26"/>
            <p:cNvSpPr/>
            <p:nvPr/>
          </p:nvSpPr>
          <p:spPr>
            <a:xfrm>
              <a:off x="2618261" y="1215483"/>
              <a:ext cx="60505" cy="1480795"/>
            </a:xfrm>
            <a:prstGeom prst="rect">
              <a:avLst/>
            </a:pr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810995" y="2794790"/>
              <a:ext cx="1863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kumimoji="0" sz="1400" b="1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49642" y="2745277"/>
              <a:ext cx="58541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91376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GB" sz="2400" dirty="0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837483" y="3055277"/>
              <a:ext cx="1930397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kumimoji="0" sz="100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</a:lstStyle>
            <a:p>
              <a:r>
                <a:rPr lang="en-US" altLang="zh-CN" sz="1200" dirty="0">
                  <a:cs typeface="+mn-ea"/>
                  <a:sym typeface="+mn-lt"/>
                </a:rPr>
                <a:t>Theme  color makes PPT more convenient to change.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433092" y="3247015"/>
            <a:ext cx="2418238" cy="2456666"/>
            <a:chOff x="4895853" y="2421731"/>
            <a:chExt cx="2418238" cy="2456666"/>
          </a:xfrm>
        </p:grpSpPr>
        <p:sp>
          <p:nvSpPr>
            <p:cNvPr id="25" name="矩形 24"/>
            <p:cNvSpPr/>
            <p:nvPr/>
          </p:nvSpPr>
          <p:spPr>
            <a:xfrm>
              <a:off x="5160755" y="2421731"/>
              <a:ext cx="60505" cy="1480795"/>
            </a:xfrm>
            <a:prstGeom prst="rect">
              <a:avLst/>
            </a:pr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57206" y="4000177"/>
              <a:ext cx="1863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kumimoji="0" sz="1400" b="1" i="0" u="none" strike="noStrike" cap="none" spc="0" normalizeH="0" baseline="0">
                  <a:ln>
                    <a:noFill/>
                  </a:ln>
                  <a:solidFill>
                    <a:schemeClr val="tx1">
                      <a:alpha val="60000"/>
                    </a:schemeClr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altLang="zh-CN" sz="20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895853" y="3981441"/>
              <a:ext cx="58541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kumimoji="0" sz="2800" b="1" i="0" u="none" strike="noStrike" cap="none" spc="0" normalizeH="0" baseline="0">
                  <a:ln>
                    <a:noFill/>
                  </a:ln>
                  <a:solidFill>
                    <a:schemeClr val="tx1">
                      <a:alpha val="60000"/>
                    </a:schemeClr>
                  </a:solidFill>
                  <a:effectLst/>
                  <a:uLnTx/>
                  <a:uFillTx/>
                </a:defRPr>
              </a:lvl1pPr>
            </a:lstStyle>
            <a:p>
              <a:r>
                <a:rPr lang="en-GB" sz="2400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83694" y="4260664"/>
              <a:ext cx="1930397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kumimoji="0" sz="100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</a:lstStyle>
            <a:p>
              <a:r>
                <a:rPr lang="en-US" altLang="zh-CN" sz="1200" dirty="0">
                  <a:cs typeface="+mn-ea"/>
                  <a:sym typeface="+mn-lt"/>
                </a:rPr>
                <a:t>Theme  color makes PPT more convenient to change.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011737" y="2040767"/>
            <a:ext cx="2418238" cy="2457527"/>
            <a:chOff x="6474498" y="1215483"/>
            <a:chExt cx="2418238" cy="2457527"/>
          </a:xfrm>
        </p:grpSpPr>
        <p:sp>
          <p:nvSpPr>
            <p:cNvPr id="23" name="矩形 22"/>
            <p:cNvSpPr/>
            <p:nvPr/>
          </p:nvSpPr>
          <p:spPr>
            <a:xfrm>
              <a:off x="6743117" y="1215483"/>
              <a:ext cx="60505" cy="1480795"/>
            </a:xfrm>
            <a:prstGeom prst="rect">
              <a:avLst/>
            </a:pr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935851" y="2794790"/>
              <a:ext cx="1863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kumimoji="0" sz="1400" b="1" i="0" u="none" strike="noStrike" cap="none" spc="0" normalizeH="0" baseline="0">
                  <a:ln>
                    <a:noFill/>
                  </a:ln>
                  <a:solidFill>
                    <a:schemeClr val="tx1">
                      <a:alpha val="60000"/>
                    </a:schemeClr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altLang="zh-CN" sz="20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74498" y="2776054"/>
              <a:ext cx="58541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kumimoji="0" sz="2800" b="1" i="0" u="none" strike="noStrike" cap="none" spc="0" normalizeH="0" baseline="0">
                  <a:ln>
                    <a:noFill/>
                  </a:ln>
                  <a:solidFill>
                    <a:schemeClr val="tx1">
                      <a:alpha val="60000"/>
                    </a:schemeClr>
                  </a:solidFill>
                  <a:effectLst/>
                  <a:uLnTx/>
                  <a:uFillTx/>
                </a:defRPr>
              </a:lvl1pPr>
            </a:lstStyle>
            <a:p>
              <a:r>
                <a:rPr lang="en-GB" sz="2400" dirty="0">
                  <a:solidFill>
                    <a:schemeClr val="tx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962339" y="3055277"/>
              <a:ext cx="1930397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kumimoji="0" sz="100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</a:lstStyle>
            <a:p>
              <a:r>
                <a:rPr lang="en-US" altLang="zh-CN" sz="1200" dirty="0">
                  <a:cs typeface="+mn-ea"/>
                  <a:sym typeface="+mn-lt"/>
                </a:rPr>
                <a:t>Theme  color makes PPT more convenient to change.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24515" y="604885"/>
            <a:ext cx="3876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http://www.freeppt7.com/hangye/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1047846" y="1193724"/>
          <a:ext cx="6357647" cy="447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îš1ïdé"/>
          <p:cNvSpPr/>
          <p:nvPr/>
        </p:nvSpPr>
        <p:spPr>
          <a:xfrm>
            <a:off x="6866068" y="1692187"/>
            <a:ext cx="4278087" cy="577081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>
              <a:buSzPct val="25000"/>
            </a:pPr>
            <a:r>
              <a:rPr lang="en-US" altLang="zh-CN" sz="3200" b="1" dirty="0">
                <a:cs typeface="+mn-ea"/>
                <a:sym typeface="+mn-lt"/>
              </a:rPr>
              <a:t>Add title text</a:t>
            </a:r>
            <a:endParaRPr lang="en-US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66068" y="3889070"/>
            <a:ext cx="4066723" cy="1717893"/>
            <a:chOff x="6866068" y="3889070"/>
            <a:chExt cx="4066723" cy="1717893"/>
          </a:xfrm>
        </p:grpSpPr>
        <p:sp>
          <p:nvSpPr>
            <p:cNvPr id="6" name="文本框 5"/>
            <p:cNvSpPr txBox="1"/>
            <p:nvPr/>
          </p:nvSpPr>
          <p:spPr>
            <a:xfrm>
              <a:off x="6866068" y="4868299"/>
              <a:ext cx="406672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l"/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，</a:t>
              </a:r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，</a:t>
              </a:r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grpSp>
          <p:nvGrpSpPr>
            <p:cNvPr id="7" name="组合 6"/>
            <p:cNvGrpSpPr>
              <a:grpSpLocks noChangeAspect="1"/>
            </p:cNvGrpSpPr>
            <p:nvPr/>
          </p:nvGrpSpPr>
          <p:grpSpPr>
            <a:xfrm>
              <a:off x="7003284" y="3889070"/>
              <a:ext cx="540002" cy="540000"/>
              <a:chOff x="9056304" y="1930888"/>
              <a:chExt cx="876463" cy="876459"/>
            </a:xfrm>
          </p:grpSpPr>
          <p:sp>
            <p:nvSpPr>
              <p:cNvPr id="15" name="ïŝlíḑé"/>
              <p:cNvSpPr/>
              <p:nvPr/>
            </p:nvSpPr>
            <p:spPr>
              <a:xfrm>
                <a:off x="9056304" y="1930888"/>
                <a:ext cx="876463" cy="8764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išlíde"/>
              <p:cNvSpPr/>
              <p:nvPr/>
            </p:nvSpPr>
            <p:spPr>
              <a:xfrm>
                <a:off x="9304372" y="2217585"/>
                <a:ext cx="380330" cy="316629"/>
              </a:xfrm>
              <a:custGeom>
                <a:avLst/>
                <a:gdLst>
                  <a:gd name="connsiteX0" fmla="*/ 483573 w 526297"/>
                  <a:gd name="connsiteY0" fmla="*/ 133971 h 438150"/>
                  <a:gd name="connsiteX1" fmla="*/ 527674 w 526297"/>
                  <a:gd name="connsiteY1" fmla="*/ 178072 h 438150"/>
                  <a:gd name="connsiteX2" fmla="*/ 527579 w 526297"/>
                  <a:gd name="connsiteY2" fmla="*/ 181501 h 438150"/>
                  <a:gd name="connsiteX3" fmla="*/ 514244 w 526297"/>
                  <a:gd name="connsiteY3" fmla="*/ 355237 h 438150"/>
                  <a:gd name="connsiteX4" fmla="*/ 485764 w 526297"/>
                  <a:gd name="connsiteY4" fmla="*/ 381621 h 438150"/>
                  <a:gd name="connsiteX5" fmla="*/ 454998 w 526297"/>
                  <a:gd name="connsiteY5" fmla="*/ 381621 h 438150"/>
                  <a:gd name="connsiteX6" fmla="*/ 454998 w 526297"/>
                  <a:gd name="connsiteY6" fmla="*/ 438771 h 438150"/>
                  <a:gd name="connsiteX7" fmla="*/ 435948 w 526297"/>
                  <a:gd name="connsiteY7" fmla="*/ 438771 h 438150"/>
                  <a:gd name="connsiteX8" fmla="*/ 435948 w 526297"/>
                  <a:gd name="connsiteY8" fmla="*/ 381621 h 438150"/>
                  <a:gd name="connsiteX9" fmla="*/ 93048 w 526297"/>
                  <a:gd name="connsiteY9" fmla="*/ 381621 h 438150"/>
                  <a:gd name="connsiteX10" fmla="*/ 93048 w 526297"/>
                  <a:gd name="connsiteY10" fmla="*/ 438771 h 438150"/>
                  <a:gd name="connsiteX11" fmla="*/ 73998 w 526297"/>
                  <a:gd name="connsiteY11" fmla="*/ 438771 h 438150"/>
                  <a:gd name="connsiteX12" fmla="*/ 73998 w 526297"/>
                  <a:gd name="connsiteY12" fmla="*/ 381621 h 438150"/>
                  <a:gd name="connsiteX13" fmla="*/ 43328 w 526297"/>
                  <a:gd name="connsiteY13" fmla="*/ 381621 h 438150"/>
                  <a:gd name="connsiteX14" fmla="*/ 14848 w 526297"/>
                  <a:gd name="connsiteY14" fmla="*/ 355237 h 438150"/>
                  <a:gd name="connsiteX15" fmla="*/ 1513 w 526297"/>
                  <a:gd name="connsiteY15" fmla="*/ 181501 h 438150"/>
                  <a:gd name="connsiteX16" fmla="*/ 42089 w 526297"/>
                  <a:gd name="connsiteY16" fmla="*/ 134162 h 438150"/>
                  <a:gd name="connsiteX17" fmla="*/ 45518 w 526297"/>
                  <a:gd name="connsiteY17" fmla="*/ 134066 h 438150"/>
                  <a:gd name="connsiteX18" fmla="*/ 101906 w 526297"/>
                  <a:gd name="connsiteY18" fmla="*/ 180834 h 438150"/>
                  <a:gd name="connsiteX19" fmla="*/ 121623 w 526297"/>
                  <a:gd name="connsiteY19" fmla="*/ 286371 h 438150"/>
                  <a:gd name="connsiteX20" fmla="*/ 407373 w 526297"/>
                  <a:gd name="connsiteY20" fmla="*/ 286371 h 438150"/>
                  <a:gd name="connsiteX21" fmla="*/ 427185 w 526297"/>
                  <a:gd name="connsiteY21" fmla="*/ 180739 h 438150"/>
                  <a:gd name="connsiteX22" fmla="*/ 483573 w 526297"/>
                  <a:gd name="connsiteY22" fmla="*/ 133971 h 438150"/>
                  <a:gd name="connsiteX23" fmla="*/ 416898 w 526297"/>
                  <a:gd name="connsiteY23" fmla="*/ 621 h 438150"/>
                  <a:gd name="connsiteX24" fmla="*/ 483573 w 526297"/>
                  <a:gd name="connsiteY24" fmla="*/ 67296 h 438150"/>
                  <a:gd name="connsiteX25" fmla="*/ 483573 w 526297"/>
                  <a:gd name="connsiteY25" fmla="*/ 115397 h 438150"/>
                  <a:gd name="connsiteX26" fmla="*/ 476429 w 526297"/>
                  <a:gd name="connsiteY26" fmla="*/ 114921 h 438150"/>
                  <a:gd name="connsiteX27" fmla="*/ 412040 w 526297"/>
                  <a:gd name="connsiteY27" fmla="*/ 166451 h 438150"/>
                  <a:gd name="connsiteX28" fmla="*/ 411564 w 526297"/>
                  <a:gd name="connsiteY28" fmla="*/ 168737 h 438150"/>
                  <a:gd name="connsiteX29" fmla="*/ 393086 w 526297"/>
                  <a:gd name="connsiteY29" fmla="*/ 267321 h 438150"/>
                  <a:gd name="connsiteX30" fmla="*/ 135911 w 526297"/>
                  <a:gd name="connsiteY30" fmla="*/ 267321 h 438150"/>
                  <a:gd name="connsiteX31" fmla="*/ 117432 w 526297"/>
                  <a:gd name="connsiteY31" fmla="*/ 168737 h 438150"/>
                  <a:gd name="connsiteX32" fmla="*/ 52567 w 526297"/>
                  <a:gd name="connsiteY32" fmla="*/ 114921 h 438150"/>
                  <a:gd name="connsiteX33" fmla="*/ 54948 w 526297"/>
                  <a:gd name="connsiteY33" fmla="*/ 67296 h 438150"/>
                  <a:gd name="connsiteX34" fmla="*/ 121623 w 526297"/>
                  <a:gd name="connsiteY34" fmla="*/ 621 h 438150"/>
                  <a:gd name="connsiteX35" fmla="*/ 416898 w 526297"/>
                  <a:gd name="connsiteY35" fmla="*/ 62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>
              <a:grpSpLocks noChangeAspect="1"/>
            </p:cNvGrpSpPr>
            <p:nvPr/>
          </p:nvGrpSpPr>
          <p:grpSpPr>
            <a:xfrm>
              <a:off x="8861392" y="3889070"/>
              <a:ext cx="545860" cy="540000"/>
              <a:chOff x="10479015" y="4530811"/>
              <a:chExt cx="885971" cy="876459"/>
            </a:xfrm>
          </p:grpSpPr>
          <p:sp>
            <p:nvSpPr>
              <p:cNvPr id="13" name="ïŝlíḑé"/>
              <p:cNvSpPr/>
              <p:nvPr/>
            </p:nvSpPr>
            <p:spPr>
              <a:xfrm>
                <a:off x="10479015" y="4530811"/>
                <a:ext cx="885971" cy="87645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išlíde"/>
              <p:cNvSpPr/>
              <p:nvPr/>
            </p:nvSpPr>
            <p:spPr>
              <a:xfrm>
                <a:off x="10727085" y="4789069"/>
                <a:ext cx="380330" cy="346372"/>
              </a:xfrm>
              <a:custGeom>
                <a:avLst/>
                <a:gdLst>
                  <a:gd name="connsiteX0" fmla="*/ 125329 w 533400"/>
                  <a:gd name="connsiteY0" fmla="*/ 229221 h 485775"/>
                  <a:gd name="connsiteX1" fmla="*/ 125329 w 533400"/>
                  <a:gd name="connsiteY1" fmla="*/ 276846 h 485775"/>
                  <a:gd name="connsiteX2" fmla="*/ 144379 w 533400"/>
                  <a:gd name="connsiteY2" fmla="*/ 276846 h 485775"/>
                  <a:gd name="connsiteX3" fmla="*/ 144379 w 533400"/>
                  <a:gd name="connsiteY3" fmla="*/ 229221 h 485775"/>
                  <a:gd name="connsiteX4" fmla="*/ 392029 w 533400"/>
                  <a:gd name="connsiteY4" fmla="*/ 229221 h 485775"/>
                  <a:gd name="connsiteX5" fmla="*/ 392029 w 533400"/>
                  <a:gd name="connsiteY5" fmla="*/ 276846 h 485775"/>
                  <a:gd name="connsiteX6" fmla="*/ 411079 w 533400"/>
                  <a:gd name="connsiteY6" fmla="*/ 276846 h 485775"/>
                  <a:gd name="connsiteX7" fmla="*/ 411079 w 533400"/>
                  <a:gd name="connsiteY7" fmla="*/ 229221 h 485775"/>
                  <a:gd name="connsiteX8" fmla="*/ 534904 w 533400"/>
                  <a:gd name="connsiteY8" fmla="*/ 229221 h 485775"/>
                  <a:gd name="connsiteX9" fmla="*/ 534904 w 533400"/>
                  <a:gd name="connsiteY9" fmla="*/ 457821 h 485775"/>
                  <a:gd name="connsiteX10" fmla="*/ 506329 w 533400"/>
                  <a:gd name="connsiteY10" fmla="*/ 486396 h 485775"/>
                  <a:gd name="connsiteX11" fmla="*/ 30079 w 533400"/>
                  <a:gd name="connsiteY11" fmla="*/ 486396 h 485775"/>
                  <a:gd name="connsiteX12" fmla="*/ 1504 w 533400"/>
                  <a:gd name="connsiteY12" fmla="*/ 457821 h 485775"/>
                  <a:gd name="connsiteX13" fmla="*/ 1504 w 533400"/>
                  <a:gd name="connsiteY13" fmla="*/ 229221 h 485775"/>
                  <a:gd name="connsiteX14" fmla="*/ 125329 w 533400"/>
                  <a:gd name="connsiteY14" fmla="*/ 229221 h 485775"/>
                  <a:gd name="connsiteX15" fmla="*/ 372979 w 533400"/>
                  <a:gd name="connsiteY15" fmla="*/ 621 h 485775"/>
                  <a:gd name="connsiteX16" fmla="*/ 411079 w 533400"/>
                  <a:gd name="connsiteY16" fmla="*/ 36816 h 485775"/>
                  <a:gd name="connsiteX17" fmla="*/ 411079 w 533400"/>
                  <a:gd name="connsiteY17" fmla="*/ 38721 h 485775"/>
                  <a:gd name="connsiteX18" fmla="*/ 411079 w 533400"/>
                  <a:gd name="connsiteY18" fmla="*/ 114921 h 485775"/>
                  <a:gd name="connsiteX19" fmla="*/ 506329 w 533400"/>
                  <a:gd name="connsiteY19" fmla="*/ 114921 h 485775"/>
                  <a:gd name="connsiteX20" fmla="*/ 534904 w 533400"/>
                  <a:gd name="connsiteY20" fmla="*/ 143496 h 485775"/>
                  <a:gd name="connsiteX21" fmla="*/ 534904 w 533400"/>
                  <a:gd name="connsiteY21" fmla="*/ 210171 h 485775"/>
                  <a:gd name="connsiteX22" fmla="*/ 1504 w 533400"/>
                  <a:gd name="connsiteY22" fmla="*/ 210171 h 485775"/>
                  <a:gd name="connsiteX23" fmla="*/ 1504 w 533400"/>
                  <a:gd name="connsiteY23" fmla="*/ 143496 h 485775"/>
                  <a:gd name="connsiteX24" fmla="*/ 30079 w 533400"/>
                  <a:gd name="connsiteY24" fmla="*/ 114921 h 485775"/>
                  <a:gd name="connsiteX25" fmla="*/ 125329 w 533400"/>
                  <a:gd name="connsiteY25" fmla="*/ 114921 h 485775"/>
                  <a:gd name="connsiteX26" fmla="*/ 125329 w 533400"/>
                  <a:gd name="connsiteY26" fmla="*/ 38721 h 485775"/>
                  <a:gd name="connsiteX27" fmla="*/ 161524 w 533400"/>
                  <a:gd name="connsiteY27" fmla="*/ 621 h 485775"/>
                  <a:gd name="connsiteX28" fmla="*/ 163429 w 533400"/>
                  <a:gd name="connsiteY28" fmla="*/ 621 h 485775"/>
                  <a:gd name="connsiteX29" fmla="*/ 372979 w 533400"/>
                  <a:gd name="connsiteY29" fmla="*/ 621 h 485775"/>
                  <a:gd name="connsiteX30" fmla="*/ 372979 w 533400"/>
                  <a:gd name="connsiteY30" fmla="*/ 19671 h 485775"/>
                  <a:gd name="connsiteX31" fmla="*/ 163429 w 533400"/>
                  <a:gd name="connsiteY31" fmla="*/ 19671 h 485775"/>
                  <a:gd name="connsiteX32" fmla="*/ 144474 w 533400"/>
                  <a:gd name="connsiteY32" fmla="*/ 37292 h 485775"/>
                  <a:gd name="connsiteX33" fmla="*/ 144379 w 533400"/>
                  <a:gd name="connsiteY33" fmla="*/ 38721 h 485775"/>
                  <a:gd name="connsiteX34" fmla="*/ 144379 w 533400"/>
                  <a:gd name="connsiteY34" fmla="*/ 114921 h 485775"/>
                  <a:gd name="connsiteX35" fmla="*/ 392029 w 533400"/>
                  <a:gd name="connsiteY35" fmla="*/ 114921 h 485775"/>
                  <a:gd name="connsiteX36" fmla="*/ 392029 w 533400"/>
                  <a:gd name="connsiteY36" fmla="*/ 38721 h 485775"/>
                  <a:gd name="connsiteX37" fmla="*/ 375836 w 533400"/>
                  <a:gd name="connsiteY37" fmla="*/ 19862 h 485775"/>
                  <a:gd name="connsiteX38" fmla="*/ 374408 w 533400"/>
                  <a:gd name="connsiteY38" fmla="*/ 19671 h 485775"/>
                  <a:gd name="connsiteX39" fmla="*/ 372979 w 533400"/>
                  <a:gd name="connsiteY39" fmla="*/ 1967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33400" h="485775">
                    <a:moveTo>
                      <a:pt x="125329" y="229221"/>
                    </a:moveTo>
                    <a:lnTo>
                      <a:pt x="125329" y="276846"/>
                    </a:lnTo>
                    <a:lnTo>
                      <a:pt x="144379" y="276846"/>
                    </a:lnTo>
                    <a:lnTo>
                      <a:pt x="144379" y="229221"/>
                    </a:lnTo>
                    <a:lnTo>
                      <a:pt x="392029" y="229221"/>
                    </a:lnTo>
                    <a:lnTo>
                      <a:pt x="392029" y="276846"/>
                    </a:lnTo>
                    <a:lnTo>
                      <a:pt x="411079" y="276846"/>
                    </a:lnTo>
                    <a:lnTo>
                      <a:pt x="411079" y="229221"/>
                    </a:lnTo>
                    <a:lnTo>
                      <a:pt x="534904" y="229221"/>
                    </a:lnTo>
                    <a:lnTo>
                      <a:pt x="534904" y="457821"/>
                    </a:lnTo>
                    <a:cubicBezTo>
                      <a:pt x="534904" y="473632"/>
                      <a:pt x="522141" y="486396"/>
                      <a:pt x="506329" y="486396"/>
                    </a:cubicBezTo>
                    <a:lnTo>
                      <a:pt x="30079" y="486396"/>
                    </a:lnTo>
                    <a:cubicBezTo>
                      <a:pt x="14267" y="486396"/>
                      <a:pt x="1504" y="473632"/>
                      <a:pt x="1504" y="457821"/>
                    </a:cubicBezTo>
                    <a:lnTo>
                      <a:pt x="1504" y="229221"/>
                    </a:lnTo>
                    <a:lnTo>
                      <a:pt x="125329" y="229221"/>
                    </a:lnTo>
                    <a:close/>
                    <a:moveTo>
                      <a:pt x="372979" y="621"/>
                    </a:moveTo>
                    <a:cubicBezTo>
                      <a:pt x="393363" y="621"/>
                      <a:pt x="410031" y="16623"/>
                      <a:pt x="411079" y="36816"/>
                    </a:cubicBezTo>
                    <a:lnTo>
                      <a:pt x="411079" y="38721"/>
                    </a:lnTo>
                    <a:lnTo>
                      <a:pt x="411079" y="114921"/>
                    </a:lnTo>
                    <a:lnTo>
                      <a:pt x="506329" y="114921"/>
                    </a:lnTo>
                    <a:cubicBezTo>
                      <a:pt x="522141" y="114921"/>
                      <a:pt x="534904" y="127685"/>
                      <a:pt x="534904" y="143496"/>
                    </a:cubicBezTo>
                    <a:lnTo>
                      <a:pt x="534904" y="210171"/>
                    </a:lnTo>
                    <a:lnTo>
                      <a:pt x="1504" y="210171"/>
                    </a:lnTo>
                    <a:lnTo>
                      <a:pt x="1504" y="143496"/>
                    </a:lnTo>
                    <a:cubicBezTo>
                      <a:pt x="1504" y="127685"/>
                      <a:pt x="14267" y="114921"/>
                      <a:pt x="30079" y="114921"/>
                    </a:cubicBezTo>
                    <a:lnTo>
                      <a:pt x="125329" y="114921"/>
                    </a:lnTo>
                    <a:lnTo>
                      <a:pt x="125329" y="38721"/>
                    </a:lnTo>
                    <a:cubicBezTo>
                      <a:pt x="125329" y="18337"/>
                      <a:pt x="141331" y="1669"/>
                      <a:pt x="161524" y="621"/>
                    </a:cubicBezTo>
                    <a:lnTo>
                      <a:pt x="163429" y="621"/>
                    </a:lnTo>
                    <a:lnTo>
                      <a:pt x="372979" y="621"/>
                    </a:lnTo>
                    <a:close/>
                    <a:moveTo>
                      <a:pt x="372979" y="19671"/>
                    </a:moveTo>
                    <a:lnTo>
                      <a:pt x="163429" y="19671"/>
                    </a:lnTo>
                    <a:cubicBezTo>
                      <a:pt x="153428" y="19671"/>
                      <a:pt x="145141" y="27482"/>
                      <a:pt x="144474" y="37292"/>
                    </a:cubicBezTo>
                    <a:lnTo>
                      <a:pt x="144379" y="38721"/>
                    </a:lnTo>
                    <a:lnTo>
                      <a:pt x="144379" y="114921"/>
                    </a:lnTo>
                    <a:lnTo>
                      <a:pt x="392029" y="114921"/>
                    </a:lnTo>
                    <a:lnTo>
                      <a:pt x="392029" y="38721"/>
                    </a:lnTo>
                    <a:cubicBezTo>
                      <a:pt x="392029" y="29196"/>
                      <a:pt x="384981" y="21290"/>
                      <a:pt x="375836" y="19862"/>
                    </a:cubicBezTo>
                    <a:lnTo>
                      <a:pt x="374408" y="19671"/>
                    </a:lnTo>
                    <a:lnTo>
                      <a:pt x="372979" y="1967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7637140" y="3937836"/>
              <a:ext cx="816768" cy="2519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Pct val="25000"/>
              </a:pPr>
              <a:r>
                <a:rPr lang="en-US" altLang="zh-CN" sz="2400" b="1" dirty="0">
                  <a:solidFill>
                    <a:schemeClr val="accent1"/>
                  </a:solidFill>
                  <a:cs typeface="+mn-ea"/>
                  <a:sym typeface="+mn-lt"/>
                </a:rPr>
                <a:t>40K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9497689" y="3937836"/>
              <a:ext cx="800099" cy="2519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Pct val="25000"/>
              </a:pP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20K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37140" y="4198442"/>
              <a:ext cx="8001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eaLnBrk="1" latinLnBrk="0" hangingPunct="1">
                <a:defRPr sz="1600" b="0" i="0" u="none" strike="noStrike" kern="1200" spc="0" baseline="0">
                  <a:solidFill>
                    <a:srgbClr val="2F2F2F"/>
                  </a:solidFill>
                </a:defRPr>
              </a:pPr>
              <a:r>
                <a:rPr lang="zh-CN" altLang="zh-CN" sz="1200" dirty="0">
                  <a:effectLst/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497690" y="4198442"/>
              <a:ext cx="8001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eaLnBrk="1" latinLnBrk="0" hangingPunct="1">
                <a:defRPr sz="1600" b="0" i="0" u="none" strike="noStrike" kern="1200" spc="0" baseline="0">
                  <a:solidFill>
                    <a:srgbClr val="2F2F2F"/>
                  </a:solidFill>
                </a:defRPr>
              </a:pPr>
              <a:r>
                <a:rPr lang="zh-CN" altLang="zh-CN" sz="1200" dirty="0">
                  <a:effectLst/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19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473654" y="2104394"/>
            <a:ext cx="2370145" cy="1282390"/>
            <a:chOff x="1473654" y="2104394"/>
            <a:chExt cx="2370145" cy="1282390"/>
          </a:xfrm>
        </p:grpSpPr>
        <p:sp>
          <p:nvSpPr>
            <p:cNvPr id="22" name="ïṧlïdé"/>
            <p:cNvSpPr txBox="1"/>
            <p:nvPr/>
          </p:nvSpPr>
          <p:spPr>
            <a:xfrm>
              <a:off x="1473654" y="2576214"/>
              <a:ext cx="1596783" cy="81057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>
                  <a:cs typeface="+mn-ea"/>
                  <a:sym typeface="+mn-lt"/>
                </a:rPr>
                <a:t>Add title text</a:t>
              </a:r>
            </a:p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>
                  <a:cs typeface="+mn-ea"/>
                  <a:sym typeface="+mn-lt"/>
                </a:rPr>
                <a:t>Add title text</a:t>
              </a:r>
            </a:p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23" name="íṩḻïḓe"/>
            <p:cNvSpPr txBox="1"/>
            <p:nvPr/>
          </p:nvSpPr>
          <p:spPr>
            <a:xfrm>
              <a:off x="1473654" y="2104394"/>
              <a:ext cx="1596783" cy="471820"/>
            </a:xfrm>
            <a:prstGeom prst="rect">
              <a:avLst/>
            </a:prstGeom>
            <a:noFill/>
          </p:spPr>
          <p:txBody>
            <a:bodyPr wrap="squar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26" name="ï$ḻiḑê"/>
            <p:cNvSpPr/>
            <p:nvPr/>
          </p:nvSpPr>
          <p:spPr>
            <a:xfrm>
              <a:off x="3168799" y="2159278"/>
              <a:ext cx="675000" cy="675005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ŝlíḓè"/>
            <p:cNvSpPr/>
            <p:nvPr/>
          </p:nvSpPr>
          <p:spPr bwMode="auto">
            <a:xfrm>
              <a:off x="3334206" y="2324945"/>
              <a:ext cx="344185" cy="343665"/>
            </a:xfrm>
            <a:custGeom>
              <a:avLst/>
              <a:gdLst>
                <a:gd name="connsiteX0" fmla="*/ 429252 w 607639"/>
                <a:gd name="connsiteY0" fmla="*/ 448444 h 606722"/>
                <a:gd name="connsiteX1" fmla="*/ 508562 w 607639"/>
                <a:gd name="connsiteY1" fmla="*/ 448444 h 606722"/>
                <a:gd name="connsiteX2" fmla="*/ 528323 w 607639"/>
                <a:gd name="connsiteY2" fmla="*/ 468193 h 606722"/>
                <a:gd name="connsiteX3" fmla="*/ 508562 w 607639"/>
                <a:gd name="connsiteY3" fmla="*/ 488031 h 606722"/>
                <a:gd name="connsiteX4" fmla="*/ 429252 w 607639"/>
                <a:gd name="connsiteY4" fmla="*/ 488031 h 606722"/>
                <a:gd name="connsiteX5" fmla="*/ 409491 w 607639"/>
                <a:gd name="connsiteY5" fmla="*/ 468193 h 606722"/>
                <a:gd name="connsiteX6" fmla="*/ 429252 w 607639"/>
                <a:gd name="connsiteY6" fmla="*/ 448444 h 606722"/>
                <a:gd name="connsiteX7" fmla="*/ 468877 w 607639"/>
                <a:gd name="connsiteY7" fmla="*/ 369258 h 606722"/>
                <a:gd name="connsiteX8" fmla="*/ 369812 w 607639"/>
                <a:gd name="connsiteY8" fmla="*/ 468172 h 606722"/>
                <a:gd name="connsiteX9" fmla="*/ 468877 w 607639"/>
                <a:gd name="connsiteY9" fmla="*/ 567085 h 606722"/>
                <a:gd name="connsiteX10" fmla="*/ 567942 w 607639"/>
                <a:gd name="connsiteY10" fmla="*/ 468172 h 606722"/>
                <a:gd name="connsiteX11" fmla="*/ 468877 w 607639"/>
                <a:gd name="connsiteY11" fmla="*/ 369258 h 606722"/>
                <a:gd name="connsiteX12" fmla="*/ 297182 w 607639"/>
                <a:gd name="connsiteY12" fmla="*/ 356105 h 606722"/>
                <a:gd name="connsiteX13" fmla="*/ 277423 w 607639"/>
                <a:gd name="connsiteY13" fmla="*/ 375923 h 606722"/>
                <a:gd name="connsiteX14" fmla="*/ 277423 w 607639"/>
                <a:gd name="connsiteY14" fmla="*/ 455019 h 606722"/>
                <a:gd name="connsiteX15" fmla="*/ 297182 w 607639"/>
                <a:gd name="connsiteY15" fmla="*/ 474837 h 606722"/>
                <a:gd name="connsiteX16" fmla="*/ 317031 w 607639"/>
                <a:gd name="connsiteY16" fmla="*/ 455019 h 606722"/>
                <a:gd name="connsiteX17" fmla="*/ 317031 w 607639"/>
                <a:gd name="connsiteY17" fmla="*/ 375923 h 606722"/>
                <a:gd name="connsiteX18" fmla="*/ 297182 w 607639"/>
                <a:gd name="connsiteY18" fmla="*/ 356105 h 606722"/>
                <a:gd name="connsiteX19" fmla="*/ 178269 w 607639"/>
                <a:gd name="connsiteY19" fmla="*/ 356105 h 606722"/>
                <a:gd name="connsiteX20" fmla="*/ 158509 w 607639"/>
                <a:gd name="connsiteY20" fmla="*/ 375923 h 606722"/>
                <a:gd name="connsiteX21" fmla="*/ 158509 w 607639"/>
                <a:gd name="connsiteY21" fmla="*/ 455019 h 606722"/>
                <a:gd name="connsiteX22" fmla="*/ 178269 w 607639"/>
                <a:gd name="connsiteY22" fmla="*/ 474837 h 606722"/>
                <a:gd name="connsiteX23" fmla="*/ 198117 w 607639"/>
                <a:gd name="connsiteY23" fmla="*/ 455019 h 606722"/>
                <a:gd name="connsiteX24" fmla="*/ 198117 w 607639"/>
                <a:gd name="connsiteY24" fmla="*/ 375923 h 606722"/>
                <a:gd name="connsiteX25" fmla="*/ 178269 w 607639"/>
                <a:gd name="connsiteY25" fmla="*/ 356105 h 606722"/>
                <a:gd name="connsiteX26" fmla="*/ 42622 w 607639"/>
                <a:gd name="connsiteY26" fmla="*/ 316557 h 606722"/>
                <a:gd name="connsiteX27" fmla="*/ 551743 w 607639"/>
                <a:gd name="connsiteY27" fmla="*/ 316557 h 606722"/>
                <a:gd name="connsiteX28" fmla="*/ 545690 w 607639"/>
                <a:gd name="connsiteY28" fmla="*/ 352994 h 606722"/>
                <a:gd name="connsiteX29" fmla="*/ 607639 w 607639"/>
                <a:gd name="connsiteY29" fmla="*/ 468172 h 606722"/>
                <a:gd name="connsiteX30" fmla="*/ 468877 w 607639"/>
                <a:gd name="connsiteY30" fmla="*/ 606722 h 606722"/>
                <a:gd name="connsiteX31" fmla="*/ 360199 w 607639"/>
                <a:gd name="connsiteY31" fmla="*/ 553932 h 606722"/>
                <a:gd name="connsiteX32" fmla="*/ 132608 w 607639"/>
                <a:gd name="connsiteY32" fmla="*/ 553932 h 606722"/>
                <a:gd name="connsiteX33" fmla="*/ 73952 w 607639"/>
                <a:gd name="connsiteY33" fmla="*/ 504342 h 606722"/>
                <a:gd name="connsiteX34" fmla="*/ 198124 w 607639"/>
                <a:gd name="connsiteY34" fmla="*/ 118744 h 606722"/>
                <a:gd name="connsiteX35" fmla="*/ 198124 w 607639"/>
                <a:gd name="connsiteY35" fmla="*/ 197848 h 606722"/>
                <a:gd name="connsiteX36" fmla="*/ 396249 w 607639"/>
                <a:gd name="connsiteY36" fmla="*/ 197848 h 606722"/>
                <a:gd name="connsiteX37" fmla="*/ 396249 w 607639"/>
                <a:gd name="connsiteY37" fmla="*/ 118744 h 606722"/>
                <a:gd name="connsiteX38" fmla="*/ 178276 w 607639"/>
                <a:gd name="connsiteY38" fmla="*/ 0 h 606722"/>
                <a:gd name="connsiteX39" fmla="*/ 416097 w 607639"/>
                <a:gd name="connsiteY39" fmla="*/ 0 h 606722"/>
                <a:gd name="connsiteX40" fmla="*/ 515159 w 607639"/>
                <a:gd name="connsiteY40" fmla="*/ 98924 h 606722"/>
                <a:gd name="connsiteX41" fmla="*/ 515159 w 607639"/>
                <a:gd name="connsiteY41" fmla="*/ 197848 h 606722"/>
                <a:gd name="connsiteX42" fmla="*/ 534918 w 607639"/>
                <a:gd name="connsiteY42" fmla="*/ 197848 h 606722"/>
                <a:gd name="connsiteX43" fmla="*/ 594373 w 607639"/>
                <a:gd name="connsiteY43" fmla="*/ 257220 h 606722"/>
                <a:gd name="connsiteX44" fmla="*/ 594373 w 607639"/>
                <a:gd name="connsiteY44" fmla="*/ 277040 h 606722"/>
                <a:gd name="connsiteX45" fmla="*/ 0 w 607639"/>
                <a:gd name="connsiteY45" fmla="*/ 277040 h 606722"/>
                <a:gd name="connsiteX46" fmla="*/ 0 w 607639"/>
                <a:gd name="connsiteY46" fmla="*/ 257220 h 606722"/>
                <a:gd name="connsiteX47" fmla="*/ 59455 w 607639"/>
                <a:gd name="connsiteY47" fmla="*/ 197848 h 606722"/>
                <a:gd name="connsiteX48" fmla="*/ 79214 w 607639"/>
                <a:gd name="connsiteY48" fmla="*/ 197848 h 606722"/>
                <a:gd name="connsiteX49" fmla="*/ 79214 w 607639"/>
                <a:gd name="connsiteY49" fmla="*/ 98924 h 606722"/>
                <a:gd name="connsiteX50" fmla="*/ 178276 w 607639"/>
                <a:gd name="connsiteY5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7639" h="606722">
                  <a:moveTo>
                    <a:pt x="429252" y="448444"/>
                  </a:moveTo>
                  <a:lnTo>
                    <a:pt x="508562" y="448444"/>
                  </a:lnTo>
                  <a:cubicBezTo>
                    <a:pt x="519511" y="448444"/>
                    <a:pt x="528323" y="457251"/>
                    <a:pt x="528323" y="468193"/>
                  </a:cubicBezTo>
                  <a:cubicBezTo>
                    <a:pt x="528323" y="479135"/>
                    <a:pt x="519511" y="488031"/>
                    <a:pt x="508562" y="488031"/>
                  </a:cubicBezTo>
                  <a:lnTo>
                    <a:pt x="429252" y="488031"/>
                  </a:lnTo>
                  <a:cubicBezTo>
                    <a:pt x="418303" y="488031"/>
                    <a:pt x="409491" y="479135"/>
                    <a:pt x="409491" y="468193"/>
                  </a:cubicBezTo>
                  <a:cubicBezTo>
                    <a:pt x="409491" y="457251"/>
                    <a:pt x="418303" y="448444"/>
                    <a:pt x="429252" y="448444"/>
                  </a:cubicBezTo>
                  <a:close/>
                  <a:moveTo>
                    <a:pt x="468877" y="369258"/>
                  </a:moveTo>
                  <a:cubicBezTo>
                    <a:pt x="414316" y="369258"/>
                    <a:pt x="369812" y="413693"/>
                    <a:pt x="369812" y="468172"/>
                  </a:cubicBezTo>
                  <a:cubicBezTo>
                    <a:pt x="369812" y="522739"/>
                    <a:pt x="414316" y="567085"/>
                    <a:pt x="468877" y="567085"/>
                  </a:cubicBezTo>
                  <a:cubicBezTo>
                    <a:pt x="523527" y="567085"/>
                    <a:pt x="567942" y="522739"/>
                    <a:pt x="567942" y="468172"/>
                  </a:cubicBezTo>
                  <a:cubicBezTo>
                    <a:pt x="567942" y="413693"/>
                    <a:pt x="523527" y="369258"/>
                    <a:pt x="468877" y="369258"/>
                  </a:cubicBezTo>
                  <a:close/>
                  <a:moveTo>
                    <a:pt x="297182" y="356105"/>
                  </a:moveTo>
                  <a:cubicBezTo>
                    <a:pt x="286234" y="356105"/>
                    <a:pt x="277423" y="364992"/>
                    <a:pt x="277423" y="375923"/>
                  </a:cubicBezTo>
                  <a:lnTo>
                    <a:pt x="277423" y="455019"/>
                  </a:lnTo>
                  <a:cubicBezTo>
                    <a:pt x="277423" y="465950"/>
                    <a:pt x="286234" y="474837"/>
                    <a:pt x="297182" y="474837"/>
                  </a:cubicBezTo>
                  <a:cubicBezTo>
                    <a:pt x="308130" y="474837"/>
                    <a:pt x="317031" y="465950"/>
                    <a:pt x="317031" y="455019"/>
                  </a:cubicBezTo>
                  <a:lnTo>
                    <a:pt x="317031" y="375923"/>
                  </a:lnTo>
                  <a:cubicBezTo>
                    <a:pt x="317031" y="364992"/>
                    <a:pt x="308130" y="356105"/>
                    <a:pt x="297182" y="356105"/>
                  </a:cubicBezTo>
                  <a:close/>
                  <a:moveTo>
                    <a:pt x="178269" y="356105"/>
                  </a:moveTo>
                  <a:cubicBezTo>
                    <a:pt x="167410" y="356105"/>
                    <a:pt x="158509" y="364992"/>
                    <a:pt x="158509" y="375923"/>
                  </a:cubicBezTo>
                  <a:lnTo>
                    <a:pt x="158509" y="455019"/>
                  </a:lnTo>
                  <a:cubicBezTo>
                    <a:pt x="158509" y="465950"/>
                    <a:pt x="167410" y="474837"/>
                    <a:pt x="178269" y="474837"/>
                  </a:cubicBezTo>
                  <a:cubicBezTo>
                    <a:pt x="189217" y="474837"/>
                    <a:pt x="198117" y="465950"/>
                    <a:pt x="198117" y="455019"/>
                  </a:cubicBezTo>
                  <a:lnTo>
                    <a:pt x="198117" y="375923"/>
                  </a:lnTo>
                  <a:cubicBezTo>
                    <a:pt x="198117" y="364992"/>
                    <a:pt x="189217" y="356105"/>
                    <a:pt x="178269" y="356105"/>
                  </a:cubicBezTo>
                  <a:close/>
                  <a:moveTo>
                    <a:pt x="42622" y="316557"/>
                  </a:moveTo>
                  <a:lnTo>
                    <a:pt x="551743" y="316557"/>
                  </a:lnTo>
                  <a:lnTo>
                    <a:pt x="545690" y="352994"/>
                  </a:lnTo>
                  <a:cubicBezTo>
                    <a:pt x="582984" y="377789"/>
                    <a:pt x="607639" y="420181"/>
                    <a:pt x="607639" y="468172"/>
                  </a:cubicBezTo>
                  <a:cubicBezTo>
                    <a:pt x="607639" y="544601"/>
                    <a:pt x="545423" y="606722"/>
                    <a:pt x="468877" y="606722"/>
                  </a:cubicBezTo>
                  <a:cubicBezTo>
                    <a:pt x="424907" y="606722"/>
                    <a:pt x="385655" y="586015"/>
                    <a:pt x="360199" y="553932"/>
                  </a:cubicBezTo>
                  <a:lnTo>
                    <a:pt x="132608" y="553932"/>
                  </a:lnTo>
                  <a:cubicBezTo>
                    <a:pt x="103414" y="553932"/>
                    <a:pt x="78759" y="533048"/>
                    <a:pt x="73952" y="504342"/>
                  </a:cubicBezTo>
                  <a:close/>
                  <a:moveTo>
                    <a:pt x="198124" y="118744"/>
                  </a:moveTo>
                  <a:lnTo>
                    <a:pt x="198124" y="197848"/>
                  </a:lnTo>
                  <a:lnTo>
                    <a:pt x="396249" y="197848"/>
                  </a:lnTo>
                  <a:lnTo>
                    <a:pt x="396249" y="118744"/>
                  </a:lnTo>
                  <a:close/>
                  <a:moveTo>
                    <a:pt x="178276" y="0"/>
                  </a:moveTo>
                  <a:lnTo>
                    <a:pt x="416097" y="0"/>
                  </a:lnTo>
                  <a:cubicBezTo>
                    <a:pt x="470746" y="0"/>
                    <a:pt x="515159" y="44351"/>
                    <a:pt x="515159" y="98924"/>
                  </a:cubicBezTo>
                  <a:lnTo>
                    <a:pt x="515159" y="197848"/>
                  </a:lnTo>
                  <a:lnTo>
                    <a:pt x="534918" y="197848"/>
                  </a:lnTo>
                  <a:cubicBezTo>
                    <a:pt x="567761" y="197848"/>
                    <a:pt x="594373" y="224512"/>
                    <a:pt x="594373" y="257220"/>
                  </a:cubicBezTo>
                  <a:lnTo>
                    <a:pt x="594373" y="277040"/>
                  </a:lnTo>
                  <a:lnTo>
                    <a:pt x="0" y="277040"/>
                  </a:lnTo>
                  <a:lnTo>
                    <a:pt x="0" y="257220"/>
                  </a:lnTo>
                  <a:cubicBezTo>
                    <a:pt x="0" y="224512"/>
                    <a:pt x="26701" y="197848"/>
                    <a:pt x="59455" y="197848"/>
                  </a:cubicBezTo>
                  <a:lnTo>
                    <a:pt x="79214" y="197848"/>
                  </a:lnTo>
                  <a:lnTo>
                    <a:pt x="79214" y="98924"/>
                  </a:lnTo>
                  <a:cubicBezTo>
                    <a:pt x="79214" y="44351"/>
                    <a:pt x="123716" y="0"/>
                    <a:pt x="1782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473654" y="3910461"/>
            <a:ext cx="2370145" cy="1282391"/>
            <a:chOff x="1473654" y="3910461"/>
            <a:chExt cx="2370145" cy="1282391"/>
          </a:xfrm>
        </p:grpSpPr>
        <p:sp>
          <p:nvSpPr>
            <p:cNvPr id="24" name="iṧľîḋê"/>
            <p:cNvSpPr txBox="1"/>
            <p:nvPr/>
          </p:nvSpPr>
          <p:spPr>
            <a:xfrm>
              <a:off x="1473654" y="4382282"/>
              <a:ext cx="1596783" cy="81057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>
                  <a:cs typeface="+mn-ea"/>
                  <a:sym typeface="+mn-lt"/>
                </a:rPr>
                <a:t>Add title text</a:t>
              </a:r>
            </a:p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>
                  <a:cs typeface="+mn-ea"/>
                  <a:sym typeface="+mn-lt"/>
                </a:rPr>
                <a:t>Add title text</a:t>
              </a:r>
            </a:p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25" name="îşḷídè"/>
            <p:cNvSpPr txBox="1"/>
            <p:nvPr/>
          </p:nvSpPr>
          <p:spPr>
            <a:xfrm>
              <a:off x="1473654" y="3910461"/>
              <a:ext cx="1596783" cy="471820"/>
            </a:xfrm>
            <a:prstGeom prst="rect">
              <a:avLst/>
            </a:prstGeom>
            <a:noFill/>
          </p:spPr>
          <p:txBody>
            <a:bodyPr wrap="squar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28" name="íṡlíḑé"/>
            <p:cNvSpPr/>
            <p:nvPr/>
          </p:nvSpPr>
          <p:spPr>
            <a:xfrm>
              <a:off x="3168799" y="3965345"/>
              <a:ext cx="675000" cy="675005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iṡḷiḑe"/>
            <p:cNvSpPr/>
            <p:nvPr/>
          </p:nvSpPr>
          <p:spPr bwMode="auto">
            <a:xfrm>
              <a:off x="3334206" y="4131013"/>
              <a:ext cx="344185" cy="343665"/>
            </a:xfrm>
            <a:custGeom>
              <a:avLst/>
              <a:gdLst>
                <a:gd name="connsiteX0" fmla="*/ 429252 w 607639"/>
                <a:gd name="connsiteY0" fmla="*/ 448444 h 606722"/>
                <a:gd name="connsiteX1" fmla="*/ 508562 w 607639"/>
                <a:gd name="connsiteY1" fmla="*/ 448444 h 606722"/>
                <a:gd name="connsiteX2" fmla="*/ 528323 w 607639"/>
                <a:gd name="connsiteY2" fmla="*/ 468193 h 606722"/>
                <a:gd name="connsiteX3" fmla="*/ 508562 w 607639"/>
                <a:gd name="connsiteY3" fmla="*/ 488031 h 606722"/>
                <a:gd name="connsiteX4" fmla="*/ 429252 w 607639"/>
                <a:gd name="connsiteY4" fmla="*/ 488031 h 606722"/>
                <a:gd name="connsiteX5" fmla="*/ 409491 w 607639"/>
                <a:gd name="connsiteY5" fmla="*/ 468193 h 606722"/>
                <a:gd name="connsiteX6" fmla="*/ 429252 w 607639"/>
                <a:gd name="connsiteY6" fmla="*/ 448444 h 606722"/>
                <a:gd name="connsiteX7" fmla="*/ 468877 w 607639"/>
                <a:gd name="connsiteY7" fmla="*/ 369258 h 606722"/>
                <a:gd name="connsiteX8" fmla="*/ 369812 w 607639"/>
                <a:gd name="connsiteY8" fmla="*/ 468172 h 606722"/>
                <a:gd name="connsiteX9" fmla="*/ 468877 w 607639"/>
                <a:gd name="connsiteY9" fmla="*/ 567085 h 606722"/>
                <a:gd name="connsiteX10" fmla="*/ 567942 w 607639"/>
                <a:gd name="connsiteY10" fmla="*/ 468172 h 606722"/>
                <a:gd name="connsiteX11" fmla="*/ 468877 w 607639"/>
                <a:gd name="connsiteY11" fmla="*/ 369258 h 606722"/>
                <a:gd name="connsiteX12" fmla="*/ 297182 w 607639"/>
                <a:gd name="connsiteY12" fmla="*/ 356105 h 606722"/>
                <a:gd name="connsiteX13" fmla="*/ 277423 w 607639"/>
                <a:gd name="connsiteY13" fmla="*/ 375923 h 606722"/>
                <a:gd name="connsiteX14" fmla="*/ 277423 w 607639"/>
                <a:gd name="connsiteY14" fmla="*/ 455019 h 606722"/>
                <a:gd name="connsiteX15" fmla="*/ 297182 w 607639"/>
                <a:gd name="connsiteY15" fmla="*/ 474837 h 606722"/>
                <a:gd name="connsiteX16" fmla="*/ 317031 w 607639"/>
                <a:gd name="connsiteY16" fmla="*/ 455019 h 606722"/>
                <a:gd name="connsiteX17" fmla="*/ 317031 w 607639"/>
                <a:gd name="connsiteY17" fmla="*/ 375923 h 606722"/>
                <a:gd name="connsiteX18" fmla="*/ 297182 w 607639"/>
                <a:gd name="connsiteY18" fmla="*/ 356105 h 606722"/>
                <a:gd name="connsiteX19" fmla="*/ 178269 w 607639"/>
                <a:gd name="connsiteY19" fmla="*/ 356105 h 606722"/>
                <a:gd name="connsiteX20" fmla="*/ 158509 w 607639"/>
                <a:gd name="connsiteY20" fmla="*/ 375923 h 606722"/>
                <a:gd name="connsiteX21" fmla="*/ 158509 w 607639"/>
                <a:gd name="connsiteY21" fmla="*/ 455019 h 606722"/>
                <a:gd name="connsiteX22" fmla="*/ 178269 w 607639"/>
                <a:gd name="connsiteY22" fmla="*/ 474837 h 606722"/>
                <a:gd name="connsiteX23" fmla="*/ 198117 w 607639"/>
                <a:gd name="connsiteY23" fmla="*/ 455019 h 606722"/>
                <a:gd name="connsiteX24" fmla="*/ 198117 w 607639"/>
                <a:gd name="connsiteY24" fmla="*/ 375923 h 606722"/>
                <a:gd name="connsiteX25" fmla="*/ 178269 w 607639"/>
                <a:gd name="connsiteY25" fmla="*/ 356105 h 606722"/>
                <a:gd name="connsiteX26" fmla="*/ 42622 w 607639"/>
                <a:gd name="connsiteY26" fmla="*/ 316557 h 606722"/>
                <a:gd name="connsiteX27" fmla="*/ 551743 w 607639"/>
                <a:gd name="connsiteY27" fmla="*/ 316557 h 606722"/>
                <a:gd name="connsiteX28" fmla="*/ 545690 w 607639"/>
                <a:gd name="connsiteY28" fmla="*/ 352994 h 606722"/>
                <a:gd name="connsiteX29" fmla="*/ 607639 w 607639"/>
                <a:gd name="connsiteY29" fmla="*/ 468172 h 606722"/>
                <a:gd name="connsiteX30" fmla="*/ 468877 w 607639"/>
                <a:gd name="connsiteY30" fmla="*/ 606722 h 606722"/>
                <a:gd name="connsiteX31" fmla="*/ 360199 w 607639"/>
                <a:gd name="connsiteY31" fmla="*/ 553932 h 606722"/>
                <a:gd name="connsiteX32" fmla="*/ 132608 w 607639"/>
                <a:gd name="connsiteY32" fmla="*/ 553932 h 606722"/>
                <a:gd name="connsiteX33" fmla="*/ 73952 w 607639"/>
                <a:gd name="connsiteY33" fmla="*/ 504342 h 606722"/>
                <a:gd name="connsiteX34" fmla="*/ 198124 w 607639"/>
                <a:gd name="connsiteY34" fmla="*/ 118744 h 606722"/>
                <a:gd name="connsiteX35" fmla="*/ 198124 w 607639"/>
                <a:gd name="connsiteY35" fmla="*/ 197848 h 606722"/>
                <a:gd name="connsiteX36" fmla="*/ 396249 w 607639"/>
                <a:gd name="connsiteY36" fmla="*/ 197848 h 606722"/>
                <a:gd name="connsiteX37" fmla="*/ 396249 w 607639"/>
                <a:gd name="connsiteY37" fmla="*/ 118744 h 606722"/>
                <a:gd name="connsiteX38" fmla="*/ 178276 w 607639"/>
                <a:gd name="connsiteY38" fmla="*/ 0 h 606722"/>
                <a:gd name="connsiteX39" fmla="*/ 416097 w 607639"/>
                <a:gd name="connsiteY39" fmla="*/ 0 h 606722"/>
                <a:gd name="connsiteX40" fmla="*/ 515159 w 607639"/>
                <a:gd name="connsiteY40" fmla="*/ 98924 h 606722"/>
                <a:gd name="connsiteX41" fmla="*/ 515159 w 607639"/>
                <a:gd name="connsiteY41" fmla="*/ 197848 h 606722"/>
                <a:gd name="connsiteX42" fmla="*/ 534918 w 607639"/>
                <a:gd name="connsiteY42" fmla="*/ 197848 h 606722"/>
                <a:gd name="connsiteX43" fmla="*/ 594373 w 607639"/>
                <a:gd name="connsiteY43" fmla="*/ 257220 h 606722"/>
                <a:gd name="connsiteX44" fmla="*/ 594373 w 607639"/>
                <a:gd name="connsiteY44" fmla="*/ 277040 h 606722"/>
                <a:gd name="connsiteX45" fmla="*/ 0 w 607639"/>
                <a:gd name="connsiteY45" fmla="*/ 277040 h 606722"/>
                <a:gd name="connsiteX46" fmla="*/ 0 w 607639"/>
                <a:gd name="connsiteY46" fmla="*/ 257220 h 606722"/>
                <a:gd name="connsiteX47" fmla="*/ 59455 w 607639"/>
                <a:gd name="connsiteY47" fmla="*/ 197848 h 606722"/>
                <a:gd name="connsiteX48" fmla="*/ 79214 w 607639"/>
                <a:gd name="connsiteY48" fmla="*/ 197848 h 606722"/>
                <a:gd name="connsiteX49" fmla="*/ 79214 w 607639"/>
                <a:gd name="connsiteY49" fmla="*/ 98924 h 606722"/>
                <a:gd name="connsiteX50" fmla="*/ 178276 w 607639"/>
                <a:gd name="connsiteY5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7639" h="606722">
                  <a:moveTo>
                    <a:pt x="429252" y="448444"/>
                  </a:moveTo>
                  <a:lnTo>
                    <a:pt x="508562" y="448444"/>
                  </a:lnTo>
                  <a:cubicBezTo>
                    <a:pt x="519511" y="448444"/>
                    <a:pt x="528323" y="457251"/>
                    <a:pt x="528323" y="468193"/>
                  </a:cubicBezTo>
                  <a:cubicBezTo>
                    <a:pt x="528323" y="479135"/>
                    <a:pt x="519511" y="488031"/>
                    <a:pt x="508562" y="488031"/>
                  </a:cubicBezTo>
                  <a:lnTo>
                    <a:pt x="429252" y="488031"/>
                  </a:lnTo>
                  <a:cubicBezTo>
                    <a:pt x="418303" y="488031"/>
                    <a:pt x="409491" y="479135"/>
                    <a:pt x="409491" y="468193"/>
                  </a:cubicBezTo>
                  <a:cubicBezTo>
                    <a:pt x="409491" y="457251"/>
                    <a:pt x="418303" y="448444"/>
                    <a:pt x="429252" y="448444"/>
                  </a:cubicBezTo>
                  <a:close/>
                  <a:moveTo>
                    <a:pt x="468877" y="369258"/>
                  </a:moveTo>
                  <a:cubicBezTo>
                    <a:pt x="414316" y="369258"/>
                    <a:pt x="369812" y="413693"/>
                    <a:pt x="369812" y="468172"/>
                  </a:cubicBezTo>
                  <a:cubicBezTo>
                    <a:pt x="369812" y="522739"/>
                    <a:pt x="414316" y="567085"/>
                    <a:pt x="468877" y="567085"/>
                  </a:cubicBezTo>
                  <a:cubicBezTo>
                    <a:pt x="523527" y="567085"/>
                    <a:pt x="567942" y="522739"/>
                    <a:pt x="567942" y="468172"/>
                  </a:cubicBezTo>
                  <a:cubicBezTo>
                    <a:pt x="567942" y="413693"/>
                    <a:pt x="523527" y="369258"/>
                    <a:pt x="468877" y="369258"/>
                  </a:cubicBezTo>
                  <a:close/>
                  <a:moveTo>
                    <a:pt x="297182" y="356105"/>
                  </a:moveTo>
                  <a:cubicBezTo>
                    <a:pt x="286234" y="356105"/>
                    <a:pt x="277423" y="364992"/>
                    <a:pt x="277423" y="375923"/>
                  </a:cubicBezTo>
                  <a:lnTo>
                    <a:pt x="277423" y="455019"/>
                  </a:lnTo>
                  <a:cubicBezTo>
                    <a:pt x="277423" y="465950"/>
                    <a:pt x="286234" y="474837"/>
                    <a:pt x="297182" y="474837"/>
                  </a:cubicBezTo>
                  <a:cubicBezTo>
                    <a:pt x="308130" y="474837"/>
                    <a:pt x="317031" y="465950"/>
                    <a:pt x="317031" y="455019"/>
                  </a:cubicBezTo>
                  <a:lnTo>
                    <a:pt x="317031" y="375923"/>
                  </a:lnTo>
                  <a:cubicBezTo>
                    <a:pt x="317031" y="364992"/>
                    <a:pt x="308130" y="356105"/>
                    <a:pt x="297182" y="356105"/>
                  </a:cubicBezTo>
                  <a:close/>
                  <a:moveTo>
                    <a:pt x="178269" y="356105"/>
                  </a:moveTo>
                  <a:cubicBezTo>
                    <a:pt x="167410" y="356105"/>
                    <a:pt x="158509" y="364992"/>
                    <a:pt x="158509" y="375923"/>
                  </a:cubicBezTo>
                  <a:lnTo>
                    <a:pt x="158509" y="455019"/>
                  </a:lnTo>
                  <a:cubicBezTo>
                    <a:pt x="158509" y="465950"/>
                    <a:pt x="167410" y="474837"/>
                    <a:pt x="178269" y="474837"/>
                  </a:cubicBezTo>
                  <a:cubicBezTo>
                    <a:pt x="189217" y="474837"/>
                    <a:pt x="198117" y="465950"/>
                    <a:pt x="198117" y="455019"/>
                  </a:cubicBezTo>
                  <a:lnTo>
                    <a:pt x="198117" y="375923"/>
                  </a:lnTo>
                  <a:cubicBezTo>
                    <a:pt x="198117" y="364992"/>
                    <a:pt x="189217" y="356105"/>
                    <a:pt x="178269" y="356105"/>
                  </a:cubicBezTo>
                  <a:close/>
                  <a:moveTo>
                    <a:pt x="42622" y="316557"/>
                  </a:moveTo>
                  <a:lnTo>
                    <a:pt x="551743" y="316557"/>
                  </a:lnTo>
                  <a:lnTo>
                    <a:pt x="545690" y="352994"/>
                  </a:lnTo>
                  <a:cubicBezTo>
                    <a:pt x="582984" y="377789"/>
                    <a:pt x="607639" y="420181"/>
                    <a:pt x="607639" y="468172"/>
                  </a:cubicBezTo>
                  <a:cubicBezTo>
                    <a:pt x="607639" y="544601"/>
                    <a:pt x="545423" y="606722"/>
                    <a:pt x="468877" y="606722"/>
                  </a:cubicBezTo>
                  <a:cubicBezTo>
                    <a:pt x="424907" y="606722"/>
                    <a:pt x="385655" y="586015"/>
                    <a:pt x="360199" y="553932"/>
                  </a:cubicBezTo>
                  <a:lnTo>
                    <a:pt x="132608" y="553932"/>
                  </a:lnTo>
                  <a:cubicBezTo>
                    <a:pt x="103414" y="553932"/>
                    <a:pt x="78759" y="533048"/>
                    <a:pt x="73952" y="504342"/>
                  </a:cubicBezTo>
                  <a:close/>
                  <a:moveTo>
                    <a:pt x="198124" y="118744"/>
                  </a:moveTo>
                  <a:lnTo>
                    <a:pt x="198124" y="197848"/>
                  </a:lnTo>
                  <a:lnTo>
                    <a:pt x="396249" y="197848"/>
                  </a:lnTo>
                  <a:lnTo>
                    <a:pt x="396249" y="118744"/>
                  </a:lnTo>
                  <a:close/>
                  <a:moveTo>
                    <a:pt x="178276" y="0"/>
                  </a:moveTo>
                  <a:lnTo>
                    <a:pt x="416097" y="0"/>
                  </a:lnTo>
                  <a:cubicBezTo>
                    <a:pt x="470746" y="0"/>
                    <a:pt x="515159" y="44351"/>
                    <a:pt x="515159" y="98924"/>
                  </a:cubicBezTo>
                  <a:lnTo>
                    <a:pt x="515159" y="197848"/>
                  </a:lnTo>
                  <a:lnTo>
                    <a:pt x="534918" y="197848"/>
                  </a:lnTo>
                  <a:cubicBezTo>
                    <a:pt x="567761" y="197848"/>
                    <a:pt x="594373" y="224512"/>
                    <a:pt x="594373" y="257220"/>
                  </a:cubicBezTo>
                  <a:lnTo>
                    <a:pt x="594373" y="277040"/>
                  </a:lnTo>
                  <a:lnTo>
                    <a:pt x="0" y="277040"/>
                  </a:lnTo>
                  <a:lnTo>
                    <a:pt x="0" y="257220"/>
                  </a:lnTo>
                  <a:cubicBezTo>
                    <a:pt x="0" y="224512"/>
                    <a:pt x="26701" y="197848"/>
                    <a:pt x="59455" y="197848"/>
                  </a:cubicBezTo>
                  <a:lnTo>
                    <a:pt x="79214" y="197848"/>
                  </a:lnTo>
                  <a:lnTo>
                    <a:pt x="79214" y="98924"/>
                  </a:lnTo>
                  <a:cubicBezTo>
                    <a:pt x="79214" y="44351"/>
                    <a:pt x="123716" y="0"/>
                    <a:pt x="1782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30" name="iṥ1ïḓè"/>
          <p:cNvCxnSpPr/>
          <p:nvPr/>
        </p:nvCxnSpPr>
        <p:spPr>
          <a:xfrm>
            <a:off x="1473654" y="3563739"/>
            <a:ext cx="144115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ṧḷiḑé"/>
          <p:cNvSpPr txBox="1"/>
          <p:nvPr/>
        </p:nvSpPr>
        <p:spPr>
          <a:xfrm>
            <a:off x="9234216" y="2576214"/>
            <a:ext cx="2255809" cy="81057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2720" indent="-17272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Add title text</a:t>
            </a:r>
          </a:p>
          <a:p>
            <a:pPr marL="172720" indent="-17272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Add title text</a:t>
            </a:r>
          </a:p>
          <a:p>
            <a:pPr marL="172720" indent="-17272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…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8377718" y="2104394"/>
            <a:ext cx="3112307" cy="729889"/>
            <a:chOff x="8377718" y="2104394"/>
            <a:chExt cx="3112307" cy="729889"/>
          </a:xfrm>
        </p:grpSpPr>
        <p:sp>
          <p:nvSpPr>
            <p:cNvPr id="14" name="i$ľîḓê"/>
            <p:cNvSpPr txBox="1"/>
            <p:nvPr/>
          </p:nvSpPr>
          <p:spPr>
            <a:xfrm>
              <a:off x="9234216" y="2104394"/>
              <a:ext cx="2255809" cy="471820"/>
            </a:xfrm>
            <a:prstGeom prst="rect">
              <a:avLst/>
            </a:prstGeom>
            <a:noFill/>
          </p:spPr>
          <p:txBody>
            <a:bodyPr wrap="squar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7" name="ïSlidé"/>
            <p:cNvSpPr/>
            <p:nvPr/>
          </p:nvSpPr>
          <p:spPr>
            <a:xfrm>
              <a:off x="8377718" y="2159278"/>
              <a:ext cx="675000" cy="675005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íṧļïḋê"/>
            <p:cNvSpPr/>
            <p:nvPr/>
          </p:nvSpPr>
          <p:spPr bwMode="auto">
            <a:xfrm>
              <a:off x="8543125" y="2324945"/>
              <a:ext cx="344185" cy="343665"/>
            </a:xfrm>
            <a:custGeom>
              <a:avLst/>
              <a:gdLst>
                <a:gd name="connsiteX0" fmla="*/ 429252 w 607639"/>
                <a:gd name="connsiteY0" fmla="*/ 448444 h 606722"/>
                <a:gd name="connsiteX1" fmla="*/ 508562 w 607639"/>
                <a:gd name="connsiteY1" fmla="*/ 448444 h 606722"/>
                <a:gd name="connsiteX2" fmla="*/ 528323 w 607639"/>
                <a:gd name="connsiteY2" fmla="*/ 468193 h 606722"/>
                <a:gd name="connsiteX3" fmla="*/ 508562 w 607639"/>
                <a:gd name="connsiteY3" fmla="*/ 488031 h 606722"/>
                <a:gd name="connsiteX4" fmla="*/ 429252 w 607639"/>
                <a:gd name="connsiteY4" fmla="*/ 488031 h 606722"/>
                <a:gd name="connsiteX5" fmla="*/ 409491 w 607639"/>
                <a:gd name="connsiteY5" fmla="*/ 468193 h 606722"/>
                <a:gd name="connsiteX6" fmla="*/ 429252 w 607639"/>
                <a:gd name="connsiteY6" fmla="*/ 448444 h 606722"/>
                <a:gd name="connsiteX7" fmla="*/ 468877 w 607639"/>
                <a:gd name="connsiteY7" fmla="*/ 369258 h 606722"/>
                <a:gd name="connsiteX8" fmla="*/ 369812 w 607639"/>
                <a:gd name="connsiteY8" fmla="*/ 468172 h 606722"/>
                <a:gd name="connsiteX9" fmla="*/ 468877 w 607639"/>
                <a:gd name="connsiteY9" fmla="*/ 567085 h 606722"/>
                <a:gd name="connsiteX10" fmla="*/ 567942 w 607639"/>
                <a:gd name="connsiteY10" fmla="*/ 468172 h 606722"/>
                <a:gd name="connsiteX11" fmla="*/ 468877 w 607639"/>
                <a:gd name="connsiteY11" fmla="*/ 369258 h 606722"/>
                <a:gd name="connsiteX12" fmla="*/ 297182 w 607639"/>
                <a:gd name="connsiteY12" fmla="*/ 356105 h 606722"/>
                <a:gd name="connsiteX13" fmla="*/ 277423 w 607639"/>
                <a:gd name="connsiteY13" fmla="*/ 375923 h 606722"/>
                <a:gd name="connsiteX14" fmla="*/ 277423 w 607639"/>
                <a:gd name="connsiteY14" fmla="*/ 455019 h 606722"/>
                <a:gd name="connsiteX15" fmla="*/ 297182 w 607639"/>
                <a:gd name="connsiteY15" fmla="*/ 474837 h 606722"/>
                <a:gd name="connsiteX16" fmla="*/ 317031 w 607639"/>
                <a:gd name="connsiteY16" fmla="*/ 455019 h 606722"/>
                <a:gd name="connsiteX17" fmla="*/ 317031 w 607639"/>
                <a:gd name="connsiteY17" fmla="*/ 375923 h 606722"/>
                <a:gd name="connsiteX18" fmla="*/ 297182 w 607639"/>
                <a:gd name="connsiteY18" fmla="*/ 356105 h 606722"/>
                <a:gd name="connsiteX19" fmla="*/ 178269 w 607639"/>
                <a:gd name="connsiteY19" fmla="*/ 356105 h 606722"/>
                <a:gd name="connsiteX20" fmla="*/ 158509 w 607639"/>
                <a:gd name="connsiteY20" fmla="*/ 375923 h 606722"/>
                <a:gd name="connsiteX21" fmla="*/ 158509 w 607639"/>
                <a:gd name="connsiteY21" fmla="*/ 455019 h 606722"/>
                <a:gd name="connsiteX22" fmla="*/ 178269 w 607639"/>
                <a:gd name="connsiteY22" fmla="*/ 474837 h 606722"/>
                <a:gd name="connsiteX23" fmla="*/ 198117 w 607639"/>
                <a:gd name="connsiteY23" fmla="*/ 455019 h 606722"/>
                <a:gd name="connsiteX24" fmla="*/ 198117 w 607639"/>
                <a:gd name="connsiteY24" fmla="*/ 375923 h 606722"/>
                <a:gd name="connsiteX25" fmla="*/ 178269 w 607639"/>
                <a:gd name="connsiteY25" fmla="*/ 356105 h 606722"/>
                <a:gd name="connsiteX26" fmla="*/ 42622 w 607639"/>
                <a:gd name="connsiteY26" fmla="*/ 316557 h 606722"/>
                <a:gd name="connsiteX27" fmla="*/ 551743 w 607639"/>
                <a:gd name="connsiteY27" fmla="*/ 316557 h 606722"/>
                <a:gd name="connsiteX28" fmla="*/ 545690 w 607639"/>
                <a:gd name="connsiteY28" fmla="*/ 352994 h 606722"/>
                <a:gd name="connsiteX29" fmla="*/ 607639 w 607639"/>
                <a:gd name="connsiteY29" fmla="*/ 468172 h 606722"/>
                <a:gd name="connsiteX30" fmla="*/ 468877 w 607639"/>
                <a:gd name="connsiteY30" fmla="*/ 606722 h 606722"/>
                <a:gd name="connsiteX31" fmla="*/ 360199 w 607639"/>
                <a:gd name="connsiteY31" fmla="*/ 553932 h 606722"/>
                <a:gd name="connsiteX32" fmla="*/ 132608 w 607639"/>
                <a:gd name="connsiteY32" fmla="*/ 553932 h 606722"/>
                <a:gd name="connsiteX33" fmla="*/ 73952 w 607639"/>
                <a:gd name="connsiteY33" fmla="*/ 504342 h 606722"/>
                <a:gd name="connsiteX34" fmla="*/ 198124 w 607639"/>
                <a:gd name="connsiteY34" fmla="*/ 118744 h 606722"/>
                <a:gd name="connsiteX35" fmla="*/ 198124 w 607639"/>
                <a:gd name="connsiteY35" fmla="*/ 197848 h 606722"/>
                <a:gd name="connsiteX36" fmla="*/ 396249 w 607639"/>
                <a:gd name="connsiteY36" fmla="*/ 197848 h 606722"/>
                <a:gd name="connsiteX37" fmla="*/ 396249 w 607639"/>
                <a:gd name="connsiteY37" fmla="*/ 118744 h 606722"/>
                <a:gd name="connsiteX38" fmla="*/ 178276 w 607639"/>
                <a:gd name="connsiteY38" fmla="*/ 0 h 606722"/>
                <a:gd name="connsiteX39" fmla="*/ 416097 w 607639"/>
                <a:gd name="connsiteY39" fmla="*/ 0 h 606722"/>
                <a:gd name="connsiteX40" fmla="*/ 515159 w 607639"/>
                <a:gd name="connsiteY40" fmla="*/ 98924 h 606722"/>
                <a:gd name="connsiteX41" fmla="*/ 515159 w 607639"/>
                <a:gd name="connsiteY41" fmla="*/ 197848 h 606722"/>
                <a:gd name="connsiteX42" fmla="*/ 534918 w 607639"/>
                <a:gd name="connsiteY42" fmla="*/ 197848 h 606722"/>
                <a:gd name="connsiteX43" fmla="*/ 594373 w 607639"/>
                <a:gd name="connsiteY43" fmla="*/ 257220 h 606722"/>
                <a:gd name="connsiteX44" fmla="*/ 594373 w 607639"/>
                <a:gd name="connsiteY44" fmla="*/ 277040 h 606722"/>
                <a:gd name="connsiteX45" fmla="*/ 0 w 607639"/>
                <a:gd name="connsiteY45" fmla="*/ 277040 h 606722"/>
                <a:gd name="connsiteX46" fmla="*/ 0 w 607639"/>
                <a:gd name="connsiteY46" fmla="*/ 257220 h 606722"/>
                <a:gd name="connsiteX47" fmla="*/ 59455 w 607639"/>
                <a:gd name="connsiteY47" fmla="*/ 197848 h 606722"/>
                <a:gd name="connsiteX48" fmla="*/ 79214 w 607639"/>
                <a:gd name="connsiteY48" fmla="*/ 197848 h 606722"/>
                <a:gd name="connsiteX49" fmla="*/ 79214 w 607639"/>
                <a:gd name="connsiteY49" fmla="*/ 98924 h 606722"/>
                <a:gd name="connsiteX50" fmla="*/ 178276 w 607639"/>
                <a:gd name="connsiteY5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7639" h="606722">
                  <a:moveTo>
                    <a:pt x="429252" y="448444"/>
                  </a:moveTo>
                  <a:lnTo>
                    <a:pt x="508562" y="448444"/>
                  </a:lnTo>
                  <a:cubicBezTo>
                    <a:pt x="519511" y="448444"/>
                    <a:pt x="528323" y="457251"/>
                    <a:pt x="528323" y="468193"/>
                  </a:cubicBezTo>
                  <a:cubicBezTo>
                    <a:pt x="528323" y="479135"/>
                    <a:pt x="519511" y="488031"/>
                    <a:pt x="508562" y="488031"/>
                  </a:cubicBezTo>
                  <a:lnTo>
                    <a:pt x="429252" y="488031"/>
                  </a:lnTo>
                  <a:cubicBezTo>
                    <a:pt x="418303" y="488031"/>
                    <a:pt x="409491" y="479135"/>
                    <a:pt x="409491" y="468193"/>
                  </a:cubicBezTo>
                  <a:cubicBezTo>
                    <a:pt x="409491" y="457251"/>
                    <a:pt x="418303" y="448444"/>
                    <a:pt x="429252" y="448444"/>
                  </a:cubicBezTo>
                  <a:close/>
                  <a:moveTo>
                    <a:pt x="468877" y="369258"/>
                  </a:moveTo>
                  <a:cubicBezTo>
                    <a:pt x="414316" y="369258"/>
                    <a:pt x="369812" y="413693"/>
                    <a:pt x="369812" y="468172"/>
                  </a:cubicBezTo>
                  <a:cubicBezTo>
                    <a:pt x="369812" y="522739"/>
                    <a:pt x="414316" y="567085"/>
                    <a:pt x="468877" y="567085"/>
                  </a:cubicBezTo>
                  <a:cubicBezTo>
                    <a:pt x="523527" y="567085"/>
                    <a:pt x="567942" y="522739"/>
                    <a:pt x="567942" y="468172"/>
                  </a:cubicBezTo>
                  <a:cubicBezTo>
                    <a:pt x="567942" y="413693"/>
                    <a:pt x="523527" y="369258"/>
                    <a:pt x="468877" y="369258"/>
                  </a:cubicBezTo>
                  <a:close/>
                  <a:moveTo>
                    <a:pt x="297182" y="356105"/>
                  </a:moveTo>
                  <a:cubicBezTo>
                    <a:pt x="286234" y="356105"/>
                    <a:pt x="277423" y="364992"/>
                    <a:pt x="277423" y="375923"/>
                  </a:cubicBezTo>
                  <a:lnTo>
                    <a:pt x="277423" y="455019"/>
                  </a:lnTo>
                  <a:cubicBezTo>
                    <a:pt x="277423" y="465950"/>
                    <a:pt x="286234" y="474837"/>
                    <a:pt x="297182" y="474837"/>
                  </a:cubicBezTo>
                  <a:cubicBezTo>
                    <a:pt x="308130" y="474837"/>
                    <a:pt x="317031" y="465950"/>
                    <a:pt x="317031" y="455019"/>
                  </a:cubicBezTo>
                  <a:lnTo>
                    <a:pt x="317031" y="375923"/>
                  </a:lnTo>
                  <a:cubicBezTo>
                    <a:pt x="317031" y="364992"/>
                    <a:pt x="308130" y="356105"/>
                    <a:pt x="297182" y="356105"/>
                  </a:cubicBezTo>
                  <a:close/>
                  <a:moveTo>
                    <a:pt x="178269" y="356105"/>
                  </a:moveTo>
                  <a:cubicBezTo>
                    <a:pt x="167410" y="356105"/>
                    <a:pt x="158509" y="364992"/>
                    <a:pt x="158509" y="375923"/>
                  </a:cubicBezTo>
                  <a:lnTo>
                    <a:pt x="158509" y="455019"/>
                  </a:lnTo>
                  <a:cubicBezTo>
                    <a:pt x="158509" y="465950"/>
                    <a:pt x="167410" y="474837"/>
                    <a:pt x="178269" y="474837"/>
                  </a:cubicBezTo>
                  <a:cubicBezTo>
                    <a:pt x="189217" y="474837"/>
                    <a:pt x="198117" y="465950"/>
                    <a:pt x="198117" y="455019"/>
                  </a:cubicBezTo>
                  <a:lnTo>
                    <a:pt x="198117" y="375923"/>
                  </a:lnTo>
                  <a:cubicBezTo>
                    <a:pt x="198117" y="364992"/>
                    <a:pt x="189217" y="356105"/>
                    <a:pt x="178269" y="356105"/>
                  </a:cubicBezTo>
                  <a:close/>
                  <a:moveTo>
                    <a:pt x="42622" y="316557"/>
                  </a:moveTo>
                  <a:lnTo>
                    <a:pt x="551743" y="316557"/>
                  </a:lnTo>
                  <a:lnTo>
                    <a:pt x="545690" y="352994"/>
                  </a:lnTo>
                  <a:cubicBezTo>
                    <a:pt x="582984" y="377789"/>
                    <a:pt x="607639" y="420181"/>
                    <a:pt x="607639" y="468172"/>
                  </a:cubicBezTo>
                  <a:cubicBezTo>
                    <a:pt x="607639" y="544601"/>
                    <a:pt x="545423" y="606722"/>
                    <a:pt x="468877" y="606722"/>
                  </a:cubicBezTo>
                  <a:cubicBezTo>
                    <a:pt x="424907" y="606722"/>
                    <a:pt x="385655" y="586015"/>
                    <a:pt x="360199" y="553932"/>
                  </a:cubicBezTo>
                  <a:lnTo>
                    <a:pt x="132608" y="553932"/>
                  </a:lnTo>
                  <a:cubicBezTo>
                    <a:pt x="103414" y="553932"/>
                    <a:pt x="78759" y="533048"/>
                    <a:pt x="73952" y="504342"/>
                  </a:cubicBezTo>
                  <a:close/>
                  <a:moveTo>
                    <a:pt x="198124" y="118744"/>
                  </a:moveTo>
                  <a:lnTo>
                    <a:pt x="198124" y="197848"/>
                  </a:lnTo>
                  <a:lnTo>
                    <a:pt x="396249" y="197848"/>
                  </a:lnTo>
                  <a:lnTo>
                    <a:pt x="396249" y="118744"/>
                  </a:lnTo>
                  <a:close/>
                  <a:moveTo>
                    <a:pt x="178276" y="0"/>
                  </a:moveTo>
                  <a:lnTo>
                    <a:pt x="416097" y="0"/>
                  </a:lnTo>
                  <a:cubicBezTo>
                    <a:pt x="470746" y="0"/>
                    <a:pt x="515159" y="44351"/>
                    <a:pt x="515159" y="98924"/>
                  </a:cubicBezTo>
                  <a:lnTo>
                    <a:pt x="515159" y="197848"/>
                  </a:lnTo>
                  <a:lnTo>
                    <a:pt x="534918" y="197848"/>
                  </a:lnTo>
                  <a:cubicBezTo>
                    <a:pt x="567761" y="197848"/>
                    <a:pt x="594373" y="224512"/>
                    <a:pt x="594373" y="257220"/>
                  </a:cubicBezTo>
                  <a:lnTo>
                    <a:pt x="594373" y="277040"/>
                  </a:lnTo>
                  <a:lnTo>
                    <a:pt x="0" y="277040"/>
                  </a:lnTo>
                  <a:lnTo>
                    <a:pt x="0" y="257220"/>
                  </a:lnTo>
                  <a:cubicBezTo>
                    <a:pt x="0" y="224512"/>
                    <a:pt x="26701" y="197848"/>
                    <a:pt x="59455" y="197848"/>
                  </a:cubicBezTo>
                  <a:lnTo>
                    <a:pt x="79214" y="197848"/>
                  </a:lnTo>
                  <a:lnTo>
                    <a:pt x="79214" y="98924"/>
                  </a:lnTo>
                  <a:cubicBezTo>
                    <a:pt x="79214" y="44351"/>
                    <a:pt x="123716" y="0"/>
                    <a:pt x="1782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377718" y="3910461"/>
            <a:ext cx="3112307" cy="1282391"/>
            <a:chOff x="8377718" y="3910461"/>
            <a:chExt cx="3112307" cy="1282391"/>
          </a:xfrm>
        </p:grpSpPr>
        <p:sp>
          <p:nvSpPr>
            <p:cNvPr id="15" name="íṩliḑe"/>
            <p:cNvSpPr txBox="1"/>
            <p:nvPr/>
          </p:nvSpPr>
          <p:spPr>
            <a:xfrm>
              <a:off x="9234216" y="4382282"/>
              <a:ext cx="2255809" cy="81057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>
                  <a:cs typeface="+mn-ea"/>
                  <a:sym typeface="+mn-lt"/>
                </a:rPr>
                <a:t>Add title text</a:t>
              </a:r>
            </a:p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>
                  <a:cs typeface="+mn-ea"/>
                  <a:sym typeface="+mn-lt"/>
                </a:rPr>
                <a:t>Add title text</a:t>
              </a:r>
            </a:p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6" name="ïšļïḑe"/>
            <p:cNvSpPr txBox="1"/>
            <p:nvPr/>
          </p:nvSpPr>
          <p:spPr>
            <a:xfrm>
              <a:off x="9234216" y="3910461"/>
              <a:ext cx="2255809" cy="471820"/>
            </a:xfrm>
            <a:prstGeom prst="rect">
              <a:avLst/>
            </a:prstGeom>
            <a:noFill/>
          </p:spPr>
          <p:txBody>
            <a:bodyPr wrap="squar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9" name="ïṩľíďê"/>
            <p:cNvSpPr/>
            <p:nvPr/>
          </p:nvSpPr>
          <p:spPr>
            <a:xfrm>
              <a:off x="8377718" y="3965345"/>
              <a:ext cx="675000" cy="675005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ṧľïďe"/>
            <p:cNvSpPr/>
            <p:nvPr/>
          </p:nvSpPr>
          <p:spPr bwMode="auto">
            <a:xfrm>
              <a:off x="8543125" y="4131013"/>
              <a:ext cx="344185" cy="343665"/>
            </a:xfrm>
            <a:custGeom>
              <a:avLst/>
              <a:gdLst>
                <a:gd name="connsiteX0" fmla="*/ 429252 w 607639"/>
                <a:gd name="connsiteY0" fmla="*/ 448444 h 606722"/>
                <a:gd name="connsiteX1" fmla="*/ 508562 w 607639"/>
                <a:gd name="connsiteY1" fmla="*/ 448444 h 606722"/>
                <a:gd name="connsiteX2" fmla="*/ 528323 w 607639"/>
                <a:gd name="connsiteY2" fmla="*/ 468193 h 606722"/>
                <a:gd name="connsiteX3" fmla="*/ 508562 w 607639"/>
                <a:gd name="connsiteY3" fmla="*/ 488031 h 606722"/>
                <a:gd name="connsiteX4" fmla="*/ 429252 w 607639"/>
                <a:gd name="connsiteY4" fmla="*/ 488031 h 606722"/>
                <a:gd name="connsiteX5" fmla="*/ 409491 w 607639"/>
                <a:gd name="connsiteY5" fmla="*/ 468193 h 606722"/>
                <a:gd name="connsiteX6" fmla="*/ 429252 w 607639"/>
                <a:gd name="connsiteY6" fmla="*/ 448444 h 606722"/>
                <a:gd name="connsiteX7" fmla="*/ 468877 w 607639"/>
                <a:gd name="connsiteY7" fmla="*/ 369258 h 606722"/>
                <a:gd name="connsiteX8" fmla="*/ 369812 w 607639"/>
                <a:gd name="connsiteY8" fmla="*/ 468172 h 606722"/>
                <a:gd name="connsiteX9" fmla="*/ 468877 w 607639"/>
                <a:gd name="connsiteY9" fmla="*/ 567085 h 606722"/>
                <a:gd name="connsiteX10" fmla="*/ 567942 w 607639"/>
                <a:gd name="connsiteY10" fmla="*/ 468172 h 606722"/>
                <a:gd name="connsiteX11" fmla="*/ 468877 w 607639"/>
                <a:gd name="connsiteY11" fmla="*/ 369258 h 606722"/>
                <a:gd name="connsiteX12" fmla="*/ 297182 w 607639"/>
                <a:gd name="connsiteY12" fmla="*/ 356105 h 606722"/>
                <a:gd name="connsiteX13" fmla="*/ 277423 w 607639"/>
                <a:gd name="connsiteY13" fmla="*/ 375923 h 606722"/>
                <a:gd name="connsiteX14" fmla="*/ 277423 w 607639"/>
                <a:gd name="connsiteY14" fmla="*/ 455019 h 606722"/>
                <a:gd name="connsiteX15" fmla="*/ 297182 w 607639"/>
                <a:gd name="connsiteY15" fmla="*/ 474837 h 606722"/>
                <a:gd name="connsiteX16" fmla="*/ 317031 w 607639"/>
                <a:gd name="connsiteY16" fmla="*/ 455019 h 606722"/>
                <a:gd name="connsiteX17" fmla="*/ 317031 w 607639"/>
                <a:gd name="connsiteY17" fmla="*/ 375923 h 606722"/>
                <a:gd name="connsiteX18" fmla="*/ 297182 w 607639"/>
                <a:gd name="connsiteY18" fmla="*/ 356105 h 606722"/>
                <a:gd name="connsiteX19" fmla="*/ 178269 w 607639"/>
                <a:gd name="connsiteY19" fmla="*/ 356105 h 606722"/>
                <a:gd name="connsiteX20" fmla="*/ 158509 w 607639"/>
                <a:gd name="connsiteY20" fmla="*/ 375923 h 606722"/>
                <a:gd name="connsiteX21" fmla="*/ 158509 w 607639"/>
                <a:gd name="connsiteY21" fmla="*/ 455019 h 606722"/>
                <a:gd name="connsiteX22" fmla="*/ 178269 w 607639"/>
                <a:gd name="connsiteY22" fmla="*/ 474837 h 606722"/>
                <a:gd name="connsiteX23" fmla="*/ 198117 w 607639"/>
                <a:gd name="connsiteY23" fmla="*/ 455019 h 606722"/>
                <a:gd name="connsiteX24" fmla="*/ 198117 w 607639"/>
                <a:gd name="connsiteY24" fmla="*/ 375923 h 606722"/>
                <a:gd name="connsiteX25" fmla="*/ 178269 w 607639"/>
                <a:gd name="connsiteY25" fmla="*/ 356105 h 606722"/>
                <a:gd name="connsiteX26" fmla="*/ 42622 w 607639"/>
                <a:gd name="connsiteY26" fmla="*/ 316557 h 606722"/>
                <a:gd name="connsiteX27" fmla="*/ 551743 w 607639"/>
                <a:gd name="connsiteY27" fmla="*/ 316557 h 606722"/>
                <a:gd name="connsiteX28" fmla="*/ 545690 w 607639"/>
                <a:gd name="connsiteY28" fmla="*/ 352994 h 606722"/>
                <a:gd name="connsiteX29" fmla="*/ 607639 w 607639"/>
                <a:gd name="connsiteY29" fmla="*/ 468172 h 606722"/>
                <a:gd name="connsiteX30" fmla="*/ 468877 w 607639"/>
                <a:gd name="connsiteY30" fmla="*/ 606722 h 606722"/>
                <a:gd name="connsiteX31" fmla="*/ 360199 w 607639"/>
                <a:gd name="connsiteY31" fmla="*/ 553932 h 606722"/>
                <a:gd name="connsiteX32" fmla="*/ 132608 w 607639"/>
                <a:gd name="connsiteY32" fmla="*/ 553932 h 606722"/>
                <a:gd name="connsiteX33" fmla="*/ 73952 w 607639"/>
                <a:gd name="connsiteY33" fmla="*/ 504342 h 606722"/>
                <a:gd name="connsiteX34" fmla="*/ 198124 w 607639"/>
                <a:gd name="connsiteY34" fmla="*/ 118744 h 606722"/>
                <a:gd name="connsiteX35" fmla="*/ 198124 w 607639"/>
                <a:gd name="connsiteY35" fmla="*/ 197848 h 606722"/>
                <a:gd name="connsiteX36" fmla="*/ 396249 w 607639"/>
                <a:gd name="connsiteY36" fmla="*/ 197848 h 606722"/>
                <a:gd name="connsiteX37" fmla="*/ 396249 w 607639"/>
                <a:gd name="connsiteY37" fmla="*/ 118744 h 606722"/>
                <a:gd name="connsiteX38" fmla="*/ 178276 w 607639"/>
                <a:gd name="connsiteY38" fmla="*/ 0 h 606722"/>
                <a:gd name="connsiteX39" fmla="*/ 416097 w 607639"/>
                <a:gd name="connsiteY39" fmla="*/ 0 h 606722"/>
                <a:gd name="connsiteX40" fmla="*/ 515159 w 607639"/>
                <a:gd name="connsiteY40" fmla="*/ 98924 h 606722"/>
                <a:gd name="connsiteX41" fmla="*/ 515159 w 607639"/>
                <a:gd name="connsiteY41" fmla="*/ 197848 h 606722"/>
                <a:gd name="connsiteX42" fmla="*/ 534918 w 607639"/>
                <a:gd name="connsiteY42" fmla="*/ 197848 h 606722"/>
                <a:gd name="connsiteX43" fmla="*/ 594373 w 607639"/>
                <a:gd name="connsiteY43" fmla="*/ 257220 h 606722"/>
                <a:gd name="connsiteX44" fmla="*/ 594373 w 607639"/>
                <a:gd name="connsiteY44" fmla="*/ 277040 h 606722"/>
                <a:gd name="connsiteX45" fmla="*/ 0 w 607639"/>
                <a:gd name="connsiteY45" fmla="*/ 277040 h 606722"/>
                <a:gd name="connsiteX46" fmla="*/ 0 w 607639"/>
                <a:gd name="connsiteY46" fmla="*/ 257220 h 606722"/>
                <a:gd name="connsiteX47" fmla="*/ 59455 w 607639"/>
                <a:gd name="connsiteY47" fmla="*/ 197848 h 606722"/>
                <a:gd name="connsiteX48" fmla="*/ 79214 w 607639"/>
                <a:gd name="connsiteY48" fmla="*/ 197848 h 606722"/>
                <a:gd name="connsiteX49" fmla="*/ 79214 w 607639"/>
                <a:gd name="connsiteY49" fmla="*/ 98924 h 606722"/>
                <a:gd name="connsiteX50" fmla="*/ 178276 w 607639"/>
                <a:gd name="connsiteY5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7639" h="606722">
                  <a:moveTo>
                    <a:pt x="429252" y="448444"/>
                  </a:moveTo>
                  <a:lnTo>
                    <a:pt x="508562" y="448444"/>
                  </a:lnTo>
                  <a:cubicBezTo>
                    <a:pt x="519511" y="448444"/>
                    <a:pt x="528323" y="457251"/>
                    <a:pt x="528323" y="468193"/>
                  </a:cubicBezTo>
                  <a:cubicBezTo>
                    <a:pt x="528323" y="479135"/>
                    <a:pt x="519511" y="488031"/>
                    <a:pt x="508562" y="488031"/>
                  </a:cubicBezTo>
                  <a:lnTo>
                    <a:pt x="429252" y="488031"/>
                  </a:lnTo>
                  <a:cubicBezTo>
                    <a:pt x="418303" y="488031"/>
                    <a:pt x="409491" y="479135"/>
                    <a:pt x="409491" y="468193"/>
                  </a:cubicBezTo>
                  <a:cubicBezTo>
                    <a:pt x="409491" y="457251"/>
                    <a:pt x="418303" y="448444"/>
                    <a:pt x="429252" y="448444"/>
                  </a:cubicBezTo>
                  <a:close/>
                  <a:moveTo>
                    <a:pt x="468877" y="369258"/>
                  </a:moveTo>
                  <a:cubicBezTo>
                    <a:pt x="414316" y="369258"/>
                    <a:pt x="369812" y="413693"/>
                    <a:pt x="369812" y="468172"/>
                  </a:cubicBezTo>
                  <a:cubicBezTo>
                    <a:pt x="369812" y="522739"/>
                    <a:pt x="414316" y="567085"/>
                    <a:pt x="468877" y="567085"/>
                  </a:cubicBezTo>
                  <a:cubicBezTo>
                    <a:pt x="523527" y="567085"/>
                    <a:pt x="567942" y="522739"/>
                    <a:pt x="567942" y="468172"/>
                  </a:cubicBezTo>
                  <a:cubicBezTo>
                    <a:pt x="567942" y="413693"/>
                    <a:pt x="523527" y="369258"/>
                    <a:pt x="468877" y="369258"/>
                  </a:cubicBezTo>
                  <a:close/>
                  <a:moveTo>
                    <a:pt x="297182" y="356105"/>
                  </a:moveTo>
                  <a:cubicBezTo>
                    <a:pt x="286234" y="356105"/>
                    <a:pt x="277423" y="364992"/>
                    <a:pt x="277423" y="375923"/>
                  </a:cubicBezTo>
                  <a:lnTo>
                    <a:pt x="277423" y="455019"/>
                  </a:lnTo>
                  <a:cubicBezTo>
                    <a:pt x="277423" y="465950"/>
                    <a:pt x="286234" y="474837"/>
                    <a:pt x="297182" y="474837"/>
                  </a:cubicBezTo>
                  <a:cubicBezTo>
                    <a:pt x="308130" y="474837"/>
                    <a:pt x="317031" y="465950"/>
                    <a:pt x="317031" y="455019"/>
                  </a:cubicBezTo>
                  <a:lnTo>
                    <a:pt x="317031" y="375923"/>
                  </a:lnTo>
                  <a:cubicBezTo>
                    <a:pt x="317031" y="364992"/>
                    <a:pt x="308130" y="356105"/>
                    <a:pt x="297182" y="356105"/>
                  </a:cubicBezTo>
                  <a:close/>
                  <a:moveTo>
                    <a:pt x="178269" y="356105"/>
                  </a:moveTo>
                  <a:cubicBezTo>
                    <a:pt x="167410" y="356105"/>
                    <a:pt x="158509" y="364992"/>
                    <a:pt x="158509" y="375923"/>
                  </a:cubicBezTo>
                  <a:lnTo>
                    <a:pt x="158509" y="455019"/>
                  </a:lnTo>
                  <a:cubicBezTo>
                    <a:pt x="158509" y="465950"/>
                    <a:pt x="167410" y="474837"/>
                    <a:pt x="178269" y="474837"/>
                  </a:cubicBezTo>
                  <a:cubicBezTo>
                    <a:pt x="189217" y="474837"/>
                    <a:pt x="198117" y="465950"/>
                    <a:pt x="198117" y="455019"/>
                  </a:cubicBezTo>
                  <a:lnTo>
                    <a:pt x="198117" y="375923"/>
                  </a:lnTo>
                  <a:cubicBezTo>
                    <a:pt x="198117" y="364992"/>
                    <a:pt x="189217" y="356105"/>
                    <a:pt x="178269" y="356105"/>
                  </a:cubicBezTo>
                  <a:close/>
                  <a:moveTo>
                    <a:pt x="42622" y="316557"/>
                  </a:moveTo>
                  <a:lnTo>
                    <a:pt x="551743" y="316557"/>
                  </a:lnTo>
                  <a:lnTo>
                    <a:pt x="545690" y="352994"/>
                  </a:lnTo>
                  <a:cubicBezTo>
                    <a:pt x="582984" y="377789"/>
                    <a:pt x="607639" y="420181"/>
                    <a:pt x="607639" y="468172"/>
                  </a:cubicBezTo>
                  <a:cubicBezTo>
                    <a:pt x="607639" y="544601"/>
                    <a:pt x="545423" y="606722"/>
                    <a:pt x="468877" y="606722"/>
                  </a:cubicBezTo>
                  <a:cubicBezTo>
                    <a:pt x="424907" y="606722"/>
                    <a:pt x="385655" y="586015"/>
                    <a:pt x="360199" y="553932"/>
                  </a:cubicBezTo>
                  <a:lnTo>
                    <a:pt x="132608" y="553932"/>
                  </a:lnTo>
                  <a:cubicBezTo>
                    <a:pt x="103414" y="553932"/>
                    <a:pt x="78759" y="533048"/>
                    <a:pt x="73952" y="504342"/>
                  </a:cubicBezTo>
                  <a:close/>
                  <a:moveTo>
                    <a:pt x="198124" y="118744"/>
                  </a:moveTo>
                  <a:lnTo>
                    <a:pt x="198124" y="197848"/>
                  </a:lnTo>
                  <a:lnTo>
                    <a:pt x="396249" y="197848"/>
                  </a:lnTo>
                  <a:lnTo>
                    <a:pt x="396249" y="118744"/>
                  </a:lnTo>
                  <a:close/>
                  <a:moveTo>
                    <a:pt x="178276" y="0"/>
                  </a:moveTo>
                  <a:lnTo>
                    <a:pt x="416097" y="0"/>
                  </a:lnTo>
                  <a:cubicBezTo>
                    <a:pt x="470746" y="0"/>
                    <a:pt x="515159" y="44351"/>
                    <a:pt x="515159" y="98924"/>
                  </a:cubicBezTo>
                  <a:lnTo>
                    <a:pt x="515159" y="197848"/>
                  </a:lnTo>
                  <a:lnTo>
                    <a:pt x="534918" y="197848"/>
                  </a:lnTo>
                  <a:cubicBezTo>
                    <a:pt x="567761" y="197848"/>
                    <a:pt x="594373" y="224512"/>
                    <a:pt x="594373" y="257220"/>
                  </a:cubicBezTo>
                  <a:lnTo>
                    <a:pt x="594373" y="277040"/>
                  </a:lnTo>
                  <a:lnTo>
                    <a:pt x="0" y="277040"/>
                  </a:lnTo>
                  <a:lnTo>
                    <a:pt x="0" y="257220"/>
                  </a:lnTo>
                  <a:cubicBezTo>
                    <a:pt x="0" y="224512"/>
                    <a:pt x="26701" y="197848"/>
                    <a:pt x="59455" y="197848"/>
                  </a:cubicBezTo>
                  <a:lnTo>
                    <a:pt x="79214" y="197848"/>
                  </a:lnTo>
                  <a:lnTo>
                    <a:pt x="79214" y="98924"/>
                  </a:lnTo>
                  <a:cubicBezTo>
                    <a:pt x="79214" y="44351"/>
                    <a:pt x="123716" y="0"/>
                    <a:pt x="1782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21" name="î$ľíḍè"/>
          <p:cNvCxnSpPr/>
          <p:nvPr/>
        </p:nvCxnSpPr>
        <p:spPr>
          <a:xfrm>
            <a:off x="9234216" y="3563739"/>
            <a:ext cx="144115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4469389" y="1739956"/>
            <a:ext cx="3253220" cy="3233130"/>
            <a:chOff x="4469389" y="1739956"/>
            <a:chExt cx="3253220" cy="3233130"/>
          </a:xfrm>
        </p:grpSpPr>
        <p:grpSp>
          <p:nvGrpSpPr>
            <p:cNvPr id="5" name="iṥļîḋe"/>
            <p:cNvGrpSpPr/>
            <p:nvPr/>
          </p:nvGrpSpPr>
          <p:grpSpPr>
            <a:xfrm>
              <a:off x="4469389" y="1739956"/>
              <a:ext cx="3253220" cy="3233130"/>
              <a:chOff x="4469390" y="1812435"/>
              <a:chExt cx="3253219" cy="3233101"/>
            </a:xfrm>
          </p:grpSpPr>
          <p:sp>
            <p:nvSpPr>
              <p:cNvPr id="7" name="íš1îdè"/>
              <p:cNvSpPr/>
              <p:nvPr/>
            </p:nvSpPr>
            <p:spPr>
              <a:xfrm>
                <a:off x="6246604" y="3038489"/>
                <a:ext cx="1476005" cy="1752136"/>
              </a:xfrm>
              <a:custGeom>
                <a:avLst/>
                <a:gdLst>
                  <a:gd name="T0" fmla="*/ 7015 w 11805"/>
                  <a:gd name="T1" fmla="*/ 9430 h 11732"/>
                  <a:gd name="T2" fmla="*/ 9219 w 11805"/>
                  <a:gd name="T3" fmla="*/ 7278 h 11732"/>
                  <a:gd name="T4" fmla="*/ 8474 w 11805"/>
                  <a:gd name="T5" fmla="*/ 6683 h 11732"/>
                  <a:gd name="T6" fmla="*/ 11079 w 11805"/>
                  <a:gd name="T7" fmla="*/ 4716 h 11732"/>
                  <a:gd name="T8" fmla="*/ 11446 w 11805"/>
                  <a:gd name="T9" fmla="*/ 7949 h 11732"/>
                  <a:gd name="T10" fmla="*/ 10669 w 11805"/>
                  <a:gd name="T11" fmla="*/ 7837 h 11732"/>
                  <a:gd name="T12" fmla="*/ 7496 w 11805"/>
                  <a:gd name="T13" fmla="*/ 10774 h 11732"/>
                  <a:gd name="T14" fmla="*/ 6593 w 11805"/>
                  <a:gd name="T15" fmla="*/ 9734 h 11732"/>
                  <a:gd name="T16" fmla="*/ 9498 w 11805"/>
                  <a:gd name="T17" fmla="*/ 5039 h 11732"/>
                  <a:gd name="T18" fmla="*/ 7107 w 11805"/>
                  <a:gd name="T19" fmla="*/ 2440 h 11732"/>
                  <a:gd name="T20" fmla="*/ 6757 w 11805"/>
                  <a:gd name="T21" fmla="*/ 3185 h 11732"/>
                  <a:gd name="T22" fmla="*/ 4305 w 11805"/>
                  <a:gd name="T23" fmla="*/ 1076 h 11732"/>
                  <a:gd name="T24" fmla="*/ 7319 w 11805"/>
                  <a:gd name="T25" fmla="*/ 38 h 11732"/>
                  <a:gd name="T26" fmla="*/ 7644 w 11805"/>
                  <a:gd name="T27" fmla="*/ 301 h 11732"/>
                  <a:gd name="T28" fmla="*/ 7513 w 11805"/>
                  <a:gd name="T29" fmla="*/ 1063 h 11732"/>
                  <a:gd name="T30" fmla="*/ 10560 w 11805"/>
                  <a:gd name="T31" fmla="*/ 4094 h 11732"/>
                  <a:gd name="T32" fmla="*/ 9595 w 11805"/>
                  <a:gd name="T33" fmla="*/ 4953 h 11732"/>
                  <a:gd name="T34" fmla="*/ 4888 w 11805"/>
                  <a:gd name="T35" fmla="*/ 2407 h 11732"/>
                  <a:gd name="T36" fmla="*/ 2564 w 11805"/>
                  <a:gd name="T37" fmla="*/ 4504 h 11732"/>
                  <a:gd name="T38" fmla="*/ 3237 w 11805"/>
                  <a:gd name="T39" fmla="*/ 4761 h 11732"/>
                  <a:gd name="T40" fmla="*/ 1270 w 11805"/>
                  <a:gd name="T41" fmla="*/ 7364 h 11732"/>
                  <a:gd name="T42" fmla="*/ 47 w 11805"/>
                  <a:gd name="T43" fmla="*/ 4315 h 11732"/>
                  <a:gd name="T44" fmla="*/ 1020 w 11805"/>
                  <a:gd name="T45" fmla="*/ 4215 h 11732"/>
                  <a:gd name="T46" fmla="*/ 3742 w 11805"/>
                  <a:gd name="T47" fmla="*/ 1313 h 11732"/>
                  <a:gd name="T48" fmla="*/ 4888 w 11805"/>
                  <a:gd name="T49" fmla="*/ 2407 h 11732"/>
                  <a:gd name="T50" fmla="*/ 4314 w 11805"/>
                  <a:gd name="T51" fmla="*/ 9214 h 11732"/>
                  <a:gd name="T52" fmla="*/ 4684 w 11805"/>
                  <a:gd name="T53" fmla="*/ 8577 h 11732"/>
                  <a:gd name="T54" fmla="*/ 7000 w 11805"/>
                  <a:gd name="T55" fmla="*/ 10832 h 11732"/>
                  <a:gd name="T56" fmla="*/ 3902 w 11805"/>
                  <a:gd name="T57" fmla="*/ 11708 h 11732"/>
                  <a:gd name="T58" fmla="*/ 3579 w 11805"/>
                  <a:gd name="T59" fmla="*/ 11406 h 11732"/>
                  <a:gd name="T60" fmla="*/ 3800 w 11805"/>
                  <a:gd name="T61" fmla="*/ 10578 h 11732"/>
                  <a:gd name="T62" fmla="*/ 1291 w 11805"/>
                  <a:gd name="T63" fmla="*/ 7814 h 11732"/>
                  <a:gd name="T64" fmla="*/ 2276 w 11805"/>
                  <a:gd name="T65" fmla="*/ 6878 h 11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356" h="6358">
                    <a:moveTo>
                      <a:pt x="0" y="5110"/>
                    </a:moveTo>
                    <a:cubicBezTo>
                      <a:pt x="199" y="5075"/>
                      <a:pt x="386" y="5040"/>
                      <a:pt x="566" y="4981"/>
                    </a:cubicBezTo>
                    <a:cubicBezTo>
                      <a:pt x="1615" y="4635"/>
                      <a:pt x="2363" y="3949"/>
                      <a:pt x="2835" y="2955"/>
                    </a:cubicBezTo>
                    <a:cubicBezTo>
                      <a:pt x="2873" y="2873"/>
                      <a:pt x="2848" y="2851"/>
                      <a:pt x="2770" y="2829"/>
                    </a:cubicBezTo>
                    <a:cubicBezTo>
                      <a:pt x="2553" y="2769"/>
                      <a:pt x="2337" y="2703"/>
                      <a:pt x="2122" y="2636"/>
                    </a:cubicBezTo>
                    <a:cubicBezTo>
                      <a:pt x="1920" y="2573"/>
                      <a:pt x="1871" y="2380"/>
                      <a:pt x="2025" y="2234"/>
                    </a:cubicBezTo>
                    <a:cubicBezTo>
                      <a:pt x="2759" y="1535"/>
                      <a:pt x="3495" y="838"/>
                      <a:pt x="4232" y="143"/>
                    </a:cubicBezTo>
                    <a:cubicBezTo>
                      <a:pt x="4383" y="0"/>
                      <a:pt x="4583" y="62"/>
                      <a:pt x="4630" y="267"/>
                    </a:cubicBezTo>
                    <a:cubicBezTo>
                      <a:pt x="4857" y="1252"/>
                      <a:pt x="5083" y="2237"/>
                      <a:pt x="5306" y="3223"/>
                    </a:cubicBezTo>
                    <a:cubicBezTo>
                      <a:pt x="5356" y="3442"/>
                      <a:pt x="5213" y="3566"/>
                      <a:pt x="4997" y="3500"/>
                    </a:cubicBezTo>
                    <a:cubicBezTo>
                      <a:pt x="4793" y="3438"/>
                      <a:pt x="4586" y="3381"/>
                      <a:pt x="4386" y="3309"/>
                    </a:cubicBezTo>
                    <a:cubicBezTo>
                      <a:pt x="4289" y="3273"/>
                      <a:pt x="4258" y="3301"/>
                      <a:pt x="4220" y="3388"/>
                    </a:cubicBezTo>
                    <a:cubicBezTo>
                      <a:pt x="3681" y="4647"/>
                      <a:pt x="2788" y="5564"/>
                      <a:pt x="1542" y="6135"/>
                    </a:cubicBezTo>
                    <a:cubicBezTo>
                      <a:pt x="1381" y="6209"/>
                      <a:pt x="1216" y="6272"/>
                      <a:pt x="1047" y="6325"/>
                    </a:cubicBezTo>
                    <a:cubicBezTo>
                      <a:pt x="1018" y="6334"/>
                      <a:pt x="995" y="6358"/>
                      <a:pt x="967" y="6313"/>
                    </a:cubicBezTo>
                    <a:cubicBezTo>
                      <a:pt x="730" y="5941"/>
                      <a:pt x="415" y="5630"/>
                      <a:pt x="144" y="5285"/>
                    </a:cubicBezTo>
                    <a:cubicBezTo>
                      <a:pt x="99" y="5228"/>
                      <a:pt x="52" y="5174"/>
                      <a:pt x="0" y="511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iŝļíḋè"/>
              <p:cNvSpPr/>
              <p:nvPr/>
            </p:nvSpPr>
            <p:spPr>
              <a:xfrm>
                <a:off x="5611944" y="1812435"/>
                <a:ext cx="1798434" cy="1388646"/>
              </a:xfrm>
              <a:custGeom>
                <a:avLst/>
                <a:gdLst>
                  <a:gd name="T0" fmla="*/ 7015 w 11805"/>
                  <a:gd name="T1" fmla="*/ 9430 h 11732"/>
                  <a:gd name="T2" fmla="*/ 9219 w 11805"/>
                  <a:gd name="T3" fmla="*/ 7278 h 11732"/>
                  <a:gd name="T4" fmla="*/ 8474 w 11805"/>
                  <a:gd name="T5" fmla="*/ 6683 h 11732"/>
                  <a:gd name="T6" fmla="*/ 11079 w 11805"/>
                  <a:gd name="T7" fmla="*/ 4716 h 11732"/>
                  <a:gd name="T8" fmla="*/ 11446 w 11805"/>
                  <a:gd name="T9" fmla="*/ 7949 h 11732"/>
                  <a:gd name="T10" fmla="*/ 10669 w 11805"/>
                  <a:gd name="T11" fmla="*/ 7837 h 11732"/>
                  <a:gd name="T12" fmla="*/ 7496 w 11805"/>
                  <a:gd name="T13" fmla="*/ 10774 h 11732"/>
                  <a:gd name="T14" fmla="*/ 6593 w 11805"/>
                  <a:gd name="T15" fmla="*/ 9734 h 11732"/>
                  <a:gd name="T16" fmla="*/ 9498 w 11805"/>
                  <a:gd name="T17" fmla="*/ 5039 h 11732"/>
                  <a:gd name="T18" fmla="*/ 7107 w 11805"/>
                  <a:gd name="T19" fmla="*/ 2440 h 11732"/>
                  <a:gd name="T20" fmla="*/ 6757 w 11805"/>
                  <a:gd name="T21" fmla="*/ 3185 h 11732"/>
                  <a:gd name="T22" fmla="*/ 4305 w 11805"/>
                  <a:gd name="T23" fmla="*/ 1076 h 11732"/>
                  <a:gd name="T24" fmla="*/ 7319 w 11805"/>
                  <a:gd name="T25" fmla="*/ 38 h 11732"/>
                  <a:gd name="T26" fmla="*/ 7644 w 11805"/>
                  <a:gd name="T27" fmla="*/ 301 h 11732"/>
                  <a:gd name="T28" fmla="*/ 7513 w 11805"/>
                  <a:gd name="T29" fmla="*/ 1063 h 11732"/>
                  <a:gd name="T30" fmla="*/ 10560 w 11805"/>
                  <a:gd name="T31" fmla="*/ 4094 h 11732"/>
                  <a:gd name="T32" fmla="*/ 9595 w 11805"/>
                  <a:gd name="T33" fmla="*/ 4953 h 11732"/>
                  <a:gd name="T34" fmla="*/ 4888 w 11805"/>
                  <a:gd name="T35" fmla="*/ 2407 h 11732"/>
                  <a:gd name="T36" fmla="*/ 2564 w 11805"/>
                  <a:gd name="T37" fmla="*/ 4504 h 11732"/>
                  <a:gd name="T38" fmla="*/ 3237 w 11805"/>
                  <a:gd name="T39" fmla="*/ 4761 h 11732"/>
                  <a:gd name="T40" fmla="*/ 1270 w 11805"/>
                  <a:gd name="T41" fmla="*/ 7364 h 11732"/>
                  <a:gd name="T42" fmla="*/ 47 w 11805"/>
                  <a:gd name="T43" fmla="*/ 4315 h 11732"/>
                  <a:gd name="T44" fmla="*/ 1020 w 11805"/>
                  <a:gd name="T45" fmla="*/ 4215 h 11732"/>
                  <a:gd name="T46" fmla="*/ 3742 w 11805"/>
                  <a:gd name="T47" fmla="*/ 1313 h 11732"/>
                  <a:gd name="T48" fmla="*/ 4888 w 11805"/>
                  <a:gd name="T49" fmla="*/ 2407 h 11732"/>
                  <a:gd name="T50" fmla="*/ 4314 w 11805"/>
                  <a:gd name="T51" fmla="*/ 9214 h 11732"/>
                  <a:gd name="T52" fmla="*/ 4684 w 11805"/>
                  <a:gd name="T53" fmla="*/ 8577 h 11732"/>
                  <a:gd name="T54" fmla="*/ 7000 w 11805"/>
                  <a:gd name="T55" fmla="*/ 10832 h 11732"/>
                  <a:gd name="T56" fmla="*/ 3902 w 11805"/>
                  <a:gd name="T57" fmla="*/ 11708 h 11732"/>
                  <a:gd name="T58" fmla="*/ 3579 w 11805"/>
                  <a:gd name="T59" fmla="*/ 11406 h 11732"/>
                  <a:gd name="T60" fmla="*/ 3800 w 11805"/>
                  <a:gd name="T61" fmla="*/ 10578 h 11732"/>
                  <a:gd name="T62" fmla="*/ 1291 w 11805"/>
                  <a:gd name="T63" fmla="*/ 7814 h 11732"/>
                  <a:gd name="T64" fmla="*/ 2276 w 11805"/>
                  <a:gd name="T65" fmla="*/ 6878 h 11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26" h="5039">
                    <a:moveTo>
                      <a:pt x="5352" y="5039"/>
                    </a:moveTo>
                    <a:cubicBezTo>
                      <a:pt x="5276" y="4749"/>
                      <a:pt x="5182" y="4482"/>
                      <a:pt x="5049" y="4229"/>
                    </a:cubicBezTo>
                    <a:cubicBezTo>
                      <a:pt x="4588" y="3358"/>
                      <a:pt x="3887" y="2770"/>
                      <a:pt x="2961" y="2440"/>
                    </a:cubicBezTo>
                    <a:cubicBezTo>
                      <a:pt x="2875" y="2410"/>
                      <a:pt x="2840" y="2422"/>
                      <a:pt x="2815" y="2515"/>
                    </a:cubicBezTo>
                    <a:cubicBezTo>
                      <a:pt x="2754" y="2740"/>
                      <a:pt x="2682" y="2962"/>
                      <a:pt x="2611" y="3185"/>
                    </a:cubicBezTo>
                    <a:cubicBezTo>
                      <a:pt x="2541" y="3408"/>
                      <a:pt x="2335" y="3456"/>
                      <a:pt x="2177" y="3284"/>
                    </a:cubicBezTo>
                    <a:cubicBezTo>
                      <a:pt x="1503" y="2549"/>
                      <a:pt x="831" y="1813"/>
                      <a:pt x="159" y="1076"/>
                    </a:cubicBezTo>
                    <a:cubicBezTo>
                      <a:pt x="0" y="902"/>
                      <a:pt x="62" y="716"/>
                      <a:pt x="293" y="665"/>
                    </a:cubicBezTo>
                    <a:cubicBezTo>
                      <a:pt x="1253" y="456"/>
                      <a:pt x="2213" y="247"/>
                      <a:pt x="3173" y="38"/>
                    </a:cubicBezTo>
                    <a:cubicBezTo>
                      <a:pt x="3201" y="33"/>
                      <a:pt x="3229" y="27"/>
                      <a:pt x="3256" y="23"/>
                    </a:cubicBezTo>
                    <a:cubicBezTo>
                      <a:pt x="3424" y="0"/>
                      <a:pt x="3548" y="139"/>
                      <a:pt x="3498" y="301"/>
                    </a:cubicBezTo>
                    <a:cubicBezTo>
                      <a:pt x="3435" y="509"/>
                      <a:pt x="3369" y="716"/>
                      <a:pt x="3297" y="921"/>
                    </a:cubicBezTo>
                    <a:cubicBezTo>
                      <a:pt x="3268" y="1003"/>
                      <a:pt x="3276" y="1032"/>
                      <a:pt x="3367" y="1063"/>
                    </a:cubicBezTo>
                    <a:cubicBezTo>
                      <a:pt x="4818" y="1561"/>
                      <a:pt x="5854" y="2514"/>
                      <a:pt x="6482" y="3914"/>
                    </a:cubicBezTo>
                    <a:cubicBezTo>
                      <a:pt x="6526" y="4012"/>
                      <a:pt x="6519" y="4057"/>
                      <a:pt x="6414" y="4094"/>
                    </a:cubicBezTo>
                    <a:cubicBezTo>
                      <a:pt x="6323" y="4126"/>
                      <a:pt x="6247" y="4191"/>
                      <a:pt x="6177" y="4258"/>
                    </a:cubicBezTo>
                    <a:cubicBezTo>
                      <a:pt x="5934" y="4490"/>
                      <a:pt x="5692" y="4721"/>
                      <a:pt x="5449" y="4953"/>
                    </a:cubicBezTo>
                    <a:cubicBezTo>
                      <a:pt x="5421" y="4979"/>
                      <a:pt x="5392" y="5004"/>
                      <a:pt x="5352" y="5039"/>
                    </a:cubicBezTo>
                  </a:path>
                </a:pathLst>
              </a:custGeom>
              <a:solidFill>
                <a:schemeClr val="accent1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ïšḷiḓe"/>
              <p:cNvSpPr/>
              <p:nvPr/>
            </p:nvSpPr>
            <p:spPr>
              <a:xfrm>
                <a:off x="4469390" y="2163523"/>
                <a:ext cx="1347034" cy="1721271"/>
              </a:xfrm>
              <a:custGeom>
                <a:avLst/>
                <a:gdLst>
                  <a:gd name="T0" fmla="*/ 7015 w 11805"/>
                  <a:gd name="T1" fmla="*/ 9430 h 11732"/>
                  <a:gd name="T2" fmla="*/ 9219 w 11805"/>
                  <a:gd name="T3" fmla="*/ 7278 h 11732"/>
                  <a:gd name="T4" fmla="*/ 8474 w 11805"/>
                  <a:gd name="T5" fmla="*/ 6683 h 11732"/>
                  <a:gd name="T6" fmla="*/ 11079 w 11805"/>
                  <a:gd name="T7" fmla="*/ 4716 h 11732"/>
                  <a:gd name="T8" fmla="*/ 11446 w 11805"/>
                  <a:gd name="T9" fmla="*/ 7949 h 11732"/>
                  <a:gd name="T10" fmla="*/ 10669 w 11805"/>
                  <a:gd name="T11" fmla="*/ 7837 h 11732"/>
                  <a:gd name="T12" fmla="*/ 7496 w 11805"/>
                  <a:gd name="T13" fmla="*/ 10774 h 11732"/>
                  <a:gd name="T14" fmla="*/ 6593 w 11805"/>
                  <a:gd name="T15" fmla="*/ 9734 h 11732"/>
                  <a:gd name="T16" fmla="*/ 9498 w 11805"/>
                  <a:gd name="T17" fmla="*/ 5039 h 11732"/>
                  <a:gd name="T18" fmla="*/ 7107 w 11805"/>
                  <a:gd name="T19" fmla="*/ 2440 h 11732"/>
                  <a:gd name="T20" fmla="*/ 6757 w 11805"/>
                  <a:gd name="T21" fmla="*/ 3185 h 11732"/>
                  <a:gd name="T22" fmla="*/ 4305 w 11805"/>
                  <a:gd name="T23" fmla="*/ 1076 h 11732"/>
                  <a:gd name="T24" fmla="*/ 7319 w 11805"/>
                  <a:gd name="T25" fmla="*/ 38 h 11732"/>
                  <a:gd name="T26" fmla="*/ 7644 w 11805"/>
                  <a:gd name="T27" fmla="*/ 301 h 11732"/>
                  <a:gd name="T28" fmla="*/ 7513 w 11805"/>
                  <a:gd name="T29" fmla="*/ 1063 h 11732"/>
                  <a:gd name="T30" fmla="*/ 10560 w 11805"/>
                  <a:gd name="T31" fmla="*/ 4094 h 11732"/>
                  <a:gd name="T32" fmla="*/ 9595 w 11805"/>
                  <a:gd name="T33" fmla="*/ 4953 h 11732"/>
                  <a:gd name="T34" fmla="*/ 4888 w 11805"/>
                  <a:gd name="T35" fmla="*/ 2407 h 11732"/>
                  <a:gd name="T36" fmla="*/ 2564 w 11805"/>
                  <a:gd name="T37" fmla="*/ 4504 h 11732"/>
                  <a:gd name="T38" fmla="*/ 3237 w 11805"/>
                  <a:gd name="T39" fmla="*/ 4761 h 11732"/>
                  <a:gd name="T40" fmla="*/ 1270 w 11805"/>
                  <a:gd name="T41" fmla="*/ 7364 h 11732"/>
                  <a:gd name="T42" fmla="*/ 47 w 11805"/>
                  <a:gd name="T43" fmla="*/ 4315 h 11732"/>
                  <a:gd name="T44" fmla="*/ 1020 w 11805"/>
                  <a:gd name="T45" fmla="*/ 4215 h 11732"/>
                  <a:gd name="T46" fmla="*/ 3742 w 11805"/>
                  <a:gd name="T47" fmla="*/ 1313 h 11732"/>
                  <a:gd name="T48" fmla="*/ 4888 w 11805"/>
                  <a:gd name="T49" fmla="*/ 2407 h 11732"/>
                  <a:gd name="T50" fmla="*/ 4314 w 11805"/>
                  <a:gd name="T51" fmla="*/ 9214 h 11732"/>
                  <a:gd name="T52" fmla="*/ 4684 w 11805"/>
                  <a:gd name="T53" fmla="*/ 8577 h 11732"/>
                  <a:gd name="T54" fmla="*/ 7000 w 11805"/>
                  <a:gd name="T55" fmla="*/ 10832 h 11732"/>
                  <a:gd name="T56" fmla="*/ 3902 w 11805"/>
                  <a:gd name="T57" fmla="*/ 11708 h 11732"/>
                  <a:gd name="T58" fmla="*/ 3579 w 11805"/>
                  <a:gd name="T59" fmla="*/ 11406 h 11732"/>
                  <a:gd name="T60" fmla="*/ 3800 w 11805"/>
                  <a:gd name="T61" fmla="*/ 10578 h 11732"/>
                  <a:gd name="T62" fmla="*/ 1291 w 11805"/>
                  <a:gd name="T63" fmla="*/ 7814 h 11732"/>
                  <a:gd name="T64" fmla="*/ 2276 w 11805"/>
                  <a:gd name="T65" fmla="*/ 6878 h 11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88" h="6246">
                    <a:moveTo>
                      <a:pt x="4888" y="1133"/>
                    </a:moveTo>
                    <a:cubicBezTo>
                      <a:pt x="4497" y="1262"/>
                      <a:pt x="4143" y="1432"/>
                      <a:pt x="3820" y="1666"/>
                    </a:cubicBezTo>
                    <a:cubicBezTo>
                      <a:pt x="3259" y="2072"/>
                      <a:pt x="2840" y="2592"/>
                      <a:pt x="2564" y="3230"/>
                    </a:cubicBezTo>
                    <a:cubicBezTo>
                      <a:pt x="2530" y="3309"/>
                      <a:pt x="2545" y="3328"/>
                      <a:pt x="2626" y="3344"/>
                    </a:cubicBezTo>
                    <a:cubicBezTo>
                      <a:pt x="2831" y="3386"/>
                      <a:pt x="3033" y="3438"/>
                      <a:pt x="3237" y="3487"/>
                    </a:cubicBezTo>
                    <a:cubicBezTo>
                      <a:pt x="3439" y="3535"/>
                      <a:pt x="3503" y="3732"/>
                      <a:pt x="3360" y="3884"/>
                    </a:cubicBezTo>
                    <a:cubicBezTo>
                      <a:pt x="2665" y="4621"/>
                      <a:pt x="1968" y="5356"/>
                      <a:pt x="1270" y="6090"/>
                    </a:cubicBezTo>
                    <a:cubicBezTo>
                      <a:pt x="1121" y="6246"/>
                      <a:pt x="921" y="6194"/>
                      <a:pt x="862" y="5984"/>
                    </a:cubicBezTo>
                    <a:cubicBezTo>
                      <a:pt x="589" y="5003"/>
                      <a:pt x="318" y="4022"/>
                      <a:pt x="47" y="3041"/>
                    </a:cubicBezTo>
                    <a:cubicBezTo>
                      <a:pt x="0" y="2873"/>
                      <a:pt x="134" y="2731"/>
                      <a:pt x="304" y="2769"/>
                    </a:cubicBezTo>
                    <a:cubicBezTo>
                      <a:pt x="544" y="2822"/>
                      <a:pt x="783" y="2878"/>
                      <a:pt x="1020" y="2941"/>
                    </a:cubicBezTo>
                    <a:cubicBezTo>
                      <a:pt x="1105" y="2964"/>
                      <a:pt x="1137" y="2944"/>
                      <a:pt x="1168" y="2863"/>
                    </a:cubicBezTo>
                    <a:cubicBezTo>
                      <a:pt x="1654" y="1584"/>
                      <a:pt x="2519" y="649"/>
                      <a:pt x="3742" y="39"/>
                    </a:cubicBezTo>
                    <a:cubicBezTo>
                      <a:pt x="3820" y="0"/>
                      <a:pt x="3860" y="10"/>
                      <a:pt x="3919" y="75"/>
                    </a:cubicBezTo>
                    <a:cubicBezTo>
                      <a:pt x="4234" y="427"/>
                      <a:pt x="4556" y="772"/>
                      <a:pt x="4888" y="1133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" name="íślïḍè"/>
              <p:cNvSpPr/>
              <p:nvPr/>
            </p:nvSpPr>
            <p:spPr>
              <a:xfrm>
                <a:off x="4798156" y="3685826"/>
                <a:ext cx="1644109" cy="1359710"/>
              </a:xfrm>
              <a:custGeom>
                <a:avLst/>
                <a:gdLst>
                  <a:gd name="T0" fmla="*/ 7015 w 11805"/>
                  <a:gd name="T1" fmla="*/ 9430 h 11732"/>
                  <a:gd name="T2" fmla="*/ 9219 w 11805"/>
                  <a:gd name="T3" fmla="*/ 7278 h 11732"/>
                  <a:gd name="T4" fmla="*/ 8474 w 11805"/>
                  <a:gd name="T5" fmla="*/ 6683 h 11732"/>
                  <a:gd name="T6" fmla="*/ 11079 w 11805"/>
                  <a:gd name="T7" fmla="*/ 4716 h 11732"/>
                  <a:gd name="T8" fmla="*/ 11446 w 11805"/>
                  <a:gd name="T9" fmla="*/ 7949 h 11732"/>
                  <a:gd name="T10" fmla="*/ 10669 w 11805"/>
                  <a:gd name="T11" fmla="*/ 7837 h 11732"/>
                  <a:gd name="T12" fmla="*/ 7496 w 11805"/>
                  <a:gd name="T13" fmla="*/ 10774 h 11732"/>
                  <a:gd name="T14" fmla="*/ 6593 w 11805"/>
                  <a:gd name="T15" fmla="*/ 9734 h 11732"/>
                  <a:gd name="T16" fmla="*/ 9498 w 11805"/>
                  <a:gd name="T17" fmla="*/ 5039 h 11732"/>
                  <a:gd name="T18" fmla="*/ 7107 w 11805"/>
                  <a:gd name="T19" fmla="*/ 2440 h 11732"/>
                  <a:gd name="T20" fmla="*/ 6757 w 11805"/>
                  <a:gd name="T21" fmla="*/ 3185 h 11732"/>
                  <a:gd name="T22" fmla="*/ 4305 w 11805"/>
                  <a:gd name="T23" fmla="*/ 1076 h 11732"/>
                  <a:gd name="T24" fmla="*/ 7319 w 11805"/>
                  <a:gd name="T25" fmla="*/ 38 h 11732"/>
                  <a:gd name="T26" fmla="*/ 7644 w 11805"/>
                  <a:gd name="T27" fmla="*/ 301 h 11732"/>
                  <a:gd name="T28" fmla="*/ 7513 w 11805"/>
                  <a:gd name="T29" fmla="*/ 1063 h 11732"/>
                  <a:gd name="T30" fmla="*/ 10560 w 11805"/>
                  <a:gd name="T31" fmla="*/ 4094 h 11732"/>
                  <a:gd name="T32" fmla="*/ 9595 w 11805"/>
                  <a:gd name="T33" fmla="*/ 4953 h 11732"/>
                  <a:gd name="T34" fmla="*/ 4888 w 11805"/>
                  <a:gd name="T35" fmla="*/ 2407 h 11732"/>
                  <a:gd name="T36" fmla="*/ 2564 w 11805"/>
                  <a:gd name="T37" fmla="*/ 4504 h 11732"/>
                  <a:gd name="T38" fmla="*/ 3237 w 11805"/>
                  <a:gd name="T39" fmla="*/ 4761 h 11732"/>
                  <a:gd name="T40" fmla="*/ 1270 w 11805"/>
                  <a:gd name="T41" fmla="*/ 7364 h 11732"/>
                  <a:gd name="T42" fmla="*/ 47 w 11805"/>
                  <a:gd name="T43" fmla="*/ 4315 h 11732"/>
                  <a:gd name="T44" fmla="*/ 1020 w 11805"/>
                  <a:gd name="T45" fmla="*/ 4215 h 11732"/>
                  <a:gd name="T46" fmla="*/ 3742 w 11805"/>
                  <a:gd name="T47" fmla="*/ 1313 h 11732"/>
                  <a:gd name="T48" fmla="*/ 4888 w 11805"/>
                  <a:gd name="T49" fmla="*/ 2407 h 11732"/>
                  <a:gd name="T50" fmla="*/ 4314 w 11805"/>
                  <a:gd name="T51" fmla="*/ 9214 h 11732"/>
                  <a:gd name="T52" fmla="*/ 4684 w 11805"/>
                  <a:gd name="T53" fmla="*/ 8577 h 11732"/>
                  <a:gd name="T54" fmla="*/ 7000 w 11805"/>
                  <a:gd name="T55" fmla="*/ 10832 h 11732"/>
                  <a:gd name="T56" fmla="*/ 3902 w 11805"/>
                  <a:gd name="T57" fmla="*/ 11708 h 11732"/>
                  <a:gd name="T58" fmla="*/ 3579 w 11805"/>
                  <a:gd name="T59" fmla="*/ 11406 h 11732"/>
                  <a:gd name="T60" fmla="*/ 3800 w 11805"/>
                  <a:gd name="T61" fmla="*/ 10578 h 11732"/>
                  <a:gd name="T62" fmla="*/ 1291 w 11805"/>
                  <a:gd name="T63" fmla="*/ 7814 h 11732"/>
                  <a:gd name="T64" fmla="*/ 2276 w 11805"/>
                  <a:gd name="T65" fmla="*/ 6878 h 11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966" h="4934">
                    <a:moveTo>
                      <a:pt x="1176" y="0"/>
                    </a:moveTo>
                    <a:cubicBezTo>
                      <a:pt x="1469" y="1099"/>
                      <a:pt x="2122" y="1895"/>
                      <a:pt x="3121" y="2416"/>
                    </a:cubicBezTo>
                    <a:cubicBezTo>
                      <a:pt x="3211" y="2463"/>
                      <a:pt x="3240" y="2440"/>
                      <a:pt x="3270" y="2353"/>
                    </a:cubicBezTo>
                    <a:cubicBezTo>
                      <a:pt x="3339" y="2160"/>
                      <a:pt x="3415" y="1969"/>
                      <a:pt x="3491" y="1779"/>
                    </a:cubicBezTo>
                    <a:cubicBezTo>
                      <a:pt x="3569" y="1584"/>
                      <a:pt x="3755" y="1552"/>
                      <a:pt x="3887" y="1711"/>
                    </a:cubicBezTo>
                    <a:cubicBezTo>
                      <a:pt x="4528" y="2484"/>
                      <a:pt x="5169" y="3258"/>
                      <a:pt x="5807" y="4034"/>
                    </a:cubicBezTo>
                    <a:cubicBezTo>
                      <a:pt x="5966" y="4226"/>
                      <a:pt x="5895" y="4394"/>
                      <a:pt x="5645" y="4433"/>
                    </a:cubicBezTo>
                    <a:cubicBezTo>
                      <a:pt x="4667" y="4592"/>
                      <a:pt x="3688" y="4751"/>
                      <a:pt x="2709" y="4910"/>
                    </a:cubicBezTo>
                    <a:cubicBezTo>
                      <a:pt x="2682" y="4915"/>
                      <a:pt x="2653" y="4917"/>
                      <a:pt x="2626" y="4920"/>
                    </a:cubicBezTo>
                    <a:cubicBezTo>
                      <a:pt x="2432" y="4934"/>
                      <a:pt x="2318" y="4790"/>
                      <a:pt x="2386" y="4608"/>
                    </a:cubicBezTo>
                    <a:cubicBezTo>
                      <a:pt x="2473" y="4375"/>
                      <a:pt x="2564" y="4142"/>
                      <a:pt x="2660" y="3912"/>
                    </a:cubicBezTo>
                    <a:cubicBezTo>
                      <a:pt x="2690" y="3841"/>
                      <a:pt x="2678" y="3813"/>
                      <a:pt x="2607" y="3780"/>
                    </a:cubicBezTo>
                    <a:cubicBezTo>
                      <a:pt x="1421" y="3225"/>
                      <a:pt x="575" y="2338"/>
                      <a:pt x="37" y="1149"/>
                    </a:cubicBezTo>
                    <a:cubicBezTo>
                      <a:pt x="0" y="1066"/>
                      <a:pt x="5" y="1035"/>
                      <a:pt x="98" y="1016"/>
                    </a:cubicBezTo>
                    <a:cubicBezTo>
                      <a:pt x="199" y="995"/>
                      <a:pt x="275" y="924"/>
                      <a:pt x="346" y="850"/>
                    </a:cubicBezTo>
                    <a:cubicBezTo>
                      <a:pt x="591" y="594"/>
                      <a:pt x="836" y="337"/>
                      <a:pt x="1083" y="80"/>
                    </a:cubicBezTo>
                    <a:cubicBezTo>
                      <a:pt x="1109" y="53"/>
                      <a:pt x="1129" y="14"/>
                      <a:pt x="1176" y="0"/>
                    </a:cubicBezTo>
                  </a:path>
                </a:pathLst>
              </a:custGeom>
              <a:solidFill>
                <a:schemeClr val="accent1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" name="išḻiḍe"/>
            <p:cNvSpPr txBox="1"/>
            <p:nvPr/>
          </p:nvSpPr>
          <p:spPr>
            <a:xfrm>
              <a:off x="5575333" y="3120611"/>
              <a:ext cx="1041332" cy="471820"/>
            </a:xfrm>
            <a:prstGeom prst="rect">
              <a:avLst/>
            </a:prstGeom>
            <a:noFill/>
          </p:spPr>
          <p:txBody>
            <a:bodyPr wrap="squar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… Text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37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927402" y="1556599"/>
            <a:ext cx="5798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61974" y="2994981"/>
            <a:ext cx="5493256" cy="1342537"/>
            <a:chOff x="5861974" y="2994981"/>
            <a:chExt cx="5493256" cy="1342537"/>
          </a:xfrm>
        </p:grpSpPr>
        <p:sp>
          <p:nvSpPr>
            <p:cNvPr id="4" name="圆角矩形 70"/>
            <p:cNvSpPr/>
            <p:nvPr/>
          </p:nvSpPr>
          <p:spPr>
            <a:xfrm>
              <a:off x="5893405" y="2994981"/>
              <a:ext cx="5461825" cy="1342537"/>
            </a:xfrm>
            <a:prstGeom prst="rect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927402" y="3648449"/>
              <a:ext cx="542782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，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，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，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，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…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861974" y="3113500"/>
              <a:ext cx="123181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￥</a:t>
              </a:r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480,500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6014" y="1035570"/>
            <a:ext cx="5217632" cy="4786740"/>
            <a:chOff x="466014" y="1035570"/>
            <a:chExt cx="5217632" cy="4786740"/>
          </a:xfrm>
        </p:grpSpPr>
        <p:sp>
          <p:nvSpPr>
            <p:cNvPr id="6" name="圆角矩形 70"/>
            <p:cNvSpPr/>
            <p:nvPr/>
          </p:nvSpPr>
          <p:spPr>
            <a:xfrm>
              <a:off x="903374" y="1035570"/>
              <a:ext cx="4345117" cy="4786740"/>
            </a:xfrm>
            <a:prstGeom prst="rect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aphicFrame>
          <p:nvGraphicFramePr>
            <p:cNvPr id="7" name="图表 6"/>
            <p:cNvGraphicFramePr/>
            <p:nvPr/>
          </p:nvGraphicFramePr>
          <p:xfrm>
            <a:off x="466014" y="1274691"/>
            <a:ext cx="5217632" cy="35342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1" name="组合 10"/>
            <p:cNvGrpSpPr/>
            <p:nvPr/>
          </p:nvGrpSpPr>
          <p:grpSpPr>
            <a:xfrm>
              <a:off x="1815096" y="5290704"/>
              <a:ext cx="2558540" cy="261610"/>
              <a:chOff x="1820805" y="5461331"/>
              <a:chExt cx="2558540" cy="26161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20805" y="5509830"/>
                <a:ext cx="180000" cy="180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085975" y="5461331"/>
                <a:ext cx="848309" cy="2616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sz="1100" b="1" dirty="0">
                    <a:cs typeface="+mn-ea"/>
                    <a:sym typeface="+mn-lt"/>
                  </a:rPr>
                  <a:t>Text here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259771" y="5509830"/>
                <a:ext cx="180000" cy="18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531036" y="5461331"/>
                <a:ext cx="848309" cy="2616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sz="1100" b="1" dirty="0">
                    <a:cs typeface="+mn-ea"/>
                    <a:sym typeface="+mn-lt"/>
                  </a:rPr>
                  <a:t>Text here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861974" y="4484562"/>
            <a:ext cx="5493256" cy="1342537"/>
            <a:chOff x="5861974" y="4484562"/>
            <a:chExt cx="5493256" cy="1342537"/>
          </a:xfrm>
        </p:grpSpPr>
        <p:sp>
          <p:nvSpPr>
            <p:cNvPr id="5" name="圆角矩形 70"/>
            <p:cNvSpPr/>
            <p:nvPr/>
          </p:nvSpPr>
          <p:spPr>
            <a:xfrm>
              <a:off x="5893405" y="4484562"/>
              <a:ext cx="5461825" cy="1342537"/>
            </a:xfrm>
            <a:prstGeom prst="rect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927402" y="5139529"/>
              <a:ext cx="542782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，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，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，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，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…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61974" y="4598048"/>
              <a:ext cx="123181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5"/>
                  </a:solidFill>
                  <a:cs typeface="+mn-ea"/>
                  <a:sym typeface="+mn-lt"/>
                </a:rPr>
                <a:t>￥</a:t>
              </a:r>
              <a:r>
                <a:rPr lang="en-US" altLang="zh-CN" sz="1600" b="1" dirty="0">
                  <a:solidFill>
                    <a:schemeClr val="accent5"/>
                  </a:solidFill>
                  <a:cs typeface="+mn-ea"/>
                  <a:sym typeface="+mn-lt"/>
                </a:rPr>
                <a:t>350,300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22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3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6807" y="2904721"/>
            <a:ext cx="7045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1" dirty="0">
                <a:cs typeface="+mn-ea"/>
                <a:sym typeface="+mn-lt"/>
              </a:rPr>
              <a:t>THANK YOU</a:t>
            </a:r>
            <a:endParaRPr lang="zh-CN" altLang="en-US" sz="8000" b="1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500305" y="483486"/>
            <a:ext cx="2241328" cy="446286"/>
            <a:chOff x="800257" y="466208"/>
            <a:chExt cx="2241328" cy="446286"/>
          </a:xfrm>
        </p:grpSpPr>
        <p:sp>
          <p:nvSpPr>
            <p:cNvPr id="12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86040" y="504685"/>
              <a:ext cx="165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LOGO HERE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551713D-9158-CE61-758A-EC2B6FCDAF14}"/>
              </a:ext>
            </a:extLst>
          </p:cNvPr>
          <p:cNvGrpSpPr/>
          <p:nvPr/>
        </p:nvGrpSpPr>
        <p:grpSpPr>
          <a:xfrm>
            <a:off x="1043268" y="4792033"/>
            <a:ext cx="3734477" cy="314481"/>
            <a:chOff x="4414802" y="4745227"/>
            <a:chExt cx="3734477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F616A81-2865-B9CE-7C3A-DC6036C62F15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8" name="Oval 15">
                <a:extLst>
                  <a:ext uri="{FF2B5EF4-FFF2-40B4-BE49-F238E27FC236}">
                    <a16:creationId xmlns:a16="http://schemas.microsoft.com/office/drawing/2014/main" id="{57DAFB81-35DE-F349-9C54-CFE45A41F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Group 16">
                <a:extLst>
                  <a:ext uri="{FF2B5EF4-FFF2-40B4-BE49-F238E27FC236}">
                    <a16:creationId xmlns:a16="http://schemas.microsoft.com/office/drawing/2014/main" id="{C65FD436-89A6-4B63-6D56-E3AF607FCA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7EFF33F1-4467-055F-BA97-55C8E525D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738D4F30-63CA-585E-16B6-60D5E93995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346445D-53B3-583B-A141-54E7C68F17C3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F9E0269B-4549-5D66-A8EC-9D68D48E1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18140ECD-E5B5-985C-C4DC-B2B7ACE6E38E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6" name="Freeform 12">
                  <a:extLst>
                    <a:ext uri="{FF2B5EF4-FFF2-40B4-BE49-F238E27FC236}">
                      <a16:creationId xmlns:a16="http://schemas.microsoft.com/office/drawing/2014/main" id="{9EA838F9-D036-2E99-9101-EB0942C4C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0DFE9216-4ACA-C82E-271B-CB9A753F8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84466CBC-F9BD-BDDF-E894-03EC110F94E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A04CFE3-47E3-CCCC-E37A-98EE3F3EBB5B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2" y="-2"/>
            <a:ext cx="12192000" cy="6858000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0">
                <a:schemeClr val="bg1"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03051" y="1992228"/>
            <a:ext cx="750770" cy="75077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38180" y="2200179"/>
            <a:ext cx="2915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solidFill>
                  <a:schemeClr val="accent1"/>
                </a:solidFill>
                <a:cs typeface="+mn-ea"/>
                <a:sym typeface="+mn-lt"/>
              </a:rPr>
              <a:t>PART 01</a:t>
            </a:r>
            <a:endParaRPr lang="zh-CN" altLang="en-US" sz="4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85134" y="3239127"/>
            <a:ext cx="4621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cs typeface="+mn-ea"/>
                <a:sym typeface="+mn-lt"/>
              </a:rPr>
              <a:t>Add title text</a:t>
            </a:r>
            <a:endParaRPr lang="zh-CN" altLang="en-US" sz="6000" b="1" dirty="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7605" y="419986"/>
            <a:ext cx="2241328" cy="446286"/>
            <a:chOff x="800257" y="466208"/>
            <a:chExt cx="2241328" cy="446286"/>
          </a:xfrm>
        </p:grpSpPr>
        <p:sp>
          <p:nvSpPr>
            <p:cNvPr id="15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86040" y="504685"/>
              <a:ext cx="165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LOGO HERE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97605" y="6284125"/>
            <a:ext cx="1432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cs typeface="+mn-ea"/>
                <a:sym typeface="+mn-lt"/>
              </a:rPr>
              <a:t>BUSINESS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56269" y="6284124"/>
            <a:ext cx="182880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076426" y="458463"/>
            <a:ext cx="1608644" cy="250256"/>
            <a:chOff x="3407344" y="413887"/>
            <a:chExt cx="1608644" cy="250256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3407344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746941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86538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426135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765732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8"/>
          <p:cNvSpPr/>
          <p:nvPr/>
        </p:nvSpPr>
        <p:spPr>
          <a:xfrm>
            <a:off x="660400" y="1912618"/>
            <a:ext cx="10858500" cy="2124377"/>
          </a:xfrm>
          <a:prstGeom prst="roundRect">
            <a:avLst>
              <a:gd name="adj" fmla="val 6027"/>
            </a:avLst>
          </a:prstGeom>
          <a:blipFill>
            <a:blip r:embed="rId4"/>
            <a:stretch>
              <a:fillRect t="-121100" b="-119659"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41632" y="4311054"/>
            <a:ext cx="9896036" cy="1915314"/>
            <a:chOff x="1141632" y="4311054"/>
            <a:chExt cx="9896036" cy="1915314"/>
          </a:xfrm>
        </p:grpSpPr>
        <p:sp>
          <p:nvSpPr>
            <p:cNvPr id="4" name="圆角矩形 4"/>
            <p:cNvSpPr/>
            <p:nvPr/>
          </p:nvSpPr>
          <p:spPr>
            <a:xfrm>
              <a:off x="4813115" y="5081283"/>
              <a:ext cx="2553068" cy="36933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Text here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813115" y="5608635"/>
              <a:ext cx="2553070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867538" y="4311054"/>
              <a:ext cx="444222" cy="444220"/>
              <a:chOff x="7131128" y="3940590"/>
              <a:chExt cx="444222" cy="44422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131128" y="3940590"/>
                <a:ext cx="444222" cy="4442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7131128" y="3940590"/>
                <a:ext cx="444222" cy="4442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任意多边形 9"/>
              <p:cNvSpPr/>
              <p:nvPr/>
            </p:nvSpPr>
            <p:spPr bwMode="auto">
              <a:xfrm>
                <a:off x="7262056" y="4059747"/>
                <a:ext cx="182366" cy="205906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9539022" y="4311054"/>
              <a:ext cx="444222" cy="444220"/>
              <a:chOff x="6368359" y="5171918"/>
              <a:chExt cx="444222" cy="44422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368359" y="5171918"/>
                <a:ext cx="444222" cy="4442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6368359" y="5171918"/>
                <a:ext cx="444222" cy="44422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 13"/>
              <p:cNvSpPr/>
              <p:nvPr/>
            </p:nvSpPr>
            <p:spPr bwMode="auto">
              <a:xfrm>
                <a:off x="6490519" y="5291075"/>
                <a:ext cx="199902" cy="205906"/>
              </a:xfrm>
              <a:custGeom>
                <a:avLst/>
                <a:gdLst>
                  <a:gd name="connsiteX0" fmla="*/ 343764 w 533400"/>
                  <a:gd name="connsiteY0" fmla="*/ 276846 h 523875"/>
                  <a:gd name="connsiteX1" fmla="*/ 372339 w 533400"/>
                  <a:gd name="connsiteY1" fmla="*/ 305421 h 523875"/>
                  <a:gd name="connsiteX2" fmla="*/ 372339 w 533400"/>
                  <a:gd name="connsiteY2" fmla="*/ 495921 h 523875"/>
                  <a:gd name="connsiteX3" fmla="*/ 343764 w 533400"/>
                  <a:gd name="connsiteY3" fmla="*/ 524496 h 523875"/>
                  <a:gd name="connsiteX4" fmla="*/ 191364 w 533400"/>
                  <a:gd name="connsiteY4" fmla="*/ 524496 h 523875"/>
                  <a:gd name="connsiteX5" fmla="*/ 162789 w 533400"/>
                  <a:gd name="connsiteY5" fmla="*/ 495921 h 523875"/>
                  <a:gd name="connsiteX6" fmla="*/ 162789 w 533400"/>
                  <a:gd name="connsiteY6" fmla="*/ 305421 h 523875"/>
                  <a:gd name="connsiteX7" fmla="*/ 191364 w 533400"/>
                  <a:gd name="connsiteY7" fmla="*/ 276846 h 523875"/>
                  <a:gd name="connsiteX8" fmla="*/ 343764 w 533400"/>
                  <a:gd name="connsiteY8" fmla="*/ 276846 h 523875"/>
                  <a:gd name="connsiteX9" fmla="*/ 143739 w 533400"/>
                  <a:gd name="connsiteY9" fmla="*/ 114921 h 523875"/>
                  <a:gd name="connsiteX10" fmla="*/ 179934 w 533400"/>
                  <a:gd name="connsiteY10" fmla="*/ 153021 h 523875"/>
                  <a:gd name="connsiteX11" fmla="*/ 181839 w 533400"/>
                  <a:gd name="connsiteY11" fmla="*/ 153021 h 523875"/>
                  <a:gd name="connsiteX12" fmla="*/ 353289 w 533400"/>
                  <a:gd name="connsiteY12" fmla="*/ 153021 h 523875"/>
                  <a:gd name="connsiteX13" fmla="*/ 391389 w 533400"/>
                  <a:gd name="connsiteY13" fmla="*/ 116826 h 523875"/>
                  <a:gd name="connsiteX14" fmla="*/ 391389 w 533400"/>
                  <a:gd name="connsiteY14" fmla="*/ 114921 h 523875"/>
                  <a:gd name="connsiteX15" fmla="*/ 505689 w 533400"/>
                  <a:gd name="connsiteY15" fmla="*/ 114921 h 523875"/>
                  <a:gd name="connsiteX16" fmla="*/ 534264 w 533400"/>
                  <a:gd name="connsiteY16" fmla="*/ 143496 h 523875"/>
                  <a:gd name="connsiteX17" fmla="*/ 534264 w 533400"/>
                  <a:gd name="connsiteY17" fmla="*/ 381621 h 523875"/>
                  <a:gd name="connsiteX18" fmla="*/ 505689 w 533400"/>
                  <a:gd name="connsiteY18" fmla="*/ 410196 h 523875"/>
                  <a:gd name="connsiteX19" fmla="*/ 391389 w 533400"/>
                  <a:gd name="connsiteY19" fmla="*/ 410196 h 523875"/>
                  <a:gd name="connsiteX20" fmla="*/ 391389 w 533400"/>
                  <a:gd name="connsiteY20" fmla="*/ 295896 h 523875"/>
                  <a:gd name="connsiteX21" fmla="*/ 355194 w 533400"/>
                  <a:gd name="connsiteY21" fmla="*/ 257796 h 523875"/>
                  <a:gd name="connsiteX22" fmla="*/ 353289 w 533400"/>
                  <a:gd name="connsiteY22" fmla="*/ 257796 h 523875"/>
                  <a:gd name="connsiteX23" fmla="*/ 181839 w 533400"/>
                  <a:gd name="connsiteY23" fmla="*/ 257796 h 523875"/>
                  <a:gd name="connsiteX24" fmla="*/ 143739 w 533400"/>
                  <a:gd name="connsiteY24" fmla="*/ 293991 h 523875"/>
                  <a:gd name="connsiteX25" fmla="*/ 143739 w 533400"/>
                  <a:gd name="connsiteY25" fmla="*/ 295896 h 523875"/>
                  <a:gd name="connsiteX26" fmla="*/ 143739 w 533400"/>
                  <a:gd name="connsiteY26" fmla="*/ 410196 h 523875"/>
                  <a:gd name="connsiteX27" fmla="*/ 29439 w 533400"/>
                  <a:gd name="connsiteY27" fmla="*/ 410196 h 523875"/>
                  <a:gd name="connsiteX28" fmla="*/ 864 w 533400"/>
                  <a:gd name="connsiteY28" fmla="*/ 381621 h 523875"/>
                  <a:gd name="connsiteX29" fmla="*/ 864 w 533400"/>
                  <a:gd name="connsiteY29" fmla="*/ 201408 h 523875"/>
                  <a:gd name="connsiteX30" fmla="*/ 11151 w 533400"/>
                  <a:gd name="connsiteY30" fmla="*/ 175405 h 523875"/>
                  <a:gd name="connsiteX31" fmla="*/ 56300 w 533400"/>
                  <a:gd name="connsiteY31" fmla="*/ 127018 h 523875"/>
                  <a:gd name="connsiteX32" fmla="*/ 84112 w 533400"/>
                  <a:gd name="connsiteY32" fmla="*/ 114921 h 523875"/>
                  <a:gd name="connsiteX33" fmla="*/ 143739 w 533400"/>
                  <a:gd name="connsiteY33" fmla="*/ 114921 h 523875"/>
                  <a:gd name="connsiteX34" fmla="*/ 462827 w 533400"/>
                  <a:gd name="connsiteY34" fmla="*/ 172071 h 523875"/>
                  <a:gd name="connsiteX35" fmla="*/ 448539 w 533400"/>
                  <a:gd name="connsiteY35" fmla="*/ 186359 h 523875"/>
                  <a:gd name="connsiteX36" fmla="*/ 462827 w 533400"/>
                  <a:gd name="connsiteY36" fmla="*/ 200646 h 523875"/>
                  <a:gd name="connsiteX37" fmla="*/ 477114 w 533400"/>
                  <a:gd name="connsiteY37" fmla="*/ 186359 h 523875"/>
                  <a:gd name="connsiteX38" fmla="*/ 462827 w 533400"/>
                  <a:gd name="connsiteY38" fmla="*/ 172071 h 523875"/>
                  <a:gd name="connsiteX39" fmla="*/ 343764 w 533400"/>
                  <a:gd name="connsiteY39" fmla="*/ 621 h 523875"/>
                  <a:gd name="connsiteX40" fmla="*/ 372339 w 533400"/>
                  <a:gd name="connsiteY40" fmla="*/ 29196 h 523875"/>
                  <a:gd name="connsiteX41" fmla="*/ 372339 w 533400"/>
                  <a:gd name="connsiteY41" fmla="*/ 105396 h 523875"/>
                  <a:gd name="connsiteX42" fmla="*/ 343764 w 533400"/>
                  <a:gd name="connsiteY42" fmla="*/ 133971 h 523875"/>
                  <a:gd name="connsiteX43" fmla="*/ 191364 w 533400"/>
                  <a:gd name="connsiteY43" fmla="*/ 133971 h 523875"/>
                  <a:gd name="connsiteX44" fmla="*/ 162789 w 533400"/>
                  <a:gd name="connsiteY44" fmla="*/ 105396 h 523875"/>
                  <a:gd name="connsiteX45" fmla="*/ 162789 w 533400"/>
                  <a:gd name="connsiteY45" fmla="*/ 29196 h 523875"/>
                  <a:gd name="connsiteX46" fmla="*/ 191364 w 533400"/>
                  <a:gd name="connsiteY46" fmla="*/ 621 h 523875"/>
                  <a:gd name="connsiteX47" fmla="*/ 343764 w 533400"/>
                  <a:gd name="connsiteY47" fmla="*/ 6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33400" h="523875">
                    <a:moveTo>
                      <a:pt x="343764" y="276846"/>
                    </a:moveTo>
                    <a:cubicBezTo>
                      <a:pt x="359576" y="276846"/>
                      <a:pt x="372339" y="289610"/>
                      <a:pt x="372339" y="305421"/>
                    </a:cubicBezTo>
                    <a:lnTo>
                      <a:pt x="372339" y="495921"/>
                    </a:lnTo>
                    <a:cubicBezTo>
                      <a:pt x="372339" y="511732"/>
                      <a:pt x="359576" y="524496"/>
                      <a:pt x="343764" y="524496"/>
                    </a:cubicBezTo>
                    <a:lnTo>
                      <a:pt x="191364" y="524496"/>
                    </a:lnTo>
                    <a:cubicBezTo>
                      <a:pt x="175552" y="524496"/>
                      <a:pt x="162789" y="511732"/>
                      <a:pt x="162789" y="495921"/>
                    </a:cubicBezTo>
                    <a:lnTo>
                      <a:pt x="162789" y="305421"/>
                    </a:lnTo>
                    <a:cubicBezTo>
                      <a:pt x="162789" y="289610"/>
                      <a:pt x="175552" y="276846"/>
                      <a:pt x="191364" y="276846"/>
                    </a:cubicBezTo>
                    <a:lnTo>
                      <a:pt x="343764" y="276846"/>
                    </a:lnTo>
                    <a:close/>
                    <a:moveTo>
                      <a:pt x="143739" y="114921"/>
                    </a:moveTo>
                    <a:cubicBezTo>
                      <a:pt x="143739" y="135305"/>
                      <a:pt x="159741" y="151973"/>
                      <a:pt x="179934" y="153021"/>
                    </a:cubicBezTo>
                    <a:lnTo>
                      <a:pt x="181839" y="153021"/>
                    </a:lnTo>
                    <a:lnTo>
                      <a:pt x="353289" y="153021"/>
                    </a:lnTo>
                    <a:cubicBezTo>
                      <a:pt x="373673" y="153021"/>
                      <a:pt x="390341" y="137019"/>
                      <a:pt x="391389" y="116826"/>
                    </a:cubicBezTo>
                    <a:lnTo>
                      <a:pt x="391389" y="114921"/>
                    </a:lnTo>
                    <a:lnTo>
                      <a:pt x="505689" y="114921"/>
                    </a:lnTo>
                    <a:cubicBezTo>
                      <a:pt x="521501" y="114921"/>
                      <a:pt x="534264" y="127685"/>
                      <a:pt x="534264" y="143496"/>
                    </a:cubicBezTo>
                    <a:lnTo>
                      <a:pt x="534264" y="381621"/>
                    </a:lnTo>
                    <a:cubicBezTo>
                      <a:pt x="534264" y="397432"/>
                      <a:pt x="521501" y="410196"/>
                      <a:pt x="505689" y="410196"/>
                    </a:cubicBezTo>
                    <a:lnTo>
                      <a:pt x="391389" y="410196"/>
                    </a:lnTo>
                    <a:lnTo>
                      <a:pt x="391389" y="295896"/>
                    </a:lnTo>
                    <a:cubicBezTo>
                      <a:pt x="391389" y="275512"/>
                      <a:pt x="375387" y="258844"/>
                      <a:pt x="355194" y="257796"/>
                    </a:cubicBezTo>
                    <a:lnTo>
                      <a:pt x="353289" y="257796"/>
                    </a:lnTo>
                    <a:lnTo>
                      <a:pt x="181839" y="257796"/>
                    </a:lnTo>
                    <a:cubicBezTo>
                      <a:pt x="161455" y="257796"/>
                      <a:pt x="144787" y="273798"/>
                      <a:pt x="143739" y="293991"/>
                    </a:cubicBezTo>
                    <a:lnTo>
                      <a:pt x="143739" y="295896"/>
                    </a:lnTo>
                    <a:lnTo>
                      <a:pt x="143739" y="410196"/>
                    </a:lnTo>
                    <a:lnTo>
                      <a:pt x="29439" y="410196"/>
                    </a:lnTo>
                    <a:cubicBezTo>
                      <a:pt x="13627" y="410196"/>
                      <a:pt x="864" y="397432"/>
                      <a:pt x="864" y="381621"/>
                    </a:cubicBezTo>
                    <a:lnTo>
                      <a:pt x="864" y="201408"/>
                    </a:lnTo>
                    <a:cubicBezTo>
                      <a:pt x="864" y="191788"/>
                      <a:pt x="4484" y="182454"/>
                      <a:pt x="11151" y="175405"/>
                    </a:cubicBezTo>
                    <a:lnTo>
                      <a:pt x="56300" y="127018"/>
                    </a:lnTo>
                    <a:cubicBezTo>
                      <a:pt x="63538" y="119303"/>
                      <a:pt x="73635" y="114921"/>
                      <a:pt x="84112" y="114921"/>
                    </a:cubicBezTo>
                    <a:lnTo>
                      <a:pt x="143739" y="114921"/>
                    </a:lnTo>
                    <a:close/>
                    <a:moveTo>
                      <a:pt x="462827" y="172071"/>
                    </a:moveTo>
                    <a:cubicBezTo>
                      <a:pt x="454921" y="172071"/>
                      <a:pt x="448539" y="178453"/>
                      <a:pt x="448539" y="186359"/>
                    </a:cubicBezTo>
                    <a:cubicBezTo>
                      <a:pt x="448539" y="194264"/>
                      <a:pt x="454921" y="200646"/>
                      <a:pt x="462827" y="200646"/>
                    </a:cubicBezTo>
                    <a:cubicBezTo>
                      <a:pt x="470732" y="200646"/>
                      <a:pt x="477114" y="194264"/>
                      <a:pt x="477114" y="186359"/>
                    </a:cubicBezTo>
                    <a:cubicBezTo>
                      <a:pt x="477114" y="178453"/>
                      <a:pt x="470732" y="172071"/>
                      <a:pt x="462827" y="172071"/>
                    </a:cubicBezTo>
                    <a:close/>
                    <a:moveTo>
                      <a:pt x="343764" y="621"/>
                    </a:moveTo>
                    <a:cubicBezTo>
                      <a:pt x="359576" y="621"/>
                      <a:pt x="372339" y="13385"/>
                      <a:pt x="372339" y="29196"/>
                    </a:cubicBezTo>
                    <a:lnTo>
                      <a:pt x="372339" y="105396"/>
                    </a:lnTo>
                    <a:cubicBezTo>
                      <a:pt x="372339" y="121207"/>
                      <a:pt x="359576" y="133971"/>
                      <a:pt x="343764" y="133971"/>
                    </a:cubicBezTo>
                    <a:lnTo>
                      <a:pt x="191364" y="133971"/>
                    </a:lnTo>
                    <a:cubicBezTo>
                      <a:pt x="175552" y="133971"/>
                      <a:pt x="162789" y="121207"/>
                      <a:pt x="162789" y="105396"/>
                    </a:cubicBezTo>
                    <a:lnTo>
                      <a:pt x="162789" y="29196"/>
                    </a:lnTo>
                    <a:cubicBezTo>
                      <a:pt x="162789" y="13385"/>
                      <a:pt x="175552" y="621"/>
                      <a:pt x="191364" y="621"/>
                    </a:cubicBezTo>
                    <a:lnTo>
                      <a:pt x="343764" y="621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" name="圆角矩形 14"/>
            <p:cNvSpPr/>
            <p:nvPr/>
          </p:nvSpPr>
          <p:spPr>
            <a:xfrm>
              <a:off x="8484599" y="5081283"/>
              <a:ext cx="2553068" cy="36933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Text here</a:t>
              </a:r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484598" y="5608635"/>
              <a:ext cx="2553070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圆角矩形 2"/>
            <p:cNvSpPr/>
            <p:nvPr/>
          </p:nvSpPr>
          <p:spPr>
            <a:xfrm>
              <a:off x="1141632" y="5081283"/>
              <a:ext cx="2553068" cy="36933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Text here</a:t>
              </a:r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41632" y="5608635"/>
              <a:ext cx="2553070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196055" y="4311054"/>
              <a:ext cx="444222" cy="44422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任意多边形 16"/>
            <p:cNvSpPr/>
            <p:nvPr/>
          </p:nvSpPr>
          <p:spPr bwMode="auto">
            <a:xfrm>
              <a:off x="2315386" y="4456079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>
              <a:stCxn id="12" idx="6"/>
              <a:endCxn id="22" idx="2"/>
            </p:cNvCxnSpPr>
            <p:nvPr/>
          </p:nvCxnSpPr>
          <p:spPr>
            <a:xfrm>
              <a:off x="2640277" y="4533164"/>
              <a:ext cx="3227261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22" idx="6"/>
              <a:endCxn id="19" idx="2"/>
            </p:cNvCxnSpPr>
            <p:nvPr/>
          </p:nvCxnSpPr>
          <p:spPr>
            <a:xfrm>
              <a:off x="6311760" y="4533164"/>
              <a:ext cx="3227262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660400" y="1130300"/>
            <a:ext cx="1085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Title Text Here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26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2366" y="1456571"/>
            <a:ext cx="393575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620326" y="952501"/>
            <a:ext cx="5544975" cy="5003799"/>
            <a:chOff x="2620326" y="952501"/>
            <a:chExt cx="5544975" cy="5003799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7423628" y="5245651"/>
              <a:ext cx="741673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5681481" y="1927077"/>
              <a:ext cx="2483820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6438033" y="3422872"/>
              <a:ext cx="1727267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任意多边形 13"/>
            <p:cNvSpPr/>
            <p:nvPr/>
          </p:nvSpPr>
          <p:spPr>
            <a:xfrm>
              <a:off x="3517481" y="2693879"/>
              <a:ext cx="3361584" cy="1521042"/>
            </a:xfrm>
            <a:custGeom>
              <a:avLst/>
              <a:gdLst>
                <a:gd name="connsiteX0" fmla="*/ 783638 w 5155893"/>
                <a:gd name="connsiteY0" fmla="*/ 3482757 h 5003799"/>
                <a:gd name="connsiteX1" fmla="*/ 4372256 w 5155893"/>
                <a:gd name="connsiteY1" fmla="*/ 3482757 h 5003799"/>
                <a:gd name="connsiteX2" fmla="*/ 5155893 w 5155893"/>
                <a:gd name="connsiteY2" fmla="*/ 5003799 h 5003799"/>
                <a:gd name="connsiteX3" fmla="*/ 0 w 5155893"/>
                <a:gd name="connsiteY3" fmla="*/ 5003799 h 5003799"/>
                <a:gd name="connsiteX4" fmla="*/ 1680793 w 5155893"/>
                <a:gd name="connsiteY4" fmla="*/ 1741378 h 5003799"/>
                <a:gd name="connsiteX5" fmla="*/ 3475101 w 5155893"/>
                <a:gd name="connsiteY5" fmla="*/ 1741378 h 5003799"/>
                <a:gd name="connsiteX6" fmla="*/ 4258739 w 5155893"/>
                <a:gd name="connsiteY6" fmla="*/ 3262420 h 5003799"/>
                <a:gd name="connsiteX7" fmla="*/ 897155 w 5155893"/>
                <a:gd name="connsiteY7" fmla="*/ 3262420 h 5003799"/>
                <a:gd name="connsiteX8" fmla="*/ 2577947 w 5155893"/>
                <a:gd name="connsiteY8" fmla="*/ 0 h 5003799"/>
                <a:gd name="connsiteX9" fmla="*/ 3361584 w 5155893"/>
                <a:gd name="connsiteY9" fmla="*/ 1521041 h 5003799"/>
                <a:gd name="connsiteX10" fmla="*/ 1794310 w 5155893"/>
                <a:gd name="connsiteY10" fmla="*/ 1521041 h 500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1584" h="1521042">
                  <a:moveTo>
                    <a:pt x="783638" y="0"/>
                  </a:moveTo>
                  <a:lnTo>
                    <a:pt x="2577946" y="0"/>
                  </a:lnTo>
                  <a:lnTo>
                    <a:pt x="3361584" y="1521042"/>
                  </a:lnTo>
                  <a:lnTo>
                    <a:pt x="0" y="1521042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 14"/>
            <p:cNvSpPr/>
            <p:nvPr/>
          </p:nvSpPr>
          <p:spPr>
            <a:xfrm>
              <a:off x="4414636" y="952501"/>
              <a:ext cx="1567274" cy="1521041"/>
            </a:xfrm>
            <a:custGeom>
              <a:avLst/>
              <a:gdLst>
                <a:gd name="connsiteX0" fmla="*/ 783638 w 5155893"/>
                <a:gd name="connsiteY0" fmla="*/ 3482757 h 5003799"/>
                <a:gd name="connsiteX1" fmla="*/ 4372256 w 5155893"/>
                <a:gd name="connsiteY1" fmla="*/ 3482757 h 5003799"/>
                <a:gd name="connsiteX2" fmla="*/ 5155893 w 5155893"/>
                <a:gd name="connsiteY2" fmla="*/ 5003799 h 5003799"/>
                <a:gd name="connsiteX3" fmla="*/ 0 w 5155893"/>
                <a:gd name="connsiteY3" fmla="*/ 5003799 h 5003799"/>
                <a:gd name="connsiteX4" fmla="*/ 1680793 w 5155893"/>
                <a:gd name="connsiteY4" fmla="*/ 1741378 h 5003799"/>
                <a:gd name="connsiteX5" fmla="*/ 3475101 w 5155893"/>
                <a:gd name="connsiteY5" fmla="*/ 1741378 h 5003799"/>
                <a:gd name="connsiteX6" fmla="*/ 4258739 w 5155893"/>
                <a:gd name="connsiteY6" fmla="*/ 3262420 h 5003799"/>
                <a:gd name="connsiteX7" fmla="*/ 897155 w 5155893"/>
                <a:gd name="connsiteY7" fmla="*/ 3262420 h 5003799"/>
                <a:gd name="connsiteX8" fmla="*/ 2577947 w 5155893"/>
                <a:gd name="connsiteY8" fmla="*/ 0 h 5003799"/>
                <a:gd name="connsiteX9" fmla="*/ 3361584 w 5155893"/>
                <a:gd name="connsiteY9" fmla="*/ 1521041 h 5003799"/>
                <a:gd name="connsiteX10" fmla="*/ 1794310 w 5155893"/>
                <a:gd name="connsiteY10" fmla="*/ 1521041 h 500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7274" h="1521041">
                  <a:moveTo>
                    <a:pt x="783637" y="0"/>
                  </a:moveTo>
                  <a:lnTo>
                    <a:pt x="1567274" y="1521041"/>
                  </a:lnTo>
                  <a:lnTo>
                    <a:pt x="0" y="1521041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15063" y="1779469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cs typeface="+mn-ea"/>
                  <a:sym typeface="+mn-lt"/>
                </a:rPr>
                <a:t>Text here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715063" y="3300511"/>
              <a:ext cx="1062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15063" y="5041890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Text here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2620326" y="4435258"/>
              <a:ext cx="5155893" cy="1521042"/>
            </a:xfrm>
            <a:custGeom>
              <a:avLst/>
              <a:gdLst>
                <a:gd name="connsiteX0" fmla="*/ 783638 w 5155893"/>
                <a:gd name="connsiteY0" fmla="*/ 3482757 h 5003799"/>
                <a:gd name="connsiteX1" fmla="*/ 4372256 w 5155893"/>
                <a:gd name="connsiteY1" fmla="*/ 3482757 h 5003799"/>
                <a:gd name="connsiteX2" fmla="*/ 5155893 w 5155893"/>
                <a:gd name="connsiteY2" fmla="*/ 5003799 h 5003799"/>
                <a:gd name="connsiteX3" fmla="*/ 0 w 5155893"/>
                <a:gd name="connsiteY3" fmla="*/ 5003799 h 5003799"/>
                <a:gd name="connsiteX4" fmla="*/ 1680793 w 5155893"/>
                <a:gd name="connsiteY4" fmla="*/ 1741378 h 5003799"/>
                <a:gd name="connsiteX5" fmla="*/ 3475101 w 5155893"/>
                <a:gd name="connsiteY5" fmla="*/ 1741378 h 5003799"/>
                <a:gd name="connsiteX6" fmla="*/ 4258739 w 5155893"/>
                <a:gd name="connsiteY6" fmla="*/ 3262420 h 5003799"/>
                <a:gd name="connsiteX7" fmla="*/ 897155 w 5155893"/>
                <a:gd name="connsiteY7" fmla="*/ 3262420 h 5003799"/>
                <a:gd name="connsiteX8" fmla="*/ 2577947 w 5155893"/>
                <a:gd name="connsiteY8" fmla="*/ 0 h 5003799"/>
                <a:gd name="connsiteX9" fmla="*/ 3361584 w 5155893"/>
                <a:gd name="connsiteY9" fmla="*/ 1521041 h 5003799"/>
                <a:gd name="connsiteX10" fmla="*/ 1794310 w 5155893"/>
                <a:gd name="connsiteY10" fmla="*/ 1521041 h 500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55893" h="1521042">
                  <a:moveTo>
                    <a:pt x="783638" y="0"/>
                  </a:moveTo>
                  <a:lnTo>
                    <a:pt x="4372256" y="0"/>
                  </a:lnTo>
                  <a:lnTo>
                    <a:pt x="5155893" y="1521042"/>
                  </a:lnTo>
                  <a:lnTo>
                    <a:pt x="0" y="1521042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68953" y="1648519"/>
            <a:ext cx="3253676" cy="769442"/>
            <a:chOff x="8263669" y="1718741"/>
            <a:chExt cx="3253676" cy="769442"/>
          </a:xfrm>
        </p:grpSpPr>
        <p:sp>
          <p:nvSpPr>
            <p:cNvPr id="23" name="文本框 22"/>
            <p:cNvSpPr txBox="1"/>
            <p:nvPr/>
          </p:nvSpPr>
          <p:spPr>
            <a:xfrm>
              <a:off x="8737056" y="1718741"/>
              <a:ext cx="2780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Text here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737056" y="2026518"/>
              <a:ext cx="2780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8263669" y="1787420"/>
              <a:ext cx="426442" cy="42644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  <a:endParaRPr lang="zh-CN" altLang="en-US" sz="10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168953" y="3153569"/>
            <a:ext cx="3253676" cy="769442"/>
            <a:chOff x="8263669" y="3223791"/>
            <a:chExt cx="3253676" cy="769442"/>
          </a:xfrm>
        </p:grpSpPr>
        <p:sp>
          <p:nvSpPr>
            <p:cNvPr id="20" name="文本框 19"/>
            <p:cNvSpPr txBox="1"/>
            <p:nvPr/>
          </p:nvSpPr>
          <p:spPr>
            <a:xfrm>
              <a:off x="8737056" y="3223791"/>
              <a:ext cx="2780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Text here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737056" y="3531568"/>
              <a:ext cx="2780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8263669" y="3285478"/>
              <a:ext cx="426442" cy="4264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02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68953" y="4956870"/>
            <a:ext cx="3253676" cy="769442"/>
            <a:chOff x="8263669" y="5027092"/>
            <a:chExt cx="3253676" cy="769442"/>
          </a:xfrm>
        </p:grpSpPr>
        <p:sp>
          <p:nvSpPr>
            <p:cNvPr id="17" name="文本框 16"/>
            <p:cNvSpPr txBox="1"/>
            <p:nvPr/>
          </p:nvSpPr>
          <p:spPr>
            <a:xfrm>
              <a:off x="8737056" y="5027092"/>
              <a:ext cx="2780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Text here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737056" y="5334869"/>
              <a:ext cx="2780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8263669" y="5096644"/>
              <a:ext cx="426442" cy="42644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03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28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$ľîḓ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ïṡlïḑé"/>
          <p:cNvSpPr/>
          <p:nvPr/>
        </p:nvSpPr>
        <p:spPr>
          <a:xfrm rot="16200000">
            <a:off x="5537335" y="1770788"/>
            <a:ext cx="3321578" cy="3840369"/>
          </a:xfrm>
          <a:custGeom>
            <a:avLst/>
            <a:gdLst>
              <a:gd name="connsiteX0" fmla="*/ 1632776 w 1725215"/>
              <a:gd name="connsiteY0" fmla="*/ 834031 h 1994673"/>
              <a:gd name="connsiteX1" fmla="*/ 288512 w 1725215"/>
              <a:gd name="connsiteY1" fmla="*/ 27454 h 1994673"/>
              <a:gd name="connsiteX2" fmla="*/ 0 w 1725215"/>
              <a:gd name="connsiteY2" fmla="*/ 190808 h 1994673"/>
              <a:gd name="connsiteX3" fmla="*/ 0 w 1725215"/>
              <a:gd name="connsiteY3" fmla="*/ 1803866 h 1994673"/>
              <a:gd name="connsiteX4" fmla="*/ 288512 w 1725215"/>
              <a:gd name="connsiteY4" fmla="*/ 1967220 h 1994673"/>
              <a:gd name="connsiteX5" fmla="*/ 1632776 w 1725215"/>
              <a:gd name="connsiteY5" fmla="*/ 1160643 h 1994673"/>
              <a:gd name="connsiteX6" fmla="*/ 1632776 w 1725215"/>
              <a:gd name="connsiteY6" fmla="*/ 834031 h 199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215" h="1994673">
                <a:moveTo>
                  <a:pt x="1632776" y="834031"/>
                </a:moveTo>
                <a:lnTo>
                  <a:pt x="288512" y="27454"/>
                </a:lnTo>
                <a:cubicBezTo>
                  <a:pt x="161544" y="-48746"/>
                  <a:pt x="0" y="42694"/>
                  <a:pt x="0" y="190808"/>
                </a:cubicBezTo>
                <a:lnTo>
                  <a:pt x="0" y="1803866"/>
                </a:lnTo>
                <a:cubicBezTo>
                  <a:pt x="0" y="1951980"/>
                  <a:pt x="161544" y="2043420"/>
                  <a:pt x="288512" y="1967220"/>
                </a:cubicBezTo>
                <a:lnTo>
                  <a:pt x="1632776" y="1160643"/>
                </a:lnTo>
                <a:cubicBezTo>
                  <a:pt x="1756029" y="1086729"/>
                  <a:pt x="1756029" y="908040"/>
                  <a:pt x="1632776" y="834031"/>
                </a:cubicBezTo>
                <a:close/>
              </a:path>
            </a:pathLst>
          </a:custGeom>
          <a:blipFill>
            <a:blip r:embed="rId4"/>
            <a:stretch>
              <a:fillRect l="-36854" r="-36574"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ïṥḻïḓé"/>
          <p:cNvSpPr/>
          <p:nvPr/>
        </p:nvSpPr>
        <p:spPr>
          <a:xfrm>
            <a:off x="8334655" y="2760232"/>
            <a:ext cx="1888846" cy="432000"/>
          </a:xfrm>
          <a:prstGeom prst="roundRect">
            <a:avLst>
              <a:gd name="adj" fmla="val 35680"/>
            </a:avLst>
          </a:prstGeom>
          <a:solidFill>
            <a:srgbClr val="6F6F6F">
              <a:alpha val="49804"/>
            </a:srgbClr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1400" b="1" dirty="0">
                <a:cs typeface="+mn-ea"/>
                <a:sym typeface="+mn-lt"/>
              </a:rPr>
              <a:t>01.Text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5" name="îṥḷîḍé"/>
          <p:cNvSpPr/>
          <p:nvPr/>
        </p:nvSpPr>
        <p:spPr>
          <a:xfrm>
            <a:off x="8760105" y="3474972"/>
            <a:ext cx="1888846" cy="432000"/>
          </a:xfrm>
          <a:prstGeom prst="roundRect">
            <a:avLst>
              <a:gd name="adj" fmla="val 356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400" b="1" dirty="0">
                <a:cs typeface="+mn-ea"/>
                <a:sym typeface="+mn-lt"/>
              </a:rPr>
              <a:t>02.Text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6" name="íşľîďé"/>
          <p:cNvSpPr/>
          <p:nvPr/>
        </p:nvSpPr>
        <p:spPr>
          <a:xfrm>
            <a:off x="9185555" y="4189712"/>
            <a:ext cx="1888846" cy="432000"/>
          </a:xfrm>
          <a:prstGeom prst="roundRect">
            <a:avLst>
              <a:gd name="adj" fmla="val 35680"/>
            </a:avLst>
          </a:prstGeom>
          <a:solidFill>
            <a:srgbClr val="6F6F6F">
              <a:alpha val="49804"/>
            </a:srgbClr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1400" b="1" dirty="0">
                <a:cs typeface="+mn-ea"/>
                <a:sym typeface="+mn-lt"/>
              </a:rPr>
              <a:t>03.Text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7" name="íŝḻiḋè"/>
          <p:cNvSpPr/>
          <p:nvPr/>
        </p:nvSpPr>
        <p:spPr>
          <a:xfrm>
            <a:off x="1543049" y="2697635"/>
            <a:ext cx="4310705" cy="899797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>
              <a:buSzPct val="25000"/>
            </a:pPr>
            <a:r>
              <a:rPr lang="en-US" altLang="zh-CN" sz="3200" b="1" dirty="0">
                <a:cs typeface="+mn-ea"/>
                <a:sym typeface="+mn-lt"/>
              </a:rPr>
              <a:t>Add title text</a:t>
            </a:r>
            <a:endParaRPr lang="en-US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8" name="î$ľîḑé"/>
          <p:cNvSpPr txBox="1"/>
          <p:nvPr/>
        </p:nvSpPr>
        <p:spPr>
          <a:xfrm>
            <a:off x="1543049" y="3710466"/>
            <a:ext cx="3955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1400">
                <a:solidFill>
                  <a:schemeClr val="tx1"/>
                </a:solidFill>
                <a:cs typeface="+mn-ea"/>
                <a:sym typeface="+mn-lt"/>
              </a:rPr>
              <a:t>Click here to add content, content to match the title. Click here to add content, content to match the title. . 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9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4" grpId="0" animBg="1"/>
      <p:bldP spid="35" grpId="0" animBg="1"/>
      <p:bldP spid="36" grpId="0" animBg="1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6750" y="2681198"/>
            <a:ext cx="2238156" cy="2548342"/>
            <a:chOff x="666750" y="2681198"/>
            <a:chExt cx="2238156" cy="2548342"/>
          </a:xfrm>
        </p:grpSpPr>
        <p:grpSp>
          <p:nvGrpSpPr>
            <p:cNvPr id="18" name="组合 17"/>
            <p:cNvGrpSpPr/>
            <p:nvPr/>
          </p:nvGrpSpPr>
          <p:grpSpPr>
            <a:xfrm>
              <a:off x="666750" y="3521215"/>
              <a:ext cx="2238156" cy="1708325"/>
              <a:chOff x="660400" y="3521215"/>
              <a:chExt cx="2238156" cy="170832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557367" y="3521215"/>
                <a:ext cx="444222" cy="444220"/>
              </a:xfrm>
              <a:prstGeom prst="ellips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r>
                  <a:rPr lang="en-US" altLang="zh-CN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1</a:t>
                </a:r>
                <a:endParaRPr lang="zh-CN" altLang="en-US" sz="14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660400" y="4304030"/>
                <a:ext cx="22381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cs typeface="+mn-ea"/>
                    <a:sym typeface="+mn-lt"/>
                  </a:rPr>
                  <a:t>Add title text.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660400" y="4611807"/>
                <a:ext cx="2238156" cy="61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4" name="任意多边形 23"/>
            <p:cNvSpPr/>
            <p:nvPr/>
          </p:nvSpPr>
          <p:spPr bwMode="auto">
            <a:xfrm>
              <a:off x="1569309" y="2681198"/>
              <a:ext cx="433039" cy="446048"/>
            </a:xfrm>
            <a:custGeom>
              <a:avLst/>
              <a:gdLst>
                <a:gd name="connsiteX0" fmla="*/ 266700 w 533400"/>
                <a:gd name="connsiteY0" fmla="*/ 285750 h 533400"/>
                <a:gd name="connsiteX1" fmla="*/ 409575 w 533400"/>
                <a:gd name="connsiteY1" fmla="*/ 142875 h 533400"/>
                <a:gd name="connsiteX2" fmla="*/ 266700 w 533400"/>
                <a:gd name="connsiteY2" fmla="*/ 0 h 533400"/>
                <a:gd name="connsiteX3" fmla="*/ 123825 w 533400"/>
                <a:gd name="connsiteY3" fmla="*/ 142875 h 533400"/>
                <a:gd name="connsiteX4" fmla="*/ 266700 w 533400"/>
                <a:gd name="connsiteY4" fmla="*/ 285750 h 533400"/>
                <a:gd name="connsiteX5" fmla="*/ 266700 w 533400"/>
                <a:gd name="connsiteY5" fmla="*/ 19050 h 533400"/>
                <a:gd name="connsiteX6" fmla="*/ 390525 w 533400"/>
                <a:gd name="connsiteY6" fmla="*/ 142875 h 533400"/>
                <a:gd name="connsiteX7" fmla="*/ 266700 w 533400"/>
                <a:gd name="connsiteY7" fmla="*/ 266700 h 533400"/>
                <a:gd name="connsiteX8" fmla="*/ 142875 w 533400"/>
                <a:gd name="connsiteY8" fmla="*/ 142875 h 533400"/>
                <a:gd name="connsiteX9" fmla="*/ 266700 w 533400"/>
                <a:gd name="connsiteY9" fmla="*/ 19050 h 533400"/>
                <a:gd name="connsiteX10" fmla="*/ 419100 w 533400"/>
                <a:gd name="connsiteY10" fmla="*/ 333375 h 533400"/>
                <a:gd name="connsiteX11" fmla="*/ 114300 w 533400"/>
                <a:gd name="connsiteY11" fmla="*/ 333375 h 533400"/>
                <a:gd name="connsiteX12" fmla="*/ 0 w 533400"/>
                <a:gd name="connsiteY12" fmla="*/ 447675 h 533400"/>
                <a:gd name="connsiteX13" fmla="*/ 0 w 533400"/>
                <a:gd name="connsiteY13" fmla="*/ 533400 h 533400"/>
                <a:gd name="connsiteX14" fmla="*/ 19050 w 533400"/>
                <a:gd name="connsiteY14" fmla="*/ 533400 h 533400"/>
                <a:gd name="connsiteX15" fmla="*/ 19050 w 533400"/>
                <a:gd name="connsiteY15" fmla="*/ 447675 h 533400"/>
                <a:gd name="connsiteX16" fmla="*/ 114300 w 533400"/>
                <a:gd name="connsiteY16" fmla="*/ 352425 h 533400"/>
                <a:gd name="connsiteX17" fmla="*/ 419100 w 533400"/>
                <a:gd name="connsiteY17" fmla="*/ 352425 h 533400"/>
                <a:gd name="connsiteX18" fmla="*/ 514350 w 533400"/>
                <a:gd name="connsiteY18" fmla="*/ 447675 h 533400"/>
                <a:gd name="connsiteX19" fmla="*/ 514350 w 533400"/>
                <a:gd name="connsiteY19" fmla="*/ 533400 h 533400"/>
                <a:gd name="connsiteX20" fmla="*/ 533400 w 533400"/>
                <a:gd name="connsiteY20" fmla="*/ 533400 h 533400"/>
                <a:gd name="connsiteX21" fmla="*/ 533400 w 533400"/>
                <a:gd name="connsiteY21" fmla="*/ 447675 h 533400"/>
                <a:gd name="connsiteX22" fmla="*/ 419100 w 533400"/>
                <a:gd name="connsiteY22" fmla="*/ 333375 h 533400"/>
                <a:gd name="connsiteX23" fmla="*/ 342900 w 533400"/>
                <a:gd name="connsiteY23" fmla="*/ 466725 h 533400"/>
                <a:gd name="connsiteX24" fmla="*/ 457200 w 533400"/>
                <a:gd name="connsiteY24" fmla="*/ 466725 h 533400"/>
                <a:gd name="connsiteX25" fmla="*/ 457200 w 533400"/>
                <a:gd name="connsiteY25" fmla="*/ 447675 h 533400"/>
                <a:gd name="connsiteX26" fmla="*/ 342900 w 533400"/>
                <a:gd name="connsiteY26" fmla="*/ 447675 h 533400"/>
                <a:gd name="connsiteX27" fmla="*/ 342900 w 533400"/>
                <a:gd name="connsiteY27" fmla="*/ 466725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400" h="533400">
                  <a:moveTo>
                    <a:pt x="266700" y="285750"/>
                  </a:moveTo>
                  <a:cubicBezTo>
                    <a:pt x="345758" y="285750"/>
                    <a:pt x="409575" y="221933"/>
                    <a:pt x="409575" y="142875"/>
                  </a:cubicBezTo>
                  <a:cubicBezTo>
                    <a:pt x="409575" y="63818"/>
                    <a:pt x="345758" y="0"/>
                    <a:pt x="266700" y="0"/>
                  </a:cubicBezTo>
                  <a:cubicBezTo>
                    <a:pt x="187643" y="0"/>
                    <a:pt x="123825" y="63818"/>
                    <a:pt x="123825" y="142875"/>
                  </a:cubicBezTo>
                  <a:cubicBezTo>
                    <a:pt x="123825" y="221933"/>
                    <a:pt x="187643" y="285750"/>
                    <a:pt x="266700" y="285750"/>
                  </a:cubicBezTo>
                  <a:close/>
                  <a:moveTo>
                    <a:pt x="266700" y="19050"/>
                  </a:moveTo>
                  <a:cubicBezTo>
                    <a:pt x="335280" y="19050"/>
                    <a:pt x="390525" y="74295"/>
                    <a:pt x="390525" y="142875"/>
                  </a:cubicBezTo>
                  <a:cubicBezTo>
                    <a:pt x="390525" y="211455"/>
                    <a:pt x="335280" y="266700"/>
                    <a:pt x="266700" y="266700"/>
                  </a:cubicBezTo>
                  <a:cubicBezTo>
                    <a:pt x="198120" y="266700"/>
                    <a:pt x="142875" y="211455"/>
                    <a:pt x="142875" y="142875"/>
                  </a:cubicBezTo>
                  <a:cubicBezTo>
                    <a:pt x="142875" y="74295"/>
                    <a:pt x="198120" y="19050"/>
                    <a:pt x="266700" y="19050"/>
                  </a:cubicBezTo>
                  <a:close/>
                  <a:moveTo>
                    <a:pt x="419100" y="333375"/>
                  </a:moveTo>
                  <a:lnTo>
                    <a:pt x="114300" y="333375"/>
                  </a:lnTo>
                  <a:cubicBezTo>
                    <a:pt x="51435" y="333375"/>
                    <a:pt x="0" y="384810"/>
                    <a:pt x="0" y="447675"/>
                  </a:cubicBezTo>
                  <a:lnTo>
                    <a:pt x="0" y="533400"/>
                  </a:lnTo>
                  <a:lnTo>
                    <a:pt x="19050" y="533400"/>
                  </a:lnTo>
                  <a:lnTo>
                    <a:pt x="19050" y="447675"/>
                  </a:lnTo>
                  <a:cubicBezTo>
                    <a:pt x="19050" y="395288"/>
                    <a:pt x="61913" y="352425"/>
                    <a:pt x="114300" y="352425"/>
                  </a:cubicBezTo>
                  <a:lnTo>
                    <a:pt x="419100" y="352425"/>
                  </a:lnTo>
                  <a:cubicBezTo>
                    <a:pt x="471488" y="352425"/>
                    <a:pt x="514350" y="395288"/>
                    <a:pt x="514350" y="447675"/>
                  </a:cubicBezTo>
                  <a:lnTo>
                    <a:pt x="514350" y="533400"/>
                  </a:lnTo>
                  <a:lnTo>
                    <a:pt x="533400" y="533400"/>
                  </a:lnTo>
                  <a:lnTo>
                    <a:pt x="533400" y="447675"/>
                  </a:lnTo>
                  <a:cubicBezTo>
                    <a:pt x="533400" y="384810"/>
                    <a:pt x="481965" y="333375"/>
                    <a:pt x="419100" y="333375"/>
                  </a:cubicBezTo>
                  <a:close/>
                  <a:moveTo>
                    <a:pt x="342900" y="466725"/>
                  </a:moveTo>
                  <a:lnTo>
                    <a:pt x="457200" y="466725"/>
                  </a:lnTo>
                  <a:lnTo>
                    <a:pt x="457200" y="447675"/>
                  </a:lnTo>
                  <a:lnTo>
                    <a:pt x="342900" y="447675"/>
                  </a:lnTo>
                  <a:lnTo>
                    <a:pt x="342900" y="4667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40198" y="2681198"/>
            <a:ext cx="2238156" cy="2548342"/>
            <a:chOff x="3540198" y="2681198"/>
            <a:chExt cx="2238156" cy="2548342"/>
          </a:xfrm>
        </p:grpSpPr>
        <p:sp>
          <p:nvSpPr>
            <p:cNvPr id="6" name="椭圆 5"/>
            <p:cNvSpPr/>
            <p:nvPr/>
          </p:nvSpPr>
          <p:spPr>
            <a:xfrm>
              <a:off x="4437165" y="3521215"/>
              <a:ext cx="444222" cy="444220"/>
            </a:xfrm>
            <a:prstGeom prst="ellipse">
              <a:avLst/>
            </a:prstGeom>
            <a:solidFill>
              <a:schemeClr val="accent1"/>
            </a:solidFill>
            <a:ln w="63500" cap="rnd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40198" y="4304030"/>
              <a:ext cx="2238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Add title text.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40198" y="4611807"/>
              <a:ext cx="2238156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任意多边形 24"/>
            <p:cNvSpPr/>
            <p:nvPr/>
          </p:nvSpPr>
          <p:spPr bwMode="auto">
            <a:xfrm>
              <a:off x="4458222" y="2681198"/>
              <a:ext cx="402108" cy="446048"/>
            </a:xfrm>
            <a:custGeom>
              <a:avLst/>
              <a:gdLst>
                <a:gd name="connsiteX0" fmla="*/ 362430 w 495300"/>
                <a:gd name="connsiteY0" fmla="*/ 621 h 533400"/>
                <a:gd name="connsiteX1" fmla="*/ 400530 w 495300"/>
                <a:gd name="connsiteY1" fmla="*/ 38721 h 533400"/>
                <a:gd name="connsiteX2" fmla="*/ 400530 w 495300"/>
                <a:gd name="connsiteY2" fmla="*/ 38721 h 533400"/>
                <a:gd name="connsiteX3" fmla="*/ 400530 w 495300"/>
                <a:gd name="connsiteY3" fmla="*/ 124446 h 533400"/>
                <a:gd name="connsiteX4" fmla="*/ 362430 w 495300"/>
                <a:gd name="connsiteY4" fmla="*/ 162546 h 533400"/>
                <a:gd name="connsiteX5" fmla="*/ 362430 w 495300"/>
                <a:gd name="connsiteY5" fmla="*/ 162546 h 533400"/>
                <a:gd name="connsiteX6" fmla="*/ 257655 w 495300"/>
                <a:gd name="connsiteY6" fmla="*/ 162546 h 533400"/>
                <a:gd name="connsiteX7" fmla="*/ 257655 w 495300"/>
                <a:gd name="connsiteY7" fmla="*/ 295896 h 533400"/>
                <a:gd name="connsiteX8" fmla="*/ 419580 w 495300"/>
                <a:gd name="connsiteY8" fmla="*/ 295896 h 533400"/>
                <a:gd name="connsiteX9" fmla="*/ 457680 w 495300"/>
                <a:gd name="connsiteY9" fmla="*/ 332091 h 533400"/>
                <a:gd name="connsiteX10" fmla="*/ 457680 w 495300"/>
                <a:gd name="connsiteY10" fmla="*/ 333996 h 533400"/>
                <a:gd name="connsiteX11" fmla="*/ 457680 w 495300"/>
                <a:gd name="connsiteY11" fmla="*/ 438771 h 533400"/>
                <a:gd name="connsiteX12" fmla="*/ 467205 w 495300"/>
                <a:gd name="connsiteY12" fmla="*/ 438771 h 533400"/>
                <a:gd name="connsiteX13" fmla="*/ 495780 w 495300"/>
                <a:gd name="connsiteY13" fmla="*/ 465441 h 533400"/>
                <a:gd name="connsiteX14" fmla="*/ 495780 w 495300"/>
                <a:gd name="connsiteY14" fmla="*/ 467346 h 533400"/>
                <a:gd name="connsiteX15" fmla="*/ 495780 w 495300"/>
                <a:gd name="connsiteY15" fmla="*/ 505446 h 533400"/>
                <a:gd name="connsiteX16" fmla="*/ 467205 w 495300"/>
                <a:gd name="connsiteY16" fmla="*/ 534021 h 533400"/>
                <a:gd name="connsiteX17" fmla="*/ 467205 w 495300"/>
                <a:gd name="connsiteY17" fmla="*/ 534021 h 533400"/>
                <a:gd name="connsiteX18" fmla="*/ 429105 w 495300"/>
                <a:gd name="connsiteY18" fmla="*/ 534021 h 533400"/>
                <a:gd name="connsiteX19" fmla="*/ 400530 w 495300"/>
                <a:gd name="connsiteY19" fmla="*/ 505446 h 533400"/>
                <a:gd name="connsiteX20" fmla="*/ 400530 w 495300"/>
                <a:gd name="connsiteY20" fmla="*/ 505446 h 533400"/>
                <a:gd name="connsiteX21" fmla="*/ 400530 w 495300"/>
                <a:gd name="connsiteY21" fmla="*/ 467346 h 533400"/>
                <a:gd name="connsiteX22" fmla="*/ 429105 w 495300"/>
                <a:gd name="connsiteY22" fmla="*/ 438771 h 533400"/>
                <a:gd name="connsiteX23" fmla="*/ 429105 w 495300"/>
                <a:gd name="connsiteY23" fmla="*/ 438771 h 533400"/>
                <a:gd name="connsiteX24" fmla="*/ 438630 w 495300"/>
                <a:gd name="connsiteY24" fmla="*/ 438771 h 533400"/>
                <a:gd name="connsiteX25" fmla="*/ 438630 w 495300"/>
                <a:gd name="connsiteY25" fmla="*/ 333996 h 533400"/>
                <a:gd name="connsiteX26" fmla="*/ 420533 w 495300"/>
                <a:gd name="connsiteY26" fmla="*/ 314946 h 533400"/>
                <a:gd name="connsiteX27" fmla="*/ 419580 w 495300"/>
                <a:gd name="connsiteY27" fmla="*/ 314946 h 533400"/>
                <a:gd name="connsiteX28" fmla="*/ 257655 w 495300"/>
                <a:gd name="connsiteY28" fmla="*/ 314946 h 533400"/>
                <a:gd name="connsiteX29" fmla="*/ 257655 w 495300"/>
                <a:gd name="connsiteY29" fmla="*/ 438771 h 533400"/>
                <a:gd name="connsiteX30" fmla="*/ 267180 w 495300"/>
                <a:gd name="connsiteY30" fmla="*/ 438771 h 533400"/>
                <a:gd name="connsiteX31" fmla="*/ 295755 w 495300"/>
                <a:gd name="connsiteY31" fmla="*/ 465441 h 533400"/>
                <a:gd name="connsiteX32" fmla="*/ 295755 w 495300"/>
                <a:gd name="connsiteY32" fmla="*/ 467346 h 533400"/>
                <a:gd name="connsiteX33" fmla="*/ 295755 w 495300"/>
                <a:gd name="connsiteY33" fmla="*/ 505446 h 533400"/>
                <a:gd name="connsiteX34" fmla="*/ 267180 w 495300"/>
                <a:gd name="connsiteY34" fmla="*/ 534021 h 533400"/>
                <a:gd name="connsiteX35" fmla="*/ 267180 w 495300"/>
                <a:gd name="connsiteY35" fmla="*/ 534021 h 533400"/>
                <a:gd name="connsiteX36" fmla="*/ 229080 w 495300"/>
                <a:gd name="connsiteY36" fmla="*/ 534021 h 533400"/>
                <a:gd name="connsiteX37" fmla="*/ 200505 w 495300"/>
                <a:gd name="connsiteY37" fmla="*/ 505446 h 533400"/>
                <a:gd name="connsiteX38" fmla="*/ 200505 w 495300"/>
                <a:gd name="connsiteY38" fmla="*/ 505446 h 533400"/>
                <a:gd name="connsiteX39" fmla="*/ 200505 w 495300"/>
                <a:gd name="connsiteY39" fmla="*/ 467346 h 533400"/>
                <a:gd name="connsiteX40" fmla="*/ 229080 w 495300"/>
                <a:gd name="connsiteY40" fmla="*/ 438771 h 533400"/>
                <a:gd name="connsiteX41" fmla="*/ 229080 w 495300"/>
                <a:gd name="connsiteY41" fmla="*/ 438771 h 533400"/>
                <a:gd name="connsiteX42" fmla="*/ 238605 w 495300"/>
                <a:gd name="connsiteY42" fmla="*/ 438771 h 533400"/>
                <a:gd name="connsiteX43" fmla="*/ 238605 w 495300"/>
                <a:gd name="connsiteY43" fmla="*/ 314946 h 533400"/>
                <a:gd name="connsiteX44" fmla="*/ 76680 w 495300"/>
                <a:gd name="connsiteY44" fmla="*/ 314946 h 533400"/>
                <a:gd name="connsiteX45" fmla="*/ 57630 w 495300"/>
                <a:gd name="connsiteY45" fmla="*/ 333044 h 533400"/>
                <a:gd name="connsiteX46" fmla="*/ 57630 w 495300"/>
                <a:gd name="connsiteY46" fmla="*/ 333996 h 533400"/>
                <a:gd name="connsiteX47" fmla="*/ 57630 w 495300"/>
                <a:gd name="connsiteY47" fmla="*/ 438771 h 533400"/>
                <a:gd name="connsiteX48" fmla="*/ 67155 w 495300"/>
                <a:gd name="connsiteY48" fmla="*/ 438771 h 533400"/>
                <a:gd name="connsiteX49" fmla="*/ 95730 w 495300"/>
                <a:gd name="connsiteY49" fmla="*/ 465441 h 533400"/>
                <a:gd name="connsiteX50" fmla="*/ 95730 w 495300"/>
                <a:gd name="connsiteY50" fmla="*/ 467346 h 533400"/>
                <a:gd name="connsiteX51" fmla="*/ 95730 w 495300"/>
                <a:gd name="connsiteY51" fmla="*/ 505446 h 533400"/>
                <a:gd name="connsiteX52" fmla="*/ 67155 w 495300"/>
                <a:gd name="connsiteY52" fmla="*/ 534021 h 533400"/>
                <a:gd name="connsiteX53" fmla="*/ 67155 w 495300"/>
                <a:gd name="connsiteY53" fmla="*/ 534021 h 533400"/>
                <a:gd name="connsiteX54" fmla="*/ 29055 w 495300"/>
                <a:gd name="connsiteY54" fmla="*/ 534021 h 533400"/>
                <a:gd name="connsiteX55" fmla="*/ 480 w 495300"/>
                <a:gd name="connsiteY55" fmla="*/ 505446 h 533400"/>
                <a:gd name="connsiteX56" fmla="*/ 480 w 495300"/>
                <a:gd name="connsiteY56" fmla="*/ 505446 h 533400"/>
                <a:gd name="connsiteX57" fmla="*/ 480 w 495300"/>
                <a:gd name="connsiteY57" fmla="*/ 467346 h 533400"/>
                <a:gd name="connsiteX58" fmla="*/ 29055 w 495300"/>
                <a:gd name="connsiteY58" fmla="*/ 438771 h 533400"/>
                <a:gd name="connsiteX59" fmla="*/ 29055 w 495300"/>
                <a:gd name="connsiteY59" fmla="*/ 438771 h 533400"/>
                <a:gd name="connsiteX60" fmla="*/ 38580 w 495300"/>
                <a:gd name="connsiteY60" fmla="*/ 438771 h 533400"/>
                <a:gd name="connsiteX61" fmla="*/ 38580 w 495300"/>
                <a:gd name="connsiteY61" fmla="*/ 333996 h 533400"/>
                <a:gd name="connsiteX62" fmla="*/ 74775 w 495300"/>
                <a:gd name="connsiteY62" fmla="*/ 295896 h 533400"/>
                <a:gd name="connsiteX63" fmla="*/ 76680 w 495300"/>
                <a:gd name="connsiteY63" fmla="*/ 295896 h 533400"/>
                <a:gd name="connsiteX64" fmla="*/ 238605 w 495300"/>
                <a:gd name="connsiteY64" fmla="*/ 295896 h 533400"/>
                <a:gd name="connsiteX65" fmla="*/ 238605 w 495300"/>
                <a:gd name="connsiteY65" fmla="*/ 162546 h 533400"/>
                <a:gd name="connsiteX66" fmla="*/ 133830 w 495300"/>
                <a:gd name="connsiteY66" fmla="*/ 162546 h 533400"/>
                <a:gd name="connsiteX67" fmla="*/ 95730 w 495300"/>
                <a:gd name="connsiteY67" fmla="*/ 126351 h 533400"/>
                <a:gd name="connsiteX68" fmla="*/ 95730 w 495300"/>
                <a:gd name="connsiteY68" fmla="*/ 124446 h 533400"/>
                <a:gd name="connsiteX69" fmla="*/ 95730 w 495300"/>
                <a:gd name="connsiteY69" fmla="*/ 38721 h 533400"/>
                <a:gd name="connsiteX70" fmla="*/ 133830 w 495300"/>
                <a:gd name="connsiteY70" fmla="*/ 621 h 533400"/>
                <a:gd name="connsiteX71" fmla="*/ 133830 w 495300"/>
                <a:gd name="connsiteY71" fmla="*/ 621 h 533400"/>
                <a:gd name="connsiteX72" fmla="*/ 362430 w 495300"/>
                <a:gd name="connsiteY72" fmla="*/ 621 h 533400"/>
                <a:gd name="connsiteX73" fmla="*/ 67155 w 495300"/>
                <a:gd name="connsiteY73" fmla="*/ 457821 h 533400"/>
                <a:gd name="connsiteX74" fmla="*/ 29055 w 495300"/>
                <a:gd name="connsiteY74" fmla="*/ 457821 h 533400"/>
                <a:gd name="connsiteX75" fmla="*/ 19530 w 495300"/>
                <a:gd name="connsiteY75" fmla="*/ 467346 h 533400"/>
                <a:gd name="connsiteX76" fmla="*/ 19530 w 495300"/>
                <a:gd name="connsiteY76" fmla="*/ 467346 h 533400"/>
                <a:gd name="connsiteX77" fmla="*/ 19530 w 495300"/>
                <a:gd name="connsiteY77" fmla="*/ 505446 h 533400"/>
                <a:gd name="connsiteX78" fmla="*/ 29055 w 495300"/>
                <a:gd name="connsiteY78" fmla="*/ 514971 h 533400"/>
                <a:gd name="connsiteX79" fmla="*/ 29055 w 495300"/>
                <a:gd name="connsiteY79" fmla="*/ 514971 h 533400"/>
                <a:gd name="connsiteX80" fmla="*/ 67155 w 495300"/>
                <a:gd name="connsiteY80" fmla="*/ 514971 h 533400"/>
                <a:gd name="connsiteX81" fmla="*/ 76680 w 495300"/>
                <a:gd name="connsiteY81" fmla="*/ 505446 h 533400"/>
                <a:gd name="connsiteX82" fmla="*/ 76680 w 495300"/>
                <a:gd name="connsiteY82" fmla="*/ 505446 h 533400"/>
                <a:gd name="connsiteX83" fmla="*/ 76680 w 495300"/>
                <a:gd name="connsiteY83" fmla="*/ 467346 h 533400"/>
                <a:gd name="connsiteX84" fmla="*/ 67155 w 495300"/>
                <a:gd name="connsiteY84" fmla="*/ 457821 h 533400"/>
                <a:gd name="connsiteX85" fmla="*/ 67155 w 495300"/>
                <a:gd name="connsiteY85" fmla="*/ 457821 h 533400"/>
                <a:gd name="connsiteX86" fmla="*/ 267180 w 495300"/>
                <a:gd name="connsiteY86" fmla="*/ 457821 h 533400"/>
                <a:gd name="connsiteX87" fmla="*/ 229080 w 495300"/>
                <a:gd name="connsiteY87" fmla="*/ 457821 h 533400"/>
                <a:gd name="connsiteX88" fmla="*/ 219555 w 495300"/>
                <a:gd name="connsiteY88" fmla="*/ 467346 h 533400"/>
                <a:gd name="connsiteX89" fmla="*/ 219555 w 495300"/>
                <a:gd name="connsiteY89" fmla="*/ 467346 h 533400"/>
                <a:gd name="connsiteX90" fmla="*/ 219555 w 495300"/>
                <a:gd name="connsiteY90" fmla="*/ 505446 h 533400"/>
                <a:gd name="connsiteX91" fmla="*/ 229080 w 495300"/>
                <a:gd name="connsiteY91" fmla="*/ 514971 h 533400"/>
                <a:gd name="connsiteX92" fmla="*/ 229080 w 495300"/>
                <a:gd name="connsiteY92" fmla="*/ 514971 h 533400"/>
                <a:gd name="connsiteX93" fmla="*/ 267180 w 495300"/>
                <a:gd name="connsiteY93" fmla="*/ 514971 h 533400"/>
                <a:gd name="connsiteX94" fmla="*/ 276705 w 495300"/>
                <a:gd name="connsiteY94" fmla="*/ 505446 h 533400"/>
                <a:gd name="connsiteX95" fmla="*/ 276705 w 495300"/>
                <a:gd name="connsiteY95" fmla="*/ 505446 h 533400"/>
                <a:gd name="connsiteX96" fmla="*/ 276705 w 495300"/>
                <a:gd name="connsiteY96" fmla="*/ 467346 h 533400"/>
                <a:gd name="connsiteX97" fmla="*/ 267180 w 495300"/>
                <a:gd name="connsiteY97" fmla="*/ 457821 h 533400"/>
                <a:gd name="connsiteX98" fmla="*/ 267180 w 495300"/>
                <a:gd name="connsiteY98" fmla="*/ 457821 h 533400"/>
                <a:gd name="connsiteX99" fmla="*/ 467205 w 495300"/>
                <a:gd name="connsiteY99" fmla="*/ 457821 h 533400"/>
                <a:gd name="connsiteX100" fmla="*/ 429105 w 495300"/>
                <a:gd name="connsiteY100" fmla="*/ 457821 h 533400"/>
                <a:gd name="connsiteX101" fmla="*/ 419580 w 495300"/>
                <a:gd name="connsiteY101" fmla="*/ 467346 h 533400"/>
                <a:gd name="connsiteX102" fmla="*/ 419580 w 495300"/>
                <a:gd name="connsiteY102" fmla="*/ 467346 h 533400"/>
                <a:gd name="connsiteX103" fmla="*/ 419580 w 495300"/>
                <a:gd name="connsiteY103" fmla="*/ 505446 h 533400"/>
                <a:gd name="connsiteX104" fmla="*/ 429105 w 495300"/>
                <a:gd name="connsiteY104" fmla="*/ 514971 h 533400"/>
                <a:gd name="connsiteX105" fmla="*/ 429105 w 495300"/>
                <a:gd name="connsiteY105" fmla="*/ 514971 h 533400"/>
                <a:gd name="connsiteX106" fmla="*/ 467205 w 495300"/>
                <a:gd name="connsiteY106" fmla="*/ 514971 h 533400"/>
                <a:gd name="connsiteX107" fmla="*/ 476730 w 495300"/>
                <a:gd name="connsiteY107" fmla="*/ 505446 h 533400"/>
                <a:gd name="connsiteX108" fmla="*/ 476730 w 495300"/>
                <a:gd name="connsiteY108" fmla="*/ 505446 h 533400"/>
                <a:gd name="connsiteX109" fmla="*/ 476730 w 495300"/>
                <a:gd name="connsiteY109" fmla="*/ 467346 h 533400"/>
                <a:gd name="connsiteX110" fmla="*/ 467205 w 495300"/>
                <a:gd name="connsiteY110" fmla="*/ 457821 h 533400"/>
                <a:gd name="connsiteX111" fmla="*/ 467205 w 495300"/>
                <a:gd name="connsiteY111" fmla="*/ 457821 h 533400"/>
                <a:gd name="connsiteX112" fmla="*/ 362430 w 495300"/>
                <a:gd name="connsiteY112" fmla="*/ 19671 h 533400"/>
                <a:gd name="connsiteX113" fmla="*/ 133830 w 495300"/>
                <a:gd name="connsiteY113" fmla="*/ 19671 h 533400"/>
                <a:gd name="connsiteX114" fmla="*/ 114780 w 495300"/>
                <a:gd name="connsiteY114" fmla="*/ 38721 h 533400"/>
                <a:gd name="connsiteX115" fmla="*/ 114780 w 495300"/>
                <a:gd name="connsiteY115" fmla="*/ 38721 h 533400"/>
                <a:gd name="connsiteX116" fmla="*/ 114780 w 495300"/>
                <a:gd name="connsiteY116" fmla="*/ 124446 h 533400"/>
                <a:gd name="connsiteX117" fmla="*/ 133830 w 495300"/>
                <a:gd name="connsiteY117" fmla="*/ 143496 h 533400"/>
                <a:gd name="connsiteX118" fmla="*/ 133830 w 495300"/>
                <a:gd name="connsiteY118" fmla="*/ 143496 h 533400"/>
                <a:gd name="connsiteX119" fmla="*/ 362430 w 495300"/>
                <a:gd name="connsiteY119" fmla="*/ 143496 h 533400"/>
                <a:gd name="connsiteX120" fmla="*/ 381480 w 495300"/>
                <a:gd name="connsiteY120" fmla="*/ 124446 h 533400"/>
                <a:gd name="connsiteX121" fmla="*/ 381480 w 495300"/>
                <a:gd name="connsiteY121" fmla="*/ 124446 h 533400"/>
                <a:gd name="connsiteX122" fmla="*/ 381480 w 495300"/>
                <a:gd name="connsiteY122" fmla="*/ 38721 h 533400"/>
                <a:gd name="connsiteX123" fmla="*/ 362430 w 495300"/>
                <a:gd name="connsiteY123" fmla="*/ 19671 h 533400"/>
                <a:gd name="connsiteX124" fmla="*/ 362430 w 495300"/>
                <a:gd name="connsiteY124" fmla="*/ 19671 h 533400"/>
                <a:gd name="connsiteX125" fmla="*/ 157643 w 495300"/>
                <a:gd name="connsiteY125" fmla="*/ 86346 h 533400"/>
                <a:gd name="connsiteX126" fmla="*/ 171930 w 495300"/>
                <a:gd name="connsiteY126" fmla="*/ 100634 h 533400"/>
                <a:gd name="connsiteX127" fmla="*/ 157643 w 495300"/>
                <a:gd name="connsiteY127" fmla="*/ 114921 h 533400"/>
                <a:gd name="connsiteX128" fmla="*/ 143355 w 495300"/>
                <a:gd name="connsiteY128" fmla="*/ 100634 h 533400"/>
                <a:gd name="connsiteX129" fmla="*/ 157643 w 495300"/>
                <a:gd name="connsiteY129" fmla="*/ 8634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95300" h="533400">
                  <a:moveTo>
                    <a:pt x="362430" y="621"/>
                  </a:moveTo>
                  <a:cubicBezTo>
                    <a:pt x="383385" y="621"/>
                    <a:pt x="400530" y="17766"/>
                    <a:pt x="400530" y="38721"/>
                  </a:cubicBezTo>
                  <a:lnTo>
                    <a:pt x="400530" y="38721"/>
                  </a:lnTo>
                  <a:lnTo>
                    <a:pt x="400530" y="124446"/>
                  </a:lnTo>
                  <a:cubicBezTo>
                    <a:pt x="400530" y="145401"/>
                    <a:pt x="383385" y="162546"/>
                    <a:pt x="362430" y="162546"/>
                  </a:cubicBezTo>
                  <a:lnTo>
                    <a:pt x="362430" y="162546"/>
                  </a:lnTo>
                  <a:lnTo>
                    <a:pt x="257655" y="162546"/>
                  </a:lnTo>
                  <a:lnTo>
                    <a:pt x="257655" y="295896"/>
                  </a:lnTo>
                  <a:lnTo>
                    <a:pt x="419580" y="295896"/>
                  </a:lnTo>
                  <a:cubicBezTo>
                    <a:pt x="439583" y="295896"/>
                    <a:pt x="456727" y="312089"/>
                    <a:pt x="457680" y="332091"/>
                  </a:cubicBezTo>
                  <a:lnTo>
                    <a:pt x="457680" y="333996"/>
                  </a:lnTo>
                  <a:lnTo>
                    <a:pt x="457680" y="438771"/>
                  </a:lnTo>
                  <a:lnTo>
                    <a:pt x="467205" y="438771"/>
                  </a:lnTo>
                  <a:cubicBezTo>
                    <a:pt x="482445" y="438771"/>
                    <a:pt x="494827" y="450201"/>
                    <a:pt x="495780" y="465441"/>
                  </a:cubicBezTo>
                  <a:lnTo>
                    <a:pt x="495780" y="467346"/>
                  </a:lnTo>
                  <a:lnTo>
                    <a:pt x="495780" y="505446"/>
                  </a:lnTo>
                  <a:cubicBezTo>
                    <a:pt x="495780" y="521639"/>
                    <a:pt x="483398" y="534021"/>
                    <a:pt x="467205" y="534021"/>
                  </a:cubicBezTo>
                  <a:lnTo>
                    <a:pt x="467205" y="534021"/>
                  </a:lnTo>
                  <a:lnTo>
                    <a:pt x="429105" y="534021"/>
                  </a:lnTo>
                  <a:cubicBezTo>
                    <a:pt x="412912" y="534021"/>
                    <a:pt x="400530" y="521639"/>
                    <a:pt x="400530" y="505446"/>
                  </a:cubicBezTo>
                  <a:lnTo>
                    <a:pt x="400530" y="505446"/>
                  </a:lnTo>
                  <a:lnTo>
                    <a:pt x="400530" y="467346"/>
                  </a:lnTo>
                  <a:cubicBezTo>
                    <a:pt x="400530" y="451153"/>
                    <a:pt x="412912" y="438771"/>
                    <a:pt x="429105" y="438771"/>
                  </a:cubicBezTo>
                  <a:lnTo>
                    <a:pt x="429105" y="438771"/>
                  </a:lnTo>
                  <a:lnTo>
                    <a:pt x="438630" y="438771"/>
                  </a:lnTo>
                  <a:lnTo>
                    <a:pt x="438630" y="333996"/>
                  </a:lnTo>
                  <a:cubicBezTo>
                    <a:pt x="438630" y="323519"/>
                    <a:pt x="431010" y="315898"/>
                    <a:pt x="420533" y="314946"/>
                  </a:cubicBezTo>
                  <a:lnTo>
                    <a:pt x="419580" y="314946"/>
                  </a:lnTo>
                  <a:lnTo>
                    <a:pt x="257655" y="314946"/>
                  </a:lnTo>
                  <a:lnTo>
                    <a:pt x="257655" y="438771"/>
                  </a:lnTo>
                  <a:lnTo>
                    <a:pt x="267180" y="438771"/>
                  </a:lnTo>
                  <a:cubicBezTo>
                    <a:pt x="282420" y="438771"/>
                    <a:pt x="294802" y="450201"/>
                    <a:pt x="295755" y="465441"/>
                  </a:cubicBezTo>
                  <a:lnTo>
                    <a:pt x="295755" y="467346"/>
                  </a:lnTo>
                  <a:lnTo>
                    <a:pt x="295755" y="505446"/>
                  </a:lnTo>
                  <a:cubicBezTo>
                    <a:pt x="295755" y="521639"/>
                    <a:pt x="283373" y="534021"/>
                    <a:pt x="267180" y="534021"/>
                  </a:cubicBezTo>
                  <a:lnTo>
                    <a:pt x="267180" y="534021"/>
                  </a:lnTo>
                  <a:lnTo>
                    <a:pt x="229080" y="534021"/>
                  </a:lnTo>
                  <a:cubicBezTo>
                    <a:pt x="212887" y="534021"/>
                    <a:pt x="200505" y="521639"/>
                    <a:pt x="200505" y="505446"/>
                  </a:cubicBezTo>
                  <a:lnTo>
                    <a:pt x="200505" y="505446"/>
                  </a:lnTo>
                  <a:lnTo>
                    <a:pt x="200505" y="467346"/>
                  </a:lnTo>
                  <a:cubicBezTo>
                    <a:pt x="200505" y="451153"/>
                    <a:pt x="212887" y="438771"/>
                    <a:pt x="229080" y="438771"/>
                  </a:cubicBezTo>
                  <a:lnTo>
                    <a:pt x="229080" y="438771"/>
                  </a:lnTo>
                  <a:lnTo>
                    <a:pt x="238605" y="438771"/>
                  </a:lnTo>
                  <a:lnTo>
                    <a:pt x="238605" y="314946"/>
                  </a:lnTo>
                  <a:lnTo>
                    <a:pt x="76680" y="314946"/>
                  </a:lnTo>
                  <a:cubicBezTo>
                    <a:pt x="66202" y="314946"/>
                    <a:pt x="58583" y="322566"/>
                    <a:pt x="57630" y="333044"/>
                  </a:cubicBezTo>
                  <a:lnTo>
                    <a:pt x="57630" y="333996"/>
                  </a:lnTo>
                  <a:lnTo>
                    <a:pt x="57630" y="438771"/>
                  </a:lnTo>
                  <a:lnTo>
                    <a:pt x="67155" y="438771"/>
                  </a:lnTo>
                  <a:cubicBezTo>
                    <a:pt x="82395" y="438771"/>
                    <a:pt x="94777" y="450201"/>
                    <a:pt x="95730" y="465441"/>
                  </a:cubicBezTo>
                  <a:lnTo>
                    <a:pt x="95730" y="467346"/>
                  </a:lnTo>
                  <a:lnTo>
                    <a:pt x="95730" y="505446"/>
                  </a:lnTo>
                  <a:cubicBezTo>
                    <a:pt x="95730" y="521639"/>
                    <a:pt x="83348" y="534021"/>
                    <a:pt x="67155" y="534021"/>
                  </a:cubicBezTo>
                  <a:lnTo>
                    <a:pt x="67155" y="534021"/>
                  </a:lnTo>
                  <a:lnTo>
                    <a:pt x="29055" y="534021"/>
                  </a:lnTo>
                  <a:cubicBezTo>
                    <a:pt x="12862" y="534021"/>
                    <a:pt x="480" y="521639"/>
                    <a:pt x="480" y="505446"/>
                  </a:cubicBezTo>
                  <a:lnTo>
                    <a:pt x="480" y="505446"/>
                  </a:lnTo>
                  <a:lnTo>
                    <a:pt x="480" y="467346"/>
                  </a:lnTo>
                  <a:cubicBezTo>
                    <a:pt x="480" y="451153"/>
                    <a:pt x="12862" y="438771"/>
                    <a:pt x="29055" y="438771"/>
                  </a:cubicBezTo>
                  <a:lnTo>
                    <a:pt x="29055" y="438771"/>
                  </a:lnTo>
                  <a:lnTo>
                    <a:pt x="38580" y="438771"/>
                  </a:lnTo>
                  <a:lnTo>
                    <a:pt x="38580" y="333996"/>
                  </a:lnTo>
                  <a:cubicBezTo>
                    <a:pt x="38580" y="313994"/>
                    <a:pt x="54773" y="296848"/>
                    <a:pt x="74775" y="295896"/>
                  </a:cubicBezTo>
                  <a:lnTo>
                    <a:pt x="76680" y="295896"/>
                  </a:lnTo>
                  <a:lnTo>
                    <a:pt x="238605" y="295896"/>
                  </a:lnTo>
                  <a:lnTo>
                    <a:pt x="238605" y="162546"/>
                  </a:lnTo>
                  <a:lnTo>
                    <a:pt x="133830" y="162546"/>
                  </a:lnTo>
                  <a:cubicBezTo>
                    <a:pt x="113827" y="162546"/>
                    <a:pt x="96683" y="146353"/>
                    <a:pt x="95730" y="126351"/>
                  </a:cubicBezTo>
                  <a:lnTo>
                    <a:pt x="95730" y="124446"/>
                  </a:lnTo>
                  <a:lnTo>
                    <a:pt x="95730" y="38721"/>
                  </a:lnTo>
                  <a:cubicBezTo>
                    <a:pt x="95730" y="17766"/>
                    <a:pt x="112875" y="621"/>
                    <a:pt x="133830" y="621"/>
                  </a:cubicBezTo>
                  <a:lnTo>
                    <a:pt x="133830" y="621"/>
                  </a:lnTo>
                  <a:lnTo>
                    <a:pt x="362430" y="621"/>
                  </a:lnTo>
                  <a:close/>
                  <a:moveTo>
                    <a:pt x="67155" y="457821"/>
                  </a:moveTo>
                  <a:lnTo>
                    <a:pt x="29055" y="457821"/>
                  </a:lnTo>
                  <a:cubicBezTo>
                    <a:pt x="23340" y="457821"/>
                    <a:pt x="19530" y="461631"/>
                    <a:pt x="19530" y="467346"/>
                  </a:cubicBezTo>
                  <a:lnTo>
                    <a:pt x="19530" y="467346"/>
                  </a:lnTo>
                  <a:lnTo>
                    <a:pt x="19530" y="505446"/>
                  </a:lnTo>
                  <a:cubicBezTo>
                    <a:pt x="19530" y="511161"/>
                    <a:pt x="23340" y="514971"/>
                    <a:pt x="29055" y="514971"/>
                  </a:cubicBezTo>
                  <a:lnTo>
                    <a:pt x="29055" y="514971"/>
                  </a:lnTo>
                  <a:lnTo>
                    <a:pt x="67155" y="514971"/>
                  </a:lnTo>
                  <a:cubicBezTo>
                    <a:pt x="72870" y="514971"/>
                    <a:pt x="76680" y="511161"/>
                    <a:pt x="76680" y="505446"/>
                  </a:cubicBezTo>
                  <a:lnTo>
                    <a:pt x="76680" y="505446"/>
                  </a:lnTo>
                  <a:lnTo>
                    <a:pt x="76680" y="467346"/>
                  </a:lnTo>
                  <a:cubicBezTo>
                    <a:pt x="76680" y="461631"/>
                    <a:pt x="72870" y="457821"/>
                    <a:pt x="67155" y="457821"/>
                  </a:cubicBezTo>
                  <a:lnTo>
                    <a:pt x="67155" y="457821"/>
                  </a:lnTo>
                  <a:close/>
                  <a:moveTo>
                    <a:pt x="267180" y="457821"/>
                  </a:moveTo>
                  <a:lnTo>
                    <a:pt x="229080" y="457821"/>
                  </a:lnTo>
                  <a:cubicBezTo>
                    <a:pt x="223365" y="457821"/>
                    <a:pt x="219555" y="461631"/>
                    <a:pt x="219555" y="467346"/>
                  </a:cubicBezTo>
                  <a:lnTo>
                    <a:pt x="219555" y="467346"/>
                  </a:lnTo>
                  <a:lnTo>
                    <a:pt x="219555" y="505446"/>
                  </a:lnTo>
                  <a:cubicBezTo>
                    <a:pt x="219555" y="511161"/>
                    <a:pt x="223365" y="514971"/>
                    <a:pt x="229080" y="514971"/>
                  </a:cubicBezTo>
                  <a:lnTo>
                    <a:pt x="229080" y="514971"/>
                  </a:lnTo>
                  <a:lnTo>
                    <a:pt x="267180" y="514971"/>
                  </a:lnTo>
                  <a:cubicBezTo>
                    <a:pt x="272895" y="514971"/>
                    <a:pt x="276705" y="511161"/>
                    <a:pt x="276705" y="505446"/>
                  </a:cubicBezTo>
                  <a:lnTo>
                    <a:pt x="276705" y="505446"/>
                  </a:lnTo>
                  <a:lnTo>
                    <a:pt x="276705" y="467346"/>
                  </a:lnTo>
                  <a:cubicBezTo>
                    <a:pt x="276705" y="461631"/>
                    <a:pt x="272895" y="457821"/>
                    <a:pt x="267180" y="457821"/>
                  </a:cubicBezTo>
                  <a:lnTo>
                    <a:pt x="267180" y="457821"/>
                  </a:lnTo>
                  <a:close/>
                  <a:moveTo>
                    <a:pt x="467205" y="457821"/>
                  </a:moveTo>
                  <a:lnTo>
                    <a:pt x="429105" y="457821"/>
                  </a:lnTo>
                  <a:cubicBezTo>
                    <a:pt x="423390" y="457821"/>
                    <a:pt x="419580" y="461631"/>
                    <a:pt x="419580" y="467346"/>
                  </a:cubicBezTo>
                  <a:lnTo>
                    <a:pt x="419580" y="467346"/>
                  </a:lnTo>
                  <a:lnTo>
                    <a:pt x="419580" y="505446"/>
                  </a:lnTo>
                  <a:cubicBezTo>
                    <a:pt x="419580" y="511161"/>
                    <a:pt x="423390" y="514971"/>
                    <a:pt x="429105" y="514971"/>
                  </a:cubicBezTo>
                  <a:lnTo>
                    <a:pt x="429105" y="514971"/>
                  </a:lnTo>
                  <a:lnTo>
                    <a:pt x="467205" y="514971"/>
                  </a:lnTo>
                  <a:cubicBezTo>
                    <a:pt x="472920" y="514971"/>
                    <a:pt x="476730" y="511161"/>
                    <a:pt x="476730" y="505446"/>
                  </a:cubicBezTo>
                  <a:lnTo>
                    <a:pt x="476730" y="505446"/>
                  </a:lnTo>
                  <a:lnTo>
                    <a:pt x="476730" y="467346"/>
                  </a:lnTo>
                  <a:cubicBezTo>
                    <a:pt x="476730" y="461631"/>
                    <a:pt x="472920" y="457821"/>
                    <a:pt x="467205" y="457821"/>
                  </a:cubicBezTo>
                  <a:lnTo>
                    <a:pt x="467205" y="457821"/>
                  </a:lnTo>
                  <a:close/>
                  <a:moveTo>
                    <a:pt x="362430" y="19671"/>
                  </a:moveTo>
                  <a:lnTo>
                    <a:pt x="133830" y="19671"/>
                  </a:lnTo>
                  <a:cubicBezTo>
                    <a:pt x="123352" y="19671"/>
                    <a:pt x="114780" y="28244"/>
                    <a:pt x="114780" y="38721"/>
                  </a:cubicBezTo>
                  <a:lnTo>
                    <a:pt x="114780" y="38721"/>
                  </a:lnTo>
                  <a:lnTo>
                    <a:pt x="114780" y="124446"/>
                  </a:lnTo>
                  <a:cubicBezTo>
                    <a:pt x="114780" y="134923"/>
                    <a:pt x="123352" y="143496"/>
                    <a:pt x="133830" y="143496"/>
                  </a:cubicBezTo>
                  <a:lnTo>
                    <a:pt x="133830" y="143496"/>
                  </a:lnTo>
                  <a:lnTo>
                    <a:pt x="362430" y="143496"/>
                  </a:lnTo>
                  <a:cubicBezTo>
                    <a:pt x="372908" y="143496"/>
                    <a:pt x="381480" y="134923"/>
                    <a:pt x="381480" y="124446"/>
                  </a:cubicBezTo>
                  <a:lnTo>
                    <a:pt x="381480" y="124446"/>
                  </a:lnTo>
                  <a:lnTo>
                    <a:pt x="381480" y="38721"/>
                  </a:lnTo>
                  <a:cubicBezTo>
                    <a:pt x="381480" y="28244"/>
                    <a:pt x="372908" y="19671"/>
                    <a:pt x="362430" y="19671"/>
                  </a:cubicBezTo>
                  <a:lnTo>
                    <a:pt x="362430" y="19671"/>
                  </a:lnTo>
                  <a:close/>
                  <a:moveTo>
                    <a:pt x="157643" y="86346"/>
                  </a:moveTo>
                  <a:cubicBezTo>
                    <a:pt x="165262" y="86346"/>
                    <a:pt x="171930" y="93014"/>
                    <a:pt x="171930" y="100634"/>
                  </a:cubicBezTo>
                  <a:cubicBezTo>
                    <a:pt x="171930" y="108253"/>
                    <a:pt x="165262" y="114921"/>
                    <a:pt x="157643" y="114921"/>
                  </a:cubicBezTo>
                  <a:cubicBezTo>
                    <a:pt x="150023" y="114921"/>
                    <a:pt x="143355" y="108253"/>
                    <a:pt x="143355" y="100634"/>
                  </a:cubicBezTo>
                  <a:cubicBezTo>
                    <a:pt x="143355" y="93014"/>
                    <a:pt x="150023" y="86346"/>
                    <a:pt x="157643" y="86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413646" y="2681198"/>
            <a:ext cx="2238156" cy="2548342"/>
            <a:chOff x="6413646" y="2681198"/>
            <a:chExt cx="2238156" cy="2548342"/>
          </a:xfrm>
        </p:grpSpPr>
        <p:grpSp>
          <p:nvGrpSpPr>
            <p:cNvPr id="16" name="组合 15"/>
            <p:cNvGrpSpPr/>
            <p:nvPr/>
          </p:nvGrpSpPr>
          <p:grpSpPr>
            <a:xfrm>
              <a:off x="6413646" y="3521215"/>
              <a:ext cx="2238156" cy="1708325"/>
              <a:chOff x="6343789" y="3521215"/>
              <a:chExt cx="2238156" cy="1708325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7240756" y="3521215"/>
                <a:ext cx="444222" cy="444220"/>
              </a:xfrm>
              <a:prstGeom prst="ellips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r>
                  <a:rPr lang="en-US" altLang="zh-CN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3</a:t>
                </a:r>
                <a:endParaRPr lang="zh-CN" altLang="en-US" sz="14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343789" y="4304030"/>
                <a:ext cx="22381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cs typeface="+mn-ea"/>
                    <a:sym typeface="+mn-lt"/>
                  </a:rPr>
                  <a:t>Add title text.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343789" y="4611807"/>
                <a:ext cx="2238156" cy="61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6" name="任意多边形 25"/>
            <p:cNvSpPr/>
            <p:nvPr/>
          </p:nvSpPr>
          <p:spPr bwMode="auto">
            <a:xfrm>
              <a:off x="7316205" y="2681198"/>
              <a:ext cx="433039" cy="446048"/>
            </a:xfrm>
            <a:custGeom>
              <a:avLst/>
              <a:gdLst>
                <a:gd name="connsiteX0" fmla="*/ 343764 w 533400"/>
                <a:gd name="connsiteY0" fmla="*/ 621 h 533400"/>
                <a:gd name="connsiteX1" fmla="*/ 381864 w 533400"/>
                <a:gd name="connsiteY1" fmla="*/ 38721 h 533400"/>
                <a:gd name="connsiteX2" fmla="*/ 381864 w 533400"/>
                <a:gd name="connsiteY2" fmla="*/ 38721 h 533400"/>
                <a:gd name="connsiteX3" fmla="*/ 381864 w 533400"/>
                <a:gd name="connsiteY3" fmla="*/ 114921 h 533400"/>
                <a:gd name="connsiteX4" fmla="*/ 496164 w 533400"/>
                <a:gd name="connsiteY4" fmla="*/ 114921 h 533400"/>
                <a:gd name="connsiteX5" fmla="*/ 534264 w 533400"/>
                <a:gd name="connsiteY5" fmla="*/ 151116 h 533400"/>
                <a:gd name="connsiteX6" fmla="*/ 534264 w 533400"/>
                <a:gd name="connsiteY6" fmla="*/ 153021 h 533400"/>
                <a:gd name="connsiteX7" fmla="*/ 534264 w 533400"/>
                <a:gd name="connsiteY7" fmla="*/ 381621 h 533400"/>
                <a:gd name="connsiteX8" fmla="*/ 498069 w 533400"/>
                <a:gd name="connsiteY8" fmla="*/ 419721 h 533400"/>
                <a:gd name="connsiteX9" fmla="*/ 496164 w 533400"/>
                <a:gd name="connsiteY9" fmla="*/ 419721 h 533400"/>
                <a:gd name="connsiteX10" fmla="*/ 381864 w 533400"/>
                <a:gd name="connsiteY10" fmla="*/ 419721 h 533400"/>
                <a:gd name="connsiteX11" fmla="*/ 381864 w 533400"/>
                <a:gd name="connsiteY11" fmla="*/ 495921 h 533400"/>
                <a:gd name="connsiteX12" fmla="*/ 345669 w 533400"/>
                <a:gd name="connsiteY12" fmla="*/ 534021 h 533400"/>
                <a:gd name="connsiteX13" fmla="*/ 343764 w 533400"/>
                <a:gd name="connsiteY13" fmla="*/ 534021 h 533400"/>
                <a:gd name="connsiteX14" fmla="*/ 191364 w 533400"/>
                <a:gd name="connsiteY14" fmla="*/ 534021 h 533400"/>
                <a:gd name="connsiteX15" fmla="*/ 153264 w 533400"/>
                <a:gd name="connsiteY15" fmla="*/ 495921 h 533400"/>
                <a:gd name="connsiteX16" fmla="*/ 153264 w 533400"/>
                <a:gd name="connsiteY16" fmla="*/ 495921 h 533400"/>
                <a:gd name="connsiteX17" fmla="*/ 153264 w 533400"/>
                <a:gd name="connsiteY17" fmla="*/ 419721 h 533400"/>
                <a:gd name="connsiteX18" fmla="*/ 38964 w 533400"/>
                <a:gd name="connsiteY18" fmla="*/ 419721 h 533400"/>
                <a:gd name="connsiteX19" fmla="*/ 864 w 533400"/>
                <a:gd name="connsiteY19" fmla="*/ 383526 h 533400"/>
                <a:gd name="connsiteX20" fmla="*/ 864 w 533400"/>
                <a:gd name="connsiteY20" fmla="*/ 381621 h 533400"/>
                <a:gd name="connsiteX21" fmla="*/ 864 w 533400"/>
                <a:gd name="connsiteY21" fmla="*/ 197789 h 533400"/>
                <a:gd name="connsiteX22" fmla="*/ 9436 w 533400"/>
                <a:gd name="connsiteY22" fmla="*/ 173976 h 533400"/>
                <a:gd name="connsiteX23" fmla="*/ 11342 w 533400"/>
                <a:gd name="connsiteY23" fmla="*/ 172071 h 533400"/>
                <a:gd name="connsiteX24" fmla="*/ 52299 w 533400"/>
                <a:gd name="connsiteY24" fmla="*/ 127303 h 533400"/>
                <a:gd name="connsiteX25" fmla="*/ 78017 w 533400"/>
                <a:gd name="connsiteY25" fmla="*/ 114921 h 533400"/>
                <a:gd name="connsiteX26" fmla="*/ 79921 w 533400"/>
                <a:gd name="connsiteY26" fmla="*/ 114921 h 533400"/>
                <a:gd name="connsiteX27" fmla="*/ 153264 w 533400"/>
                <a:gd name="connsiteY27" fmla="*/ 114921 h 533400"/>
                <a:gd name="connsiteX28" fmla="*/ 153264 w 533400"/>
                <a:gd name="connsiteY28" fmla="*/ 38721 h 533400"/>
                <a:gd name="connsiteX29" fmla="*/ 189459 w 533400"/>
                <a:gd name="connsiteY29" fmla="*/ 621 h 533400"/>
                <a:gd name="connsiteX30" fmla="*/ 191364 w 533400"/>
                <a:gd name="connsiteY30" fmla="*/ 621 h 533400"/>
                <a:gd name="connsiteX31" fmla="*/ 343764 w 533400"/>
                <a:gd name="connsiteY31" fmla="*/ 621 h 533400"/>
                <a:gd name="connsiteX32" fmla="*/ 343764 w 533400"/>
                <a:gd name="connsiteY32" fmla="*/ 286371 h 533400"/>
                <a:gd name="connsiteX33" fmla="*/ 191364 w 533400"/>
                <a:gd name="connsiteY33" fmla="*/ 286371 h 533400"/>
                <a:gd name="connsiteX34" fmla="*/ 172314 w 533400"/>
                <a:gd name="connsiteY34" fmla="*/ 305421 h 533400"/>
                <a:gd name="connsiteX35" fmla="*/ 172314 w 533400"/>
                <a:gd name="connsiteY35" fmla="*/ 305421 h 533400"/>
                <a:gd name="connsiteX36" fmla="*/ 172314 w 533400"/>
                <a:gd name="connsiteY36" fmla="*/ 495921 h 533400"/>
                <a:gd name="connsiteX37" fmla="*/ 191364 w 533400"/>
                <a:gd name="connsiteY37" fmla="*/ 514971 h 533400"/>
                <a:gd name="connsiteX38" fmla="*/ 191364 w 533400"/>
                <a:gd name="connsiteY38" fmla="*/ 514971 h 533400"/>
                <a:gd name="connsiteX39" fmla="*/ 343764 w 533400"/>
                <a:gd name="connsiteY39" fmla="*/ 514971 h 533400"/>
                <a:gd name="connsiteX40" fmla="*/ 362814 w 533400"/>
                <a:gd name="connsiteY40" fmla="*/ 495921 h 533400"/>
                <a:gd name="connsiteX41" fmla="*/ 362814 w 533400"/>
                <a:gd name="connsiteY41" fmla="*/ 495921 h 533400"/>
                <a:gd name="connsiteX42" fmla="*/ 362814 w 533400"/>
                <a:gd name="connsiteY42" fmla="*/ 305421 h 533400"/>
                <a:gd name="connsiteX43" fmla="*/ 343764 w 533400"/>
                <a:gd name="connsiteY43" fmla="*/ 286371 h 533400"/>
                <a:gd name="connsiteX44" fmla="*/ 343764 w 533400"/>
                <a:gd name="connsiteY44" fmla="*/ 286371 h 533400"/>
                <a:gd name="connsiteX45" fmla="*/ 496164 w 533400"/>
                <a:gd name="connsiteY45" fmla="*/ 133971 h 533400"/>
                <a:gd name="connsiteX46" fmla="*/ 79921 w 533400"/>
                <a:gd name="connsiteY46" fmla="*/ 133971 h 533400"/>
                <a:gd name="connsiteX47" fmla="*/ 67539 w 533400"/>
                <a:gd name="connsiteY47" fmla="*/ 138734 h 533400"/>
                <a:gd name="connsiteX48" fmla="*/ 66586 w 533400"/>
                <a:gd name="connsiteY48" fmla="*/ 139686 h 533400"/>
                <a:gd name="connsiteX49" fmla="*/ 25629 w 533400"/>
                <a:gd name="connsiteY49" fmla="*/ 184453 h 533400"/>
                <a:gd name="connsiteX50" fmla="*/ 19914 w 533400"/>
                <a:gd name="connsiteY50" fmla="*/ 195884 h 533400"/>
                <a:gd name="connsiteX51" fmla="*/ 19914 w 533400"/>
                <a:gd name="connsiteY51" fmla="*/ 197789 h 533400"/>
                <a:gd name="connsiteX52" fmla="*/ 19914 w 533400"/>
                <a:gd name="connsiteY52" fmla="*/ 381621 h 533400"/>
                <a:gd name="connsiteX53" fmla="*/ 38011 w 533400"/>
                <a:gd name="connsiteY53" fmla="*/ 400671 h 533400"/>
                <a:gd name="connsiteX54" fmla="*/ 38964 w 533400"/>
                <a:gd name="connsiteY54" fmla="*/ 400671 h 533400"/>
                <a:gd name="connsiteX55" fmla="*/ 153264 w 533400"/>
                <a:gd name="connsiteY55" fmla="*/ 400671 h 533400"/>
                <a:gd name="connsiteX56" fmla="*/ 153264 w 533400"/>
                <a:gd name="connsiteY56" fmla="*/ 305421 h 533400"/>
                <a:gd name="connsiteX57" fmla="*/ 189459 w 533400"/>
                <a:gd name="connsiteY57" fmla="*/ 267321 h 533400"/>
                <a:gd name="connsiteX58" fmla="*/ 191364 w 533400"/>
                <a:gd name="connsiteY58" fmla="*/ 267321 h 533400"/>
                <a:gd name="connsiteX59" fmla="*/ 343764 w 533400"/>
                <a:gd name="connsiteY59" fmla="*/ 267321 h 533400"/>
                <a:gd name="connsiteX60" fmla="*/ 381864 w 533400"/>
                <a:gd name="connsiteY60" fmla="*/ 305421 h 533400"/>
                <a:gd name="connsiteX61" fmla="*/ 381864 w 533400"/>
                <a:gd name="connsiteY61" fmla="*/ 305421 h 533400"/>
                <a:gd name="connsiteX62" fmla="*/ 381864 w 533400"/>
                <a:gd name="connsiteY62" fmla="*/ 400671 h 533400"/>
                <a:gd name="connsiteX63" fmla="*/ 496164 w 533400"/>
                <a:gd name="connsiteY63" fmla="*/ 400671 h 533400"/>
                <a:gd name="connsiteX64" fmla="*/ 515214 w 533400"/>
                <a:gd name="connsiteY64" fmla="*/ 382573 h 533400"/>
                <a:gd name="connsiteX65" fmla="*/ 515214 w 533400"/>
                <a:gd name="connsiteY65" fmla="*/ 381621 h 533400"/>
                <a:gd name="connsiteX66" fmla="*/ 515214 w 533400"/>
                <a:gd name="connsiteY66" fmla="*/ 153021 h 533400"/>
                <a:gd name="connsiteX67" fmla="*/ 497117 w 533400"/>
                <a:gd name="connsiteY67" fmla="*/ 133971 h 533400"/>
                <a:gd name="connsiteX68" fmla="*/ 496164 w 533400"/>
                <a:gd name="connsiteY68" fmla="*/ 133971 h 533400"/>
                <a:gd name="connsiteX69" fmla="*/ 462827 w 533400"/>
                <a:gd name="connsiteY69" fmla="*/ 172071 h 533400"/>
                <a:gd name="connsiteX70" fmla="*/ 477114 w 533400"/>
                <a:gd name="connsiteY70" fmla="*/ 186359 h 533400"/>
                <a:gd name="connsiteX71" fmla="*/ 462827 w 533400"/>
                <a:gd name="connsiteY71" fmla="*/ 200646 h 533400"/>
                <a:gd name="connsiteX72" fmla="*/ 448539 w 533400"/>
                <a:gd name="connsiteY72" fmla="*/ 186359 h 533400"/>
                <a:gd name="connsiteX73" fmla="*/ 462827 w 533400"/>
                <a:gd name="connsiteY73" fmla="*/ 172071 h 533400"/>
                <a:gd name="connsiteX74" fmla="*/ 343764 w 533400"/>
                <a:gd name="connsiteY74" fmla="*/ 19671 h 533400"/>
                <a:gd name="connsiteX75" fmla="*/ 191364 w 533400"/>
                <a:gd name="connsiteY75" fmla="*/ 19671 h 533400"/>
                <a:gd name="connsiteX76" fmla="*/ 172314 w 533400"/>
                <a:gd name="connsiteY76" fmla="*/ 38721 h 533400"/>
                <a:gd name="connsiteX77" fmla="*/ 172314 w 533400"/>
                <a:gd name="connsiteY77" fmla="*/ 38721 h 533400"/>
                <a:gd name="connsiteX78" fmla="*/ 172314 w 533400"/>
                <a:gd name="connsiteY78" fmla="*/ 114921 h 533400"/>
                <a:gd name="connsiteX79" fmla="*/ 362814 w 533400"/>
                <a:gd name="connsiteY79" fmla="*/ 114921 h 533400"/>
                <a:gd name="connsiteX80" fmla="*/ 362814 w 533400"/>
                <a:gd name="connsiteY80" fmla="*/ 38721 h 533400"/>
                <a:gd name="connsiteX81" fmla="*/ 344717 w 533400"/>
                <a:gd name="connsiteY81" fmla="*/ 19671 h 533400"/>
                <a:gd name="connsiteX82" fmla="*/ 344717 w 533400"/>
                <a:gd name="connsiteY82" fmla="*/ 19671 h 533400"/>
                <a:gd name="connsiteX83" fmla="*/ 343764 w 533400"/>
                <a:gd name="connsiteY83" fmla="*/ 1967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33400" h="533400">
                  <a:moveTo>
                    <a:pt x="343764" y="621"/>
                  </a:moveTo>
                  <a:cubicBezTo>
                    <a:pt x="364719" y="621"/>
                    <a:pt x="381864" y="17766"/>
                    <a:pt x="381864" y="38721"/>
                  </a:cubicBezTo>
                  <a:lnTo>
                    <a:pt x="381864" y="38721"/>
                  </a:lnTo>
                  <a:lnTo>
                    <a:pt x="381864" y="114921"/>
                  </a:lnTo>
                  <a:lnTo>
                    <a:pt x="496164" y="114921"/>
                  </a:lnTo>
                  <a:cubicBezTo>
                    <a:pt x="516167" y="114921"/>
                    <a:pt x="533311" y="131114"/>
                    <a:pt x="534264" y="151116"/>
                  </a:cubicBezTo>
                  <a:lnTo>
                    <a:pt x="534264" y="153021"/>
                  </a:lnTo>
                  <a:lnTo>
                    <a:pt x="534264" y="381621"/>
                  </a:lnTo>
                  <a:cubicBezTo>
                    <a:pt x="534264" y="401623"/>
                    <a:pt x="518071" y="418769"/>
                    <a:pt x="498069" y="419721"/>
                  </a:cubicBezTo>
                  <a:lnTo>
                    <a:pt x="496164" y="419721"/>
                  </a:lnTo>
                  <a:lnTo>
                    <a:pt x="381864" y="419721"/>
                  </a:lnTo>
                  <a:lnTo>
                    <a:pt x="381864" y="495921"/>
                  </a:lnTo>
                  <a:cubicBezTo>
                    <a:pt x="381864" y="515923"/>
                    <a:pt x="365671" y="533069"/>
                    <a:pt x="345669" y="534021"/>
                  </a:cubicBezTo>
                  <a:lnTo>
                    <a:pt x="343764" y="534021"/>
                  </a:lnTo>
                  <a:lnTo>
                    <a:pt x="191364" y="534021"/>
                  </a:lnTo>
                  <a:cubicBezTo>
                    <a:pt x="170409" y="534021"/>
                    <a:pt x="153264" y="516876"/>
                    <a:pt x="153264" y="495921"/>
                  </a:cubicBezTo>
                  <a:lnTo>
                    <a:pt x="153264" y="495921"/>
                  </a:lnTo>
                  <a:lnTo>
                    <a:pt x="153264" y="419721"/>
                  </a:lnTo>
                  <a:lnTo>
                    <a:pt x="38964" y="419721"/>
                  </a:lnTo>
                  <a:cubicBezTo>
                    <a:pt x="18961" y="419721"/>
                    <a:pt x="1817" y="403528"/>
                    <a:pt x="864" y="383526"/>
                  </a:cubicBezTo>
                  <a:lnTo>
                    <a:pt x="864" y="381621"/>
                  </a:lnTo>
                  <a:lnTo>
                    <a:pt x="864" y="197789"/>
                  </a:lnTo>
                  <a:cubicBezTo>
                    <a:pt x="864" y="189216"/>
                    <a:pt x="3721" y="180644"/>
                    <a:pt x="9436" y="173976"/>
                  </a:cubicBezTo>
                  <a:lnTo>
                    <a:pt x="11342" y="172071"/>
                  </a:lnTo>
                  <a:lnTo>
                    <a:pt x="52299" y="127303"/>
                  </a:lnTo>
                  <a:cubicBezTo>
                    <a:pt x="58967" y="119684"/>
                    <a:pt x="68492" y="115873"/>
                    <a:pt x="78017" y="114921"/>
                  </a:cubicBezTo>
                  <a:lnTo>
                    <a:pt x="79921" y="114921"/>
                  </a:lnTo>
                  <a:lnTo>
                    <a:pt x="153264" y="114921"/>
                  </a:lnTo>
                  <a:lnTo>
                    <a:pt x="153264" y="38721"/>
                  </a:lnTo>
                  <a:cubicBezTo>
                    <a:pt x="153264" y="18719"/>
                    <a:pt x="169457" y="1573"/>
                    <a:pt x="189459" y="621"/>
                  </a:cubicBezTo>
                  <a:lnTo>
                    <a:pt x="191364" y="621"/>
                  </a:lnTo>
                  <a:lnTo>
                    <a:pt x="343764" y="621"/>
                  </a:lnTo>
                  <a:close/>
                  <a:moveTo>
                    <a:pt x="343764" y="286371"/>
                  </a:moveTo>
                  <a:lnTo>
                    <a:pt x="191364" y="286371"/>
                  </a:lnTo>
                  <a:cubicBezTo>
                    <a:pt x="180886" y="286371"/>
                    <a:pt x="172314" y="294944"/>
                    <a:pt x="172314" y="305421"/>
                  </a:cubicBezTo>
                  <a:lnTo>
                    <a:pt x="172314" y="305421"/>
                  </a:lnTo>
                  <a:lnTo>
                    <a:pt x="172314" y="495921"/>
                  </a:lnTo>
                  <a:cubicBezTo>
                    <a:pt x="172314" y="506398"/>
                    <a:pt x="180886" y="514971"/>
                    <a:pt x="191364" y="514971"/>
                  </a:cubicBezTo>
                  <a:lnTo>
                    <a:pt x="191364" y="514971"/>
                  </a:lnTo>
                  <a:lnTo>
                    <a:pt x="343764" y="514971"/>
                  </a:lnTo>
                  <a:cubicBezTo>
                    <a:pt x="354242" y="514971"/>
                    <a:pt x="362814" y="506398"/>
                    <a:pt x="362814" y="495921"/>
                  </a:cubicBezTo>
                  <a:lnTo>
                    <a:pt x="362814" y="495921"/>
                  </a:lnTo>
                  <a:lnTo>
                    <a:pt x="362814" y="305421"/>
                  </a:lnTo>
                  <a:cubicBezTo>
                    <a:pt x="362814" y="294944"/>
                    <a:pt x="354242" y="286371"/>
                    <a:pt x="343764" y="286371"/>
                  </a:cubicBezTo>
                  <a:lnTo>
                    <a:pt x="343764" y="286371"/>
                  </a:lnTo>
                  <a:close/>
                  <a:moveTo>
                    <a:pt x="496164" y="133971"/>
                  </a:moveTo>
                  <a:lnTo>
                    <a:pt x="79921" y="133971"/>
                  </a:lnTo>
                  <a:cubicBezTo>
                    <a:pt x="75159" y="133971"/>
                    <a:pt x="70396" y="135876"/>
                    <a:pt x="67539" y="138734"/>
                  </a:cubicBezTo>
                  <a:lnTo>
                    <a:pt x="66586" y="139686"/>
                  </a:lnTo>
                  <a:lnTo>
                    <a:pt x="25629" y="184453"/>
                  </a:lnTo>
                  <a:cubicBezTo>
                    <a:pt x="21819" y="187311"/>
                    <a:pt x="19914" y="192073"/>
                    <a:pt x="19914" y="195884"/>
                  </a:cubicBezTo>
                  <a:lnTo>
                    <a:pt x="19914" y="197789"/>
                  </a:lnTo>
                  <a:lnTo>
                    <a:pt x="19914" y="381621"/>
                  </a:lnTo>
                  <a:cubicBezTo>
                    <a:pt x="19914" y="392098"/>
                    <a:pt x="27534" y="399719"/>
                    <a:pt x="38011" y="400671"/>
                  </a:cubicBezTo>
                  <a:lnTo>
                    <a:pt x="38964" y="400671"/>
                  </a:lnTo>
                  <a:lnTo>
                    <a:pt x="153264" y="400671"/>
                  </a:lnTo>
                  <a:lnTo>
                    <a:pt x="153264" y="305421"/>
                  </a:lnTo>
                  <a:cubicBezTo>
                    <a:pt x="153264" y="285419"/>
                    <a:pt x="169457" y="268273"/>
                    <a:pt x="189459" y="267321"/>
                  </a:cubicBezTo>
                  <a:lnTo>
                    <a:pt x="191364" y="267321"/>
                  </a:lnTo>
                  <a:lnTo>
                    <a:pt x="343764" y="267321"/>
                  </a:lnTo>
                  <a:cubicBezTo>
                    <a:pt x="364719" y="267321"/>
                    <a:pt x="381864" y="284466"/>
                    <a:pt x="381864" y="305421"/>
                  </a:cubicBezTo>
                  <a:lnTo>
                    <a:pt x="381864" y="305421"/>
                  </a:lnTo>
                  <a:lnTo>
                    <a:pt x="381864" y="400671"/>
                  </a:lnTo>
                  <a:lnTo>
                    <a:pt x="496164" y="400671"/>
                  </a:lnTo>
                  <a:cubicBezTo>
                    <a:pt x="506642" y="400671"/>
                    <a:pt x="514261" y="393051"/>
                    <a:pt x="515214" y="382573"/>
                  </a:cubicBezTo>
                  <a:lnTo>
                    <a:pt x="515214" y="381621"/>
                  </a:lnTo>
                  <a:lnTo>
                    <a:pt x="515214" y="153021"/>
                  </a:lnTo>
                  <a:cubicBezTo>
                    <a:pt x="515214" y="142544"/>
                    <a:pt x="507594" y="134923"/>
                    <a:pt x="497117" y="133971"/>
                  </a:cubicBezTo>
                  <a:lnTo>
                    <a:pt x="496164" y="133971"/>
                  </a:lnTo>
                  <a:close/>
                  <a:moveTo>
                    <a:pt x="462827" y="172071"/>
                  </a:moveTo>
                  <a:cubicBezTo>
                    <a:pt x="470446" y="172071"/>
                    <a:pt x="477114" y="178739"/>
                    <a:pt x="477114" y="186359"/>
                  </a:cubicBezTo>
                  <a:cubicBezTo>
                    <a:pt x="477114" y="193978"/>
                    <a:pt x="470446" y="200646"/>
                    <a:pt x="462827" y="200646"/>
                  </a:cubicBezTo>
                  <a:cubicBezTo>
                    <a:pt x="455207" y="200646"/>
                    <a:pt x="448539" y="193978"/>
                    <a:pt x="448539" y="186359"/>
                  </a:cubicBezTo>
                  <a:cubicBezTo>
                    <a:pt x="448539" y="178739"/>
                    <a:pt x="455207" y="172071"/>
                    <a:pt x="462827" y="172071"/>
                  </a:cubicBezTo>
                  <a:close/>
                  <a:moveTo>
                    <a:pt x="343764" y="19671"/>
                  </a:moveTo>
                  <a:lnTo>
                    <a:pt x="191364" y="19671"/>
                  </a:lnTo>
                  <a:cubicBezTo>
                    <a:pt x="180886" y="19671"/>
                    <a:pt x="172314" y="28244"/>
                    <a:pt x="172314" y="38721"/>
                  </a:cubicBezTo>
                  <a:lnTo>
                    <a:pt x="172314" y="38721"/>
                  </a:lnTo>
                  <a:lnTo>
                    <a:pt x="172314" y="114921"/>
                  </a:lnTo>
                  <a:lnTo>
                    <a:pt x="362814" y="114921"/>
                  </a:lnTo>
                  <a:lnTo>
                    <a:pt x="362814" y="38721"/>
                  </a:lnTo>
                  <a:cubicBezTo>
                    <a:pt x="362814" y="28244"/>
                    <a:pt x="355194" y="20623"/>
                    <a:pt x="344717" y="19671"/>
                  </a:cubicBezTo>
                  <a:lnTo>
                    <a:pt x="344717" y="19671"/>
                  </a:lnTo>
                  <a:lnTo>
                    <a:pt x="343764" y="1967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87094" y="2681198"/>
            <a:ext cx="2238156" cy="2548342"/>
            <a:chOff x="9287094" y="2681198"/>
            <a:chExt cx="2238156" cy="2548342"/>
          </a:xfrm>
        </p:grpSpPr>
        <p:grpSp>
          <p:nvGrpSpPr>
            <p:cNvPr id="15" name="组合 14"/>
            <p:cNvGrpSpPr/>
            <p:nvPr/>
          </p:nvGrpSpPr>
          <p:grpSpPr>
            <a:xfrm>
              <a:off x="9287094" y="3521215"/>
              <a:ext cx="2238156" cy="1708325"/>
              <a:chOff x="9280744" y="3521215"/>
              <a:chExt cx="2238156" cy="1708325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0177711" y="3521215"/>
                <a:ext cx="444222" cy="444220"/>
              </a:xfrm>
              <a:prstGeom prst="ellips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r>
                  <a:rPr lang="en-US" altLang="zh-CN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4</a:t>
                </a:r>
                <a:endParaRPr lang="zh-CN" altLang="en-US" sz="14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9280744" y="4304030"/>
                <a:ext cx="22381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cs typeface="+mn-ea"/>
                    <a:sym typeface="+mn-lt"/>
                  </a:rPr>
                  <a:t>Add title text.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9280744" y="4611807"/>
                <a:ext cx="2238156" cy="61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7" name="任意多边形 26"/>
            <p:cNvSpPr/>
            <p:nvPr/>
          </p:nvSpPr>
          <p:spPr bwMode="auto">
            <a:xfrm>
              <a:off x="10208646" y="2681198"/>
              <a:ext cx="395053" cy="446048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52081 h 542925"/>
                <a:gd name="connsiteX11" fmla="*/ 1120 w 495300"/>
                <a:gd name="connsiteY11" fmla="*/ 248271 h 542925"/>
                <a:gd name="connsiteX12" fmla="*/ 248770 w 495300"/>
                <a:gd name="connsiteY12" fmla="*/ 621 h 542925"/>
                <a:gd name="connsiteX13" fmla="*/ 304967 w 495300"/>
                <a:gd name="connsiteY13" fmla="*/ 489253 h 542925"/>
                <a:gd name="connsiteX14" fmla="*/ 248770 w 495300"/>
                <a:gd name="connsiteY14" fmla="*/ 495921 h 542925"/>
                <a:gd name="connsiteX15" fmla="*/ 192573 w 495300"/>
                <a:gd name="connsiteY15" fmla="*/ 489253 h 542925"/>
                <a:gd name="connsiteX16" fmla="*/ 172570 w 495300"/>
                <a:gd name="connsiteY16" fmla="*/ 524496 h 542925"/>
                <a:gd name="connsiteX17" fmla="*/ 324970 w 495300"/>
                <a:gd name="connsiteY17" fmla="*/ 524496 h 542925"/>
                <a:gd name="connsiteX18" fmla="*/ 304967 w 495300"/>
                <a:gd name="connsiteY18" fmla="*/ 489253 h 542925"/>
                <a:gd name="connsiteX19" fmla="*/ 248770 w 495300"/>
                <a:gd name="connsiteY19" fmla="*/ 19671 h 542925"/>
                <a:gd name="connsiteX20" fmla="*/ 20170 w 495300"/>
                <a:gd name="connsiteY20" fmla="*/ 248271 h 542925"/>
                <a:gd name="connsiteX21" fmla="*/ 248770 w 495300"/>
                <a:gd name="connsiteY21" fmla="*/ 476871 h 542925"/>
                <a:gd name="connsiteX22" fmla="*/ 477370 w 495300"/>
                <a:gd name="connsiteY22" fmla="*/ 248271 h 542925"/>
                <a:gd name="connsiteX23" fmla="*/ 248770 w 495300"/>
                <a:gd name="connsiteY23" fmla="*/ 19671 h 542925"/>
                <a:gd name="connsiteX24" fmla="*/ 248770 w 495300"/>
                <a:gd name="connsiteY24" fmla="*/ 133971 h 542925"/>
                <a:gd name="connsiteX25" fmla="*/ 363070 w 495300"/>
                <a:gd name="connsiteY25" fmla="*/ 248271 h 542925"/>
                <a:gd name="connsiteX26" fmla="*/ 248770 w 495300"/>
                <a:gd name="connsiteY26" fmla="*/ 362571 h 542925"/>
                <a:gd name="connsiteX27" fmla="*/ 134470 w 495300"/>
                <a:gd name="connsiteY27" fmla="*/ 248271 h 542925"/>
                <a:gd name="connsiteX28" fmla="*/ 248770 w 495300"/>
                <a:gd name="connsiteY28" fmla="*/ 133971 h 542925"/>
                <a:gd name="connsiteX29" fmla="*/ 248770 w 495300"/>
                <a:gd name="connsiteY29" fmla="*/ 153021 h 542925"/>
                <a:gd name="connsiteX30" fmla="*/ 153520 w 495300"/>
                <a:gd name="connsiteY30" fmla="*/ 248271 h 542925"/>
                <a:gd name="connsiteX31" fmla="*/ 248770 w 495300"/>
                <a:gd name="connsiteY31" fmla="*/ 343521 h 542925"/>
                <a:gd name="connsiteX32" fmla="*/ 344020 w 495300"/>
                <a:gd name="connsiteY32" fmla="*/ 248271 h 542925"/>
                <a:gd name="connsiteX33" fmla="*/ 248770 w 495300"/>
                <a:gd name="connsiteY33" fmla="*/ 153021 h 542925"/>
                <a:gd name="connsiteX34" fmla="*/ 367833 w 495300"/>
                <a:gd name="connsiteY34" fmla="*/ 114921 h 542925"/>
                <a:gd name="connsiteX35" fmla="*/ 382120 w 495300"/>
                <a:gd name="connsiteY35" fmla="*/ 129209 h 542925"/>
                <a:gd name="connsiteX36" fmla="*/ 367833 w 495300"/>
                <a:gd name="connsiteY36" fmla="*/ 143496 h 542925"/>
                <a:gd name="connsiteX37" fmla="*/ 353545 w 495300"/>
                <a:gd name="connsiteY37" fmla="*/ 129209 h 542925"/>
                <a:gd name="connsiteX38" fmla="*/ 367833 w 495300"/>
                <a:gd name="connsiteY38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4463" y="453059"/>
                    <a:pt x="3025" y="361619"/>
                    <a:pt x="1120" y="252081"/>
                  </a:cubicBezTo>
                  <a:lnTo>
                    <a:pt x="1120" y="248271"/>
                  </a:ln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304967" y="489253"/>
                  </a:moveTo>
                  <a:cubicBezTo>
                    <a:pt x="286870" y="494016"/>
                    <a:pt x="267820" y="495921"/>
                    <a:pt x="248770" y="495921"/>
                  </a:cubicBezTo>
                  <a:cubicBezTo>
                    <a:pt x="229720" y="495921"/>
                    <a:pt x="210670" y="494016"/>
                    <a:pt x="192573" y="489253"/>
                  </a:cubicBez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3"/>
                  </a:lnTo>
                  <a:close/>
                  <a:moveTo>
                    <a:pt x="248770" y="19671"/>
                  </a:moveTo>
                  <a:cubicBezTo>
                    <a:pt x="122088" y="19671"/>
                    <a:pt x="20170" y="121589"/>
                    <a:pt x="20170" y="248271"/>
                  </a:cubicBezTo>
                  <a:cubicBezTo>
                    <a:pt x="20170" y="374953"/>
                    <a:pt x="122088" y="476871"/>
                    <a:pt x="248770" y="476871"/>
                  </a:cubicBezTo>
                  <a:cubicBezTo>
                    <a:pt x="375452" y="476871"/>
                    <a:pt x="477370" y="374953"/>
                    <a:pt x="477370" y="248271"/>
                  </a:cubicBezTo>
                  <a:cubicBezTo>
                    <a:pt x="477370" y="121589"/>
                    <a:pt x="375452" y="19671"/>
                    <a:pt x="248770" y="19671"/>
                  </a:cubicBezTo>
                  <a:close/>
                  <a:moveTo>
                    <a:pt x="248770" y="133971"/>
                  </a:moveTo>
                  <a:cubicBezTo>
                    <a:pt x="311635" y="133971"/>
                    <a:pt x="363070" y="185406"/>
                    <a:pt x="363070" y="248271"/>
                  </a:cubicBezTo>
                  <a:cubicBezTo>
                    <a:pt x="363070" y="311136"/>
                    <a:pt x="311635" y="362571"/>
                    <a:pt x="248770" y="362571"/>
                  </a:cubicBezTo>
                  <a:cubicBezTo>
                    <a:pt x="185905" y="362571"/>
                    <a:pt x="134470" y="311136"/>
                    <a:pt x="134470" y="248271"/>
                  </a:cubicBezTo>
                  <a:cubicBezTo>
                    <a:pt x="134470" y="185406"/>
                    <a:pt x="185905" y="133971"/>
                    <a:pt x="248770" y="133971"/>
                  </a:cubicBezTo>
                  <a:close/>
                  <a:moveTo>
                    <a:pt x="248770" y="153021"/>
                  </a:moveTo>
                  <a:cubicBezTo>
                    <a:pt x="196383" y="153021"/>
                    <a:pt x="153520" y="195884"/>
                    <a:pt x="153520" y="248271"/>
                  </a:cubicBezTo>
                  <a:cubicBezTo>
                    <a:pt x="153520" y="300659"/>
                    <a:pt x="196383" y="343521"/>
                    <a:pt x="248770" y="343521"/>
                  </a:cubicBezTo>
                  <a:cubicBezTo>
                    <a:pt x="301158" y="343521"/>
                    <a:pt x="344020" y="300659"/>
                    <a:pt x="344020" y="248271"/>
                  </a:cubicBezTo>
                  <a:cubicBezTo>
                    <a:pt x="344020" y="195884"/>
                    <a:pt x="301158" y="153021"/>
                    <a:pt x="248770" y="153021"/>
                  </a:cubicBezTo>
                  <a:close/>
                  <a:moveTo>
                    <a:pt x="367833" y="114921"/>
                  </a:moveTo>
                  <a:cubicBezTo>
                    <a:pt x="375452" y="114921"/>
                    <a:pt x="382120" y="121589"/>
                    <a:pt x="382120" y="129209"/>
                  </a:cubicBezTo>
                  <a:cubicBezTo>
                    <a:pt x="382120" y="136828"/>
                    <a:pt x="375452" y="143496"/>
                    <a:pt x="367833" y="143496"/>
                  </a:cubicBezTo>
                  <a:cubicBezTo>
                    <a:pt x="360213" y="143496"/>
                    <a:pt x="353545" y="136828"/>
                    <a:pt x="353545" y="129209"/>
                  </a:cubicBezTo>
                  <a:cubicBezTo>
                    <a:pt x="353545" y="121589"/>
                    <a:pt x="360213" y="114921"/>
                    <a:pt x="367833" y="1149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29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2" y="-2"/>
            <a:ext cx="12192000" cy="6858000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0">
                <a:schemeClr val="bg1"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03051" y="1992228"/>
            <a:ext cx="750770" cy="75077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38180" y="2200179"/>
            <a:ext cx="2915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solidFill>
                  <a:schemeClr val="accent1"/>
                </a:solidFill>
                <a:cs typeface="+mn-ea"/>
                <a:sym typeface="+mn-lt"/>
              </a:rPr>
              <a:t>PART 02</a:t>
            </a:r>
            <a:endParaRPr lang="zh-CN" altLang="en-US" sz="4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85134" y="3239127"/>
            <a:ext cx="4621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7605" y="419986"/>
            <a:ext cx="2241328" cy="446286"/>
            <a:chOff x="800257" y="466208"/>
            <a:chExt cx="2241328" cy="446286"/>
          </a:xfrm>
        </p:grpSpPr>
        <p:sp>
          <p:nvSpPr>
            <p:cNvPr id="15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86040" y="504685"/>
              <a:ext cx="165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LOGO HERE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97605" y="6284125"/>
            <a:ext cx="1432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cs typeface="+mn-ea"/>
                <a:sym typeface="+mn-lt"/>
              </a:rPr>
              <a:t>BUSINESS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56269" y="6284124"/>
            <a:ext cx="182880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076426" y="458463"/>
            <a:ext cx="1608644" cy="250256"/>
            <a:chOff x="3407344" y="413887"/>
            <a:chExt cx="1608644" cy="250256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3407344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746941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86538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426135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765732" y="413887"/>
              <a:ext cx="250256" cy="250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ş1ïḑ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560457" y="1436913"/>
            <a:ext cx="4775200" cy="4361544"/>
            <a:chOff x="6560457" y="1436913"/>
            <a:chExt cx="4775200" cy="4361544"/>
          </a:xfrm>
        </p:grpSpPr>
        <p:sp>
          <p:nvSpPr>
            <p:cNvPr id="2" name="iṡḻíḋê"/>
            <p:cNvSpPr/>
            <p:nvPr/>
          </p:nvSpPr>
          <p:spPr>
            <a:xfrm>
              <a:off x="6560457" y="1436913"/>
              <a:ext cx="943429" cy="943429"/>
            </a:xfrm>
            <a:prstGeom prst="rect">
              <a:avLst/>
            </a:pr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" name="íṧľïḋê"/>
            <p:cNvSpPr/>
            <p:nvPr/>
          </p:nvSpPr>
          <p:spPr>
            <a:xfrm>
              <a:off x="6560457" y="2576285"/>
              <a:ext cx="943429" cy="9434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chemeClr val="tx1"/>
                  </a:solidFill>
                  <a:cs typeface="+mn-ea"/>
                  <a:sym typeface="+mn-lt"/>
                </a:rPr>
                <a:t>W</a:t>
              </a: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îṣliḑe"/>
            <p:cNvSpPr/>
            <p:nvPr/>
          </p:nvSpPr>
          <p:spPr>
            <a:xfrm>
              <a:off x="6560457" y="3715657"/>
              <a:ext cx="943429" cy="9434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chemeClr val="tx1"/>
                  </a:solidFill>
                  <a:cs typeface="+mn-ea"/>
                  <a:sym typeface="+mn-lt"/>
                </a:rPr>
                <a:t>O</a:t>
              </a: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íṡ1íḍé"/>
            <p:cNvSpPr/>
            <p:nvPr/>
          </p:nvSpPr>
          <p:spPr>
            <a:xfrm>
              <a:off x="6560457" y="4855028"/>
              <a:ext cx="943429" cy="9434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chemeClr val="tx1"/>
                  </a:solidFill>
                  <a:cs typeface="+mn-ea"/>
                  <a:sym typeface="+mn-lt"/>
                </a:rPr>
                <a:t>T</a:t>
              </a: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íşḷïďe"/>
            <p:cNvSpPr txBox="1"/>
            <p:nvPr/>
          </p:nvSpPr>
          <p:spPr>
            <a:xfrm>
              <a:off x="7611480" y="1436913"/>
              <a:ext cx="11768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7" name="îşḷíḑe"/>
            <p:cNvSpPr txBox="1"/>
            <p:nvPr/>
          </p:nvSpPr>
          <p:spPr>
            <a:xfrm>
              <a:off x="7611480" y="1744690"/>
              <a:ext cx="3724177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Add 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8" name="iSḷíde"/>
            <p:cNvSpPr txBox="1"/>
            <p:nvPr/>
          </p:nvSpPr>
          <p:spPr>
            <a:xfrm>
              <a:off x="7611480" y="2576285"/>
              <a:ext cx="11768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9" name="iṥļíḑè"/>
            <p:cNvSpPr txBox="1"/>
            <p:nvPr/>
          </p:nvSpPr>
          <p:spPr>
            <a:xfrm>
              <a:off x="7611480" y="2884062"/>
              <a:ext cx="3724177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Add 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10" name="išlîḍé"/>
            <p:cNvSpPr txBox="1"/>
            <p:nvPr/>
          </p:nvSpPr>
          <p:spPr>
            <a:xfrm>
              <a:off x="7611480" y="3715657"/>
              <a:ext cx="11768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1" name="íŝḻíďe"/>
            <p:cNvSpPr txBox="1"/>
            <p:nvPr/>
          </p:nvSpPr>
          <p:spPr>
            <a:xfrm>
              <a:off x="7611480" y="4023434"/>
              <a:ext cx="3724177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Add 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12" name="i$lidê"/>
            <p:cNvSpPr txBox="1"/>
            <p:nvPr/>
          </p:nvSpPr>
          <p:spPr>
            <a:xfrm>
              <a:off x="7611480" y="4855029"/>
              <a:ext cx="11768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3" name="iṧlíḋè"/>
            <p:cNvSpPr txBox="1"/>
            <p:nvPr/>
          </p:nvSpPr>
          <p:spPr>
            <a:xfrm>
              <a:off x="7611480" y="5162806"/>
              <a:ext cx="3724177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Add 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</a:p>
          </p:txBody>
        </p:sp>
      </p:grpSp>
      <p:sp>
        <p:nvSpPr>
          <p:cNvPr id="14" name="ïslïḍè"/>
          <p:cNvSpPr/>
          <p:nvPr/>
        </p:nvSpPr>
        <p:spPr>
          <a:xfrm>
            <a:off x="660401" y="1436913"/>
            <a:ext cx="5029203" cy="12509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SzPct val="25000"/>
            </a:pPr>
            <a:r>
              <a:rPr lang="en-US" altLang="zh-CN" sz="28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5" name="ïSḷîḍê"/>
          <p:cNvSpPr txBox="1"/>
          <p:nvPr/>
        </p:nvSpPr>
        <p:spPr>
          <a:xfrm>
            <a:off x="761999" y="3692467"/>
            <a:ext cx="5029202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Add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</a:p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 textClick here to add content, content to match the title. Click here to add content, content to match the title.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97605" y="419986"/>
            <a:ext cx="2678995" cy="446286"/>
            <a:chOff x="800257" y="466208"/>
            <a:chExt cx="2678995" cy="446286"/>
          </a:xfrm>
        </p:grpSpPr>
        <p:sp>
          <p:nvSpPr>
            <p:cNvPr id="19" name="iconfont-11899-5650911"/>
            <p:cNvSpPr/>
            <p:nvPr/>
          </p:nvSpPr>
          <p:spPr>
            <a:xfrm>
              <a:off x="800257" y="466208"/>
              <a:ext cx="446376" cy="446286"/>
            </a:xfrm>
            <a:custGeom>
              <a:avLst/>
              <a:gdLst>
                <a:gd name="T0" fmla="*/ 1038 w 10375"/>
                <a:gd name="T1" fmla="*/ 3241 h 10375"/>
                <a:gd name="T2" fmla="*/ 1038 w 10375"/>
                <a:gd name="T3" fmla="*/ 1037 h 10375"/>
                <a:gd name="T4" fmla="*/ 3243 w 10375"/>
                <a:gd name="T5" fmla="*/ 1037 h 10375"/>
                <a:gd name="T6" fmla="*/ 3566 w 10375"/>
                <a:gd name="T7" fmla="*/ 713 h 10375"/>
                <a:gd name="T8" fmla="*/ 3566 w 10375"/>
                <a:gd name="T9" fmla="*/ 324 h 10375"/>
                <a:gd name="T10" fmla="*/ 3243 w 10375"/>
                <a:gd name="T11" fmla="*/ 1 h 10375"/>
                <a:gd name="T12" fmla="*/ 250 w 10375"/>
                <a:gd name="T13" fmla="*/ 1 h 10375"/>
                <a:gd name="T14" fmla="*/ 0 w 10375"/>
                <a:gd name="T15" fmla="*/ 251 h 10375"/>
                <a:gd name="T16" fmla="*/ 0 w 10375"/>
                <a:gd name="T17" fmla="*/ 3243 h 10375"/>
                <a:gd name="T18" fmla="*/ 324 w 10375"/>
                <a:gd name="T19" fmla="*/ 3567 h 10375"/>
                <a:gd name="T20" fmla="*/ 713 w 10375"/>
                <a:gd name="T21" fmla="*/ 3567 h 10375"/>
                <a:gd name="T22" fmla="*/ 1038 w 10375"/>
                <a:gd name="T23" fmla="*/ 3241 h 10375"/>
                <a:gd name="T24" fmla="*/ 7133 w 10375"/>
                <a:gd name="T25" fmla="*/ 1037 h 10375"/>
                <a:gd name="T26" fmla="*/ 9338 w 10375"/>
                <a:gd name="T27" fmla="*/ 1037 h 10375"/>
                <a:gd name="T28" fmla="*/ 9338 w 10375"/>
                <a:gd name="T29" fmla="*/ 3242 h 10375"/>
                <a:gd name="T30" fmla="*/ 9661 w 10375"/>
                <a:gd name="T31" fmla="*/ 3566 h 10375"/>
                <a:gd name="T32" fmla="*/ 10050 w 10375"/>
                <a:gd name="T33" fmla="*/ 3566 h 10375"/>
                <a:gd name="T34" fmla="*/ 10374 w 10375"/>
                <a:gd name="T35" fmla="*/ 3242 h 10375"/>
                <a:gd name="T36" fmla="*/ 10374 w 10375"/>
                <a:gd name="T37" fmla="*/ 250 h 10375"/>
                <a:gd name="T38" fmla="*/ 10124 w 10375"/>
                <a:gd name="T39" fmla="*/ 0 h 10375"/>
                <a:gd name="T40" fmla="*/ 7133 w 10375"/>
                <a:gd name="T41" fmla="*/ 0 h 10375"/>
                <a:gd name="T42" fmla="*/ 6809 w 10375"/>
                <a:gd name="T43" fmla="*/ 323 h 10375"/>
                <a:gd name="T44" fmla="*/ 6809 w 10375"/>
                <a:gd name="T45" fmla="*/ 712 h 10375"/>
                <a:gd name="T46" fmla="*/ 7133 w 10375"/>
                <a:gd name="T47" fmla="*/ 1037 h 10375"/>
                <a:gd name="T48" fmla="*/ 3243 w 10375"/>
                <a:gd name="T49" fmla="*/ 9337 h 10375"/>
                <a:gd name="T50" fmla="*/ 1038 w 10375"/>
                <a:gd name="T51" fmla="*/ 9337 h 10375"/>
                <a:gd name="T52" fmla="*/ 1038 w 10375"/>
                <a:gd name="T53" fmla="*/ 7132 h 10375"/>
                <a:gd name="T54" fmla="*/ 714 w 10375"/>
                <a:gd name="T55" fmla="*/ 6808 h 10375"/>
                <a:gd name="T56" fmla="*/ 325 w 10375"/>
                <a:gd name="T57" fmla="*/ 6808 h 10375"/>
                <a:gd name="T58" fmla="*/ 1 w 10375"/>
                <a:gd name="T59" fmla="*/ 7132 h 10375"/>
                <a:gd name="T60" fmla="*/ 1 w 10375"/>
                <a:gd name="T61" fmla="*/ 10125 h 10375"/>
                <a:gd name="T62" fmla="*/ 251 w 10375"/>
                <a:gd name="T63" fmla="*/ 10375 h 10375"/>
                <a:gd name="T64" fmla="*/ 3244 w 10375"/>
                <a:gd name="T65" fmla="*/ 10375 h 10375"/>
                <a:gd name="T66" fmla="*/ 3568 w 10375"/>
                <a:gd name="T67" fmla="*/ 10051 h 10375"/>
                <a:gd name="T68" fmla="*/ 3568 w 10375"/>
                <a:gd name="T69" fmla="*/ 9662 h 10375"/>
                <a:gd name="T70" fmla="*/ 3243 w 10375"/>
                <a:gd name="T71" fmla="*/ 9337 h 10375"/>
                <a:gd name="T72" fmla="*/ 9338 w 10375"/>
                <a:gd name="T73" fmla="*/ 7132 h 10375"/>
                <a:gd name="T74" fmla="*/ 9338 w 10375"/>
                <a:gd name="T75" fmla="*/ 9337 h 10375"/>
                <a:gd name="T76" fmla="*/ 7133 w 10375"/>
                <a:gd name="T77" fmla="*/ 9337 h 10375"/>
                <a:gd name="T78" fmla="*/ 6809 w 10375"/>
                <a:gd name="T79" fmla="*/ 9661 h 10375"/>
                <a:gd name="T80" fmla="*/ 6809 w 10375"/>
                <a:gd name="T81" fmla="*/ 10050 h 10375"/>
                <a:gd name="T82" fmla="*/ 7133 w 10375"/>
                <a:gd name="T83" fmla="*/ 10373 h 10375"/>
                <a:gd name="T84" fmla="*/ 10125 w 10375"/>
                <a:gd name="T85" fmla="*/ 10373 h 10375"/>
                <a:gd name="T86" fmla="*/ 10375 w 10375"/>
                <a:gd name="T87" fmla="*/ 10123 h 10375"/>
                <a:gd name="T88" fmla="*/ 10375 w 10375"/>
                <a:gd name="T89" fmla="*/ 7132 h 10375"/>
                <a:gd name="T90" fmla="*/ 10051 w 10375"/>
                <a:gd name="T91" fmla="*/ 6808 h 10375"/>
                <a:gd name="T92" fmla="*/ 9663 w 10375"/>
                <a:gd name="T93" fmla="*/ 6808 h 10375"/>
                <a:gd name="T94" fmla="*/ 9338 w 10375"/>
                <a:gd name="T95" fmla="*/ 713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75" h="10375">
                  <a:moveTo>
                    <a:pt x="1038" y="3241"/>
                  </a:moveTo>
                  <a:lnTo>
                    <a:pt x="1038" y="1037"/>
                  </a:lnTo>
                  <a:lnTo>
                    <a:pt x="3243" y="1037"/>
                  </a:lnTo>
                  <a:cubicBezTo>
                    <a:pt x="3421" y="1037"/>
                    <a:pt x="3566" y="892"/>
                    <a:pt x="3566" y="713"/>
                  </a:cubicBezTo>
                  <a:lnTo>
                    <a:pt x="3566" y="324"/>
                  </a:lnTo>
                  <a:cubicBezTo>
                    <a:pt x="3566" y="146"/>
                    <a:pt x="3421" y="1"/>
                    <a:pt x="3243" y="1"/>
                  </a:cubicBezTo>
                  <a:lnTo>
                    <a:pt x="250" y="1"/>
                  </a:lnTo>
                  <a:cubicBezTo>
                    <a:pt x="113" y="1"/>
                    <a:pt x="0" y="113"/>
                    <a:pt x="0" y="251"/>
                  </a:cubicBezTo>
                  <a:lnTo>
                    <a:pt x="0" y="3243"/>
                  </a:lnTo>
                  <a:cubicBezTo>
                    <a:pt x="0" y="3422"/>
                    <a:pt x="145" y="3567"/>
                    <a:pt x="324" y="3567"/>
                  </a:cubicBezTo>
                  <a:lnTo>
                    <a:pt x="713" y="3567"/>
                  </a:lnTo>
                  <a:cubicBezTo>
                    <a:pt x="893" y="3566"/>
                    <a:pt x="1038" y="3421"/>
                    <a:pt x="1038" y="3241"/>
                  </a:cubicBezTo>
                  <a:close/>
                  <a:moveTo>
                    <a:pt x="7133" y="1037"/>
                  </a:moveTo>
                  <a:lnTo>
                    <a:pt x="9338" y="1037"/>
                  </a:lnTo>
                  <a:lnTo>
                    <a:pt x="9338" y="3242"/>
                  </a:lnTo>
                  <a:cubicBezTo>
                    <a:pt x="9338" y="3421"/>
                    <a:pt x="9483" y="3566"/>
                    <a:pt x="9661" y="3566"/>
                  </a:cubicBezTo>
                  <a:lnTo>
                    <a:pt x="10050" y="3566"/>
                  </a:lnTo>
                  <a:cubicBezTo>
                    <a:pt x="10229" y="3566"/>
                    <a:pt x="10374" y="3421"/>
                    <a:pt x="10374" y="3242"/>
                  </a:cubicBezTo>
                  <a:lnTo>
                    <a:pt x="10374" y="250"/>
                  </a:lnTo>
                  <a:cubicBezTo>
                    <a:pt x="10374" y="112"/>
                    <a:pt x="10261" y="0"/>
                    <a:pt x="10124" y="0"/>
                  </a:cubicBezTo>
                  <a:lnTo>
                    <a:pt x="7133" y="0"/>
                  </a:lnTo>
                  <a:cubicBezTo>
                    <a:pt x="6954" y="0"/>
                    <a:pt x="6809" y="145"/>
                    <a:pt x="6809" y="323"/>
                  </a:cubicBezTo>
                  <a:lnTo>
                    <a:pt x="6809" y="712"/>
                  </a:lnTo>
                  <a:cubicBezTo>
                    <a:pt x="6809" y="891"/>
                    <a:pt x="6954" y="1037"/>
                    <a:pt x="7133" y="1037"/>
                  </a:cubicBezTo>
                  <a:close/>
                  <a:moveTo>
                    <a:pt x="3243" y="9337"/>
                  </a:moveTo>
                  <a:lnTo>
                    <a:pt x="1038" y="9337"/>
                  </a:lnTo>
                  <a:lnTo>
                    <a:pt x="1038" y="7132"/>
                  </a:lnTo>
                  <a:cubicBezTo>
                    <a:pt x="1038" y="6953"/>
                    <a:pt x="893" y="6808"/>
                    <a:pt x="714" y="6808"/>
                  </a:cubicBezTo>
                  <a:lnTo>
                    <a:pt x="325" y="6808"/>
                  </a:lnTo>
                  <a:cubicBezTo>
                    <a:pt x="146" y="6808"/>
                    <a:pt x="1" y="6953"/>
                    <a:pt x="1" y="7132"/>
                  </a:cubicBezTo>
                  <a:lnTo>
                    <a:pt x="1" y="10125"/>
                  </a:lnTo>
                  <a:cubicBezTo>
                    <a:pt x="1" y="10262"/>
                    <a:pt x="114" y="10375"/>
                    <a:pt x="251" y="10375"/>
                  </a:cubicBezTo>
                  <a:lnTo>
                    <a:pt x="3244" y="10375"/>
                  </a:lnTo>
                  <a:cubicBezTo>
                    <a:pt x="3423" y="10375"/>
                    <a:pt x="3568" y="10229"/>
                    <a:pt x="3568" y="10051"/>
                  </a:cubicBezTo>
                  <a:lnTo>
                    <a:pt x="3568" y="9662"/>
                  </a:lnTo>
                  <a:cubicBezTo>
                    <a:pt x="3566" y="9482"/>
                    <a:pt x="3421" y="9337"/>
                    <a:pt x="3243" y="9337"/>
                  </a:cubicBezTo>
                  <a:close/>
                  <a:moveTo>
                    <a:pt x="9338" y="7132"/>
                  </a:moveTo>
                  <a:lnTo>
                    <a:pt x="9338" y="9337"/>
                  </a:lnTo>
                  <a:lnTo>
                    <a:pt x="7133" y="9337"/>
                  </a:lnTo>
                  <a:cubicBezTo>
                    <a:pt x="6954" y="9337"/>
                    <a:pt x="6809" y="9482"/>
                    <a:pt x="6809" y="9661"/>
                  </a:cubicBezTo>
                  <a:lnTo>
                    <a:pt x="6809" y="10050"/>
                  </a:lnTo>
                  <a:cubicBezTo>
                    <a:pt x="6809" y="10228"/>
                    <a:pt x="6954" y="10373"/>
                    <a:pt x="7133" y="10373"/>
                  </a:cubicBezTo>
                  <a:lnTo>
                    <a:pt x="10125" y="10373"/>
                  </a:lnTo>
                  <a:cubicBezTo>
                    <a:pt x="10263" y="10373"/>
                    <a:pt x="10375" y="10261"/>
                    <a:pt x="10375" y="10123"/>
                  </a:cubicBezTo>
                  <a:lnTo>
                    <a:pt x="10375" y="7132"/>
                  </a:lnTo>
                  <a:cubicBezTo>
                    <a:pt x="10375" y="6953"/>
                    <a:pt x="10230" y="6808"/>
                    <a:pt x="10051" y="6808"/>
                  </a:cubicBezTo>
                  <a:lnTo>
                    <a:pt x="9663" y="6808"/>
                  </a:lnTo>
                  <a:cubicBezTo>
                    <a:pt x="9483" y="6808"/>
                    <a:pt x="9338" y="6953"/>
                    <a:pt x="9338" y="7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86040" y="504685"/>
              <a:ext cx="2093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249337c-23b8-4589-9a8c-00f77e042d29"/>
  <p:tag name="COMMONDATA" val="eyJoZGlkIjoiODAxMTM5MzFhOWUwODJiZjcwZWJkMjJmM2RlYzNhN2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864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25736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20553;"/>
  <p:tag name="ISLIDE.PICTURE" val="#654999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625832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625768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625759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554264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65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614630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015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015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10931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81194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50153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24862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24951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20705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16138;"/>
</p:tagLst>
</file>

<file path=ppt/theme/theme1.xml><?xml version="1.0" encoding="utf-8"?>
<a:theme xmlns:a="http://schemas.openxmlformats.org/drawingml/2006/main" name="www.freeppt7.com">
  <a:themeElements>
    <a:clrScheme name="自定义 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929FF"/>
      </a:accent1>
      <a:accent2>
        <a:srgbClr val="0043F5"/>
      </a:accent2>
      <a:accent3>
        <a:srgbClr val="2929FF"/>
      </a:accent3>
      <a:accent4>
        <a:srgbClr val="0043F5"/>
      </a:accent4>
      <a:accent5>
        <a:srgbClr val="2929FF"/>
      </a:accent5>
      <a:accent6>
        <a:srgbClr val="0043F5"/>
      </a:accent6>
      <a:hlink>
        <a:srgbClr val="2929FF"/>
      </a:hlink>
      <a:folHlink>
        <a:srgbClr val="BFBFBF"/>
      </a:folHlink>
    </a:clrScheme>
    <a:fontScheme name="udojphlw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ojphlw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1210</Words>
  <Application>Microsoft Office PowerPoint</Application>
  <PresentationFormat>宽屏</PresentationFormat>
  <Paragraphs>222</Paragraphs>
  <Slides>24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微软雅黑</vt:lpstr>
      <vt:lpstr>印品黑体</vt:lpstr>
      <vt:lpstr>Arial</vt:lpstr>
      <vt:lpstr>Calibri</vt:lpstr>
      <vt:lpstr>MS Reference Sans Serif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极简商务</dc:title>
  <dc:creator>www.freeppt7.com</dc:creator>
  <cp:keywords>www.freeppt7.com</cp:keywords>
  <dc:description>www.freeppt7.com</dc:description>
  <cp:lastModifiedBy>之灵</cp:lastModifiedBy>
  <cp:revision>10</cp:revision>
  <dcterms:created xsi:type="dcterms:W3CDTF">2021-08-30T07:51:00Z</dcterms:created>
  <dcterms:modified xsi:type="dcterms:W3CDTF">2024-03-19T15:09:15Z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A46A5A83729F491E805072D04A416AE7_12</vt:lpwstr>
  </property>
  <property fmtid="{D5CDD505-2E9C-101B-9397-08002B2CF9AE}" pid="3" name="KSOProductBuildVer">
    <vt:lpwstr>2052-12.1.0.15712</vt:lpwstr>
  </property>
</Properties>
</file>