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  <p:sldMasterId id="2147483755" r:id="rId2"/>
  </p:sldMasterIdLst>
  <p:notesMasterIdLst>
    <p:notesMasterId r:id="rId28"/>
  </p:notesMasterIdLst>
  <p:sldIdLst>
    <p:sldId id="470" r:id="rId3"/>
    <p:sldId id="353" r:id="rId4"/>
    <p:sldId id="471" r:id="rId5"/>
    <p:sldId id="352" r:id="rId6"/>
    <p:sldId id="494" r:id="rId7"/>
    <p:sldId id="495" r:id="rId8"/>
    <p:sldId id="496" r:id="rId9"/>
    <p:sldId id="497" r:id="rId10"/>
    <p:sldId id="491" r:id="rId11"/>
    <p:sldId id="498" r:id="rId12"/>
    <p:sldId id="499" r:id="rId13"/>
    <p:sldId id="500" r:id="rId14"/>
    <p:sldId id="501" r:id="rId15"/>
    <p:sldId id="492" r:id="rId16"/>
    <p:sldId id="502" r:id="rId17"/>
    <p:sldId id="503" r:id="rId18"/>
    <p:sldId id="504" r:id="rId19"/>
    <p:sldId id="505" r:id="rId20"/>
    <p:sldId id="493" r:id="rId21"/>
    <p:sldId id="506" r:id="rId22"/>
    <p:sldId id="507" r:id="rId23"/>
    <p:sldId id="508" r:id="rId24"/>
    <p:sldId id="509" r:id="rId25"/>
    <p:sldId id="511" r:id="rId26"/>
    <p:sldId id="321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B87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720" y="66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304">
              <a:noFill/>
            </a:ln>
          </c:spPr>
          <c:cat>
            <c:strRef>
              <c:f>Sheet1!$A$2:$A$6</c:f>
              <c:strCache>
                <c:ptCount val="5"/>
                <c:pt idx="0">
                  <c:v>20XX/5/1</c:v>
                </c:pt>
                <c:pt idx="1">
                  <c:v>20XX/6/1</c:v>
                </c:pt>
                <c:pt idx="2">
                  <c:v>20XX/7/1</c:v>
                </c:pt>
                <c:pt idx="3">
                  <c:v>20XX/8/1</c:v>
                </c:pt>
                <c:pt idx="4">
                  <c:v>20XX/9/1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E-4770-8231-9AEFA1C07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56B87"/>
            </a:solidFill>
            <a:ln w="25304">
              <a:noFill/>
            </a:ln>
          </c:spPr>
          <c:cat>
            <c:strRef>
              <c:f>Sheet1!$A$2:$A$6</c:f>
              <c:strCache>
                <c:ptCount val="5"/>
                <c:pt idx="0">
                  <c:v>20XX/5/1</c:v>
                </c:pt>
                <c:pt idx="1">
                  <c:v>20XX/6/1</c:v>
                </c:pt>
                <c:pt idx="2">
                  <c:v>20XX/7/1</c:v>
                </c:pt>
                <c:pt idx="3">
                  <c:v>20XX/8/1</c:v>
                </c:pt>
                <c:pt idx="4">
                  <c:v>20XX/9/1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45</c:v>
                </c:pt>
                <c:pt idx="2">
                  <c:v>20</c:v>
                </c:pt>
                <c:pt idx="3">
                  <c:v>24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E-4770-8231-9AEFA1C075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304">
              <a:noFill/>
            </a:ln>
          </c:spPr>
          <c:cat>
            <c:strRef>
              <c:f>Sheet1!$A$2:$A$6</c:f>
              <c:strCache>
                <c:ptCount val="5"/>
                <c:pt idx="0">
                  <c:v>20XX/5/1</c:v>
                </c:pt>
                <c:pt idx="1">
                  <c:v>20XX/6/1</c:v>
                </c:pt>
                <c:pt idx="2">
                  <c:v>20XX/7/1</c:v>
                </c:pt>
                <c:pt idx="3">
                  <c:v>20XX/8/1</c:v>
                </c:pt>
                <c:pt idx="4">
                  <c:v>20XX/9/1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E-4770-8231-9AEFA1C075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656B87"/>
            </a:solidFill>
            <a:ln w="25400">
              <a:noFill/>
            </a:ln>
          </c:spPr>
          <c:cat>
            <c:strRef>
              <c:f>Sheet1!$A$2:$A$6</c:f>
              <c:strCache>
                <c:ptCount val="5"/>
                <c:pt idx="0">
                  <c:v>20XX/5/1</c:v>
                </c:pt>
                <c:pt idx="1">
                  <c:v>20XX/6/1</c:v>
                </c:pt>
                <c:pt idx="2">
                  <c:v>20XX/7/1</c:v>
                </c:pt>
                <c:pt idx="3">
                  <c:v>20XX/8/1</c:v>
                </c:pt>
                <c:pt idx="4">
                  <c:v>20XX/9/1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9E-4770-8231-9AEFA1C07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9998592"/>
        <c:axId val="849999744"/>
      </c:areaChart>
      <c:catAx>
        <c:axId val="84999859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 w="3163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49999744"/>
        <c:crosses val="autoZero"/>
        <c:auto val="1"/>
        <c:lblAlgn val="ctr"/>
        <c:lblOffset val="100"/>
        <c:noMultiLvlLbl val="0"/>
      </c:catAx>
      <c:valAx>
        <c:axId val="849999744"/>
        <c:scaling>
          <c:orientation val="minMax"/>
          <c:max val="50"/>
        </c:scaling>
        <c:delete val="0"/>
        <c:axPos val="l"/>
        <c:majorGridlines>
          <c:spPr>
            <a:ln w="3163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9998592"/>
        <c:crosses val="autoZero"/>
        <c:crossBetween val="midCat"/>
      </c:valAx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100"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1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73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0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6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0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9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59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9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4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1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1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09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6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86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7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74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3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3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3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80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6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41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7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5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7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4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8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16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30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45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87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133328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itchFamily="34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itchFamily="34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1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0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2024/3/21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24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2024/3/21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6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48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9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  <p:sldLayoutId id="2147483750" r:id="rId50"/>
    <p:sldLayoutId id="2147483751" r:id="rId51"/>
    <p:sldLayoutId id="2147483752" r:id="rId52"/>
    <p:sldLayoutId id="2147483753" r:id="rId53"/>
    <p:sldLayoutId id="2147483754" r:id="rId54"/>
    <p:sldLayoutId id="2147483698" r:id="rId55"/>
    <p:sldLayoutId id="2147483699" r:id="rId56"/>
    <p:sldLayoutId id="2147483700" r:id="rId57"/>
    <p:sldLayoutId id="2147483701" r:id="rId58"/>
    <p:sldLayoutId id="2147483702" r:id="rId59"/>
    <p:sldLayoutId id="2147483703" r:id="rId60"/>
    <p:sldLayoutId id="2147483704" r:id="rId61"/>
    <p:sldLayoutId id="2147483705" r:id="rId62"/>
    <p:sldLayoutId id="2147483759" r:id="rId6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7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7" name="文本框 7"/>
          <p:cNvSpPr txBox="1">
            <a:spLocks noChangeArrowheads="1"/>
          </p:cNvSpPr>
          <p:nvPr/>
        </p:nvSpPr>
        <p:spPr bwMode="auto">
          <a:xfrm>
            <a:off x="2422100" y="2440564"/>
            <a:ext cx="729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000" dirty="0">
                <a:solidFill>
                  <a:srgbClr val="656B87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Free PPT Templates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2666838" y="3426080"/>
            <a:ext cx="680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56B87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911198" y="4020199"/>
            <a:ext cx="62920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867760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5002" y="4168027"/>
            <a:ext cx="21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86768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1310" y="4168027"/>
            <a:ext cx="177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Branch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XXXX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98274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80116" y="4168027"/>
            <a:ext cx="16260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290BA80-7F29-5952-A570-214C16A86C31}"/>
              </a:ext>
            </a:extLst>
          </p:cNvPr>
          <p:cNvSpPr/>
          <p:nvPr/>
        </p:nvSpPr>
        <p:spPr>
          <a:xfrm>
            <a:off x="5256484" y="5396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656B87"/>
                </a:solidFill>
              </a:rPr>
              <a:t>LOGO</a:t>
            </a:r>
            <a:endParaRPr lang="ko-KR" altLang="en-US" sz="2700" dirty="0">
              <a:solidFill>
                <a:srgbClr val="656B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17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629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7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2" grpId="0" bldLvl="0" animBg="1"/>
          <p:bldP spid="4" grpId="0"/>
          <p:bldP spid="5" grpId="0" bldLvl="0" animBg="1"/>
          <p:bldP spid="6" grpId="0"/>
          <p:bldP spid="7" grpId="0" bldLvl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17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629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79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8" grpId="0"/>
          <p:bldP spid="2" grpId="0" bldLvl="0" animBg="1"/>
          <p:bldP spid="4" grpId="0"/>
          <p:bldP spid="5" grpId="0" bldLvl="0" animBg="1"/>
          <p:bldP spid="6" grpId="0"/>
          <p:bldP spid="7" grpId="0" bldLvl="0" animBg="1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1661167" y="1851811"/>
            <a:ext cx="4615560" cy="4036927"/>
            <a:chOff x="1535417" y="1526117"/>
            <a:chExt cx="5212200" cy="4503778"/>
          </a:xfrm>
        </p:grpSpPr>
        <p:sp>
          <p:nvSpPr>
            <p:cNvPr id="7" name="Rectangle 3"/>
            <p:cNvSpPr/>
            <p:nvPr/>
          </p:nvSpPr>
          <p:spPr>
            <a:xfrm>
              <a:off x="1535417" y="5140785"/>
              <a:ext cx="5212200" cy="889110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9" name="Subtitle 2"/>
            <p:cNvSpPr txBox="1"/>
            <p:nvPr/>
          </p:nvSpPr>
          <p:spPr>
            <a:xfrm>
              <a:off x="1678514" y="5255974"/>
              <a:ext cx="4911703" cy="645461"/>
            </a:xfrm>
            <a:prstGeom prst="rect">
              <a:avLst/>
            </a:prstGeom>
          </p:spPr>
          <p:txBody>
            <a:bodyPr vert="horz" lIns="91420" tIns="45709" rIns="91420" bIns="4570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" name="Rectangle 3"/>
            <p:cNvSpPr/>
            <p:nvPr/>
          </p:nvSpPr>
          <p:spPr>
            <a:xfrm>
              <a:off x="1535417" y="1526117"/>
              <a:ext cx="5212200" cy="3584715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73251" y="1883606"/>
            <a:ext cx="4373719" cy="4137320"/>
            <a:chOff x="3238876" y="2221460"/>
            <a:chExt cx="2906947" cy="2749829"/>
          </a:xfrm>
        </p:grpSpPr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238876" y="2221460"/>
              <a:ext cx="496946" cy="49704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6" tIns="45723" rIns="91446" bIns="4572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238876" y="2955102"/>
              <a:ext cx="496946" cy="49704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6" tIns="45723" rIns="91446" bIns="4572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 bwMode="auto">
            <a:xfrm>
              <a:off x="3238876" y="3679311"/>
              <a:ext cx="496946" cy="49704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6" tIns="45723" rIns="91446" bIns="4572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3238876" y="4403522"/>
              <a:ext cx="496946" cy="49704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6" tIns="45723" rIns="91446" bIns="4572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30"/>
            <p:cNvGrpSpPr/>
            <p:nvPr/>
          </p:nvGrpSpPr>
          <p:grpSpPr>
            <a:xfrm>
              <a:off x="3848548" y="2223372"/>
              <a:ext cx="2297275" cy="565854"/>
              <a:chOff x="1270277" y="1233504"/>
              <a:chExt cx="3991310" cy="565678"/>
            </a:xfrm>
          </p:grpSpPr>
          <p:sp>
            <p:nvSpPr>
              <p:cNvPr id="29" name="Text Placeholder 3"/>
              <p:cNvSpPr txBox="1"/>
              <p:nvPr/>
            </p:nvSpPr>
            <p:spPr>
              <a:xfrm>
                <a:off x="1270277" y="1233504"/>
                <a:ext cx="1570300" cy="22903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400" fontAlgn="auto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 Placeholder 3"/>
              <p:cNvSpPr txBox="1"/>
              <p:nvPr/>
            </p:nvSpPr>
            <p:spPr>
              <a:xfrm>
                <a:off x="1270277" y="1471986"/>
                <a:ext cx="3991310" cy="32719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/>
                <a:r>
                  <a:rPr lang="en-US" altLang="zh-CN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20" name="Group 30"/>
            <p:cNvGrpSpPr/>
            <p:nvPr/>
          </p:nvGrpSpPr>
          <p:grpSpPr>
            <a:xfrm>
              <a:off x="3848548" y="2957014"/>
              <a:ext cx="2297275" cy="565854"/>
              <a:chOff x="1270277" y="1233504"/>
              <a:chExt cx="3991310" cy="565678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270277" y="1233504"/>
                <a:ext cx="1570300" cy="22903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400" fontAlgn="auto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 Placeholder 3"/>
              <p:cNvSpPr txBox="1"/>
              <p:nvPr/>
            </p:nvSpPr>
            <p:spPr>
              <a:xfrm>
                <a:off x="1270277" y="1471986"/>
                <a:ext cx="3991310" cy="32719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/>
                <a:r>
                  <a:rPr lang="en-US" altLang="zh-CN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21" name="Group 30"/>
            <p:cNvGrpSpPr/>
            <p:nvPr/>
          </p:nvGrpSpPr>
          <p:grpSpPr>
            <a:xfrm>
              <a:off x="3848548" y="3681225"/>
              <a:ext cx="2297275" cy="565852"/>
              <a:chOff x="1270277" y="1233505"/>
              <a:chExt cx="3991310" cy="565676"/>
            </a:xfrm>
          </p:grpSpPr>
          <p:sp>
            <p:nvSpPr>
              <p:cNvPr id="25" name="Text Placeholder 3"/>
              <p:cNvSpPr txBox="1"/>
              <p:nvPr/>
            </p:nvSpPr>
            <p:spPr>
              <a:xfrm>
                <a:off x="1270277" y="1233505"/>
                <a:ext cx="1570300" cy="22903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400" fontAlgn="auto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 Placeholder 3"/>
              <p:cNvSpPr txBox="1"/>
              <p:nvPr/>
            </p:nvSpPr>
            <p:spPr>
              <a:xfrm>
                <a:off x="1270277" y="1471985"/>
                <a:ext cx="3991310" cy="32719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/>
                <a:r>
                  <a:rPr lang="en-US" altLang="zh-CN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22" name="Group 30"/>
            <p:cNvGrpSpPr/>
            <p:nvPr/>
          </p:nvGrpSpPr>
          <p:grpSpPr>
            <a:xfrm>
              <a:off x="3848548" y="4405434"/>
              <a:ext cx="2297275" cy="565855"/>
              <a:chOff x="1270277" y="1233504"/>
              <a:chExt cx="3991310" cy="565679"/>
            </a:xfrm>
          </p:grpSpPr>
          <p:sp>
            <p:nvSpPr>
              <p:cNvPr id="23" name="Text Placeholder 3"/>
              <p:cNvSpPr txBox="1"/>
              <p:nvPr/>
            </p:nvSpPr>
            <p:spPr>
              <a:xfrm>
                <a:off x="1270277" y="1233504"/>
                <a:ext cx="1570300" cy="229037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914400" fontAlgn="auto">
                  <a:lnSpc>
                    <a:spcPct val="12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 Placeholder 3"/>
              <p:cNvSpPr txBox="1"/>
              <p:nvPr/>
            </p:nvSpPr>
            <p:spPr>
              <a:xfrm>
                <a:off x="1270277" y="1471987"/>
                <a:ext cx="3991310" cy="32719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lvl="0" algn="l"/>
                <a:r>
                  <a:rPr lang="en-US" altLang="zh-CN" dirty="0">
                    <a:solidFill>
                      <a:srgbClr val="FFFFFF">
                        <a:lumMod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16176" y="2041560"/>
            <a:ext cx="10142371" cy="4005478"/>
            <a:chOff x="582776" y="1984410"/>
            <a:chExt cx="7476453" cy="2952639"/>
          </a:xfrm>
        </p:grpSpPr>
        <p:sp>
          <p:nvSpPr>
            <p:cNvPr id="7" name="Oval 34"/>
            <p:cNvSpPr/>
            <p:nvPr/>
          </p:nvSpPr>
          <p:spPr>
            <a:xfrm>
              <a:off x="5106590" y="1984410"/>
              <a:ext cx="2952639" cy="2952639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83388" y="2215392"/>
              <a:ext cx="1138547" cy="294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id-ID" sz="20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4487252" y="2215392"/>
              <a:ext cx="410271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18" name="Rectangle 12"/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783388" y="2875622"/>
              <a:ext cx="1138547" cy="294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/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id-ID" altLang="zh-CN" sz="20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4486071" y="2875622"/>
              <a:ext cx="411452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21" name="Rectangle 15"/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783388" y="3535852"/>
              <a:ext cx="1138547" cy="294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/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id-ID" altLang="zh-CN" sz="20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4484889" y="3535852"/>
              <a:ext cx="412635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87%</a:t>
              </a:r>
            </a:p>
          </p:txBody>
        </p:sp>
        <p:sp>
          <p:nvSpPr>
            <p:cNvPr id="25" name="Rectangle 19"/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26" name="Rectangle 20"/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783388" y="4196082"/>
              <a:ext cx="1138547" cy="294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/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id-ID" altLang="zh-CN" sz="20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49"/>
            <p:cNvSpPr txBox="1"/>
            <p:nvPr/>
          </p:nvSpPr>
          <p:spPr>
            <a:xfrm>
              <a:off x="4487252" y="4196082"/>
              <a:ext cx="410271" cy="22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52%</a:t>
              </a:r>
            </a:p>
          </p:txBody>
        </p:sp>
        <p:grpSp>
          <p:nvGrpSpPr>
            <p:cNvPr id="29" name="Group 23"/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Freeform 30"/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  <p:sp>
            <p:nvSpPr>
              <p:cNvPr id="38" name="Oval 3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4"/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Freeform 28"/>
              <p:cNvSpPr/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cs typeface="+mn-ea"/>
                <a:sym typeface="+mn-lt"/>
              </a:endParaRPr>
            </a:p>
          </p:txBody>
        </p:sp>
        <p:sp>
          <p:nvSpPr>
            <p:cNvPr id="32" name="Rectangle 26"/>
            <p:cNvSpPr/>
            <p:nvPr/>
          </p:nvSpPr>
          <p:spPr>
            <a:xfrm>
              <a:off x="5209782" y="2794795"/>
              <a:ext cx="2728513" cy="13330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AutoShape 9"/>
          <p:cNvSpPr>
            <a:spLocks noChangeArrowheads="1"/>
          </p:cNvSpPr>
          <p:nvPr/>
        </p:nvSpPr>
        <p:spPr bwMode="auto">
          <a:xfrm rot="16200000" flipH="1">
            <a:off x="3338220" y="3501008"/>
            <a:ext cx="2068252" cy="1189532"/>
          </a:xfrm>
          <a:prstGeom prst="chevron">
            <a:avLst>
              <a:gd name="adj" fmla="val 25780"/>
            </a:avLst>
          </a:prstGeom>
          <a:solidFill>
            <a:srgbClr val="656B87"/>
          </a:solidFill>
          <a:ln>
            <a:noFill/>
          </a:ln>
        </p:spPr>
        <p:txBody>
          <a:bodyPr vert="eaVert" wrap="none" anchor="ctr"/>
          <a:lstStyle/>
          <a:p>
            <a:pPr algn="ctr"/>
            <a:r>
              <a:rPr lang="en-US" altLang="zh-CN" sz="2400" dirty="0">
                <a:solidFill>
                  <a:srgbClr val="F8F8F8"/>
                </a:solidFill>
                <a:cs typeface="+mn-ea"/>
                <a:sym typeface="+mn-lt"/>
              </a:rPr>
              <a:t>NO.2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16200000">
            <a:off x="1389618" y="3501008"/>
            <a:ext cx="2068252" cy="1189532"/>
          </a:xfrm>
          <a:prstGeom prst="homePlate">
            <a:avLst>
              <a:gd name="adj" fmla="val 30492"/>
            </a:avLst>
          </a:prstGeom>
          <a:solidFill>
            <a:srgbClr val="656B87"/>
          </a:solidFill>
          <a:ln>
            <a:noFill/>
          </a:ln>
        </p:spPr>
        <p:txBody>
          <a:bodyPr vert="eaVert" wrap="none" anchor="ctr"/>
          <a:lstStyle/>
          <a:p>
            <a:pPr algn="ctr"/>
            <a:r>
              <a:rPr lang="en-US" altLang="zh-CN" sz="2400" dirty="0">
                <a:solidFill>
                  <a:srgbClr val="F8F8F8"/>
                </a:solidFill>
                <a:cs typeface="+mn-ea"/>
                <a:sym typeface="+mn-lt"/>
              </a:rPr>
              <a:t>NO.1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5286821" y="3501008"/>
            <a:ext cx="2068252" cy="1189532"/>
          </a:xfrm>
          <a:prstGeom prst="chevron">
            <a:avLst>
              <a:gd name="adj" fmla="val 25780"/>
            </a:avLst>
          </a:prstGeom>
          <a:solidFill>
            <a:srgbClr val="656B87"/>
          </a:solidFill>
          <a:ln>
            <a:noFill/>
          </a:ln>
        </p:spPr>
        <p:txBody>
          <a:bodyPr vert="eaVert" wrap="none" anchor="ctr"/>
          <a:lstStyle/>
          <a:p>
            <a:pPr algn="ctr"/>
            <a:r>
              <a:rPr lang="en-US" altLang="zh-CN" sz="2400">
                <a:solidFill>
                  <a:srgbClr val="F8F8F8"/>
                </a:solidFill>
                <a:cs typeface="+mn-ea"/>
                <a:sym typeface="+mn-lt"/>
              </a:rPr>
              <a:t>NO.3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16200000" flipH="1">
            <a:off x="7233523" y="3501008"/>
            <a:ext cx="2068254" cy="1189532"/>
          </a:xfrm>
          <a:prstGeom prst="chevron">
            <a:avLst>
              <a:gd name="adj" fmla="val 25780"/>
            </a:avLst>
          </a:prstGeom>
          <a:solidFill>
            <a:srgbClr val="656B87"/>
          </a:solidFill>
          <a:ln>
            <a:noFill/>
          </a:ln>
        </p:spPr>
        <p:txBody>
          <a:bodyPr vert="eaVert" wrap="none" anchor="ctr"/>
          <a:lstStyle/>
          <a:p>
            <a:pPr algn="ctr"/>
            <a:r>
              <a:rPr lang="en-US" altLang="zh-CN" sz="2400">
                <a:solidFill>
                  <a:srgbClr val="F8F8F8"/>
                </a:solidFill>
                <a:cs typeface="+mn-ea"/>
                <a:sym typeface="+mn-lt"/>
              </a:rPr>
              <a:t>NO.4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>
            <a:off x="9140342" y="3501008"/>
            <a:ext cx="2068254" cy="1189532"/>
          </a:xfrm>
          <a:prstGeom prst="chevron">
            <a:avLst>
              <a:gd name="adj" fmla="val 25780"/>
            </a:avLst>
          </a:prstGeom>
          <a:solidFill>
            <a:srgbClr val="656B87"/>
          </a:solidFill>
          <a:ln>
            <a:noFill/>
          </a:ln>
        </p:spPr>
        <p:txBody>
          <a:bodyPr vert="eaVert" wrap="none" anchor="ctr"/>
          <a:lstStyle/>
          <a:p>
            <a:pPr algn="ctr"/>
            <a:r>
              <a:rPr lang="en-US" altLang="zh-CN" sz="2400">
                <a:solidFill>
                  <a:srgbClr val="F8F8F8"/>
                </a:solidFill>
                <a:cs typeface="+mn-ea"/>
                <a:sym typeface="+mn-lt"/>
              </a:rPr>
              <a:t>NO.5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1348392" y="2066481"/>
            <a:ext cx="23380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52473" y="2352386"/>
            <a:ext cx="233399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5245595" y="2066481"/>
            <a:ext cx="23380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49676" y="2352386"/>
            <a:ext cx="233399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8914346" y="2066481"/>
            <a:ext cx="23380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918427" y="2352386"/>
            <a:ext cx="233399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6963697" y="5305923"/>
            <a:ext cx="23380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67778" y="5591828"/>
            <a:ext cx="233399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3068392" y="5305923"/>
            <a:ext cx="23380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072473" y="5591828"/>
            <a:ext cx="233399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926281" y="2342018"/>
            <a:ext cx="226996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Text 1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矩形 6"/>
          <p:cNvSpPr/>
          <p:nvPr/>
        </p:nvSpPr>
        <p:spPr>
          <a:xfrm>
            <a:off x="2031963" y="3432382"/>
            <a:ext cx="1955800" cy="36000"/>
          </a:xfrm>
          <a:prstGeom prst="rect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5806" y="4428553"/>
            <a:ext cx="226996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Text 4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00159" y="2378018"/>
            <a:ext cx="226996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Text 2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72858" y="4405946"/>
            <a:ext cx="2269962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Text 3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>
            <a:off x="8337097" y="3468382"/>
            <a:ext cx="1955800" cy="36000"/>
          </a:xfrm>
          <a:prstGeom prst="rect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31963" y="5564399"/>
            <a:ext cx="1955800" cy="36000"/>
          </a:xfrm>
          <a:prstGeom prst="rect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00271" y="5541792"/>
            <a:ext cx="1955800" cy="36000"/>
          </a:xfrm>
          <a:prstGeom prst="rect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455465" y="2161717"/>
            <a:ext cx="3585472" cy="3828416"/>
            <a:chOff x="4340898" y="1673495"/>
            <a:chExt cx="3861733" cy="4123398"/>
          </a:xfrm>
        </p:grpSpPr>
        <p:grpSp>
          <p:nvGrpSpPr>
            <p:cNvPr id="19" name="Group 59"/>
            <p:cNvGrpSpPr/>
            <p:nvPr/>
          </p:nvGrpSpPr>
          <p:grpSpPr>
            <a:xfrm>
              <a:off x="5765677" y="3231133"/>
              <a:ext cx="1008934" cy="1011625"/>
              <a:chOff x="4004877" y="2411833"/>
              <a:chExt cx="1139957" cy="1143000"/>
            </a:xfrm>
          </p:grpSpPr>
          <p:sp>
            <p:nvSpPr>
              <p:cNvPr id="44" name="Oval 13"/>
              <p:cNvSpPr/>
              <p:nvPr/>
            </p:nvSpPr>
            <p:spPr bwMode="auto">
              <a:xfrm>
                <a:off x="4004877" y="2411833"/>
                <a:ext cx="1139957" cy="1143000"/>
              </a:xfrm>
              <a:prstGeom prst="ellipse">
                <a:avLst/>
              </a:prstGeom>
              <a:solidFill>
                <a:srgbClr val="656B87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395">
                  <a:cs typeface="+mn-ea"/>
                  <a:sym typeface="+mn-lt"/>
                </a:endParaRPr>
              </a:p>
            </p:txBody>
          </p:sp>
          <p:sp>
            <p:nvSpPr>
              <p:cNvPr id="45" name="Freeform 152"/>
              <p:cNvSpPr>
                <a:spLocks noEditPoints="1"/>
              </p:cNvSpPr>
              <p:nvPr/>
            </p:nvSpPr>
            <p:spPr bwMode="auto">
              <a:xfrm>
                <a:off x="4383793" y="2806766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Down Arrow 15"/>
            <p:cNvSpPr/>
            <p:nvPr/>
          </p:nvSpPr>
          <p:spPr bwMode="auto">
            <a:xfrm rot="14548862">
              <a:off x="6846247" y="3142664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cs typeface="+mn-ea"/>
                <a:sym typeface="+mn-lt"/>
              </a:endParaRPr>
            </a:p>
          </p:txBody>
        </p:sp>
        <p:sp>
          <p:nvSpPr>
            <p:cNvPr id="21" name="Down Arrow 19"/>
            <p:cNvSpPr/>
            <p:nvPr/>
          </p:nvSpPr>
          <p:spPr bwMode="auto">
            <a:xfrm rot="14548862" flipH="1" flipV="1">
              <a:off x="5439223" y="3836681"/>
              <a:ext cx="262123" cy="48494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cs typeface="+mn-ea"/>
                <a:sym typeface="+mn-lt"/>
              </a:endParaRPr>
            </a:p>
          </p:txBody>
        </p:sp>
        <p:sp>
          <p:nvSpPr>
            <p:cNvPr id="22" name="Down Arrow 44"/>
            <p:cNvSpPr/>
            <p:nvPr/>
          </p:nvSpPr>
          <p:spPr bwMode="auto">
            <a:xfrm rot="10800000">
              <a:off x="6145143" y="2737055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cs typeface="+mn-ea"/>
                <a:sym typeface="+mn-lt"/>
              </a:endParaRPr>
            </a:p>
          </p:txBody>
        </p:sp>
        <p:sp>
          <p:nvSpPr>
            <p:cNvPr id="23" name="Down Arrow 47"/>
            <p:cNvSpPr/>
            <p:nvPr/>
          </p:nvSpPr>
          <p:spPr bwMode="auto">
            <a:xfrm rot="7051138" flipH="1">
              <a:off x="5446527" y="3142105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cs typeface="+mn-ea"/>
                <a:sym typeface="+mn-lt"/>
              </a:endParaRPr>
            </a:p>
          </p:txBody>
        </p:sp>
        <p:sp>
          <p:nvSpPr>
            <p:cNvPr id="24" name="Down Arrow 55"/>
            <p:cNvSpPr/>
            <p:nvPr/>
          </p:nvSpPr>
          <p:spPr bwMode="auto">
            <a:xfrm rot="10800000" flipV="1">
              <a:off x="6145145" y="4268603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cs typeface="+mn-ea"/>
                <a:sym typeface="+mn-lt"/>
              </a:endParaRPr>
            </a:p>
          </p:txBody>
        </p:sp>
        <p:sp>
          <p:nvSpPr>
            <p:cNvPr id="25" name="Down Arrow 56"/>
            <p:cNvSpPr/>
            <p:nvPr/>
          </p:nvSpPr>
          <p:spPr bwMode="auto">
            <a:xfrm rot="7051138" flipV="1">
              <a:off x="6838942" y="3851398"/>
              <a:ext cx="262123" cy="48494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 dirty="0">
                <a:cs typeface="+mn-ea"/>
                <a:sym typeface="+mn-lt"/>
              </a:endParaRPr>
            </a:p>
          </p:txBody>
        </p:sp>
        <p:grpSp>
          <p:nvGrpSpPr>
            <p:cNvPr id="26" name="Group 84"/>
            <p:cNvGrpSpPr/>
            <p:nvPr/>
          </p:nvGrpSpPr>
          <p:grpSpPr>
            <a:xfrm>
              <a:off x="5751872" y="1673495"/>
              <a:ext cx="1062673" cy="1063559"/>
              <a:chOff x="3307763" y="1427226"/>
              <a:chExt cx="648499" cy="649042"/>
            </a:xfrm>
          </p:grpSpPr>
          <p:sp>
            <p:nvSpPr>
              <p:cNvPr id="42" name="Oval 76"/>
              <p:cNvSpPr>
                <a:spLocks noChangeAspect="1"/>
              </p:cNvSpPr>
              <p:nvPr/>
            </p:nvSpPr>
            <p:spPr>
              <a:xfrm>
                <a:off x="3307763" y="1427226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1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7"/>
              <p:cNvSpPr>
                <a:spLocks noEditPoints="1"/>
              </p:cNvSpPr>
              <p:nvPr/>
            </p:nvSpPr>
            <p:spPr bwMode="auto">
              <a:xfrm>
                <a:off x="3483875" y="1534824"/>
                <a:ext cx="296640" cy="43337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5"/>
                  </a:cxn>
                  <a:cxn ang="0">
                    <a:pos x="16" y="74"/>
                  </a:cxn>
                  <a:cxn ang="0">
                    <a:pos x="35" y="102"/>
                  </a:cxn>
                  <a:cxn ang="0">
                    <a:pos x="54" y="74"/>
                  </a:cxn>
                  <a:cxn ang="0">
                    <a:pos x="70" y="35"/>
                  </a:cxn>
                  <a:cxn ang="0">
                    <a:pos x="35" y="0"/>
                  </a:cxn>
                  <a:cxn ang="0">
                    <a:pos x="43" y="87"/>
                  </a:cxn>
                  <a:cxn ang="0">
                    <a:pos x="27" y="8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45" y="80"/>
                  </a:cxn>
                  <a:cxn ang="0">
                    <a:pos x="44" y="83"/>
                  </a:cxn>
                  <a:cxn ang="0">
                    <a:pos x="43" y="87"/>
                  </a:cxn>
                  <a:cxn ang="0">
                    <a:pos x="25" y="79"/>
                  </a:cxn>
                  <a:cxn ang="0">
                    <a:pos x="23" y="73"/>
                  </a:cxn>
                  <a:cxn ang="0">
                    <a:pos x="47" y="73"/>
                  </a:cxn>
                  <a:cxn ang="0">
                    <a:pos x="46" y="77"/>
                  </a:cxn>
                  <a:cxn ang="0">
                    <a:pos x="25" y="79"/>
                  </a:cxn>
                  <a:cxn ang="0">
                    <a:pos x="35" y="96"/>
                  </a:cxn>
                  <a:cxn ang="0">
                    <a:pos x="29" y="92"/>
                  </a:cxn>
                  <a:cxn ang="0">
                    <a:pos x="42" y="90"/>
                  </a:cxn>
                  <a:cxn ang="0">
                    <a:pos x="35" y="96"/>
                  </a:cxn>
                  <a:cxn ang="0">
                    <a:pos x="50" y="67"/>
                  </a:cxn>
                  <a:cxn ang="0">
                    <a:pos x="20" y="67"/>
                  </a:cxn>
                  <a:cxn ang="0">
                    <a:pos x="15" y="57"/>
                  </a:cxn>
                  <a:cxn ang="0">
                    <a:pos x="6" y="35"/>
                  </a:cxn>
                  <a:cxn ang="0">
                    <a:pos x="35" y="6"/>
                  </a:cxn>
                  <a:cxn ang="0">
                    <a:pos x="64" y="35"/>
                  </a:cxn>
                  <a:cxn ang="0">
                    <a:pos x="55" y="57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0" y="67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88"/>
            <p:cNvGrpSpPr/>
            <p:nvPr/>
          </p:nvGrpSpPr>
          <p:grpSpPr>
            <a:xfrm>
              <a:off x="7129592" y="3914776"/>
              <a:ext cx="1062673" cy="1063559"/>
              <a:chOff x="3365370" y="3682819"/>
              <a:chExt cx="648499" cy="649042"/>
            </a:xfrm>
          </p:grpSpPr>
          <p:sp>
            <p:nvSpPr>
              <p:cNvPr id="40" name="Oval 64"/>
              <p:cNvSpPr>
                <a:spLocks noChangeAspect="1"/>
              </p:cNvSpPr>
              <p:nvPr/>
            </p:nvSpPr>
            <p:spPr>
              <a:xfrm>
                <a:off x="3365370" y="3682819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305" b="1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83"/>
              <p:cNvSpPr>
                <a:spLocks noEditPoints="1"/>
              </p:cNvSpPr>
              <p:nvPr/>
            </p:nvSpPr>
            <p:spPr bwMode="auto">
              <a:xfrm>
                <a:off x="3590360" y="3858452"/>
                <a:ext cx="198518" cy="297777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87"/>
            <p:cNvGrpSpPr/>
            <p:nvPr/>
          </p:nvGrpSpPr>
          <p:grpSpPr>
            <a:xfrm>
              <a:off x="4354126" y="2519698"/>
              <a:ext cx="1062673" cy="1063559"/>
              <a:chOff x="5187738" y="3682819"/>
              <a:chExt cx="648499" cy="649042"/>
            </a:xfrm>
          </p:grpSpPr>
          <p:sp>
            <p:nvSpPr>
              <p:cNvPr id="38" name="Oval 73"/>
              <p:cNvSpPr>
                <a:spLocks noChangeAspect="1"/>
              </p:cNvSpPr>
              <p:nvPr/>
            </p:nvSpPr>
            <p:spPr>
              <a:xfrm>
                <a:off x="5187738" y="3682819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305" b="1" dirty="0">
                  <a:cs typeface="+mn-ea"/>
                  <a:sym typeface="+mn-lt"/>
                </a:endParaRPr>
              </a:p>
            </p:txBody>
          </p:sp>
          <p:sp>
            <p:nvSpPr>
              <p:cNvPr id="39" name="Freeform 137"/>
              <p:cNvSpPr>
                <a:spLocks noEditPoints="1"/>
              </p:cNvSpPr>
              <p:nvPr/>
            </p:nvSpPr>
            <p:spPr bwMode="auto">
              <a:xfrm>
                <a:off x="5347164" y="3838560"/>
                <a:ext cx="329647" cy="337558"/>
              </a:xfrm>
              <a:custGeom>
                <a:avLst/>
                <a:gdLst/>
                <a:ahLst/>
                <a:cxnLst>
                  <a:cxn ang="0">
                    <a:pos x="46" y="30"/>
                  </a:cxn>
                  <a:cxn ang="0">
                    <a:pos x="39" y="36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24" y="58"/>
                  </a:cxn>
                  <a:cxn ang="0">
                    <a:pos x="24" y="59"/>
                  </a:cxn>
                  <a:cxn ang="0">
                    <a:pos x="23" y="58"/>
                  </a:cxn>
                  <a:cxn ang="0">
                    <a:pos x="21" y="56"/>
                  </a:cxn>
                  <a:cxn ang="0">
                    <a:pos x="21" y="55"/>
                  </a:cxn>
                  <a:cxn ang="0">
                    <a:pos x="24" y="45"/>
                  </a:cxn>
                  <a:cxn ang="0">
                    <a:pos x="14" y="35"/>
                  </a:cxn>
                  <a:cxn ang="0">
                    <a:pos x="4" y="38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23" y="19"/>
                  </a:cxn>
                  <a:cxn ang="0">
                    <a:pos x="29" y="12"/>
                  </a:cxn>
                  <a:cxn ang="0">
                    <a:pos x="57" y="0"/>
                  </a:cxn>
                  <a:cxn ang="0">
                    <a:pos x="58" y="1"/>
                  </a:cxn>
                  <a:cxn ang="0">
                    <a:pos x="46" y="30"/>
                  </a:cxn>
                  <a:cxn ang="0">
                    <a:pos x="47" y="8"/>
                  </a:cxn>
                  <a:cxn ang="0">
                    <a:pos x="43" y="12"/>
                  </a:cxn>
                  <a:cxn ang="0">
                    <a:pos x="47" y="15"/>
                  </a:cxn>
                  <a:cxn ang="0">
                    <a:pos x="50" y="12"/>
                  </a:cxn>
                  <a:cxn ang="0">
                    <a:pos x="47" y="8"/>
                  </a:cxn>
                </a:cxnLst>
                <a:rect l="0" t="0" r="r" b="b"/>
                <a:pathLst>
                  <a:path w="58" h="59">
                    <a:moveTo>
                      <a:pt x="46" y="30"/>
                    </a:moveTo>
                    <a:cubicBezTo>
                      <a:pt x="44" y="32"/>
                      <a:pt x="42" y="34"/>
                      <a:pt x="39" y="36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8" y="5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9"/>
                      <a:pt x="23" y="58"/>
                      <a:pt x="23" y="58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5"/>
                      <a:pt x="21" y="5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5" y="17"/>
                      <a:pt x="27" y="14"/>
                      <a:pt x="29" y="12"/>
                    </a:cubicBezTo>
                    <a:cubicBezTo>
                      <a:pt x="38" y="3"/>
                      <a:pt x="45" y="0"/>
                      <a:pt x="57" y="0"/>
                    </a:cubicBezTo>
                    <a:cubicBezTo>
                      <a:pt x="58" y="0"/>
                      <a:pt x="58" y="1"/>
                      <a:pt x="58" y="1"/>
                    </a:cubicBezTo>
                    <a:cubicBezTo>
                      <a:pt x="58" y="13"/>
                      <a:pt x="55" y="21"/>
                      <a:pt x="46" y="30"/>
                    </a:cubicBezTo>
                    <a:close/>
                    <a:moveTo>
                      <a:pt x="47" y="8"/>
                    </a:moveTo>
                    <a:cubicBezTo>
                      <a:pt x="45" y="8"/>
                      <a:pt x="43" y="10"/>
                      <a:pt x="43" y="12"/>
                    </a:cubicBezTo>
                    <a:cubicBezTo>
                      <a:pt x="43" y="14"/>
                      <a:pt x="45" y="15"/>
                      <a:pt x="47" y="15"/>
                    </a:cubicBezTo>
                    <a:cubicBezTo>
                      <a:pt x="49" y="15"/>
                      <a:pt x="50" y="14"/>
                      <a:pt x="50" y="12"/>
                    </a:cubicBezTo>
                    <a:cubicBezTo>
                      <a:pt x="50" y="10"/>
                      <a:pt x="49" y="8"/>
                      <a:pt x="4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85"/>
            <p:cNvGrpSpPr/>
            <p:nvPr/>
          </p:nvGrpSpPr>
          <p:grpSpPr>
            <a:xfrm>
              <a:off x="5746473" y="4733334"/>
              <a:ext cx="1062673" cy="1063559"/>
              <a:chOff x="5187738" y="1415796"/>
              <a:chExt cx="648499" cy="649042"/>
            </a:xfrm>
          </p:grpSpPr>
          <p:sp>
            <p:nvSpPr>
              <p:cNvPr id="36" name="Oval 67"/>
              <p:cNvSpPr>
                <a:spLocks noChangeAspect="1"/>
              </p:cNvSpPr>
              <p:nvPr/>
            </p:nvSpPr>
            <p:spPr>
              <a:xfrm>
                <a:off x="5187738" y="1415796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305" b="1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 53"/>
              <p:cNvSpPr/>
              <p:nvPr/>
            </p:nvSpPr>
            <p:spPr bwMode="auto">
              <a:xfrm>
                <a:off x="5336668" y="1592431"/>
                <a:ext cx="350639" cy="259998"/>
              </a:xfrm>
              <a:custGeom>
                <a:avLst/>
                <a:gdLst/>
                <a:ahLst/>
                <a:cxnLst>
                  <a:cxn ang="0">
                    <a:pos x="55" y="50"/>
                  </a:cxn>
                  <a:cxn ang="0">
                    <a:pos x="16" y="50"/>
                  </a:cxn>
                  <a:cxn ang="0">
                    <a:pos x="0" y="34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27" y="0"/>
                  </a:cxn>
                  <a:cxn ang="0">
                    <a:pos x="44" y="11"/>
                  </a:cxn>
                  <a:cxn ang="0">
                    <a:pos x="50" y="9"/>
                  </a:cxn>
                  <a:cxn ang="0">
                    <a:pos x="59" y="18"/>
                  </a:cxn>
                  <a:cxn ang="0">
                    <a:pos x="58" y="23"/>
                  </a:cxn>
                  <a:cxn ang="0">
                    <a:pos x="68" y="36"/>
                  </a:cxn>
                  <a:cxn ang="0">
                    <a:pos x="55" y="50"/>
                  </a:cxn>
                </a:cxnLst>
                <a:rect l="0" t="0" r="r" b="b"/>
                <a:pathLst>
                  <a:path w="68" h="50">
                    <a:moveTo>
                      <a:pt x="55" y="50"/>
                    </a:moveTo>
                    <a:cubicBezTo>
                      <a:pt x="16" y="50"/>
                      <a:pt x="16" y="50"/>
                      <a:pt x="16" y="50"/>
                    </a:cubicBezTo>
                    <a:cubicBezTo>
                      <a:pt x="7" y="50"/>
                      <a:pt x="0" y="43"/>
                      <a:pt x="0" y="34"/>
                    </a:cubicBezTo>
                    <a:cubicBezTo>
                      <a:pt x="0" y="28"/>
                      <a:pt x="4" y="22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8"/>
                      <a:pt x="17" y="0"/>
                      <a:pt x="27" y="0"/>
                    </a:cubicBezTo>
                    <a:cubicBezTo>
                      <a:pt x="35" y="0"/>
                      <a:pt x="41" y="5"/>
                      <a:pt x="44" y="11"/>
                    </a:cubicBezTo>
                    <a:cubicBezTo>
                      <a:pt x="46" y="10"/>
                      <a:pt x="48" y="9"/>
                      <a:pt x="50" y="9"/>
                    </a:cubicBezTo>
                    <a:cubicBezTo>
                      <a:pt x="55" y="9"/>
                      <a:pt x="59" y="13"/>
                      <a:pt x="59" y="18"/>
                    </a:cubicBezTo>
                    <a:cubicBezTo>
                      <a:pt x="59" y="20"/>
                      <a:pt x="59" y="22"/>
                      <a:pt x="58" y="23"/>
                    </a:cubicBezTo>
                    <a:cubicBezTo>
                      <a:pt x="64" y="25"/>
                      <a:pt x="68" y="30"/>
                      <a:pt x="68" y="36"/>
                    </a:cubicBezTo>
                    <a:cubicBezTo>
                      <a:pt x="68" y="44"/>
                      <a:pt x="62" y="50"/>
                      <a:pt x="55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86"/>
            <p:cNvGrpSpPr/>
            <p:nvPr/>
          </p:nvGrpSpPr>
          <p:grpSpPr>
            <a:xfrm>
              <a:off x="4340898" y="3914776"/>
              <a:ext cx="1062673" cy="1063559"/>
              <a:chOff x="5648594" y="2472338"/>
              <a:chExt cx="648499" cy="649042"/>
            </a:xfrm>
          </p:grpSpPr>
          <p:sp>
            <p:nvSpPr>
              <p:cNvPr id="34" name="Oval 70"/>
              <p:cNvSpPr>
                <a:spLocks noChangeAspect="1"/>
              </p:cNvSpPr>
              <p:nvPr/>
            </p:nvSpPr>
            <p:spPr>
              <a:xfrm>
                <a:off x="5648594" y="2472338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305" b="1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57"/>
              <p:cNvSpPr>
                <a:spLocks noEditPoints="1"/>
              </p:cNvSpPr>
              <p:nvPr/>
            </p:nvSpPr>
            <p:spPr bwMode="auto">
              <a:xfrm>
                <a:off x="5827267" y="2667801"/>
                <a:ext cx="291152" cy="258114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57"/>
                  </a:cxn>
                  <a:cxn ang="0">
                    <a:pos x="6" y="58"/>
                  </a:cxn>
                  <a:cxn ang="0">
                    <a:pos x="4" y="58"/>
                  </a:cxn>
                  <a:cxn ang="0">
                    <a:pos x="2" y="5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0" y="4"/>
                  </a:cxn>
                  <a:cxn ang="0">
                    <a:pos x="7" y="9"/>
                  </a:cxn>
                  <a:cxn ang="0">
                    <a:pos x="65" y="36"/>
                  </a:cxn>
                  <a:cxn ang="0">
                    <a:pos x="63" y="38"/>
                  </a:cxn>
                  <a:cxn ang="0">
                    <a:pos x="49" y="43"/>
                  </a:cxn>
                  <a:cxn ang="0">
                    <a:pos x="31" y="37"/>
                  </a:cxn>
                  <a:cxn ang="0">
                    <a:pos x="13" y="43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10" y="13"/>
                  </a:cxn>
                  <a:cxn ang="0">
                    <a:pos x="11" y="11"/>
                  </a:cxn>
                  <a:cxn ang="0">
                    <a:pos x="14" y="9"/>
                  </a:cxn>
                  <a:cxn ang="0">
                    <a:pos x="30" y="4"/>
                  </a:cxn>
                  <a:cxn ang="0">
                    <a:pos x="46" y="9"/>
                  </a:cxn>
                  <a:cxn ang="0">
                    <a:pos x="49" y="10"/>
                  </a:cxn>
                  <a:cxn ang="0">
                    <a:pos x="63" y="4"/>
                  </a:cxn>
                  <a:cxn ang="0">
                    <a:pos x="65" y="7"/>
                  </a:cxn>
                  <a:cxn ang="0">
                    <a:pos x="65" y="36"/>
                  </a:cxn>
                </a:cxnLst>
                <a:rect l="0" t="0" r="r" b="b"/>
                <a:pathLst>
                  <a:path w="65" h="58">
                    <a:moveTo>
                      <a:pt x="7" y="9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8"/>
                      <a:pt x="6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8"/>
                      <a:pt x="2" y="57"/>
                      <a:pt x="2" y="5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6"/>
                      <a:pt x="9" y="8"/>
                      <a:pt x="7" y="9"/>
                    </a:cubicBezTo>
                    <a:close/>
                    <a:moveTo>
                      <a:pt x="65" y="36"/>
                    </a:moveTo>
                    <a:cubicBezTo>
                      <a:pt x="65" y="37"/>
                      <a:pt x="65" y="38"/>
                      <a:pt x="63" y="38"/>
                    </a:cubicBezTo>
                    <a:cubicBezTo>
                      <a:pt x="59" y="41"/>
                      <a:pt x="54" y="43"/>
                      <a:pt x="49" y="43"/>
                    </a:cubicBezTo>
                    <a:cubicBezTo>
                      <a:pt x="43" y="43"/>
                      <a:pt x="39" y="37"/>
                      <a:pt x="31" y="37"/>
                    </a:cubicBezTo>
                    <a:cubicBezTo>
                      <a:pt x="25" y="37"/>
                      <a:pt x="19" y="40"/>
                      <a:pt x="13" y="43"/>
                    </a:cubicBezTo>
                    <a:cubicBezTo>
                      <a:pt x="13" y="43"/>
                      <a:pt x="12" y="43"/>
                      <a:pt x="12" y="43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9" y="7"/>
                      <a:pt x="24" y="4"/>
                      <a:pt x="30" y="4"/>
                    </a:cubicBezTo>
                    <a:cubicBezTo>
                      <a:pt x="36" y="4"/>
                      <a:pt x="40" y="6"/>
                      <a:pt x="46" y="9"/>
                    </a:cubicBezTo>
                    <a:cubicBezTo>
                      <a:pt x="47" y="9"/>
                      <a:pt x="48" y="10"/>
                      <a:pt x="49" y="10"/>
                    </a:cubicBezTo>
                    <a:cubicBezTo>
                      <a:pt x="55" y="10"/>
                      <a:pt x="61" y="4"/>
                      <a:pt x="63" y="4"/>
                    </a:cubicBezTo>
                    <a:cubicBezTo>
                      <a:pt x="64" y="4"/>
                      <a:pt x="65" y="6"/>
                      <a:pt x="65" y="7"/>
                    </a:cubicBezTo>
                    <a:lnTo>
                      <a:pt x="65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83"/>
            <p:cNvGrpSpPr/>
            <p:nvPr/>
          </p:nvGrpSpPr>
          <p:grpSpPr>
            <a:xfrm>
              <a:off x="7139958" y="2514814"/>
              <a:ext cx="1062673" cy="1063559"/>
              <a:chOff x="2886238" y="2472339"/>
              <a:chExt cx="648499" cy="649042"/>
            </a:xfrm>
          </p:grpSpPr>
          <p:sp>
            <p:nvSpPr>
              <p:cNvPr id="32" name="Oval 61"/>
              <p:cNvSpPr>
                <a:spLocks noChangeAspect="1"/>
              </p:cNvSpPr>
              <p:nvPr/>
            </p:nvSpPr>
            <p:spPr>
              <a:xfrm>
                <a:off x="2886238" y="2472339"/>
                <a:ext cx="648499" cy="649042"/>
              </a:xfrm>
              <a:prstGeom prst="ellipse">
                <a:avLst/>
              </a:prstGeom>
              <a:solidFill>
                <a:srgbClr val="656B87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525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65"/>
              <p:cNvSpPr>
                <a:spLocks noEditPoints="1"/>
              </p:cNvSpPr>
              <p:nvPr/>
            </p:nvSpPr>
            <p:spPr bwMode="auto">
              <a:xfrm>
                <a:off x="3027706" y="2630302"/>
                <a:ext cx="365563" cy="333116"/>
              </a:xfrm>
              <a:custGeom>
                <a:avLst/>
                <a:gdLst/>
                <a:ahLst/>
                <a:cxnLst>
                  <a:cxn ang="0">
                    <a:pos x="45" y="41"/>
                  </a:cxn>
                  <a:cxn ang="0">
                    <a:pos x="47" y="50"/>
                  </a:cxn>
                  <a:cxn ang="0">
                    <a:pos x="40" y="56"/>
                  </a:cxn>
                  <a:cxn ang="0">
                    <a:pos x="31" y="60"/>
                  </a:cxn>
                  <a:cxn ang="0">
                    <a:pos x="21" y="60"/>
                  </a:cxn>
                  <a:cxn ang="0">
                    <a:pos x="13" y="56"/>
                  </a:cxn>
                  <a:cxn ang="0">
                    <a:pos x="5" y="50"/>
                  </a:cxn>
                  <a:cxn ang="0">
                    <a:pos x="8" y="41"/>
                  </a:cxn>
                  <a:cxn ang="0">
                    <a:pos x="0" y="32"/>
                  </a:cxn>
                  <a:cxn ang="0">
                    <a:pos x="9" y="26"/>
                  </a:cxn>
                  <a:cxn ang="0">
                    <a:pos x="5" y="20"/>
                  </a:cxn>
                  <a:cxn ang="0">
                    <a:pos x="17" y="18"/>
                  </a:cxn>
                  <a:cxn ang="0">
                    <a:pos x="22" y="10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47" y="22"/>
                  </a:cxn>
                  <a:cxn ang="0">
                    <a:pos x="51" y="30"/>
                  </a:cxn>
                  <a:cxn ang="0">
                    <a:pos x="26" y="25"/>
                  </a:cxn>
                  <a:cxn ang="0">
                    <a:pos x="36" y="35"/>
                  </a:cxn>
                  <a:cxn ang="0">
                    <a:pos x="72" y="19"/>
                  </a:cxn>
                  <a:cxn ang="0">
                    <a:pos x="72" y="27"/>
                  </a:cxn>
                  <a:cxn ang="0">
                    <a:pos x="62" y="25"/>
                  </a:cxn>
                  <a:cxn ang="0">
                    <a:pos x="52" y="27"/>
                  </a:cxn>
                  <a:cxn ang="0">
                    <a:pos x="53" y="19"/>
                  </a:cxn>
                  <a:cxn ang="0">
                    <a:pos x="53" y="11"/>
                  </a:cxn>
                  <a:cxn ang="0">
                    <a:pos x="52" y="3"/>
                  </a:cxn>
                  <a:cxn ang="0">
                    <a:pos x="62" y="4"/>
                  </a:cxn>
                  <a:cxn ang="0">
                    <a:pos x="67" y="0"/>
                  </a:cxn>
                  <a:cxn ang="0">
                    <a:pos x="70" y="9"/>
                  </a:cxn>
                  <a:cxn ang="0">
                    <a:pos x="78" y="18"/>
                  </a:cxn>
                  <a:cxn ang="0">
                    <a:pos x="70" y="62"/>
                  </a:cxn>
                  <a:cxn ang="0">
                    <a:pos x="67" y="71"/>
                  </a:cxn>
                  <a:cxn ang="0">
                    <a:pos x="61" y="66"/>
                  </a:cxn>
                  <a:cxn ang="0">
                    <a:pos x="52" y="68"/>
                  </a:cxn>
                  <a:cxn ang="0">
                    <a:pos x="47" y="59"/>
                  </a:cxn>
                  <a:cxn ang="0">
                    <a:pos x="54" y="50"/>
                  </a:cxn>
                  <a:cxn ang="0">
                    <a:pos x="57" y="41"/>
                  </a:cxn>
                  <a:cxn ang="0">
                    <a:pos x="63" y="46"/>
                  </a:cxn>
                  <a:cxn ang="0">
                    <a:pos x="72" y="44"/>
                  </a:cxn>
                  <a:cxn ang="0">
                    <a:pos x="72" y="52"/>
                  </a:cxn>
                  <a:cxn ang="0">
                    <a:pos x="62" y="10"/>
                  </a:cxn>
                  <a:cxn ang="0">
                    <a:pos x="67" y="15"/>
                  </a:cxn>
                  <a:cxn ang="0">
                    <a:pos x="57" y="56"/>
                  </a:cxn>
                  <a:cxn ang="0">
                    <a:pos x="62" y="51"/>
                  </a:cxn>
                </a:cxnLst>
                <a:rect l="0" t="0" r="r" b="b"/>
                <a:pathLst>
                  <a:path w="78" h="71">
                    <a:moveTo>
                      <a:pt x="52" y="39"/>
                    </a:moveTo>
                    <a:cubicBezTo>
                      <a:pt x="52" y="40"/>
                      <a:pt x="51" y="40"/>
                      <a:pt x="51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4" y="42"/>
                      <a:pt x="44" y="43"/>
                      <a:pt x="43" y="44"/>
                    </a:cubicBezTo>
                    <a:cubicBezTo>
                      <a:pt x="45" y="46"/>
                      <a:pt x="46" y="47"/>
                      <a:pt x="47" y="49"/>
                    </a:cubicBezTo>
                    <a:cubicBezTo>
                      <a:pt x="47" y="49"/>
                      <a:pt x="47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6" y="52"/>
                      <a:pt x="42" y="56"/>
                      <a:pt x="41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3" y="53"/>
                      <a:pt x="32" y="54"/>
                    </a:cubicBezTo>
                    <a:cubicBezTo>
                      <a:pt x="32" y="56"/>
                      <a:pt x="32" y="58"/>
                      <a:pt x="31" y="60"/>
                    </a:cubicBezTo>
                    <a:cubicBezTo>
                      <a:pt x="31" y="61"/>
                      <a:pt x="30" y="61"/>
                      <a:pt x="3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1" y="61"/>
                      <a:pt x="21" y="6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4"/>
                      <a:pt x="18" y="53"/>
                      <a:pt x="17" y="53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0" y="55"/>
                      <a:pt x="5" y="51"/>
                      <a:pt x="5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7" y="47"/>
                      <a:pt x="8" y="46"/>
                      <a:pt x="9" y="44"/>
                    </a:cubicBezTo>
                    <a:cubicBezTo>
                      <a:pt x="8" y="43"/>
                      <a:pt x="8" y="42"/>
                      <a:pt x="8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1" y="30"/>
                      <a:pt x="1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8"/>
                      <a:pt x="8" y="27"/>
                      <a:pt x="9" y="26"/>
                    </a:cubicBezTo>
                    <a:cubicBezTo>
                      <a:pt x="8" y="25"/>
                      <a:pt x="7" y="23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6" y="19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9" y="17"/>
                      <a:pt x="20" y="17"/>
                    </a:cubicBezTo>
                    <a:cubicBezTo>
                      <a:pt x="21" y="15"/>
                      <a:pt x="21" y="13"/>
                      <a:pt x="21" y="11"/>
                    </a:cubicBezTo>
                    <a:cubicBezTo>
                      <a:pt x="21" y="10"/>
                      <a:pt x="22" y="10"/>
                      <a:pt x="22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1" y="10"/>
                      <a:pt x="31" y="11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4" y="18"/>
                      <a:pt x="35" y="18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5"/>
                      <a:pt x="47" y="20"/>
                      <a:pt x="47" y="21"/>
                    </a:cubicBezTo>
                    <a:cubicBezTo>
                      <a:pt x="47" y="21"/>
                      <a:pt x="47" y="21"/>
                      <a:pt x="47" y="22"/>
                    </a:cubicBezTo>
                    <a:cubicBezTo>
                      <a:pt x="46" y="23"/>
                      <a:pt x="45" y="25"/>
                      <a:pt x="43" y="26"/>
                    </a:cubicBezTo>
                    <a:cubicBezTo>
                      <a:pt x="44" y="27"/>
                      <a:pt x="44" y="28"/>
                      <a:pt x="45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1"/>
                      <a:pt x="52" y="31"/>
                      <a:pt x="52" y="32"/>
                    </a:cubicBezTo>
                    <a:lnTo>
                      <a:pt x="52" y="39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16" y="30"/>
                      <a:pt x="16" y="35"/>
                    </a:cubicBezTo>
                    <a:cubicBezTo>
                      <a:pt x="16" y="41"/>
                      <a:pt x="21" y="46"/>
                      <a:pt x="26" y="46"/>
                    </a:cubicBezTo>
                    <a:cubicBezTo>
                      <a:pt x="32" y="46"/>
                      <a:pt x="36" y="41"/>
                      <a:pt x="36" y="35"/>
                    </a:cubicBezTo>
                    <a:cubicBezTo>
                      <a:pt x="36" y="30"/>
                      <a:pt x="32" y="25"/>
                      <a:pt x="26" y="25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2" y="19"/>
                      <a:pt x="72" y="19"/>
                    </a:cubicBezTo>
                    <a:cubicBezTo>
                      <a:pt x="71" y="20"/>
                      <a:pt x="71" y="20"/>
                      <a:pt x="70" y="21"/>
                    </a:cubicBezTo>
                    <a:cubicBezTo>
                      <a:pt x="71" y="22"/>
                      <a:pt x="72" y="26"/>
                      <a:pt x="72" y="26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68" y="30"/>
                      <a:pt x="67" y="30"/>
                    </a:cubicBezTo>
                    <a:cubicBezTo>
                      <a:pt x="67" y="30"/>
                      <a:pt x="64" y="26"/>
                      <a:pt x="63" y="25"/>
                    </a:cubicBezTo>
                    <a:cubicBezTo>
                      <a:pt x="63" y="25"/>
                      <a:pt x="63" y="25"/>
                      <a:pt x="62" y="25"/>
                    </a:cubicBezTo>
                    <a:cubicBezTo>
                      <a:pt x="62" y="25"/>
                      <a:pt x="61" y="25"/>
                      <a:pt x="61" y="25"/>
                    </a:cubicBezTo>
                    <a:cubicBezTo>
                      <a:pt x="61" y="26"/>
                      <a:pt x="58" y="30"/>
                      <a:pt x="57" y="30"/>
                    </a:cubicBezTo>
                    <a:cubicBezTo>
                      <a:pt x="57" y="30"/>
                      <a:pt x="53" y="27"/>
                      <a:pt x="52" y="27"/>
                    </a:cubicBezTo>
                    <a:cubicBezTo>
                      <a:pt x="52" y="27"/>
                      <a:pt x="52" y="27"/>
                      <a:pt x="52" y="26"/>
                    </a:cubicBezTo>
                    <a:cubicBezTo>
                      <a:pt x="52" y="26"/>
                      <a:pt x="54" y="22"/>
                      <a:pt x="54" y="21"/>
                    </a:cubicBezTo>
                    <a:cubicBezTo>
                      <a:pt x="53" y="20"/>
                      <a:pt x="53" y="20"/>
                      <a:pt x="53" y="19"/>
                    </a:cubicBezTo>
                    <a:cubicBezTo>
                      <a:pt x="52" y="19"/>
                      <a:pt x="47" y="18"/>
                      <a:pt x="47" y="1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1"/>
                      <a:pt x="52" y="11"/>
                      <a:pt x="53" y="11"/>
                    </a:cubicBezTo>
                    <a:cubicBezTo>
                      <a:pt x="53" y="10"/>
                      <a:pt x="53" y="9"/>
                      <a:pt x="54" y="9"/>
                    </a:cubicBezTo>
                    <a:cubicBezTo>
                      <a:pt x="54" y="8"/>
                      <a:pt x="52" y="4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7" y="0"/>
                      <a:pt x="57" y="0"/>
                    </a:cubicBezTo>
                    <a:cubicBezTo>
                      <a:pt x="58" y="0"/>
                      <a:pt x="61" y="4"/>
                      <a:pt x="61" y="5"/>
                    </a:cubicBezTo>
                    <a:cubicBezTo>
                      <a:pt x="61" y="4"/>
                      <a:pt x="62" y="4"/>
                      <a:pt x="62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4" y="3"/>
                      <a:pt x="66" y="1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72" y="2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71" y="8"/>
                      <a:pt x="70" y="9"/>
                    </a:cubicBezTo>
                    <a:cubicBezTo>
                      <a:pt x="71" y="9"/>
                      <a:pt x="71" y="10"/>
                      <a:pt x="72" y="11"/>
                    </a:cubicBezTo>
                    <a:cubicBezTo>
                      <a:pt x="72" y="11"/>
                      <a:pt x="78" y="11"/>
                      <a:pt x="78" y="12"/>
                    </a:cubicBezTo>
                    <a:lnTo>
                      <a:pt x="78" y="18"/>
                    </a:lnTo>
                    <a:close/>
                    <a:moveTo>
                      <a:pt x="78" y="59"/>
                    </a:moveTo>
                    <a:cubicBezTo>
                      <a:pt x="78" y="59"/>
                      <a:pt x="72" y="60"/>
                      <a:pt x="72" y="60"/>
                    </a:cubicBezTo>
                    <a:cubicBezTo>
                      <a:pt x="71" y="61"/>
                      <a:pt x="71" y="61"/>
                      <a:pt x="70" y="62"/>
                    </a:cubicBezTo>
                    <a:cubicBezTo>
                      <a:pt x="71" y="63"/>
                      <a:pt x="72" y="67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68" y="71"/>
                      <a:pt x="67" y="71"/>
                    </a:cubicBezTo>
                    <a:cubicBezTo>
                      <a:pt x="67" y="71"/>
                      <a:pt x="64" y="67"/>
                      <a:pt x="63" y="66"/>
                    </a:cubicBezTo>
                    <a:cubicBezTo>
                      <a:pt x="63" y="66"/>
                      <a:pt x="63" y="66"/>
                      <a:pt x="62" y="66"/>
                    </a:cubicBezTo>
                    <a:cubicBezTo>
                      <a:pt x="62" y="66"/>
                      <a:pt x="61" y="66"/>
                      <a:pt x="61" y="66"/>
                    </a:cubicBezTo>
                    <a:cubicBezTo>
                      <a:pt x="61" y="67"/>
                      <a:pt x="58" y="71"/>
                      <a:pt x="57" y="71"/>
                    </a:cubicBezTo>
                    <a:cubicBezTo>
                      <a:pt x="57" y="71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4" y="63"/>
                      <a:pt x="54" y="62"/>
                    </a:cubicBezTo>
                    <a:cubicBezTo>
                      <a:pt x="53" y="61"/>
                      <a:pt x="53" y="61"/>
                      <a:pt x="53" y="60"/>
                    </a:cubicBezTo>
                    <a:cubicBezTo>
                      <a:pt x="52" y="60"/>
                      <a:pt x="47" y="59"/>
                      <a:pt x="47" y="59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52" y="52"/>
                      <a:pt x="53" y="52"/>
                    </a:cubicBezTo>
                    <a:cubicBezTo>
                      <a:pt x="53" y="51"/>
                      <a:pt x="53" y="50"/>
                      <a:pt x="54" y="50"/>
                    </a:cubicBezTo>
                    <a:cubicBezTo>
                      <a:pt x="54" y="49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7" y="41"/>
                      <a:pt x="57" y="41"/>
                    </a:cubicBezTo>
                    <a:cubicBezTo>
                      <a:pt x="58" y="41"/>
                      <a:pt x="61" y="45"/>
                      <a:pt x="61" y="46"/>
                    </a:cubicBezTo>
                    <a:cubicBezTo>
                      <a:pt x="61" y="46"/>
                      <a:pt x="62" y="46"/>
                      <a:pt x="62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4"/>
                      <a:pt x="66" y="43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8" y="41"/>
                      <a:pt x="72" y="44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5"/>
                      <a:pt x="71" y="49"/>
                      <a:pt x="70" y="50"/>
                    </a:cubicBezTo>
                    <a:cubicBezTo>
                      <a:pt x="71" y="50"/>
                      <a:pt x="71" y="51"/>
                      <a:pt x="72" y="52"/>
                    </a:cubicBezTo>
                    <a:cubicBezTo>
                      <a:pt x="72" y="52"/>
                      <a:pt x="78" y="52"/>
                      <a:pt x="78" y="53"/>
                    </a:cubicBezTo>
                    <a:lnTo>
                      <a:pt x="78" y="59"/>
                    </a:lnTo>
                    <a:close/>
                    <a:moveTo>
                      <a:pt x="62" y="10"/>
                    </a:moveTo>
                    <a:cubicBezTo>
                      <a:pt x="59" y="10"/>
                      <a:pt x="57" y="12"/>
                      <a:pt x="57" y="15"/>
                    </a:cubicBezTo>
                    <a:cubicBezTo>
                      <a:pt x="57" y="18"/>
                      <a:pt x="59" y="20"/>
                      <a:pt x="62" y="20"/>
                    </a:cubicBezTo>
                    <a:cubicBezTo>
                      <a:pt x="65" y="20"/>
                      <a:pt x="67" y="18"/>
                      <a:pt x="67" y="15"/>
                    </a:cubicBezTo>
                    <a:cubicBezTo>
                      <a:pt x="67" y="12"/>
                      <a:pt x="65" y="10"/>
                      <a:pt x="62" y="10"/>
                    </a:cubicBezTo>
                    <a:close/>
                    <a:moveTo>
                      <a:pt x="62" y="51"/>
                    </a:moveTo>
                    <a:cubicBezTo>
                      <a:pt x="59" y="51"/>
                      <a:pt x="57" y="53"/>
                      <a:pt x="57" y="56"/>
                    </a:cubicBezTo>
                    <a:cubicBezTo>
                      <a:pt x="57" y="59"/>
                      <a:pt x="59" y="61"/>
                      <a:pt x="62" y="61"/>
                    </a:cubicBezTo>
                    <a:cubicBezTo>
                      <a:pt x="65" y="61"/>
                      <a:pt x="67" y="59"/>
                      <a:pt x="67" y="56"/>
                    </a:cubicBezTo>
                    <a:cubicBezTo>
                      <a:pt x="67" y="53"/>
                      <a:pt x="65" y="51"/>
                      <a:pt x="62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9526" tIns="49764" rIns="99526" bIns="4976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395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17059" y="1841873"/>
            <a:ext cx="923330" cy="310905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656B87"/>
                </a:solidFill>
                <a:cs typeface="+mn-ea"/>
                <a:sym typeface="+mn-lt"/>
              </a:rPr>
              <a:t>PART THREE</a:t>
            </a:r>
            <a:endParaRPr lang="zh-CN" altLang="en-US" sz="4800" dirty="0">
              <a:solidFill>
                <a:srgbClr val="656B87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690296" y="1640115"/>
            <a:ext cx="0" cy="33186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>
            <a:off x="4988676" y="3536608"/>
            <a:ext cx="3767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49587" y="2796540"/>
            <a:ext cx="3500292" cy="647700"/>
            <a:chOff x="5757309" y="1727020"/>
            <a:chExt cx="2525360" cy="53523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757309" y="1727020"/>
              <a:ext cx="2498376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05"/>
            <p:cNvSpPr txBox="1">
              <a:spLocks noChangeArrowheads="1"/>
            </p:cNvSpPr>
            <p:nvPr/>
          </p:nvSpPr>
          <p:spPr bwMode="auto">
            <a:xfrm>
              <a:off x="5757309" y="1754676"/>
              <a:ext cx="2525360" cy="464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spc="6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86883" y="1808996"/>
            <a:ext cx="5164239" cy="4234792"/>
            <a:chOff x="5973507" y="1584869"/>
            <a:chExt cx="6228479" cy="5107494"/>
          </a:xfrm>
        </p:grpSpPr>
        <p:sp>
          <p:nvSpPr>
            <p:cNvPr id="7" name="矩形 6"/>
            <p:cNvSpPr/>
            <p:nvPr/>
          </p:nvSpPr>
          <p:spPr>
            <a:xfrm>
              <a:off x="5973507" y="5637978"/>
              <a:ext cx="5751960" cy="1054384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6175704" y="5801476"/>
              <a:ext cx="6026282" cy="8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73507" y="1584869"/>
              <a:ext cx="5751960" cy="389257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05374" y="1808996"/>
            <a:ext cx="3978213" cy="4167064"/>
            <a:chOff x="3070870" y="1777450"/>
            <a:chExt cx="6480720" cy="4578127"/>
          </a:xfrm>
        </p:grpSpPr>
        <p:sp>
          <p:nvSpPr>
            <p:cNvPr id="15" name="TextBox 5"/>
            <p:cNvSpPr txBox="1"/>
            <p:nvPr/>
          </p:nvSpPr>
          <p:spPr>
            <a:xfrm>
              <a:off x="3247629" y="1945923"/>
              <a:ext cx="6303961" cy="77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070870" y="1777450"/>
              <a:ext cx="0" cy="1365044"/>
            </a:xfrm>
            <a:prstGeom prst="line">
              <a:avLst/>
            </a:prstGeom>
            <a:ln>
              <a:solidFill>
                <a:srgbClr val="656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8"/>
            <p:cNvSpPr txBox="1"/>
            <p:nvPr/>
          </p:nvSpPr>
          <p:spPr>
            <a:xfrm>
              <a:off x="3247629" y="3549230"/>
              <a:ext cx="6303961" cy="77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070870" y="3360119"/>
              <a:ext cx="0" cy="1365044"/>
            </a:xfrm>
            <a:prstGeom prst="line">
              <a:avLst/>
            </a:prstGeom>
            <a:ln>
              <a:solidFill>
                <a:srgbClr val="656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1"/>
            <p:cNvSpPr txBox="1"/>
            <p:nvPr/>
          </p:nvSpPr>
          <p:spPr>
            <a:xfrm>
              <a:off x="3247629" y="5159006"/>
              <a:ext cx="6303961" cy="77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070870" y="4990533"/>
              <a:ext cx="0" cy="1365044"/>
            </a:xfrm>
            <a:prstGeom prst="line">
              <a:avLst/>
            </a:prstGeom>
            <a:ln>
              <a:solidFill>
                <a:srgbClr val="656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1011384"/>
              <a:ext cx="3255323" cy="18466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6" name="Chart 1"/>
          <p:cNvGraphicFramePr/>
          <p:nvPr/>
        </p:nvGraphicFramePr>
        <p:xfrm>
          <a:off x="6186347" y="2011057"/>
          <a:ext cx="5149584" cy="391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7"/>
          <p:cNvGrpSpPr/>
          <p:nvPr/>
        </p:nvGrpSpPr>
        <p:grpSpPr>
          <a:xfrm flipH="1">
            <a:off x="1239855" y="2011057"/>
            <a:ext cx="4668792" cy="4231183"/>
            <a:chOff x="7845714" y="1736884"/>
            <a:chExt cx="3501814" cy="2098594"/>
          </a:xfrm>
        </p:grpSpPr>
        <p:grpSp>
          <p:nvGrpSpPr>
            <p:cNvPr id="9" name="Group 35"/>
            <p:cNvGrpSpPr/>
            <p:nvPr/>
          </p:nvGrpSpPr>
          <p:grpSpPr>
            <a:xfrm>
              <a:off x="7845714" y="1736884"/>
              <a:ext cx="3501814" cy="1942035"/>
              <a:chOff x="7541909" y="1631854"/>
              <a:chExt cx="4046955" cy="1942035"/>
            </a:xfrm>
          </p:grpSpPr>
          <p:sp>
            <p:nvSpPr>
              <p:cNvPr id="14" name="Rectangle 29"/>
              <p:cNvSpPr/>
              <p:nvPr/>
            </p:nvSpPr>
            <p:spPr>
              <a:xfrm>
                <a:off x="7541909" y="1631854"/>
                <a:ext cx="4046955" cy="1942035"/>
              </a:xfrm>
              <a:prstGeom prst="rect">
                <a:avLst/>
              </a:prstGeom>
              <a:noFill/>
              <a:ln w="28575">
                <a:solidFill>
                  <a:srgbClr val="656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33"/>
              <p:cNvSpPr/>
              <p:nvPr/>
            </p:nvSpPr>
            <p:spPr>
              <a:xfrm>
                <a:off x="7541909" y="1631854"/>
                <a:ext cx="4046955" cy="435299"/>
              </a:xfrm>
              <a:prstGeom prst="rect">
                <a:avLst/>
              </a:prstGeom>
              <a:solidFill>
                <a:srgbClr val="656B87"/>
              </a:solidFill>
              <a:ln>
                <a:solidFill>
                  <a:srgbClr val="656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en-GB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4"/>
            <p:cNvSpPr/>
            <p:nvPr/>
          </p:nvSpPr>
          <p:spPr>
            <a:xfrm>
              <a:off x="8030006" y="2202103"/>
              <a:ext cx="3133230" cy="16333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6687607" y="1973050"/>
            <a:ext cx="4019112" cy="4360310"/>
            <a:chOff x="3067050" y="1333813"/>
            <a:chExt cx="3814763" cy="4138612"/>
          </a:xfrm>
          <a:solidFill>
            <a:srgbClr val="656B87"/>
          </a:solidFill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370263" y="1665600"/>
              <a:ext cx="3249612" cy="3273425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beve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0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67050" y="1906900"/>
              <a:ext cx="1106488" cy="11144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 3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775325" y="1906900"/>
              <a:ext cx="1106488" cy="11144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 1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4470400" y="4358000"/>
              <a:ext cx="1108075" cy="11144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text 2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4600575" y="1333813"/>
              <a:ext cx="752475" cy="75882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 1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011863" y="3646800"/>
              <a:ext cx="752475" cy="75882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 2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3181350" y="3683313"/>
              <a:ext cx="752475" cy="758825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 3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8" name="AutoShape 11"/>
            <p:cNvCxnSpPr>
              <a:cxnSpLocks noChangeShapeType="1"/>
            </p:cNvCxnSpPr>
            <p:nvPr/>
          </p:nvCxnSpPr>
          <p:spPr bwMode="auto">
            <a:xfrm flipH="1" flipV="1">
              <a:off x="5014913" y="3899213"/>
              <a:ext cx="9525" cy="441325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bevel/>
            </a:ln>
          </p:spPr>
        </p:cxnSp>
        <p:cxnSp>
          <p:nvCxnSpPr>
            <p:cNvPr id="19" name="AutoShape 12"/>
            <p:cNvCxnSpPr>
              <a:cxnSpLocks noChangeShapeType="1"/>
            </p:cNvCxnSpPr>
            <p:nvPr/>
          </p:nvCxnSpPr>
          <p:spPr bwMode="auto">
            <a:xfrm flipH="1">
              <a:off x="5537200" y="2878450"/>
              <a:ext cx="398463" cy="106363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bevel/>
            </a:ln>
          </p:spPr>
        </p:cxnSp>
        <p:cxnSp>
          <p:nvCxnSpPr>
            <p:cNvPr id="20" name="AutoShape 13"/>
            <p:cNvCxnSpPr>
              <a:cxnSpLocks noChangeShapeType="1"/>
            </p:cNvCxnSpPr>
            <p:nvPr/>
          </p:nvCxnSpPr>
          <p:spPr bwMode="auto">
            <a:xfrm>
              <a:off x="3989450" y="2842825"/>
              <a:ext cx="479425" cy="106363"/>
            </a:xfrm>
            <a:prstGeom prst="straightConnector1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bevel/>
            </a:ln>
          </p:spPr>
        </p:cxn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4283075" y="2511738"/>
              <a:ext cx="1425575" cy="1404937"/>
            </a:xfrm>
            <a:prstGeom prst="ellipse">
              <a:avLst/>
            </a:prstGeom>
            <a:grp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TextBox 54"/>
          <p:cNvSpPr txBox="1"/>
          <p:nvPr/>
        </p:nvSpPr>
        <p:spPr>
          <a:xfrm>
            <a:off x="1508612" y="2850243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id-ID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989701" y="2932668"/>
            <a:ext cx="3925109" cy="750567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56"/>
          <p:cNvSpPr txBox="1"/>
          <p:nvPr/>
        </p:nvSpPr>
        <p:spPr>
          <a:xfrm>
            <a:off x="1508612" y="3813227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19"/>
          <p:cNvSpPr/>
          <p:nvPr/>
        </p:nvSpPr>
        <p:spPr>
          <a:xfrm>
            <a:off x="1989701" y="3895654"/>
            <a:ext cx="3925109" cy="750567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Box 58"/>
          <p:cNvSpPr txBox="1"/>
          <p:nvPr/>
        </p:nvSpPr>
        <p:spPr>
          <a:xfrm>
            <a:off x="1508612" y="4777032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1989701" y="4859458"/>
            <a:ext cx="3925109" cy="750567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655992" y="3762761"/>
            <a:ext cx="4258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55992" y="4673410"/>
            <a:ext cx="4258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6"/>
          <p:cNvSpPr>
            <a:spLocks noChangeArrowheads="1"/>
          </p:cNvSpPr>
          <p:nvPr/>
        </p:nvSpPr>
        <p:spPr bwMode="auto">
          <a:xfrm>
            <a:off x="1595407" y="2108641"/>
            <a:ext cx="2471738" cy="461963"/>
          </a:xfrm>
          <a:prstGeom prst="roundRect">
            <a:avLst>
              <a:gd name="adj" fmla="val 16667"/>
            </a:avLst>
          </a:prstGeom>
          <a:solidFill>
            <a:srgbClr val="656B87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1800472" y="2100846"/>
            <a:ext cx="20600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TextBox 58"/>
          <p:cNvSpPr txBox="1"/>
          <p:nvPr/>
        </p:nvSpPr>
        <p:spPr>
          <a:xfrm>
            <a:off x="1508610" y="5696232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19"/>
          <p:cNvSpPr/>
          <p:nvPr/>
        </p:nvSpPr>
        <p:spPr>
          <a:xfrm>
            <a:off x="1989699" y="5778658"/>
            <a:ext cx="3925109" cy="750567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655990" y="5637214"/>
            <a:ext cx="4258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 animBg="1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402647" y="2092757"/>
            <a:ext cx="0" cy="2485205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53694" y="2092757"/>
            <a:ext cx="0" cy="2485205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104742" y="2092757"/>
            <a:ext cx="0" cy="2485205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55790" y="2092757"/>
            <a:ext cx="0" cy="2485205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7"/>
          <p:cNvSpPr/>
          <p:nvPr/>
        </p:nvSpPr>
        <p:spPr>
          <a:xfrm>
            <a:off x="2145129" y="4881269"/>
            <a:ext cx="5652481" cy="10267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266"/>
          </a:solidFill>
          <a:ln w="38100" cap="sq">
            <a:solidFill>
              <a:srgbClr val="656B87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9" rIns="0" bIns="45729" anchor="b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rgbClr val="4D4D4D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45128" y="2202329"/>
            <a:ext cx="5760450" cy="368414"/>
            <a:chOff x="1741140" y="1087140"/>
            <a:chExt cx="5759450" cy="368300"/>
          </a:xfrm>
          <a:solidFill>
            <a:srgbClr val="656B87"/>
          </a:solidFill>
        </p:grpSpPr>
        <p:sp>
          <p:nvSpPr>
            <p:cNvPr id="16" name="文本框 1344"/>
            <p:cNvSpPr txBox="1">
              <a:spLocks noChangeArrowheads="1"/>
            </p:cNvSpPr>
            <p:nvPr/>
          </p:nvSpPr>
          <p:spPr bwMode="auto">
            <a:xfrm>
              <a:off x="6630640" y="1087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41140" y="1131590"/>
              <a:ext cx="4700588" cy="260350"/>
              <a:chOff x="1741140" y="1131590"/>
              <a:chExt cx="4700588" cy="260350"/>
            </a:xfrm>
            <a:grpFill/>
          </p:grpSpPr>
          <p:sp>
            <p:nvSpPr>
              <p:cNvPr id="18" name="同侧圆角矩形 9"/>
              <p:cNvSpPr/>
              <p:nvPr/>
            </p:nvSpPr>
            <p:spPr>
              <a:xfrm rot="5400000">
                <a:off x="4152553" y="-897235"/>
                <a:ext cx="260350" cy="4318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 10"/>
              <p:cNvSpPr/>
              <p:nvPr/>
            </p:nvSpPr>
            <p:spPr>
              <a:xfrm>
                <a:off x="1741140" y="1131590"/>
                <a:ext cx="279400" cy="260350"/>
              </a:xfrm>
              <a:custGeom>
                <a:avLst/>
                <a:gdLst>
                  <a:gd name="connsiteX0" fmla="*/ 130015 w 280019"/>
                  <a:gd name="connsiteY0" fmla="*/ 0 h 260031"/>
                  <a:gd name="connsiteX1" fmla="*/ 280019 w 280019"/>
                  <a:gd name="connsiteY1" fmla="*/ 0 h 260031"/>
                  <a:gd name="connsiteX2" fmla="*/ 280019 w 280019"/>
                  <a:gd name="connsiteY2" fmla="*/ 260031 h 260031"/>
                  <a:gd name="connsiteX3" fmla="*/ 130015 w 280019"/>
                  <a:gd name="connsiteY3" fmla="*/ 260031 h 260031"/>
                  <a:gd name="connsiteX4" fmla="*/ 0 w 280019"/>
                  <a:gd name="connsiteY4" fmla="*/ 130016 h 260031"/>
                  <a:gd name="connsiteX5" fmla="*/ 130015 w 280019"/>
                  <a:gd name="connsiteY5" fmla="*/ 0 h 26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19" h="260031">
                    <a:moveTo>
                      <a:pt x="130015" y="0"/>
                    </a:moveTo>
                    <a:lnTo>
                      <a:pt x="280019" y="0"/>
                    </a:lnTo>
                    <a:lnTo>
                      <a:pt x="280019" y="260031"/>
                    </a:lnTo>
                    <a:lnTo>
                      <a:pt x="130015" y="260031"/>
                    </a:lnTo>
                    <a:cubicBezTo>
                      <a:pt x="58210" y="260031"/>
                      <a:pt x="0" y="201821"/>
                      <a:pt x="0" y="130016"/>
                    </a:cubicBezTo>
                    <a:cubicBezTo>
                      <a:pt x="0" y="58210"/>
                      <a:pt x="58210" y="0"/>
                      <a:pt x="1300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45128" y="2583446"/>
            <a:ext cx="5760450" cy="368414"/>
            <a:chOff x="1741140" y="1468140"/>
            <a:chExt cx="5759450" cy="368300"/>
          </a:xfrm>
          <a:solidFill>
            <a:srgbClr val="656B87"/>
          </a:solidFill>
        </p:grpSpPr>
        <p:sp>
          <p:nvSpPr>
            <p:cNvPr id="21" name="文本框 367"/>
            <p:cNvSpPr txBox="1">
              <a:spLocks noChangeArrowheads="1"/>
            </p:cNvSpPr>
            <p:nvPr/>
          </p:nvSpPr>
          <p:spPr bwMode="auto">
            <a:xfrm>
              <a:off x="6630640" y="1468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88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同侧圆角矩形 13"/>
            <p:cNvSpPr/>
            <p:nvPr/>
          </p:nvSpPr>
          <p:spPr>
            <a:xfrm rot="5400000">
              <a:off x="3864422" y="-224929"/>
              <a:ext cx="260350" cy="374173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14"/>
            <p:cNvSpPr/>
            <p:nvPr/>
          </p:nvSpPr>
          <p:spPr>
            <a:xfrm>
              <a:off x="1741140" y="1512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45128" y="2964564"/>
            <a:ext cx="5760450" cy="368414"/>
            <a:chOff x="1741140" y="1849140"/>
            <a:chExt cx="5759450" cy="368300"/>
          </a:xfrm>
          <a:solidFill>
            <a:srgbClr val="656B87"/>
          </a:solidFill>
        </p:grpSpPr>
        <p:sp>
          <p:nvSpPr>
            <p:cNvPr id="25" name="文本框 369"/>
            <p:cNvSpPr txBox="1">
              <a:spLocks noChangeArrowheads="1"/>
            </p:cNvSpPr>
            <p:nvPr/>
          </p:nvSpPr>
          <p:spPr bwMode="auto">
            <a:xfrm>
              <a:off x="6630640" y="1849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75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同侧圆角矩形 17"/>
            <p:cNvSpPr/>
            <p:nvPr/>
          </p:nvSpPr>
          <p:spPr>
            <a:xfrm rot="5400000">
              <a:off x="3579466" y="444202"/>
              <a:ext cx="258762" cy="317023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18"/>
            <p:cNvSpPr/>
            <p:nvPr/>
          </p:nvSpPr>
          <p:spPr>
            <a:xfrm>
              <a:off x="1741140" y="1893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45128" y="3345682"/>
            <a:ext cx="5760450" cy="368414"/>
            <a:chOff x="1741140" y="2230140"/>
            <a:chExt cx="5759450" cy="368300"/>
          </a:xfrm>
          <a:solidFill>
            <a:srgbClr val="656B87"/>
          </a:solidFill>
        </p:grpSpPr>
        <p:sp>
          <p:nvSpPr>
            <p:cNvPr id="29" name="文本框 371"/>
            <p:cNvSpPr txBox="1">
              <a:spLocks noChangeArrowheads="1"/>
            </p:cNvSpPr>
            <p:nvPr/>
          </p:nvSpPr>
          <p:spPr bwMode="auto">
            <a:xfrm>
              <a:off x="6630640" y="2230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58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同侧圆角矩形 21"/>
            <p:cNvSpPr/>
            <p:nvPr/>
          </p:nvSpPr>
          <p:spPr>
            <a:xfrm rot="5400000">
              <a:off x="3262760" y="1145083"/>
              <a:ext cx="258762" cy="253682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22"/>
            <p:cNvSpPr/>
            <p:nvPr/>
          </p:nvSpPr>
          <p:spPr>
            <a:xfrm>
              <a:off x="1741140" y="2274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45128" y="3726799"/>
            <a:ext cx="5760450" cy="368414"/>
            <a:chOff x="1741140" y="2611140"/>
            <a:chExt cx="5759450" cy="368300"/>
          </a:xfrm>
          <a:solidFill>
            <a:srgbClr val="656B87"/>
          </a:solidFill>
        </p:grpSpPr>
        <p:sp>
          <p:nvSpPr>
            <p:cNvPr id="33" name="文本框 373"/>
            <p:cNvSpPr txBox="1">
              <a:spLocks noChangeArrowheads="1"/>
            </p:cNvSpPr>
            <p:nvPr/>
          </p:nvSpPr>
          <p:spPr bwMode="auto">
            <a:xfrm>
              <a:off x="6630640" y="2611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45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同侧圆角矩形 25"/>
            <p:cNvSpPr/>
            <p:nvPr/>
          </p:nvSpPr>
          <p:spPr>
            <a:xfrm rot="5400000">
              <a:off x="2929384" y="1861046"/>
              <a:ext cx="258763" cy="18700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26"/>
            <p:cNvSpPr/>
            <p:nvPr/>
          </p:nvSpPr>
          <p:spPr>
            <a:xfrm>
              <a:off x="1741140" y="2655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45128" y="4107917"/>
            <a:ext cx="5760450" cy="368414"/>
            <a:chOff x="1741140" y="2992140"/>
            <a:chExt cx="5759450" cy="368300"/>
          </a:xfrm>
          <a:solidFill>
            <a:srgbClr val="656B87"/>
          </a:solidFill>
        </p:grpSpPr>
        <p:sp>
          <p:nvSpPr>
            <p:cNvPr id="37" name="文本框 375"/>
            <p:cNvSpPr txBox="1">
              <a:spLocks noChangeArrowheads="1"/>
            </p:cNvSpPr>
            <p:nvPr/>
          </p:nvSpPr>
          <p:spPr bwMode="auto">
            <a:xfrm>
              <a:off x="6630640" y="2992140"/>
              <a:ext cx="869950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30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同侧圆角矩形 29"/>
            <p:cNvSpPr/>
            <p:nvPr/>
          </p:nvSpPr>
          <p:spPr>
            <a:xfrm rot="5400000">
              <a:off x="2657127" y="2558600"/>
              <a:ext cx="258763" cy="132556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 30"/>
            <p:cNvSpPr/>
            <p:nvPr/>
          </p:nvSpPr>
          <p:spPr>
            <a:xfrm>
              <a:off x="1741140" y="3077712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095660" y="5003258"/>
            <a:ext cx="5927892" cy="76971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>
              <a:lnSpc>
                <a:spcPct val="150000"/>
              </a:lnSpc>
              <a:spcBef>
                <a:spcPts val="840"/>
              </a:spcBef>
              <a:spcAft>
                <a:spcPts val="84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455715" y="1963028"/>
            <a:ext cx="1972886" cy="3573414"/>
            <a:chOff x="1726173" y="1841912"/>
            <a:chExt cx="2485289" cy="4501513"/>
          </a:xfrm>
        </p:grpSpPr>
        <p:sp>
          <p:nvSpPr>
            <p:cNvPr id="42" name="椭圆 41"/>
            <p:cNvSpPr/>
            <p:nvPr/>
          </p:nvSpPr>
          <p:spPr>
            <a:xfrm>
              <a:off x="1726173" y="3858136"/>
              <a:ext cx="2485289" cy="2485289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3" name="TextBox 9"/>
            <p:cNvSpPr txBox="1"/>
            <p:nvPr/>
          </p:nvSpPr>
          <p:spPr>
            <a:xfrm>
              <a:off x="1967836" y="4893973"/>
              <a:ext cx="2001962" cy="9305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1726173" y="1841912"/>
              <a:ext cx="2485289" cy="2485289"/>
            </a:xfrm>
            <a:prstGeom prst="ellipse">
              <a:avLst/>
            </a:prstGeom>
            <a:solidFill>
              <a:srgbClr val="656B8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2144756" y="2550205"/>
              <a:ext cx="1648122" cy="1150939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04115" y="1940833"/>
            <a:ext cx="923330" cy="290169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656B87"/>
                </a:solidFill>
                <a:cs typeface="+mn-ea"/>
                <a:sym typeface="+mn-lt"/>
              </a:rPr>
              <a:t>PART FOUR</a:t>
            </a:r>
            <a:endParaRPr lang="zh-CN" altLang="en-US" sz="4800" dirty="0">
              <a:solidFill>
                <a:srgbClr val="656B87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690296" y="1640115"/>
            <a:ext cx="0" cy="33186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>
            <a:off x="4988676" y="3536608"/>
            <a:ext cx="3989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49587" y="2796540"/>
            <a:ext cx="3500292" cy="647700"/>
            <a:chOff x="5757309" y="1727020"/>
            <a:chExt cx="2525360" cy="53523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757309" y="1727020"/>
              <a:ext cx="2498376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05"/>
            <p:cNvSpPr txBox="1">
              <a:spLocks noChangeArrowheads="1"/>
            </p:cNvSpPr>
            <p:nvPr/>
          </p:nvSpPr>
          <p:spPr bwMode="auto">
            <a:xfrm>
              <a:off x="5757309" y="1754676"/>
              <a:ext cx="2525360" cy="464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spc="6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5005571" y="1727020"/>
            <a:ext cx="3393547" cy="3173646"/>
            <a:chOff x="4627028" y="2060603"/>
            <a:chExt cx="3044589" cy="3173646"/>
          </a:xfrm>
        </p:grpSpPr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5301465" y="2060603"/>
              <a:ext cx="2241468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5301465" y="2947707"/>
              <a:ext cx="2241468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291063" y="3823494"/>
              <a:ext cx="2241468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5291063" y="4699015"/>
              <a:ext cx="2241468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4628757" y="2060603"/>
              <a:ext cx="522368" cy="535234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4627028" y="2947707"/>
              <a:ext cx="522368" cy="535234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627028" y="3823494"/>
              <a:ext cx="522368" cy="535234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627028" y="4699015"/>
              <a:ext cx="522368" cy="535234"/>
            </a:xfrm>
            <a:prstGeom prst="rect">
              <a:avLst/>
            </a:prstGeom>
            <a:solidFill>
              <a:srgbClr val="656B87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105"/>
            <p:cNvSpPr txBox="1">
              <a:spLocks noChangeArrowheads="1"/>
            </p:cNvSpPr>
            <p:nvPr/>
          </p:nvSpPr>
          <p:spPr bwMode="auto">
            <a:xfrm>
              <a:off x="5425011" y="2071229"/>
              <a:ext cx="210028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TextBox 106"/>
            <p:cNvSpPr txBox="1">
              <a:spLocks noChangeArrowheads="1"/>
            </p:cNvSpPr>
            <p:nvPr/>
          </p:nvSpPr>
          <p:spPr bwMode="auto">
            <a:xfrm>
              <a:off x="4706999" y="2091558"/>
              <a:ext cx="245031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108"/>
            <p:cNvSpPr txBox="1">
              <a:spLocks noChangeArrowheads="1"/>
            </p:cNvSpPr>
            <p:nvPr/>
          </p:nvSpPr>
          <p:spPr bwMode="auto">
            <a:xfrm>
              <a:off x="5465346" y="2968605"/>
              <a:ext cx="1826784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Box 109"/>
            <p:cNvSpPr txBox="1">
              <a:spLocks noChangeArrowheads="1"/>
            </p:cNvSpPr>
            <p:nvPr/>
          </p:nvSpPr>
          <p:spPr bwMode="auto">
            <a:xfrm>
              <a:off x="4706997" y="2993145"/>
              <a:ext cx="299681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TextBox 115"/>
            <p:cNvSpPr txBox="1">
              <a:spLocks noChangeArrowheads="1"/>
            </p:cNvSpPr>
            <p:nvPr/>
          </p:nvSpPr>
          <p:spPr bwMode="auto">
            <a:xfrm>
              <a:off x="5419747" y="3804719"/>
              <a:ext cx="2105544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116"/>
            <p:cNvSpPr txBox="1">
              <a:spLocks noChangeArrowheads="1"/>
            </p:cNvSpPr>
            <p:nvPr/>
          </p:nvSpPr>
          <p:spPr bwMode="auto">
            <a:xfrm>
              <a:off x="4705269" y="3854448"/>
              <a:ext cx="296804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extBox 117"/>
            <p:cNvSpPr txBox="1">
              <a:spLocks noChangeArrowheads="1"/>
            </p:cNvSpPr>
            <p:nvPr/>
          </p:nvSpPr>
          <p:spPr bwMode="auto">
            <a:xfrm>
              <a:off x="5419747" y="4710598"/>
              <a:ext cx="225187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Box 118"/>
            <p:cNvSpPr txBox="1">
              <a:spLocks noChangeArrowheads="1"/>
            </p:cNvSpPr>
            <p:nvPr/>
          </p:nvSpPr>
          <p:spPr bwMode="auto">
            <a:xfrm>
              <a:off x="4705269" y="4699015"/>
              <a:ext cx="301120" cy="5001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188041" y="1794616"/>
            <a:ext cx="861774" cy="3318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656B87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CONTENTS</a:t>
            </a:r>
            <a:endParaRPr lang="zh-CN" altLang="en-US" sz="4400" dirty="0">
              <a:solidFill>
                <a:srgbClr val="656B87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4690296" y="1640115"/>
            <a:ext cx="0" cy="33186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圆角矩形 7"/>
          <p:cNvSpPr/>
          <p:nvPr/>
        </p:nvSpPr>
        <p:spPr>
          <a:xfrm>
            <a:off x="6484526" y="5054400"/>
            <a:ext cx="4377097" cy="798880"/>
          </a:xfrm>
          <a:prstGeom prst="roundRect">
            <a:avLst>
              <a:gd name="adj" fmla="val 0"/>
            </a:avLst>
          </a:prstGeom>
          <a:solidFill>
            <a:srgbClr val="656B87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720799" y="5192230"/>
            <a:ext cx="23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圆角矩形 7"/>
          <p:cNvSpPr/>
          <p:nvPr/>
        </p:nvSpPr>
        <p:spPr>
          <a:xfrm>
            <a:off x="6484526" y="1944542"/>
            <a:ext cx="4377097" cy="3075435"/>
          </a:xfrm>
          <a:prstGeom prst="roundRect">
            <a:avLst>
              <a:gd name="adj" fmla="val 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84" tIns="66693" rIns="133384" bIns="66693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268078" y="2542280"/>
            <a:ext cx="4465620" cy="2574073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L 形 13"/>
          <p:cNvSpPr/>
          <p:nvPr/>
        </p:nvSpPr>
        <p:spPr>
          <a:xfrm rot="5400000">
            <a:off x="1121092" y="2455700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L 形 14"/>
          <p:cNvSpPr/>
          <p:nvPr/>
        </p:nvSpPr>
        <p:spPr>
          <a:xfrm rot="16200000">
            <a:off x="5165001" y="4813860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Rectangle 22"/>
          <p:cNvSpPr/>
          <p:nvPr/>
        </p:nvSpPr>
        <p:spPr>
          <a:xfrm>
            <a:off x="6824980" y="2536825"/>
            <a:ext cx="4679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6895465" y="1798320"/>
            <a:ext cx="2152015" cy="460374"/>
          </a:xfrm>
          <a:prstGeom prst="roundRect">
            <a:avLst>
              <a:gd name="adj" fmla="val 0"/>
            </a:avLst>
          </a:prstGeom>
          <a:solidFill>
            <a:srgbClr val="656B87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6824888" y="4181741"/>
            <a:ext cx="4836590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Group 26"/>
          <p:cNvGrpSpPr/>
          <p:nvPr/>
        </p:nvGrpSpPr>
        <p:grpSpPr>
          <a:xfrm>
            <a:off x="1475639" y="1966671"/>
            <a:ext cx="4134996" cy="3970578"/>
            <a:chOff x="1931489" y="2379662"/>
            <a:chExt cx="3473450" cy="3335338"/>
          </a:xfrm>
          <a:solidFill>
            <a:srgbClr val="4FC34E"/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3458664" y="2379662"/>
              <a:ext cx="947738" cy="1335088"/>
            </a:xfrm>
            <a:custGeom>
              <a:avLst/>
              <a:gdLst/>
              <a:ahLst/>
              <a:cxnLst>
                <a:cxn ang="0">
                  <a:pos x="307" y="353"/>
                </a:cxn>
                <a:cxn ang="0">
                  <a:pos x="284" y="409"/>
                </a:cxn>
                <a:cxn ang="0">
                  <a:pos x="229" y="432"/>
                </a:cxn>
                <a:cxn ang="0">
                  <a:pos x="173" y="409"/>
                </a:cxn>
                <a:cxn ang="0">
                  <a:pos x="157" y="385"/>
                </a:cxn>
                <a:cxn ang="0">
                  <a:pos x="155" y="381"/>
                </a:cxn>
                <a:cxn ang="0">
                  <a:pos x="0" y="0"/>
                </a:cxn>
                <a:cxn ang="0">
                  <a:pos x="167" y="19"/>
                </a:cxn>
                <a:cxn ang="0">
                  <a:pos x="298" y="317"/>
                </a:cxn>
                <a:cxn ang="0">
                  <a:pos x="307" y="353"/>
                </a:cxn>
              </a:cxnLst>
              <a:rect l="0" t="0" r="r" b="b"/>
              <a:pathLst>
                <a:path w="307" h="432">
                  <a:moveTo>
                    <a:pt x="307" y="353"/>
                  </a:moveTo>
                  <a:cubicBezTo>
                    <a:pt x="307" y="375"/>
                    <a:pt x="299" y="393"/>
                    <a:pt x="284" y="409"/>
                  </a:cubicBezTo>
                  <a:cubicBezTo>
                    <a:pt x="269" y="424"/>
                    <a:pt x="250" y="432"/>
                    <a:pt x="229" y="432"/>
                  </a:cubicBezTo>
                  <a:cubicBezTo>
                    <a:pt x="207" y="432"/>
                    <a:pt x="189" y="424"/>
                    <a:pt x="173" y="409"/>
                  </a:cubicBezTo>
                  <a:cubicBezTo>
                    <a:pt x="166" y="402"/>
                    <a:pt x="161" y="394"/>
                    <a:pt x="157" y="385"/>
                  </a:cubicBezTo>
                  <a:cubicBezTo>
                    <a:pt x="156" y="384"/>
                    <a:pt x="156" y="382"/>
                    <a:pt x="155" y="3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298" y="317"/>
                    <a:pt x="298" y="317"/>
                    <a:pt x="298" y="317"/>
                  </a:cubicBezTo>
                  <a:cubicBezTo>
                    <a:pt x="304" y="328"/>
                    <a:pt x="307" y="340"/>
                    <a:pt x="307" y="3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936377" y="2379662"/>
              <a:ext cx="1038225" cy="1335088"/>
            </a:xfrm>
            <a:custGeom>
              <a:avLst/>
              <a:gdLst/>
              <a:ahLst/>
              <a:cxnLst>
                <a:cxn ang="0">
                  <a:pos x="336" y="19"/>
                </a:cxn>
                <a:cxn ang="0">
                  <a:pos x="153" y="380"/>
                </a:cxn>
                <a:cxn ang="0">
                  <a:pos x="134" y="409"/>
                </a:cxn>
                <a:cxn ang="0">
                  <a:pos x="79" y="432"/>
                </a:cxn>
                <a:cxn ang="0">
                  <a:pos x="23" y="409"/>
                </a:cxn>
                <a:cxn ang="0">
                  <a:pos x="0" y="353"/>
                </a:cxn>
                <a:cxn ang="0">
                  <a:pos x="8" y="318"/>
                </a:cxn>
                <a:cxn ang="0">
                  <a:pos x="11" y="314"/>
                </a:cxn>
                <a:cxn ang="0">
                  <a:pos x="169" y="0"/>
                </a:cxn>
                <a:cxn ang="0">
                  <a:pos x="336" y="19"/>
                </a:cxn>
              </a:cxnLst>
              <a:rect l="0" t="0" r="r" b="b"/>
              <a:pathLst>
                <a:path w="336" h="432">
                  <a:moveTo>
                    <a:pt x="336" y="19"/>
                  </a:moveTo>
                  <a:cubicBezTo>
                    <a:pt x="153" y="380"/>
                    <a:pt x="153" y="380"/>
                    <a:pt x="153" y="380"/>
                  </a:cubicBezTo>
                  <a:cubicBezTo>
                    <a:pt x="149" y="391"/>
                    <a:pt x="143" y="400"/>
                    <a:pt x="134" y="409"/>
                  </a:cubicBezTo>
                  <a:cubicBezTo>
                    <a:pt x="119" y="424"/>
                    <a:pt x="100" y="432"/>
                    <a:pt x="79" y="432"/>
                  </a:cubicBezTo>
                  <a:cubicBezTo>
                    <a:pt x="57" y="432"/>
                    <a:pt x="39" y="424"/>
                    <a:pt x="23" y="409"/>
                  </a:cubicBezTo>
                  <a:cubicBezTo>
                    <a:pt x="8" y="393"/>
                    <a:pt x="0" y="375"/>
                    <a:pt x="0" y="353"/>
                  </a:cubicBezTo>
                  <a:cubicBezTo>
                    <a:pt x="0" y="341"/>
                    <a:pt x="3" y="329"/>
                    <a:pt x="8" y="318"/>
                  </a:cubicBezTo>
                  <a:cubicBezTo>
                    <a:pt x="9" y="317"/>
                    <a:pt x="10" y="316"/>
                    <a:pt x="11" y="314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336" y="19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249239" y="3359150"/>
              <a:ext cx="1155700" cy="1285875"/>
            </a:xfrm>
            <a:custGeom>
              <a:avLst/>
              <a:gdLst/>
              <a:ahLst/>
              <a:cxnLst>
                <a:cxn ang="0">
                  <a:pos x="30" y="275"/>
                </a:cxn>
                <a:cxn ang="0">
                  <a:pos x="334" y="0"/>
                </a:cxn>
                <a:cxn ang="0">
                  <a:pos x="374" y="163"/>
                </a:cxn>
                <a:cxn ang="0">
                  <a:pos x="139" y="388"/>
                </a:cxn>
                <a:cxn ang="0">
                  <a:pos x="108" y="409"/>
                </a:cxn>
                <a:cxn ang="0">
                  <a:pos x="48" y="406"/>
                </a:cxn>
                <a:cxn ang="0">
                  <a:pos x="7" y="362"/>
                </a:cxn>
                <a:cxn ang="0">
                  <a:pos x="10" y="302"/>
                </a:cxn>
                <a:cxn ang="0">
                  <a:pos x="26" y="278"/>
                </a:cxn>
                <a:cxn ang="0">
                  <a:pos x="30" y="275"/>
                </a:cxn>
              </a:cxnLst>
              <a:rect l="0" t="0" r="r" b="b"/>
              <a:pathLst>
                <a:path w="374" h="416">
                  <a:moveTo>
                    <a:pt x="30" y="27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74" y="163"/>
                    <a:pt x="374" y="163"/>
                    <a:pt x="374" y="163"/>
                  </a:cubicBezTo>
                  <a:cubicBezTo>
                    <a:pt x="139" y="388"/>
                    <a:pt x="139" y="388"/>
                    <a:pt x="139" y="388"/>
                  </a:cubicBezTo>
                  <a:cubicBezTo>
                    <a:pt x="131" y="397"/>
                    <a:pt x="120" y="404"/>
                    <a:pt x="108" y="409"/>
                  </a:cubicBezTo>
                  <a:cubicBezTo>
                    <a:pt x="87" y="416"/>
                    <a:pt x="67" y="415"/>
                    <a:pt x="48" y="406"/>
                  </a:cubicBezTo>
                  <a:cubicBezTo>
                    <a:pt x="28" y="397"/>
                    <a:pt x="14" y="382"/>
                    <a:pt x="7" y="362"/>
                  </a:cubicBezTo>
                  <a:cubicBezTo>
                    <a:pt x="0" y="342"/>
                    <a:pt x="1" y="322"/>
                    <a:pt x="10" y="302"/>
                  </a:cubicBezTo>
                  <a:cubicBezTo>
                    <a:pt x="14" y="293"/>
                    <a:pt x="20" y="285"/>
                    <a:pt x="26" y="278"/>
                  </a:cubicBezTo>
                  <a:cubicBezTo>
                    <a:pt x="27" y="277"/>
                    <a:pt x="29" y="276"/>
                    <a:pt x="30" y="2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912689" y="3224212"/>
              <a:ext cx="1492250" cy="639763"/>
            </a:xfrm>
            <a:custGeom>
              <a:avLst/>
              <a:gdLst/>
              <a:ahLst/>
              <a:cxnLst>
                <a:cxn ang="0">
                  <a:pos x="483" y="207"/>
                </a:cxn>
                <a:cxn ang="0">
                  <a:pos x="81" y="158"/>
                </a:cxn>
                <a:cxn ang="0">
                  <a:pos x="48" y="151"/>
                </a:cxn>
                <a:cxn ang="0">
                  <a:pos x="7" y="106"/>
                </a:cxn>
                <a:cxn ang="0">
                  <a:pos x="10" y="46"/>
                </a:cxn>
                <a:cxn ang="0">
                  <a:pos x="54" y="6"/>
                </a:cxn>
                <a:cxn ang="0">
                  <a:pos x="90" y="2"/>
                </a:cxn>
                <a:cxn ang="0">
                  <a:pos x="94" y="2"/>
                </a:cxn>
                <a:cxn ang="0">
                  <a:pos x="443" y="44"/>
                </a:cxn>
                <a:cxn ang="0">
                  <a:pos x="483" y="207"/>
                </a:cxn>
              </a:cxnLst>
              <a:rect l="0" t="0" r="r" b="b"/>
              <a:pathLst>
                <a:path w="483" h="207">
                  <a:moveTo>
                    <a:pt x="483" y="207"/>
                  </a:moveTo>
                  <a:cubicBezTo>
                    <a:pt x="81" y="158"/>
                    <a:pt x="81" y="158"/>
                    <a:pt x="81" y="158"/>
                  </a:cubicBezTo>
                  <a:cubicBezTo>
                    <a:pt x="70" y="158"/>
                    <a:pt x="59" y="156"/>
                    <a:pt x="48" y="151"/>
                  </a:cubicBezTo>
                  <a:cubicBezTo>
                    <a:pt x="28" y="141"/>
                    <a:pt x="14" y="127"/>
                    <a:pt x="7" y="106"/>
                  </a:cubicBezTo>
                  <a:cubicBezTo>
                    <a:pt x="0" y="86"/>
                    <a:pt x="1" y="66"/>
                    <a:pt x="10" y="46"/>
                  </a:cubicBezTo>
                  <a:cubicBezTo>
                    <a:pt x="19" y="27"/>
                    <a:pt x="34" y="13"/>
                    <a:pt x="54" y="6"/>
                  </a:cubicBezTo>
                  <a:cubicBezTo>
                    <a:pt x="66" y="2"/>
                    <a:pt x="78" y="0"/>
                    <a:pt x="90" y="2"/>
                  </a:cubicBezTo>
                  <a:cubicBezTo>
                    <a:pt x="91" y="2"/>
                    <a:pt x="93" y="2"/>
                    <a:pt x="94" y="2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83" y="207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931489" y="3227387"/>
              <a:ext cx="1498600" cy="608013"/>
            </a:xfrm>
            <a:custGeom>
              <a:avLst/>
              <a:gdLst/>
              <a:ahLst/>
              <a:cxnLst>
                <a:cxn ang="0">
                  <a:pos x="409" y="158"/>
                </a:cxn>
                <a:cxn ang="0">
                  <a:pos x="0" y="197"/>
                </a:cxn>
                <a:cxn ang="0">
                  <a:pos x="66" y="43"/>
                </a:cxn>
                <a:cxn ang="0">
                  <a:pos x="389" y="3"/>
                </a:cxn>
                <a:cxn ang="0">
                  <a:pos x="426" y="5"/>
                </a:cxn>
                <a:cxn ang="0">
                  <a:pos x="473" y="43"/>
                </a:cxn>
                <a:cxn ang="0">
                  <a:pos x="479" y="102"/>
                </a:cxn>
                <a:cxn ang="0">
                  <a:pos x="441" y="149"/>
                </a:cxn>
                <a:cxn ang="0">
                  <a:pos x="414" y="158"/>
                </a:cxn>
                <a:cxn ang="0">
                  <a:pos x="409" y="158"/>
                </a:cxn>
              </a:cxnLst>
              <a:rect l="0" t="0" r="r" b="b"/>
              <a:pathLst>
                <a:path w="485" h="197">
                  <a:moveTo>
                    <a:pt x="409" y="158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389" y="3"/>
                    <a:pt x="389" y="3"/>
                    <a:pt x="389" y="3"/>
                  </a:cubicBezTo>
                  <a:cubicBezTo>
                    <a:pt x="401" y="0"/>
                    <a:pt x="413" y="1"/>
                    <a:pt x="426" y="5"/>
                  </a:cubicBezTo>
                  <a:cubicBezTo>
                    <a:pt x="447" y="11"/>
                    <a:pt x="463" y="24"/>
                    <a:pt x="473" y="43"/>
                  </a:cubicBezTo>
                  <a:cubicBezTo>
                    <a:pt x="483" y="62"/>
                    <a:pt x="485" y="82"/>
                    <a:pt x="479" y="102"/>
                  </a:cubicBezTo>
                  <a:cubicBezTo>
                    <a:pt x="473" y="123"/>
                    <a:pt x="460" y="138"/>
                    <a:pt x="441" y="149"/>
                  </a:cubicBezTo>
                  <a:cubicBezTo>
                    <a:pt x="432" y="154"/>
                    <a:pt x="423" y="157"/>
                    <a:pt x="414" y="158"/>
                  </a:cubicBezTo>
                  <a:cubicBezTo>
                    <a:pt x="412" y="158"/>
                    <a:pt x="411" y="158"/>
                    <a:pt x="409" y="1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931489" y="3359150"/>
              <a:ext cx="1217613" cy="13081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359" y="279"/>
                </a:cxn>
                <a:cxn ang="0">
                  <a:pos x="381" y="305"/>
                </a:cxn>
                <a:cxn ang="0">
                  <a:pos x="387" y="364"/>
                </a:cxn>
                <a:cxn ang="0">
                  <a:pos x="350" y="411"/>
                </a:cxn>
                <a:cxn ang="0">
                  <a:pos x="290" y="417"/>
                </a:cxn>
                <a:cxn ang="0">
                  <a:pos x="259" y="399"/>
                </a:cxn>
                <a:cxn ang="0">
                  <a:pos x="256" y="396"/>
                </a:cxn>
                <a:cxn ang="0">
                  <a:pos x="0" y="154"/>
                </a:cxn>
                <a:cxn ang="0">
                  <a:pos x="66" y="0"/>
                </a:cxn>
              </a:cxnLst>
              <a:rect l="0" t="0" r="r" b="b"/>
              <a:pathLst>
                <a:path w="394" h="423">
                  <a:moveTo>
                    <a:pt x="66" y="0"/>
                  </a:moveTo>
                  <a:cubicBezTo>
                    <a:pt x="359" y="279"/>
                    <a:pt x="359" y="279"/>
                    <a:pt x="359" y="279"/>
                  </a:cubicBezTo>
                  <a:cubicBezTo>
                    <a:pt x="368" y="285"/>
                    <a:pt x="376" y="294"/>
                    <a:pt x="381" y="305"/>
                  </a:cubicBezTo>
                  <a:cubicBezTo>
                    <a:pt x="392" y="324"/>
                    <a:pt x="394" y="344"/>
                    <a:pt x="387" y="364"/>
                  </a:cubicBezTo>
                  <a:cubicBezTo>
                    <a:pt x="381" y="385"/>
                    <a:pt x="369" y="401"/>
                    <a:pt x="350" y="411"/>
                  </a:cubicBezTo>
                  <a:cubicBezTo>
                    <a:pt x="331" y="421"/>
                    <a:pt x="311" y="423"/>
                    <a:pt x="290" y="417"/>
                  </a:cubicBezTo>
                  <a:cubicBezTo>
                    <a:pt x="278" y="413"/>
                    <a:pt x="267" y="407"/>
                    <a:pt x="259" y="399"/>
                  </a:cubicBezTo>
                  <a:cubicBezTo>
                    <a:pt x="257" y="398"/>
                    <a:pt x="256" y="397"/>
                    <a:pt x="256" y="396"/>
                  </a:cubicBezTo>
                  <a:cubicBezTo>
                    <a:pt x="0" y="154"/>
                    <a:pt x="0" y="154"/>
                    <a:pt x="0" y="15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2469652" y="4165600"/>
              <a:ext cx="669925" cy="1549400"/>
            </a:xfrm>
            <a:custGeom>
              <a:avLst/>
              <a:gdLst/>
              <a:ahLst/>
              <a:cxnLst>
                <a:cxn ang="0">
                  <a:pos x="183" y="17"/>
                </a:cxn>
                <a:cxn ang="0">
                  <a:pos x="215" y="67"/>
                </a:cxn>
                <a:cxn ang="0">
                  <a:pos x="215" y="96"/>
                </a:cxn>
                <a:cxn ang="0">
                  <a:pos x="214" y="100"/>
                </a:cxn>
                <a:cxn ang="0">
                  <a:pos x="126" y="501"/>
                </a:cxn>
                <a:cxn ang="0">
                  <a:pos x="0" y="391"/>
                </a:cxn>
                <a:cxn ang="0">
                  <a:pos x="60" y="72"/>
                </a:cxn>
                <a:cxn ang="0">
                  <a:pos x="74" y="37"/>
                </a:cxn>
                <a:cxn ang="0">
                  <a:pos x="124" y="4"/>
                </a:cxn>
                <a:cxn ang="0">
                  <a:pos x="183" y="17"/>
                </a:cxn>
              </a:cxnLst>
              <a:rect l="0" t="0" r="r" b="b"/>
              <a:pathLst>
                <a:path w="217" h="501">
                  <a:moveTo>
                    <a:pt x="183" y="17"/>
                  </a:moveTo>
                  <a:cubicBezTo>
                    <a:pt x="201" y="29"/>
                    <a:pt x="211" y="46"/>
                    <a:pt x="215" y="67"/>
                  </a:cubicBezTo>
                  <a:cubicBezTo>
                    <a:pt x="217" y="77"/>
                    <a:pt x="217" y="87"/>
                    <a:pt x="215" y="96"/>
                  </a:cubicBezTo>
                  <a:cubicBezTo>
                    <a:pt x="215" y="97"/>
                    <a:pt x="215" y="99"/>
                    <a:pt x="214" y="100"/>
                  </a:cubicBezTo>
                  <a:cubicBezTo>
                    <a:pt x="126" y="501"/>
                    <a:pt x="126" y="501"/>
                    <a:pt x="126" y="50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2" y="59"/>
                    <a:pt x="66" y="48"/>
                    <a:pt x="74" y="37"/>
                  </a:cubicBezTo>
                  <a:cubicBezTo>
                    <a:pt x="86" y="19"/>
                    <a:pt x="103" y="8"/>
                    <a:pt x="124" y="4"/>
                  </a:cubicBezTo>
                  <a:cubicBezTo>
                    <a:pt x="146" y="0"/>
                    <a:pt x="165" y="4"/>
                    <a:pt x="183" y="1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3452314" y="4722812"/>
              <a:ext cx="1458913" cy="976313"/>
            </a:xfrm>
            <a:custGeom>
              <a:avLst/>
              <a:gdLst/>
              <a:ahLst/>
              <a:cxnLst>
                <a:cxn ang="0">
                  <a:pos x="325" y="316"/>
                </a:cxn>
                <a:cxn ang="0">
                  <a:pos x="46" y="151"/>
                </a:cxn>
                <a:cxn ang="0">
                  <a:pos x="17" y="126"/>
                </a:cxn>
                <a:cxn ang="0">
                  <a:pos x="3" y="68"/>
                </a:cxn>
                <a:cxn ang="0">
                  <a:pos x="34" y="17"/>
                </a:cxn>
                <a:cxn ang="0">
                  <a:pos x="93" y="3"/>
                </a:cxn>
                <a:cxn ang="0">
                  <a:pos x="120" y="13"/>
                </a:cxn>
                <a:cxn ang="0">
                  <a:pos x="124" y="15"/>
                </a:cxn>
                <a:cxn ang="0">
                  <a:pos x="472" y="234"/>
                </a:cxn>
                <a:cxn ang="0">
                  <a:pos x="325" y="316"/>
                </a:cxn>
              </a:cxnLst>
              <a:rect l="0" t="0" r="r" b="b"/>
              <a:pathLst>
                <a:path w="472" h="316">
                  <a:moveTo>
                    <a:pt x="325" y="316"/>
                  </a:moveTo>
                  <a:cubicBezTo>
                    <a:pt x="46" y="151"/>
                    <a:pt x="46" y="151"/>
                    <a:pt x="46" y="151"/>
                  </a:cubicBezTo>
                  <a:cubicBezTo>
                    <a:pt x="34" y="145"/>
                    <a:pt x="24" y="137"/>
                    <a:pt x="17" y="126"/>
                  </a:cubicBezTo>
                  <a:cubicBezTo>
                    <a:pt x="4" y="109"/>
                    <a:pt x="0" y="89"/>
                    <a:pt x="3" y="68"/>
                  </a:cubicBezTo>
                  <a:cubicBezTo>
                    <a:pt x="6" y="47"/>
                    <a:pt x="17" y="30"/>
                    <a:pt x="34" y="17"/>
                  </a:cubicBezTo>
                  <a:cubicBezTo>
                    <a:pt x="52" y="4"/>
                    <a:pt x="71" y="0"/>
                    <a:pt x="93" y="3"/>
                  </a:cubicBezTo>
                  <a:cubicBezTo>
                    <a:pt x="103" y="5"/>
                    <a:pt x="112" y="8"/>
                    <a:pt x="120" y="13"/>
                  </a:cubicBezTo>
                  <a:cubicBezTo>
                    <a:pt x="121" y="14"/>
                    <a:pt x="123" y="15"/>
                    <a:pt x="124" y="15"/>
                  </a:cubicBezTo>
                  <a:cubicBezTo>
                    <a:pt x="472" y="234"/>
                    <a:pt x="472" y="234"/>
                    <a:pt x="472" y="234"/>
                  </a:cubicBezTo>
                  <a:lnTo>
                    <a:pt x="325" y="3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469652" y="4725987"/>
              <a:ext cx="1485900" cy="989013"/>
            </a:xfrm>
            <a:custGeom>
              <a:avLst/>
              <a:gdLst/>
              <a:ahLst/>
              <a:cxnLst>
                <a:cxn ang="0">
                  <a:pos x="386" y="4"/>
                </a:cxn>
                <a:cxn ang="0">
                  <a:pos x="445" y="16"/>
                </a:cxn>
                <a:cxn ang="0">
                  <a:pos x="478" y="67"/>
                </a:cxn>
                <a:cxn ang="0">
                  <a:pos x="465" y="125"/>
                </a:cxn>
                <a:cxn ang="0">
                  <a:pos x="439" y="150"/>
                </a:cxn>
                <a:cxn ang="0">
                  <a:pos x="435" y="151"/>
                </a:cxn>
                <a:cxn ang="0">
                  <a:pos x="126" y="320"/>
                </a:cxn>
                <a:cxn ang="0">
                  <a:pos x="0" y="210"/>
                </a:cxn>
                <a:cxn ang="0">
                  <a:pos x="355" y="17"/>
                </a:cxn>
                <a:cxn ang="0">
                  <a:pos x="386" y="4"/>
                </a:cxn>
              </a:cxnLst>
              <a:rect l="0" t="0" r="r" b="b"/>
              <a:pathLst>
                <a:path w="481" h="320">
                  <a:moveTo>
                    <a:pt x="386" y="4"/>
                  </a:moveTo>
                  <a:cubicBezTo>
                    <a:pt x="408" y="0"/>
                    <a:pt x="427" y="4"/>
                    <a:pt x="445" y="16"/>
                  </a:cubicBezTo>
                  <a:cubicBezTo>
                    <a:pt x="463" y="28"/>
                    <a:pt x="474" y="45"/>
                    <a:pt x="478" y="67"/>
                  </a:cubicBezTo>
                  <a:cubicBezTo>
                    <a:pt x="481" y="88"/>
                    <a:pt x="477" y="107"/>
                    <a:pt x="465" y="125"/>
                  </a:cubicBezTo>
                  <a:cubicBezTo>
                    <a:pt x="458" y="136"/>
                    <a:pt x="449" y="144"/>
                    <a:pt x="439" y="150"/>
                  </a:cubicBezTo>
                  <a:cubicBezTo>
                    <a:pt x="437" y="150"/>
                    <a:pt x="436" y="151"/>
                    <a:pt x="435" y="151"/>
                  </a:cubicBezTo>
                  <a:cubicBezTo>
                    <a:pt x="126" y="320"/>
                    <a:pt x="126" y="320"/>
                    <a:pt x="126" y="32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55" y="17"/>
                    <a:pt x="355" y="17"/>
                    <a:pt x="355" y="17"/>
                  </a:cubicBezTo>
                  <a:cubicBezTo>
                    <a:pt x="364" y="10"/>
                    <a:pt x="375" y="6"/>
                    <a:pt x="386" y="4"/>
                  </a:cubicBez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255589" y="4148137"/>
              <a:ext cx="655638" cy="1550988"/>
            </a:xfrm>
            <a:custGeom>
              <a:avLst/>
              <a:gdLst/>
              <a:ahLst/>
              <a:cxnLst>
                <a:cxn ang="0">
                  <a:pos x="143" y="35"/>
                </a:cxn>
                <a:cxn ang="0">
                  <a:pos x="156" y="68"/>
                </a:cxn>
                <a:cxn ang="0">
                  <a:pos x="157" y="72"/>
                </a:cxn>
                <a:cxn ang="0">
                  <a:pos x="212" y="420"/>
                </a:cxn>
                <a:cxn ang="0">
                  <a:pos x="65" y="502"/>
                </a:cxn>
                <a:cxn ang="0">
                  <a:pos x="3" y="102"/>
                </a:cxn>
                <a:cxn ang="0">
                  <a:pos x="2" y="68"/>
                </a:cxn>
                <a:cxn ang="0">
                  <a:pos x="33" y="17"/>
                </a:cxn>
                <a:cxn ang="0">
                  <a:pos x="92" y="3"/>
                </a:cxn>
                <a:cxn ang="0">
                  <a:pos x="143" y="35"/>
                </a:cxn>
              </a:cxnLst>
              <a:rect l="0" t="0" r="r" b="b"/>
              <a:pathLst>
                <a:path w="212" h="502">
                  <a:moveTo>
                    <a:pt x="143" y="35"/>
                  </a:moveTo>
                  <a:cubicBezTo>
                    <a:pt x="150" y="45"/>
                    <a:pt x="154" y="56"/>
                    <a:pt x="156" y="68"/>
                  </a:cubicBezTo>
                  <a:cubicBezTo>
                    <a:pt x="157" y="70"/>
                    <a:pt x="157" y="71"/>
                    <a:pt x="157" y="72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65" y="502"/>
                    <a:pt x="65" y="502"/>
                    <a:pt x="65" y="5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0" y="91"/>
                    <a:pt x="0" y="80"/>
                    <a:pt x="2" y="68"/>
                  </a:cubicBezTo>
                  <a:cubicBezTo>
                    <a:pt x="5" y="46"/>
                    <a:pt x="16" y="29"/>
                    <a:pt x="33" y="17"/>
                  </a:cubicBezTo>
                  <a:cubicBezTo>
                    <a:pt x="51" y="4"/>
                    <a:pt x="70" y="0"/>
                    <a:pt x="92" y="3"/>
                  </a:cubicBezTo>
                  <a:cubicBezTo>
                    <a:pt x="113" y="7"/>
                    <a:pt x="130" y="17"/>
                    <a:pt x="143" y="35"/>
                  </a:cubicBezTo>
                  <a:close/>
                </a:path>
              </a:pathLst>
            </a:custGeom>
            <a:solidFill>
              <a:srgbClr val="656B8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6175" y="2089223"/>
            <a:ext cx="5246478" cy="3861086"/>
            <a:chOff x="4771203" y="1548539"/>
            <a:chExt cx="5979902" cy="440084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10800000">
              <a:off x="5360412" y="3871617"/>
              <a:ext cx="3587858" cy="1006162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6248" tIns="48125" rIns="96248" bIns="4812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6424242" y="2497021"/>
              <a:ext cx="1460197" cy="407416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6248" tIns="48125" rIns="96248" bIns="4812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6697217" y="1600355"/>
              <a:ext cx="914245" cy="778296"/>
            </a:xfrm>
            <a:prstGeom prst="triangle">
              <a:avLst>
                <a:gd name="adj" fmla="val 50000"/>
              </a:avLst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6248" tIns="48125" rIns="96248" bIns="4812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rot="10800000">
              <a:off x="5987732" y="3066687"/>
              <a:ext cx="2333217" cy="655484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8" y="21600"/>
                  </a:lnTo>
                  <a:lnTo>
                    <a:pt x="181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6248" tIns="48125" rIns="96248" bIns="4812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 rot="10800000">
              <a:off x="4771203" y="5006044"/>
              <a:ext cx="4766276" cy="943337"/>
            </a:xfrm>
            <a:custGeom>
              <a:avLst/>
              <a:gdLst>
                <a:gd name="G0" fmla="+- 3428 0 0"/>
                <a:gd name="G1" fmla="+- 21600 0 3428"/>
                <a:gd name="G2" fmla="*/ 3428 1 2"/>
                <a:gd name="G3" fmla="+- 21600 0 G2"/>
                <a:gd name="G4" fmla="+/ 3428 21600 2"/>
                <a:gd name="G5" fmla="+/ G1 0 2"/>
                <a:gd name="G6" fmla="*/ 21600 21600 3428"/>
                <a:gd name="G7" fmla="*/ G6 1 2"/>
                <a:gd name="G8" fmla="+- 21600 0 G7"/>
                <a:gd name="G9" fmla="*/ 21600 1 2"/>
                <a:gd name="G10" fmla="+- 3428 0 G9"/>
                <a:gd name="G11" fmla="?: G10 G8 0"/>
                <a:gd name="G12" fmla="?: G10 G7 21600"/>
                <a:gd name="T0" fmla="*/ 19886 w 21600"/>
                <a:gd name="T1" fmla="*/ 10800 h 21600"/>
                <a:gd name="T2" fmla="*/ 10800 w 21600"/>
                <a:gd name="T3" fmla="*/ 21600 h 21600"/>
                <a:gd name="T4" fmla="*/ 1714 w 21600"/>
                <a:gd name="T5" fmla="*/ 10800 h 21600"/>
                <a:gd name="T6" fmla="*/ 10800 w 21600"/>
                <a:gd name="T7" fmla="*/ 0 h 21600"/>
                <a:gd name="T8" fmla="*/ 3514 w 21600"/>
                <a:gd name="T9" fmla="*/ 3514 h 21600"/>
                <a:gd name="T10" fmla="*/ 18086 w 21600"/>
                <a:gd name="T11" fmla="*/ 18086 h 21600"/>
                <a:gd name="connsiteX0" fmla="*/ 0 w 20550"/>
                <a:gd name="connsiteY0" fmla="*/ 611 h 21600"/>
                <a:gd name="connsiteX1" fmla="*/ 2378 w 20550"/>
                <a:gd name="connsiteY1" fmla="*/ 21600 h 21600"/>
                <a:gd name="connsiteX2" fmla="*/ 17122 w 20550"/>
                <a:gd name="connsiteY2" fmla="*/ 21600 h 21600"/>
                <a:gd name="connsiteX3" fmla="*/ 20550 w 20550"/>
                <a:gd name="connsiteY3" fmla="*/ 0 h 21600"/>
                <a:gd name="connsiteX4" fmla="*/ 0 w 20550"/>
                <a:gd name="connsiteY4" fmla="*/ 611 h 21600"/>
                <a:gd name="connsiteX0-1" fmla="*/ 0 w 19214"/>
                <a:gd name="connsiteY0-2" fmla="*/ 306 h 21295"/>
                <a:gd name="connsiteX1-3" fmla="*/ 2378 w 19214"/>
                <a:gd name="connsiteY1-4" fmla="*/ 21295 h 21295"/>
                <a:gd name="connsiteX2-5" fmla="*/ 17122 w 19214"/>
                <a:gd name="connsiteY2-6" fmla="*/ 21295 h 21295"/>
                <a:gd name="connsiteX3-7" fmla="*/ 19214 w 19214"/>
                <a:gd name="connsiteY3-8" fmla="*/ 0 h 21295"/>
                <a:gd name="connsiteX4-9" fmla="*/ 0 w 19214"/>
                <a:gd name="connsiteY4-10" fmla="*/ 306 h 21295"/>
                <a:gd name="connsiteX0-11" fmla="*/ 0 w 19071"/>
                <a:gd name="connsiteY0-12" fmla="*/ 1 h 21295"/>
                <a:gd name="connsiteX1-13" fmla="*/ 2235 w 19071"/>
                <a:gd name="connsiteY1-14" fmla="*/ 21295 h 21295"/>
                <a:gd name="connsiteX2-15" fmla="*/ 16979 w 19071"/>
                <a:gd name="connsiteY2-16" fmla="*/ 21295 h 21295"/>
                <a:gd name="connsiteX3-17" fmla="*/ 19071 w 19071"/>
                <a:gd name="connsiteY3-18" fmla="*/ 0 h 21295"/>
                <a:gd name="connsiteX4-19" fmla="*/ 0 w 19071"/>
                <a:gd name="connsiteY4-20" fmla="*/ 1 h 212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071" h="21295">
                  <a:moveTo>
                    <a:pt x="0" y="1"/>
                  </a:moveTo>
                  <a:lnTo>
                    <a:pt x="2235" y="21295"/>
                  </a:lnTo>
                  <a:lnTo>
                    <a:pt x="16979" y="21295"/>
                  </a:lnTo>
                  <a:lnTo>
                    <a:pt x="1907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6248" tIns="48125" rIns="96248" bIns="48125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188893" y="2027540"/>
              <a:ext cx="3339137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174321" y="2699351"/>
              <a:ext cx="3353709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188893" y="3396359"/>
              <a:ext cx="3339137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154341" y="4416382"/>
              <a:ext cx="3373688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154341" y="5426244"/>
              <a:ext cx="3373688" cy="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TextBox 28"/>
            <p:cNvSpPr txBox="1"/>
            <p:nvPr/>
          </p:nvSpPr>
          <p:spPr>
            <a:xfrm>
              <a:off x="9059696" y="4932740"/>
              <a:ext cx="1691409" cy="444039"/>
            </a:xfrm>
            <a:prstGeom prst="rect">
              <a:avLst/>
            </a:prstGeom>
            <a:noFill/>
          </p:spPr>
          <p:txBody>
            <a:bodyPr wrap="none" lIns="96248" tIns="48125" rIns="96248" bIns="48125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0"/>
            <p:cNvSpPr txBox="1"/>
            <p:nvPr/>
          </p:nvSpPr>
          <p:spPr>
            <a:xfrm>
              <a:off x="9059696" y="3938091"/>
              <a:ext cx="1691409" cy="444039"/>
            </a:xfrm>
            <a:prstGeom prst="rect">
              <a:avLst/>
            </a:prstGeom>
            <a:noFill/>
          </p:spPr>
          <p:txBody>
            <a:bodyPr wrap="none" lIns="96248" tIns="48125" rIns="96248" bIns="48125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9059696" y="2928074"/>
              <a:ext cx="1691409" cy="444039"/>
            </a:xfrm>
            <a:prstGeom prst="rect">
              <a:avLst/>
            </a:prstGeom>
            <a:noFill/>
          </p:spPr>
          <p:txBody>
            <a:bodyPr wrap="none" lIns="96248" tIns="48125" rIns="96248" bIns="48125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8"/>
            <p:cNvSpPr txBox="1"/>
            <p:nvPr/>
          </p:nvSpPr>
          <p:spPr>
            <a:xfrm>
              <a:off x="9059696" y="2241833"/>
              <a:ext cx="1691409" cy="444039"/>
            </a:xfrm>
            <a:prstGeom prst="rect">
              <a:avLst/>
            </a:prstGeom>
            <a:noFill/>
          </p:spPr>
          <p:txBody>
            <a:bodyPr wrap="none" lIns="96248" tIns="48125" rIns="96248" bIns="48125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9059696" y="1548539"/>
              <a:ext cx="1691409" cy="444039"/>
            </a:xfrm>
            <a:prstGeom prst="rect">
              <a:avLst/>
            </a:prstGeom>
            <a:noFill/>
          </p:spPr>
          <p:txBody>
            <a:bodyPr wrap="none" lIns="96248" tIns="48125" rIns="96248" bIns="48125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9"/>
          <p:cNvSpPr txBox="1"/>
          <p:nvPr/>
        </p:nvSpPr>
        <p:spPr>
          <a:xfrm>
            <a:off x="7158728" y="2309420"/>
            <a:ext cx="394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2000" dirty="0">
              <a:solidFill>
                <a:srgbClr val="7C6285"/>
              </a:solidFill>
              <a:cs typeface="+mn-ea"/>
              <a:sym typeface="+mn-lt"/>
            </a:endParaRPr>
          </a:p>
        </p:txBody>
      </p:sp>
      <p:sp>
        <p:nvSpPr>
          <p:cNvPr id="27" name="文本框 30"/>
          <p:cNvSpPr txBox="1"/>
          <p:nvPr/>
        </p:nvSpPr>
        <p:spPr>
          <a:xfrm>
            <a:off x="7158728" y="2999097"/>
            <a:ext cx="4545324" cy="22701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43565" y="2547116"/>
            <a:ext cx="6345690" cy="3210888"/>
            <a:chOff x="1009424" y="2194153"/>
            <a:chExt cx="7281862" cy="3684587"/>
          </a:xfrm>
        </p:grpSpPr>
        <p:sp>
          <p:nvSpPr>
            <p:cNvPr id="7" name="矩形 1"/>
            <p:cNvSpPr/>
            <p:nvPr/>
          </p:nvSpPr>
          <p:spPr bwMode="auto">
            <a:xfrm>
              <a:off x="3435124" y="4159478"/>
              <a:ext cx="973137" cy="1719262"/>
            </a:xfrm>
            <a:custGeom>
              <a:avLst/>
              <a:gdLst>
                <a:gd name="T0" fmla="*/ 974411 w 974411"/>
                <a:gd name="T1" fmla="*/ 0 h 1719274"/>
                <a:gd name="T2" fmla="*/ 974411 w 974411"/>
                <a:gd name="T3" fmla="*/ 1719274 h 1719274"/>
                <a:gd name="T4" fmla="*/ 0 w 974411"/>
                <a:gd name="T5" fmla="*/ 1719274 h 1719274"/>
                <a:gd name="T6" fmla="*/ 0 w 974411"/>
                <a:gd name="T7" fmla="*/ 514532 h 1719274"/>
                <a:gd name="T8" fmla="*/ 974411 w 974411"/>
                <a:gd name="T9" fmla="*/ 0 h 1719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411" h="1719274">
                  <a:moveTo>
                    <a:pt x="974411" y="0"/>
                  </a:moveTo>
                  <a:lnTo>
                    <a:pt x="974411" y="1719274"/>
                  </a:lnTo>
                  <a:lnTo>
                    <a:pt x="0" y="1719274"/>
                  </a:lnTo>
                  <a:lnTo>
                    <a:pt x="0" y="514532"/>
                  </a:lnTo>
                  <a:lnTo>
                    <a:pt x="974411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5"/>
            <p:cNvSpPr/>
            <p:nvPr/>
          </p:nvSpPr>
          <p:spPr bwMode="auto">
            <a:xfrm>
              <a:off x="4549549" y="3570515"/>
              <a:ext cx="974725" cy="2308225"/>
            </a:xfrm>
            <a:custGeom>
              <a:avLst/>
              <a:gdLst>
                <a:gd name="T0" fmla="*/ 974411 w 974411"/>
                <a:gd name="T1" fmla="*/ 0 h 2307995"/>
                <a:gd name="T2" fmla="*/ 974411 w 974411"/>
                <a:gd name="T3" fmla="*/ 2307995 h 2307995"/>
                <a:gd name="T4" fmla="*/ 0 w 974411"/>
                <a:gd name="T5" fmla="*/ 2307995 h 2307995"/>
                <a:gd name="T6" fmla="*/ 0 w 974411"/>
                <a:gd name="T7" fmla="*/ 514533 h 2307995"/>
                <a:gd name="T8" fmla="*/ 974411 w 974411"/>
                <a:gd name="T9" fmla="*/ 0 h 2307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411" h="2307995">
                  <a:moveTo>
                    <a:pt x="974411" y="0"/>
                  </a:moveTo>
                  <a:lnTo>
                    <a:pt x="974411" y="2307995"/>
                  </a:lnTo>
                  <a:lnTo>
                    <a:pt x="0" y="2307995"/>
                  </a:lnTo>
                  <a:lnTo>
                    <a:pt x="0" y="514533"/>
                  </a:lnTo>
                  <a:lnTo>
                    <a:pt x="974411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6"/>
            <p:cNvSpPr/>
            <p:nvPr/>
          </p:nvSpPr>
          <p:spPr bwMode="auto">
            <a:xfrm>
              <a:off x="5663974" y="2981553"/>
              <a:ext cx="974725" cy="2897187"/>
            </a:xfrm>
            <a:custGeom>
              <a:avLst/>
              <a:gdLst>
                <a:gd name="T0" fmla="*/ 974411 w 974411"/>
                <a:gd name="T1" fmla="*/ 0 h 2896715"/>
                <a:gd name="T2" fmla="*/ 974411 w 974411"/>
                <a:gd name="T3" fmla="*/ 2896715 h 2896715"/>
                <a:gd name="T4" fmla="*/ 0 w 974411"/>
                <a:gd name="T5" fmla="*/ 2896715 h 2896715"/>
                <a:gd name="T6" fmla="*/ 0 w 974411"/>
                <a:gd name="T7" fmla="*/ 514532 h 2896715"/>
                <a:gd name="T8" fmla="*/ 974411 w 974411"/>
                <a:gd name="T9" fmla="*/ 0 h 2896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411" h="2896715">
                  <a:moveTo>
                    <a:pt x="974411" y="0"/>
                  </a:moveTo>
                  <a:lnTo>
                    <a:pt x="974411" y="2896715"/>
                  </a:lnTo>
                  <a:lnTo>
                    <a:pt x="0" y="2896715"/>
                  </a:lnTo>
                  <a:lnTo>
                    <a:pt x="0" y="514532"/>
                  </a:lnTo>
                  <a:lnTo>
                    <a:pt x="974411" y="0"/>
                  </a:lnTo>
                  <a:close/>
                </a:path>
              </a:pathLst>
            </a:custGeom>
            <a:solidFill>
              <a:srgbClr val="656B87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7"/>
            <p:cNvSpPr/>
            <p:nvPr/>
          </p:nvSpPr>
          <p:spPr bwMode="auto">
            <a:xfrm>
              <a:off x="6779986" y="2394178"/>
              <a:ext cx="973138" cy="3484562"/>
            </a:xfrm>
            <a:custGeom>
              <a:avLst/>
              <a:gdLst>
                <a:gd name="T0" fmla="*/ 974411 w 974411"/>
                <a:gd name="T1" fmla="*/ 0 h 3485435"/>
                <a:gd name="T2" fmla="*/ 974411 w 974411"/>
                <a:gd name="T3" fmla="*/ 3485435 h 3485435"/>
                <a:gd name="T4" fmla="*/ 0 w 974411"/>
                <a:gd name="T5" fmla="*/ 3485435 h 3485435"/>
                <a:gd name="T6" fmla="*/ 0 w 974411"/>
                <a:gd name="T7" fmla="*/ 514532 h 3485435"/>
                <a:gd name="T8" fmla="*/ 974411 w 974411"/>
                <a:gd name="T9" fmla="*/ 0 h 348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411" h="3485435">
                  <a:moveTo>
                    <a:pt x="974411" y="0"/>
                  </a:moveTo>
                  <a:lnTo>
                    <a:pt x="974411" y="3485435"/>
                  </a:lnTo>
                  <a:lnTo>
                    <a:pt x="0" y="3485435"/>
                  </a:lnTo>
                  <a:lnTo>
                    <a:pt x="0" y="514532"/>
                  </a:lnTo>
                  <a:lnTo>
                    <a:pt x="974411" y="0"/>
                  </a:lnTo>
                  <a:close/>
                </a:path>
              </a:pathLst>
            </a:custGeom>
            <a:solidFill>
              <a:srgbClr val="656B87"/>
            </a:solidFill>
            <a:ln w="28575" cap="flat" cmpd="sng">
              <a:noFill/>
              <a:prstDash val="dash"/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" name="直接连接符 7"/>
            <p:cNvCxnSpPr>
              <a:cxnSpLocks noChangeShapeType="1"/>
            </p:cNvCxnSpPr>
            <p:nvPr/>
          </p:nvCxnSpPr>
          <p:spPr bwMode="auto">
            <a:xfrm flipH="1">
              <a:off x="1450749" y="5878740"/>
              <a:ext cx="6840537" cy="0"/>
            </a:xfrm>
            <a:prstGeom prst="line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7"/>
            <p:cNvGrpSpPr/>
            <p:nvPr/>
          </p:nvGrpSpPr>
          <p:grpSpPr bwMode="auto">
            <a:xfrm>
              <a:off x="1009424" y="2638653"/>
              <a:ext cx="6129337" cy="1828800"/>
              <a:chOff x="0" y="0"/>
              <a:chExt cx="6130558" cy="1828800"/>
            </a:xfrm>
          </p:grpSpPr>
          <p:cxnSp>
            <p:nvCxnSpPr>
              <p:cNvPr id="21" name="直接连接符 9"/>
              <p:cNvCxnSpPr>
                <a:cxnSpLocks noChangeShapeType="1"/>
              </p:cNvCxnSpPr>
              <p:nvPr/>
            </p:nvCxnSpPr>
            <p:spPr bwMode="auto">
              <a:xfrm>
                <a:off x="81886" y="0"/>
                <a:ext cx="6048672" cy="0"/>
              </a:xfrm>
              <a:prstGeom prst="line">
                <a:avLst/>
              </a:prstGeom>
              <a:noFill/>
              <a:ln w="12700" cmpd="sng">
                <a:solidFill>
                  <a:schemeClr val="bg1">
                    <a:lumMod val="50000"/>
                  </a:schemeClr>
                </a:solidFill>
                <a:prstDash val="dash"/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直接连接符 10"/>
              <p:cNvCxnSpPr>
                <a:cxnSpLocks noChangeShapeType="1"/>
              </p:cNvCxnSpPr>
              <p:nvPr/>
            </p:nvCxnSpPr>
            <p:spPr bwMode="auto">
              <a:xfrm>
                <a:off x="54591" y="609600"/>
                <a:ext cx="4923839" cy="0"/>
              </a:xfrm>
              <a:prstGeom prst="line">
                <a:avLst/>
              </a:prstGeom>
              <a:noFill/>
              <a:ln w="12700" cmpd="sng">
                <a:solidFill>
                  <a:schemeClr val="bg1">
                    <a:lumMod val="50000"/>
                  </a:schemeClr>
                </a:solidFill>
                <a:prstDash val="dash"/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11"/>
              <p:cNvCxnSpPr>
                <a:cxnSpLocks noChangeShapeType="1"/>
              </p:cNvCxnSpPr>
              <p:nvPr/>
            </p:nvCxnSpPr>
            <p:spPr bwMode="auto">
              <a:xfrm>
                <a:off x="0" y="1219200"/>
                <a:ext cx="3862306" cy="0"/>
              </a:xfrm>
              <a:prstGeom prst="line">
                <a:avLst/>
              </a:prstGeom>
              <a:noFill/>
              <a:ln w="12700" cmpd="sng">
                <a:solidFill>
                  <a:schemeClr val="bg1">
                    <a:lumMod val="50000"/>
                  </a:schemeClr>
                </a:solidFill>
                <a:prstDash val="dash"/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12"/>
              <p:cNvCxnSpPr>
                <a:cxnSpLocks noChangeShapeType="1"/>
              </p:cNvCxnSpPr>
              <p:nvPr/>
            </p:nvCxnSpPr>
            <p:spPr bwMode="auto">
              <a:xfrm>
                <a:off x="0" y="1828800"/>
                <a:ext cx="2746182" cy="0"/>
              </a:xfrm>
              <a:prstGeom prst="line">
                <a:avLst/>
              </a:prstGeom>
              <a:noFill/>
              <a:ln w="12700" cmpd="sng">
                <a:solidFill>
                  <a:schemeClr val="bg1">
                    <a:lumMod val="50000"/>
                  </a:schemeClr>
                </a:solidFill>
                <a:prstDash val="dash"/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1057049" y="2194153"/>
              <a:ext cx="2208567" cy="38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1057049" y="2821214"/>
              <a:ext cx="2208567" cy="38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1057049" y="3476853"/>
              <a:ext cx="2208567" cy="38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1057049" y="4022953"/>
              <a:ext cx="3333359" cy="38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25" name="品 2"/>
          <p:cNvSpPr>
            <a:spLocks noChangeArrowheads="1"/>
          </p:cNvSpPr>
          <p:nvPr/>
        </p:nvSpPr>
        <p:spPr bwMode="auto">
          <a:xfrm>
            <a:off x="7430860" y="2237215"/>
            <a:ext cx="4078449" cy="3520789"/>
          </a:xfrm>
          <a:prstGeom prst="rect">
            <a:avLst/>
          </a:prstGeom>
          <a:noFill/>
          <a:ln w="12700">
            <a:solidFill>
              <a:srgbClr val="656B87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62128" y="3197465"/>
            <a:ext cx="3808499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2128" y="2521438"/>
            <a:ext cx="3808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7" name="文本框 7"/>
          <p:cNvSpPr txBox="1">
            <a:spLocks noChangeArrowheads="1"/>
          </p:cNvSpPr>
          <p:nvPr/>
        </p:nvSpPr>
        <p:spPr bwMode="auto">
          <a:xfrm>
            <a:off x="3453493" y="2579109"/>
            <a:ext cx="52074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dirty="0">
                <a:solidFill>
                  <a:srgbClr val="656B87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THANK YOU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2911198" y="4020199"/>
            <a:ext cx="62920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867760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86768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98274" y="4228449"/>
            <a:ext cx="277936" cy="277936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2E03D3-E798-F296-D994-BD26CE72F0AC}"/>
              </a:ext>
            </a:extLst>
          </p:cNvPr>
          <p:cNvSpPr txBox="1"/>
          <p:nvPr/>
        </p:nvSpPr>
        <p:spPr>
          <a:xfrm>
            <a:off x="3175002" y="4168027"/>
            <a:ext cx="2193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D136D6-FE3A-FCE8-CD50-9A0464383720}"/>
              </a:ext>
            </a:extLst>
          </p:cNvPr>
          <p:cNvSpPr txBox="1"/>
          <p:nvPr/>
        </p:nvSpPr>
        <p:spPr>
          <a:xfrm>
            <a:off x="5781310" y="4168027"/>
            <a:ext cx="177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Branch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XXXX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11C84E-E9B6-908E-8002-F48F06F05FD2}"/>
              </a:ext>
            </a:extLst>
          </p:cNvPr>
          <p:cNvSpPr txBox="1"/>
          <p:nvPr/>
        </p:nvSpPr>
        <p:spPr>
          <a:xfrm>
            <a:off x="7780116" y="4168027"/>
            <a:ext cx="16260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3A0D9E34-260C-00B9-E7AE-0D1E200157FD}"/>
              </a:ext>
            </a:extLst>
          </p:cNvPr>
          <p:cNvSpPr/>
          <p:nvPr/>
        </p:nvSpPr>
        <p:spPr>
          <a:xfrm>
            <a:off x="5256484" y="53964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656B87"/>
                </a:solidFill>
              </a:rPr>
              <a:t>LOGO</a:t>
            </a:r>
            <a:endParaRPr lang="ko-KR" altLang="en-US" sz="2700" dirty="0">
              <a:solidFill>
                <a:srgbClr val="656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2" grpId="0" bldLvl="0" animBg="1"/>
          <p:bldP spid="5" grpId="0" bldLvl="0" animBg="1"/>
          <p:bldP spid="7" grpId="0" bldLvl="0" animBg="1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2" grpId="0" bldLvl="0" animBg="1"/>
          <p:bldP spid="5" grpId="0" bldLvl="0" animBg="1"/>
          <p:bldP spid="7" grpId="0" bldLvl="0" animBg="1"/>
          <p:bldP spid="9" grpId="0"/>
          <p:bldP spid="10" grpId="0"/>
          <p:bldP spid="1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709" y="1577430"/>
            <a:ext cx="8870996" cy="3559606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140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914309">
                <a:defRPr/>
              </a:pP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1823" y="5670351"/>
            <a:ext cx="516894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17060" y="2094433"/>
            <a:ext cx="923330" cy="259449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656B87"/>
                </a:solidFill>
                <a:cs typeface="+mn-ea"/>
                <a:sym typeface="+mn-lt"/>
              </a:rPr>
              <a:t>PART ONE</a:t>
            </a:r>
            <a:endParaRPr lang="zh-CN" altLang="en-US" sz="4800" dirty="0">
              <a:solidFill>
                <a:srgbClr val="656B87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690296" y="1640115"/>
            <a:ext cx="0" cy="33186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>
            <a:off x="4988676" y="3536608"/>
            <a:ext cx="4072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49588" y="2796540"/>
            <a:ext cx="3462891" cy="647700"/>
            <a:chOff x="5757309" y="1727020"/>
            <a:chExt cx="2498376" cy="53523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757309" y="1727020"/>
              <a:ext cx="2498376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05"/>
            <p:cNvSpPr txBox="1">
              <a:spLocks noChangeArrowheads="1"/>
            </p:cNvSpPr>
            <p:nvPr/>
          </p:nvSpPr>
          <p:spPr bwMode="auto">
            <a:xfrm>
              <a:off x="5757309" y="1754676"/>
              <a:ext cx="2498375" cy="464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spc="6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75169" y="1875486"/>
            <a:ext cx="4494080" cy="4157393"/>
            <a:chOff x="733621" y="1419919"/>
            <a:chExt cx="5212200" cy="4538172"/>
          </a:xfrm>
        </p:grpSpPr>
        <p:sp>
          <p:nvSpPr>
            <p:cNvPr id="7" name="Rectangle 3"/>
            <p:cNvSpPr/>
            <p:nvPr/>
          </p:nvSpPr>
          <p:spPr>
            <a:xfrm>
              <a:off x="733621" y="4632910"/>
              <a:ext cx="5212200" cy="1325181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09" rIns="91420" bIns="45709"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Subtitle 2"/>
            <p:cNvSpPr txBox="1"/>
            <p:nvPr/>
          </p:nvSpPr>
          <p:spPr>
            <a:xfrm>
              <a:off x="1243070" y="4828940"/>
              <a:ext cx="4185200" cy="948192"/>
            </a:xfrm>
            <a:prstGeom prst="rect">
              <a:avLst/>
            </a:prstGeom>
          </p:spPr>
          <p:txBody>
            <a:bodyPr vert="horz" lIns="91420" tIns="45709" rIns="91420" bIns="45709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33621" y="1419919"/>
              <a:ext cx="5204100" cy="314367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Subtitle 2"/>
          <p:cNvSpPr txBox="1"/>
          <p:nvPr/>
        </p:nvSpPr>
        <p:spPr>
          <a:xfrm>
            <a:off x="7517532" y="4345372"/>
            <a:ext cx="3601304" cy="6022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sz="1600" dirty="0">
              <a:solidFill>
                <a:srgbClr val="FFFFFF">
                  <a:lumMod val="50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51643" y="4036592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7517532" y="2415857"/>
            <a:ext cx="3601304" cy="6809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sz="16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7551643" y="2107077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7517532" y="3422253"/>
            <a:ext cx="3601304" cy="6022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sz="1600" dirty="0">
              <a:solidFill>
                <a:srgbClr val="FFFFFF">
                  <a:lumMod val="50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TextBox 30"/>
          <p:cNvSpPr txBox="1"/>
          <p:nvPr/>
        </p:nvSpPr>
        <p:spPr>
          <a:xfrm>
            <a:off x="7551643" y="3113473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6744069" y="2890607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656B87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1" name="TextBox 43"/>
          <p:cNvSpPr txBox="1"/>
          <p:nvPr/>
        </p:nvSpPr>
        <p:spPr>
          <a:xfrm>
            <a:off x="6744069" y="3839126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656B87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2" name="TextBox 44"/>
          <p:cNvSpPr txBox="1"/>
          <p:nvPr/>
        </p:nvSpPr>
        <p:spPr>
          <a:xfrm>
            <a:off x="6744069" y="1930702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656B87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3" name="Subtitle 2"/>
          <p:cNvSpPr txBox="1"/>
          <p:nvPr/>
        </p:nvSpPr>
        <p:spPr>
          <a:xfrm>
            <a:off x="7517532" y="5346421"/>
            <a:ext cx="3601304" cy="6022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sz="1600" dirty="0">
              <a:solidFill>
                <a:srgbClr val="FFFFFF">
                  <a:lumMod val="50000"/>
                </a:srgb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7551643" y="5037641"/>
            <a:ext cx="1544525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6744069" y="4840175"/>
            <a:ext cx="712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656B87"/>
                </a:solidFill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49"/>
          <p:cNvGrpSpPr/>
          <p:nvPr/>
        </p:nvGrpSpPr>
        <p:grpSpPr>
          <a:xfrm>
            <a:off x="7915547" y="3082894"/>
            <a:ext cx="3150871" cy="1078273"/>
            <a:chOff x="4597686" y="3155872"/>
            <a:chExt cx="2363374" cy="759216"/>
          </a:xfrm>
        </p:grpSpPr>
        <p:sp>
          <p:nvSpPr>
            <p:cNvPr id="7" name="TextBox 37"/>
            <p:cNvSpPr txBox="1"/>
            <p:nvPr/>
          </p:nvSpPr>
          <p:spPr>
            <a:xfrm>
              <a:off x="4597686" y="3155872"/>
              <a:ext cx="1542506" cy="24271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38"/>
            <p:cNvSpPr txBox="1"/>
            <p:nvPr/>
          </p:nvSpPr>
          <p:spPr>
            <a:xfrm>
              <a:off x="4597686" y="3421900"/>
              <a:ext cx="2363374" cy="4931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spc="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55"/>
          <p:cNvGrpSpPr/>
          <p:nvPr/>
        </p:nvGrpSpPr>
        <p:grpSpPr>
          <a:xfrm>
            <a:off x="7915548" y="4103390"/>
            <a:ext cx="3150870" cy="1064303"/>
            <a:chOff x="4597685" y="3914331"/>
            <a:chExt cx="2363373" cy="749379"/>
          </a:xfrm>
        </p:grpSpPr>
        <p:sp>
          <p:nvSpPr>
            <p:cNvPr id="14" name="TextBox 43"/>
            <p:cNvSpPr txBox="1"/>
            <p:nvPr/>
          </p:nvSpPr>
          <p:spPr>
            <a:xfrm>
              <a:off x="4597686" y="3914331"/>
              <a:ext cx="1542506" cy="2427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TextBox 44"/>
            <p:cNvSpPr txBox="1"/>
            <p:nvPr/>
          </p:nvSpPr>
          <p:spPr>
            <a:xfrm>
              <a:off x="4597685" y="4170522"/>
              <a:ext cx="2363373" cy="4931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spc="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61"/>
          <p:cNvGrpSpPr/>
          <p:nvPr/>
        </p:nvGrpSpPr>
        <p:grpSpPr>
          <a:xfrm>
            <a:off x="7915549" y="5216935"/>
            <a:ext cx="2961004" cy="1312545"/>
            <a:chOff x="4597686" y="3914331"/>
            <a:chExt cx="2220960" cy="924164"/>
          </a:xfrm>
        </p:grpSpPr>
        <p:sp>
          <p:nvSpPr>
            <p:cNvPr id="17" name="TextBox 49"/>
            <p:cNvSpPr txBox="1"/>
            <p:nvPr/>
          </p:nvSpPr>
          <p:spPr>
            <a:xfrm>
              <a:off x="4597686" y="3914331"/>
              <a:ext cx="1542506" cy="2427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TextBox 50"/>
            <p:cNvSpPr txBox="1"/>
            <p:nvPr/>
          </p:nvSpPr>
          <p:spPr>
            <a:xfrm>
              <a:off x="4598161" y="4145037"/>
              <a:ext cx="2220485" cy="6934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spc="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lvl="0"/>
              <a:endParaRPr lang="zh-CN" altLang="en-US" sz="1600" spc="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70"/>
          <p:cNvGrpSpPr/>
          <p:nvPr/>
        </p:nvGrpSpPr>
        <p:grpSpPr>
          <a:xfrm>
            <a:off x="7002702" y="3091322"/>
            <a:ext cx="666124" cy="647054"/>
            <a:chOff x="630683" y="3383511"/>
            <a:chExt cx="469021" cy="455593"/>
          </a:xfrm>
          <a:noFill/>
        </p:grpSpPr>
        <p:sp>
          <p:nvSpPr>
            <p:cNvPr id="20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173"/>
          <p:cNvGrpSpPr/>
          <p:nvPr/>
        </p:nvGrpSpPr>
        <p:grpSpPr>
          <a:xfrm>
            <a:off x="7002702" y="5090348"/>
            <a:ext cx="666124" cy="647054"/>
            <a:chOff x="3428938" y="4190009"/>
            <a:chExt cx="469021" cy="455593"/>
          </a:xfrm>
          <a:noFill/>
        </p:grpSpPr>
        <p:sp>
          <p:nvSpPr>
            <p:cNvPr id="23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176"/>
          <p:cNvGrpSpPr/>
          <p:nvPr/>
        </p:nvGrpSpPr>
        <p:grpSpPr>
          <a:xfrm>
            <a:off x="7002702" y="4119445"/>
            <a:ext cx="666124" cy="647054"/>
            <a:chOff x="6299532" y="3384456"/>
            <a:chExt cx="469021" cy="455593"/>
          </a:xfrm>
          <a:noFill/>
        </p:grpSpPr>
        <p:sp>
          <p:nvSpPr>
            <p:cNvPr id="26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28" name="Group 155"/>
          <p:cNvGrpSpPr/>
          <p:nvPr/>
        </p:nvGrpSpPr>
        <p:grpSpPr>
          <a:xfrm>
            <a:off x="7915547" y="2064664"/>
            <a:ext cx="3151504" cy="974768"/>
            <a:chOff x="4597685" y="3914331"/>
            <a:chExt cx="2363849" cy="686335"/>
          </a:xfrm>
        </p:grpSpPr>
        <p:sp>
          <p:nvSpPr>
            <p:cNvPr id="29" name="TextBox 43"/>
            <p:cNvSpPr txBox="1"/>
            <p:nvPr/>
          </p:nvSpPr>
          <p:spPr>
            <a:xfrm>
              <a:off x="4597686" y="3914331"/>
              <a:ext cx="1542506" cy="2427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en-US" altLang="zh-CN" sz="16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4597685" y="4107480"/>
              <a:ext cx="2363849" cy="4931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spc="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176"/>
          <p:cNvGrpSpPr/>
          <p:nvPr/>
        </p:nvGrpSpPr>
        <p:grpSpPr>
          <a:xfrm>
            <a:off x="7002701" y="2080709"/>
            <a:ext cx="666124" cy="647054"/>
            <a:chOff x="6299532" y="3384456"/>
            <a:chExt cx="469021" cy="455593"/>
          </a:xfrm>
          <a:noFill/>
        </p:grpSpPr>
        <p:sp>
          <p:nvSpPr>
            <p:cNvPr id="32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59326" y="1744145"/>
            <a:ext cx="4473156" cy="4387460"/>
            <a:chOff x="1311264" y="1939967"/>
            <a:chExt cx="2342633" cy="2297754"/>
          </a:xfrm>
        </p:grpSpPr>
        <p:sp>
          <p:nvSpPr>
            <p:cNvPr id="35" name="椭圆 34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noFill/>
            <a:ln w="57150" cap="flat" cmpd="sng" algn="ctr">
              <a:solidFill>
                <a:srgbClr val="656B87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rgbClr val="656B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7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椭圆 37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rgbClr val="656B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9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13547" r="24422" b="28755"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椭圆 39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rgbClr val="656B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12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rgbClr val="656B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14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27385" y="2852617"/>
              <a:ext cx="633996" cy="693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</a:t>
              </a:r>
            </a:p>
            <a:p>
              <a:pPr>
                <a:defRPr/>
              </a:pPr>
              <a:r>
                <a:rPr lang="en-US" altLang="zh-CN" sz="40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</a:t>
              </a:r>
              <a:endParaRPr lang="zh-CN" altLang="en-US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0238" y="4111171"/>
            <a:ext cx="1277433" cy="991625"/>
            <a:chOff x="4536490" y="3954124"/>
            <a:chExt cx="1277433" cy="991625"/>
          </a:xfrm>
          <a:solidFill>
            <a:srgbClr val="656B87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4536490" y="3954124"/>
              <a:ext cx="1277433" cy="991625"/>
              <a:chOff x="4795439" y="4004932"/>
              <a:chExt cx="1073775" cy="833533"/>
            </a:xfrm>
            <a:grpFill/>
          </p:grpSpPr>
          <p:sp>
            <p:nvSpPr>
              <p:cNvPr id="10" name="Freeform 7"/>
              <p:cNvSpPr/>
              <p:nvPr/>
            </p:nvSpPr>
            <p:spPr bwMode="auto">
              <a:xfrm>
                <a:off x="4795439" y="4021645"/>
                <a:ext cx="877402" cy="816820"/>
              </a:xfrm>
              <a:custGeom>
                <a:avLst/>
                <a:gdLst>
                  <a:gd name="T0" fmla="*/ 0 w 223"/>
                  <a:gd name="T1" fmla="*/ 149 h 208"/>
                  <a:gd name="T2" fmla="*/ 30 w 223"/>
                  <a:gd name="T3" fmla="*/ 106 h 208"/>
                  <a:gd name="T4" fmla="*/ 82 w 223"/>
                  <a:gd name="T5" fmla="*/ 44 h 208"/>
                  <a:gd name="T6" fmla="*/ 106 w 223"/>
                  <a:gd name="T7" fmla="*/ 8 h 208"/>
                  <a:gd name="T8" fmla="*/ 152 w 223"/>
                  <a:gd name="T9" fmla="*/ 15 h 208"/>
                  <a:gd name="T10" fmla="*/ 156 w 223"/>
                  <a:gd name="T11" fmla="*/ 32 h 208"/>
                  <a:gd name="T12" fmla="*/ 203 w 223"/>
                  <a:gd name="T13" fmla="*/ 116 h 208"/>
                  <a:gd name="T14" fmla="*/ 219 w 223"/>
                  <a:gd name="T15" fmla="*/ 133 h 208"/>
                  <a:gd name="T16" fmla="*/ 198 w 223"/>
                  <a:gd name="T17" fmla="*/ 172 h 208"/>
                  <a:gd name="T18" fmla="*/ 159 w 223"/>
                  <a:gd name="T19" fmla="*/ 176 h 208"/>
                  <a:gd name="T20" fmla="*/ 78 w 223"/>
                  <a:gd name="T21" fmla="*/ 188 h 208"/>
                  <a:gd name="T22" fmla="*/ 31 w 223"/>
                  <a:gd name="T23" fmla="*/ 197 h 208"/>
                  <a:gd name="T24" fmla="*/ 0 w 223"/>
                  <a:gd name="T25" fmla="*/ 14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208">
                    <a:moveTo>
                      <a:pt x="0" y="149"/>
                    </a:moveTo>
                    <a:cubicBezTo>
                      <a:pt x="0" y="119"/>
                      <a:pt x="7" y="111"/>
                      <a:pt x="30" y="106"/>
                    </a:cubicBezTo>
                    <a:cubicBezTo>
                      <a:pt x="66" y="99"/>
                      <a:pt x="81" y="81"/>
                      <a:pt x="82" y="44"/>
                    </a:cubicBezTo>
                    <a:cubicBezTo>
                      <a:pt x="83" y="26"/>
                      <a:pt x="91" y="15"/>
                      <a:pt x="106" y="8"/>
                    </a:cubicBezTo>
                    <a:cubicBezTo>
                      <a:pt x="122" y="0"/>
                      <a:pt x="139" y="4"/>
                      <a:pt x="152" y="15"/>
                    </a:cubicBezTo>
                    <a:cubicBezTo>
                      <a:pt x="156" y="18"/>
                      <a:pt x="157" y="27"/>
                      <a:pt x="156" y="32"/>
                    </a:cubicBezTo>
                    <a:cubicBezTo>
                      <a:pt x="147" y="73"/>
                      <a:pt x="163" y="102"/>
                      <a:pt x="203" y="116"/>
                    </a:cubicBezTo>
                    <a:cubicBezTo>
                      <a:pt x="210" y="118"/>
                      <a:pt x="218" y="126"/>
                      <a:pt x="219" y="133"/>
                    </a:cubicBezTo>
                    <a:cubicBezTo>
                      <a:pt x="223" y="151"/>
                      <a:pt x="211" y="162"/>
                      <a:pt x="198" y="172"/>
                    </a:cubicBezTo>
                    <a:cubicBezTo>
                      <a:pt x="186" y="181"/>
                      <a:pt x="174" y="183"/>
                      <a:pt x="159" y="176"/>
                    </a:cubicBezTo>
                    <a:cubicBezTo>
                      <a:pt x="119" y="156"/>
                      <a:pt x="98" y="163"/>
                      <a:pt x="78" y="188"/>
                    </a:cubicBezTo>
                    <a:cubicBezTo>
                      <a:pt x="63" y="206"/>
                      <a:pt x="51" y="208"/>
                      <a:pt x="31" y="197"/>
                    </a:cubicBezTo>
                    <a:cubicBezTo>
                      <a:pt x="10" y="185"/>
                      <a:pt x="0" y="166"/>
                      <a:pt x="0" y="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5428423" y="4004932"/>
                <a:ext cx="440791" cy="440791"/>
              </a:xfrm>
              <a:custGeom>
                <a:avLst/>
                <a:gdLst>
                  <a:gd name="T0" fmla="*/ 112 w 112"/>
                  <a:gd name="T1" fmla="*/ 56 h 112"/>
                  <a:gd name="T2" fmla="*/ 56 w 112"/>
                  <a:gd name="T3" fmla="*/ 112 h 112"/>
                  <a:gd name="T4" fmla="*/ 0 w 112"/>
                  <a:gd name="T5" fmla="*/ 57 h 112"/>
                  <a:gd name="T6" fmla="*/ 56 w 112"/>
                  <a:gd name="T7" fmla="*/ 0 h 112"/>
                  <a:gd name="T8" fmla="*/ 112 w 112"/>
                  <a:gd name="T9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112" y="56"/>
                    </a:moveTo>
                    <a:cubicBezTo>
                      <a:pt x="112" y="90"/>
                      <a:pt x="90" y="112"/>
                      <a:pt x="56" y="112"/>
                    </a:cubicBezTo>
                    <a:cubicBezTo>
                      <a:pt x="25" y="112"/>
                      <a:pt x="1" y="88"/>
                      <a:pt x="0" y="57"/>
                    </a:cubicBezTo>
                    <a:cubicBezTo>
                      <a:pt x="0" y="26"/>
                      <a:pt x="25" y="1"/>
                      <a:pt x="56" y="0"/>
                    </a:cubicBezTo>
                    <a:cubicBezTo>
                      <a:pt x="87" y="0"/>
                      <a:pt x="112" y="24"/>
                      <a:pt x="112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51"/>
            <p:cNvSpPr txBox="1"/>
            <p:nvPr/>
          </p:nvSpPr>
          <p:spPr>
            <a:xfrm>
              <a:off x="5026993" y="4370811"/>
              <a:ext cx="56257" cy="160734"/>
            </a:xfrm>
            <a:custGeom>
              <a:avLst/>
              <a:gdLst/>
              <a:ahLst/>
              <a:cxnLst/>
              <a:rect l="l" t="t" r="r" b="b"/>
              <a:pathLst>
                <a:path w="56257" h="160734">
                  <a:moveTo>
                    <a:pt x="44649" y="0"/>
                  </a:moveTo>
                  <a:lnTo>
                    <a:pt x="56257" y="0"/>
                  </a:lnTo>
                  <a:lnTo>
                    <a:pt x="56257" y="160734"/>
                  </a:lnTo>
                  <a:lnTo>
                    <a:pt x="41077" y="160734"/>
                  </a:lnTo>
                  <a:lnTo>
                    <a:pt x="41077" y="41076"/>
                  </a:lnTo>
                  <a:lnTo>
                    <a:pt x="0" y="41076"/>
                  </a:lnTo>
                  <a:lnTo>
                    <a:pt x="0" y="31254"/>
                  </a:lnTo>
                  <a:cubicBezTo>
                    <a:pt x="26789" y="31849"/>
                    <a:pt x="41672" y="21431"/>
                    <a:pt x="4464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75268" y="3049959"/>
            <a:ext cx="1282403" cy="991624"/>
            <a:chOff x="4531520" y="2892912"/>
            <a:chExt cx="1282403" cy="991624"/>
          </a:xfrm>
          <a:solidFill>
            <a:srgbClr val="656B87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4531520" y="2892912"/>
              <a:ext cx="1282403" cy="991624"/>
              <a:chOff x="4791261" y="3112906"/>
              <a:chExt cx="1077953" cy="833532"/>
            </a:xfrm>
            <a:grpFill/>
          </p:grpSpPr>
          <p:sp>
            <p:nvSpPr>
              <p:cNvPr id="18" name="Freeform 5"/>
              <p:cNvSpPr/>
              <p:nvPr/>
            </p:nvSpPr>
            <p:spPr bwMode="auto">
              <a:xfrm>
                <a:off x="4791261" y="3112906"/>
                <a:ext cx="881580" cy="833532"/>
              </a:xfrm>
              <a:custGeom>
                <a:avLst/>
                <a:gdLst>
                  <a:gd name="T0" fmla="*/ 0 w 224"/>
                  <a:gd name="T1" fmla="*/ 63 h 212"/>
                  <a:gd name="T2" fmla="*/ 37 w 224"/>
                  <a:gd name="T3" fmla="*/ 6 h 212"/>
                  <a:gd name="T4" fmla="*/ 79 w 224"/>
                  <a:gd name="T5" fmla="*/ 17 h 212"/>
                  <a:gd name="T6" fmla="*/ 156 w 224"/>
                  <a:gd name="T7" fmla="*/ 33 h 212"/>
                  <a:gd name="T8" fmla="*/ 217 w 224"/>
                  <a:gd name="T9" fmla="*/ 56 h 212"/>
                  <a:gd name="T10" fmla="*/ 199 w 224"/>
                  <a:gd name="T11" fmla="*/ 92 h 212"/>
                  <a:gd name="T12" fmla="*/ 157 w 224"/>
                  <a:gd name="T13" fmla="*/ 170 h 212"/>
                  <a:gd name="T14" fmla="*/ 143 w 224"/>
                  <a:gd name="T15" fmla="*/ 199 h 212"/>
                  <a:gd name="T16" fmla="*/ 82 w 224"/>
                  <a:gd name="T17" fmla="*/ 161 h 212"/>
                  <a:gd name="T18" fmla="*/ 30 w 224"/>
                  <a:gd name="T19" fmla="*/ 101 h 212"/>
                  <a:gd name="T20" fmla="*/ 0 w 224"/>
                  <a:gd name="T21" fmla="*/ 6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" h="212">
                    <a:moveTo>
                      <a:pt x="0" y="63"/>
                    </a:moveTo>
                    <a:cubicBezTo>
                      <a:pt x="0" y="38"/>
                      <a:pt x="15" y="15"/>
                      <a:pt x="37" y="6"/>
                    </a:cubicBezTo>
                    <a:cubicBezTo>
                      <a:pt x="53" y="0"/>
                      <a:pt x="67" y="0"/>
                      <a:pt x="79" y="17"/>
                    </a:cubicBezTo>
                    <a:cubicBezTo>
                      <a:pt x="99" y="45"/>
                      <a:pt x="123" y="49"/>
                      <a:pt x="156" y="33"/>
                    </a:cubicBezTo>
                    <a:cubicBezTo>
                      <a:pt x="183" y="19"/>
                      <a:pt x="208" y="29"/>
                      <a:pt x="217" y="56"/>
                    </a:cubicBezTo>
                    <a:cubicBezTo>
                      <a:pt x="224" y="78"/>
                      <a:pt x="220" y="85"/>
                      <a:pt x="199" y="92"/>
                    </a:cubicBezTo>
                    <a:cubicBezTo>
                      <a:pt x="166" y="103"/>
                      <a:pt x="147" y="137"/>
                      <a:pt x="157" y="170"/>
                    </a:cubicBezTo>
                    <a:cubicBezTo>
                      <a:pt x="163" y="187"/>
                      <a:pt x="156" y="193"/>
                      <a:pt x="143" y="199"/>
                    </a:cubicBezTo>
                    <a:cubicBezTo>
                      <a:pt x="113" y="212"/>
                      <a:pt x="84" y="194"/>
                      <a:pt x="82" y="161"/>
                    </a:cubicBezTo>
                    <a:cubicBezTo>
                      <a:pt x="80" y="125"/>
                      <a:pt x="65" y="107"/>
                      <a:pt x="30" y="101"/>
                    </a:cubicBezTo>
                    <a:cubicBezTo>
                      <a:pt x="7" y="96"/>
                      <a:pt x="0" y="87"/>
                      <a:pt x="0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5424245" y="3493114"/>
                <a:ext cx="444969" cy="449147"/>
              </a:xfrm>
              <a:custGeom>
                <a:avLst/>
                <a:gdLst>
                  <a:gd name="T0" fmla="*/ 113 w 113"/>
                  <a:gd name="T1" fmla="*/ 57 h 114"/>
                  <a:gd name="T2" fmla="*/ 56 w 113"/>
                  <a:gd name="T3" fmla="*/ 114 h 114"/>
                  <a:gd name="T4" fmla="*/ 0 w 113"/>
                  <a:gd name="T5" fmla="*/ 58 h 114"/>
                  <a:gd name="T6" fmla="*/ 59 w 113"/>
                  <a:gd name="T7" fmla="*/ 0 h 114"/>
                  <a:gd name="T8" fmla="*/ 113 w 113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4">
                    <a:moveTo>
                      <a:pt x="113" y="57"/>
                    </a:moveTo>
                    <a:cubicBezTo>
                      <a:pt x="113" y="89"/>
                      <a:pt x="88" y="114"/>
                      <a:pt x="56" y="114"/>
                    </a:cubicBezTo>
                    <a:cubicBezTo>
                      <a:pt x="26" y="113"/>
                      <a:pt x="1" y="88"/>
                      <a:pt x="0" y="58"/>
                    </a:cubicBezTo>
                    <a:cubicBezTo>
                      <a:pt x="0" y="25"/>
                      <a:pt x="26" y="0"/>
                      <a:pt x="59" y="0"/>
                    </a:cubicBezTo>
                    <a:cubicBezTo>
                      <a:pt x="89" y="1"/>
                      <a:pt x="113" y="26"/>
                      <a:pt x="113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52"/>
            <p:cNvSpPr txBox="1"/>
            <p:nvPr/>
          </p:nvSpPr>
          <p:spPr>
            <a:xfrm>
              <a:off x="5018723" y="3259895"/>
              <a:ext cx="107156" cy="160734"/>
            </a:xfrm>
            <a:custGeom>
              <a:avLst/>
              <a:gdLst/>
              <a:ahLst/>
              <a:cxnLst/>
              <a:rect l="l" t="t" r="r" b="b"/>
              <a:pathLst>
                <a:path w="107156" h="160734">
                  <a:moveTo>
                    <a:pt x="57150" y="0"/>
                  </a:moveTo>
                  <a:cubicBezTo>
                    <a:pt x="88701" y="1190"/>
                    <a:pt x="105370" y="15775"/>
                    <a:pt x="107156" y="43755"/>
                  </a:cubicBezTo>
                  <a:cubicBezTo>
                    <a:pt x="107156" y="65186"/>
                    <a:pt x="90785" y="84832"/>
                    <a:pt x="58043" y="102691"/>
                  </a:cubicBezTo>
                  <a:cubicBezTo>
                    <a:pt x="47923" y="108644"/>
                    <a:pt x="40779" y="113109"/>
                    <a:pt x="36612" y="116086"/>
                  </a:cubicBezTo>
                  <a:cubicBezTo>
                    <a:pt x="22324" y="126206"/>
                    <a:pt x="15478" y="136922"/>
                    <a:pt x="16073" y="148233"/>
                  </a:cubicBezTo>
                  <a:lnTo>
                    <a:pt x="105370" y="148233"/>
                  </a:lnTo>
                  <a:lnTo>
                    <a:pt x="105370" y="160734"/>
                  </a:lnTo>
                  <a:lnTo>
                    <a:pt x="0" y="160734"/>
                  </a:lnTo>
                  <a:cubicBezTo>
                    <a:pt x="0" y="143470"/>
                    <a:pt x="4167" y="130373"/>
                    <a:pt x="12501" y="121443"/>
                  </a:cubicBezTo>
                  <a:cubicBezTo>
                    <a:pt x="21431" y="110728"/>
                    <a:pt x="36016" y="99715"/>
                    <a:pt x="56257" y="88404"/>
                  </a:cubicBezTo>
                  <a:cubicBezTo>
                    <a:pt x="80665" y="75902"/>
                    <a:pt x="92273" y="61317"/>
                    <a:pt x="91083" y="44648"/>
                  </a:cubicBezTo>
                  <a:cubicBezTo>
                    <a:pt x="89892" y="24408"/>
                    <a:pt x="77986" y="13394"/>
                    <a:pt x="55364" y="11608"/>
                  </a:cubicBezTo>
                  <a:cubicBezTo>
                    <a:pt x="32742" y="13990"/>
                    <a:pt x="21133" y="27682"/>
                    <a:pt x="20538" y="52685"/>
                  </a:cubicBezTo>
                  <a:lnTo>
                    <a:pt x="5358" y="52685"/>
                  </a:lnTo>
                  <a:cubicBezTo>
                    <a:pt x="6548" y="19347"/>
                    <a:pt x="23812" y="1786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51392" y="2319289"/>
            <a:ext cx="956831" cy="1414120"/>
            <a:chOff x="5607644" y="2162242"/>
            <a:chExt cx="956831" cy="1414120"/>
          </a:xfrm>
          <a:solidFill>
            <a:srgbClr val="656B87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5607644" y="2162242"/>
              <a:ext cx="956831" cy="1414120"/>
              <a:chOff x="5695821" y="2498725"/>
              <a:chExt cx="804286" cy="1188671"/>
            </a:xfrm>
            <a:grpFill/>
          </p:grpSpPr>
          <p:sp>
            <p:nvSpPr>
              <p:cNvPr id="23" name="Freeform 6"/>
              <p:cNvSpPr/>
              <p:nvPr/>
            </p:nvSpPr>
            <p:spPr bwMode="auto">
              <a:xfrm>
                <a:off x="5695821" y="2498725"/>
                <a:ext cx="804286" cy="846067"/>
              </a:xfrm>
              <a:custGeom>
                <a:avLst/>
                <a:gdLst>
                  <a:gd name="T0" fmla="*/ 103 w 204"/>
                  <a:gd name="T1" fmla="*/ 1 h 215"/>
                  <a:gd name="T2" fmla="*/ 153 w 204"/>
                  <a:gd name="T3" fmla="*/ 33 h 215"/>
                  <a:gd name="T4" fmla="*/ 150 w 204"/>
                  <a:gd name="T5" fmla="*/ 54 h 215"/>
                  <a:gd name="T6" fmla="*/ 175 w 204"/>
                  <a:gd name="T7" fmla="*/ 130 h 215"/>
                  <a:gd name="T8" fmla="*/ 181 w 204"/>
                  <a:gd name="T9" fmla="*/ 199 h 215"/>
                  <a:gd name="T10" fmla="*/ 145 w 204"/>
                  <a:gd name="T11" fmla="*/ 199 h 215"/>
                  <a:gd name="T12" fmla="*/ 56 w 204"/>
                  <a:gd name="T13" fmla="*/ 200 h 215"/>
                  <a:gd name="T14" fmla="*/ 25 w 204"/>
                  <a:gd name="T15" fmla="*/ 201 h 215"/>
                  <a:gd name="T16" fmla="*/ 28 w 204"/>
                  <a:gd name="T17" fmla="*/ 131 h 215"/>
                  <a:gd name="T18" fmla="*/ 54 w 204"/>
                  <a:gd name="T19" fmla="*/ 57 h 215"/>
                  <a:gd name="T20" fmla="*/ 57 w 204"/>
                  <a:gd name="T21" fmla="*/ 21 h 215"/>
                  <a:gd name="T22" fmla="*/ 103 w 204"/>
                  <a:gd name="T23" fmla="*/ 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4" h="215">
                    <a:moveTo>
                      <a:pt x="103" y="1"/>
                    </a:moveTo>
                    <a:cubicBezTo>
                      <a:pt x="123" y="3"/>
                      <a:pt x="148" y="12"/>
                      <a:pt x="153" y="33"/>
                    </a:cubicBezTo>
                    <a:cubicBezTo>
                      <a:pt x="155" y="40"/>
                      <a:pt x="153" y="47"/>
                      <a:pt x="150" y="54"/>
                    </a:cubicBezTo>
                    <a:cubicBezTo>
                      <a:pt x="135" y="88"/>
                      <a:pt x="144" y="111"/>
                      <a:pt x="175" y="130"/>
                    </a:cubicBezTo>
                    <a:cubicBezTo>
                      <a:pt x="201" y="147"/>
                      <a:pt x="204" y="179"/>
                      <a:pt x="181" y="199"/>
                    </a:cubicBezTo>
                    <a:cubicBezTo>
                      <a:pt x="169" y="210"/>
                      <a:pt x="159" y="215"/>
                      <a:pt x="145" y="199"/>
                    </a:cubicBezTo>
                    <a:cubicBezTo>
                      <a:pt x="120" y="173"/>
                      <a:pt x="81" y="173"/>
                      <a:pt x="56" y="200"/>
                    </a:cubicBezTo>
                    <a:cubicBezTo>
                      <a:pt x="44" y="211"/>
                      <a:pt x="36" y="209"/>
                      <a:pt x="25" y="201"/>
                    </a:cubicBezTo>
                    <a:cubicBezTo>
                      <a:pt x="0" y="182"/>
                      <a:pt x="1" y="149"/>
                      <a:pt x="28" y="131"/>
                    </a:cubicBezTo>
                    <a:cubicBezTo>
                      <a:pt x="58" y="110"/>
                      <a:pt x="65" y="89"/>
                      <a:pt x="54" y="57"/>
                    </a:cubicBezTo>
                    <a:cubicBezTo>
                      <a:pt x="50" y="45"/>
                      <a:pt x="49" y="32"/>
                      <a:pt x="57" y="21"/>
                    </a:cubicBezTo>
                    <a:cubicBezTo>
                      <a:pt x="67" y="6"/>
                      <a:pt x="85" y="0"/>
                      <a:pt x="1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5873390" y="3234071"/>
                <a:ext cx="444969" cy="453325"/>
              </a:xfrm>
              <a:custGeom>
                <a:avLst/>
                <a:gdLst>
                  <a:gd name="T0" fmla="*/ 56 w 113"/>
                  <a:gd name="T1" fmla="*/ 114 h 115"/>
                  <a:gd name="T2" fmla="*/ 1 w 113"/>
                  <a:gd name="T3" fmla="*/ 58 h 115"/>
                  <a:gd name="T4" fmla="*/ 58 w 113"/>
                  <a:gd name="T5" fmla="*/ 1 h 115"/>
                  <a:gd name="T6" fmla="*/ 113 w 113"/>
                  <a:gd name="T7" fmla="*/ 58 h 115"/>
                  <a:gd name="T8" fmla="*/ 56 w 113"/>
                  <a:gd name="T9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5">
                    <a:moveTo>
                      <a:pt x="56" y="114"/>
                    </a:moveTo>
                    <a:cubicBezTo>
                      <a:pt x="25" y="114"/>
                      <a:pt x="0" y="88"/>
                      <a:pt x="1" y="58"/>
                    </a:cubicBezTo>
                    <a:cubicBezTo>
                      <a:pt x="1" y="25"/>
                      <a:pt x="26" y="0"/>
                      <a:pt x="58" y="1"/>
                    </a:cubicBezTo>
                    <a:cubicBezTo>
                      <a:pt x="88" y="2"/>
                      <a:pt x="113" y="27"/>
                      <a:pt x="113" y="58"/>
                    </a:cubicBezTo>
                    <a:cubicBezTo>
                      <a:pt x="113" y="88"/>
                      <a:pt x="86" y="115"/>
                      <a:pt x="56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53"/>
            <p:cNvSpPr txBox="1"/>
            <p:nvPr/>
          </p:nvSpPr>
          <p:spPr>
            <a:xfrm>
              <a:off x="6029103" y="2694974"/>
              <a:ext cx="108942" cy="162653"/>
            </a:xfrm>
            <a:custGeom>
              <a:avLst/>
              <a:gdLst/>
              <a:ahLst/>
              <a:cxnLst/>
              <a:rect l="l" t="t" r="r" b="b"/>
              <a:pathLst>
                <a:path w="108942" h="162653">
                  <a:moveTo>
                    <a:pt x="57150" y="0"/>
                  </a:moveTo>
                  <a:cubicBezTo>
                    <a:pt x="86916" y="1190"/>
                    <a:pt x="102394" y="14287"/>
                    <a:pt x="103584" y="39290"/>
                  </a:cubicBezTo>
                  <a:cubicBezTo>
                    <a:pt x="102989" y="56554"/>
                    <a:pt x="95250" y="68461"/>
                    <a:pt x="80367" y="75009"/>
                  </a:cubicBezTo>
                  <a:cubicBezTo>
                    <a:pt x="98822" y="80962"/>
                    <a:pt x="108347" y="94357"/>
                    <a:pt x="108942" y="115193"/>
                  </a:cubicBezTo>
                  <a:cubicBezTo>
                    <a:pt x="106561" y="145554"/>
                    <a:pt x="89297" y="161329"/>
                    <a:pt x="57150" y="162520"/>
                  </a:cubicBezTo>
                  <a:cubicBezTo>
                    <a:pt x="20241" y="164306"/>
                    <a:pt x="1191" y="148233"/>
                    <a:pt x="0" y="114300"/>
                  </a:cubicBezTo>
                  <a:lnTo>
                    <a:pt x="14287" y="114300"/>
                  </a:lnTo>
                  <a:cubicBezTo>
                    <a:pt x="14883" y="138708"/>
                    <a:pt x="28277" y="151209"/>
                    <a:pt x="54471" y="151804"/>
                  </a:cubicBezTo>
                  <a:cubicBezTo>
                    <a:pt x="78879" y="150018"/>
                    <a:pt x="92273" y="137815"/>
                    <a:pt x="94655" y="115193"/>
                  </a:cubicBezTo>
                  <a:cubicBezTo>
                    <a:pt x="92869" y="92571"/>
                    <a:pt x="75605" y="81855"/>
                    <a:pt x="42862" y="83046"/>
                  </a:cubicBezTo>
                  <a:lnTo>
                    <a:pt x="42862" y="71437"/>
                  </a:lnTo>
                  <a:cubicBezTo>
                    <a:pt x="73223" y="72628"/>
                    <a:pt x="88404" y="62210"/>
                    <a:pt x="88404" y="40183"/>
                  </a:cubicBezTo>
                  <a:cubicBezTo>
                    <a:pt x="87213" y="22324"/>
                    <a:pt x="75902" y="12799"/>
                    <a:pt x="54471" y="11608"/>
                  </a:cubicBezTo>
                  <a:cubicBezTo>
                    <a:pt x="32445" y="13394"/>
                    <a:pt x="20836" y="25003"/>
                    <a:pt x="19645" y="46434"/>
                  </a:cubicBezTo>
                  <a:lnTo>
                    <a:pt x="5358" y="46434"/>
                  </a:lnTo>
                  <a:cubicBezTo>
                    <a:pt x="4762" y="32742"/>
                    <a:pt x="9823" y="20836"/>
                    <a:pt x="20538" y="10715"/>
                  </a:cubicBezTo>
                  <a:cubicBezTo>
                    <a:pt x="28277" y="3572"/>
                    <a:pt x="40481" y="0"/>
                    <a:pt x="57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38966" y="4387035"/>
            <a:ext cx="941920" cy="1456370"/>
            <a:chOff x="5595218" y="4229988"/>
            <a:chExt cx="941920" cy="1456370"/>
          </a:xfrm>
          <a:solidFill>
            <a:srgbClr val="656B87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5595218" y="4229988"/>
              <a:ext cx="941920" cy="1456370"/>
              <a:chOff x="5685376" y="4236816"/>
              <a:chExt cx="791752" cy="1224185"/>
            </a:xfrm>
            <a:grpFill/>
          </p:grpSpPr>
          <p:sp>
            <p:nvSpPr>
              <p:cNvPr id="28" name="Freeform 13"/>
              <p:cNvSpPr/>
              <p:nvPr/>
            </p:nvSpPr>
            <p:spPr bwMode="auto">
              <a:xfrm>
                <a:off x="5685376" y="4629558"/>
                <a:ext cx="791752" cy="831443"/>
              </a:xfrm>
              <a:custGeom>
                <a:avLst/>
                <a:gdLst>
                  <a:gd name="T0" fmla="*/ 70 w 201"/>
                  <a:gd name="T1" fmla="*/ 198 h 211"/>
                  <a:gd name="T2" fmla="*/ 54 w 201"/>
                  <a:gd name="T3" fmla="*/ 152 h 211"/>
                  <a:gd name="T4" fmla="*/ 29 w 201"/>
                  <a:gd name="T5" fmla="*/ 76 h 211"/>
                  <a:gd name="T6" fmla="*/ 35 w 201"/>
                  <a:gd name="T7" fmla="*/ 2 h 211"/>
                  <a:gd name="T8" fmla="*/ 55 w 201"/>
                  <a:gd name="T9" fmla="*/ 5 h 211"/>
                  <a:gd name="T10" fmla="*/ 153 w 201"/>
                  <a:gd name="T11" fmla="*/ 7 h 211"/>
                  <a:gd name="T12" fmla="*/ 169 w 201"/>
                  <a:gd name="T13" fmla="*/ 2 h 211"/>
                  <a:gd name="T14" fmla="*/ 199 w 201"/>
                  <a:gd name="T15" fmla="*/ 39 h 211"/>
                  <a:gd name="T16" fmla="*/ 180 w 201"/>
                  <a:gd name="T17" fmla="*/ 78 h 211"/>
                  <a:gd name="T18" fmla="*/ 152 w 201"/>
                  <a:gd name="T19" fmla="*/ 160 h 211"/>
                  <a:gd name="T20" fmla="*/ 141 w 201"/>
                  <a:gd name="T21" fmla="*/ 193 h 211"/>
                  <a:gd name="T22" fmla="*/ 70 w 201"/>
                  <a:gd name="T23" fmla="*/ 19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11">
                    <a:moveTo>
                      <a:pt x="70" y="198"/>
                    </a:moveTo>
                    <a:cubicBezTo>
                      <a:pt x="50" y="186"/>
                      <a:pt x="46" y="174"/>
                      <a:pt x="54" y="152"/>
                    </a:cubicBezTo>
                    <a:cubicBezTo>
                      <a:pt x="66" y="119"/>
                      <a:pt x="59" y="98"/>
                      <a:pt x="29" y="76"/>
                    </a:cubicBezTo>
                    <a:cubicBezTo>
                      <a:pt x="0" y="55"/>
                      <a:pt x="3" y="17"/>
                      <a:pt x="35" y="2"/>
                    </a:cubicBezTo>
                    <a:cubicBezTo>
                      <a:pt x="40" y="0"/>
                      <a:pt x="50" y="2"/>
                      <a:pt x="55" y="5"/>
                    </a:cubicBezTo>
                    <a:cubicBezTo>
                      <a:pt x="88" y="36"/>
                      <a:pt x="119" y="36"/>
                      <a:pt x="153" y="7"/>
                    </a:cubicBezTo>
                    <a:cubicBezTo>
                      <a:pt x="157" y="3"/>
                      <a:pt x="165" y="0"/>
                      <a:pt x="169" y="2"/>
                    </a:cubicBezTo>
                    <a:cubicBezTo>
                      <a:pt x="185" y="8"/>
                      <a:pt x="196" y="20"/>
                      <a:pt x="199" y="39"/>
                    </a:cubicBezTo>
                    <a:cubicBezTo>
                      <a:pt x="201" y="55"/>
                      <a:pt x="194" y="69"/>
                      <a:pt x="180" y="78"/>
                    </a:cubicBezTo>
                    <a:cubicBezTo>
                      <a:pt x="143" y="102"/>
                      <a:pt x="137" y="117"/>
                      <a:pt x="152" y="160"/>
                    </a:cubicBezTo>
                    <a:cubicBezTo>
                      <a:pt x="157" y="175"/>
                      <a:pt x="150" y="184"/>
                      <a:pt x="141" y="193"/>
                    </a:cubicBezTo>
                    <a:cubicBezTo>
                      <a:pt x="123" y="210"/>
                      <a:pt x="93" y="211"/>
                      <a:pt x="70" y="1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5846233" y="4236816"/>
                <a:ext cx="507640" cy="503462"/>
              </a:xfrm>
              <a:custGeom>
                <a:avLst/>
                <a:gdLst>
                  <a:gd name="T0" fmla="*/ 35 w 129"/>
                  <a:gd name="T1" fmla="*/ 113 h 128"/>
                  <a:gd name="T2" fmla="*/ 16 w 129"/>
                  <a:gd name="T3" fmla="*/ 34 h 128"/>
                  <a:gd name="T4" fmla="*/ 93 w 129"/>
                  <a:gd name="T5" fmla="*/ 16 h 128"/>
                  <a:gd name="T6" fmla="*/ 112 w 129"/>
                  <a:gd name="T7" fmla="*/ 94 h 128"/>
                  <a:gd name="T8" fmla="*/ 35 w 129"/>
                  <a:gd name="T9" fmla="*/ 11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28">
                    <a:moveTo>
                      <a:pt x="35" y="113"/>
                    </a:moveTo>
                    <a:cubicBezTo>
                      <a:pt x="9" y="97"/>
                      <a:pt x="0" y="61"/>
                      <a:pt x="16" y="34"/>
                    </a:cubicBezTo>
                    <a:cubicBezTo>
                      <a:pt x="32" y="9"/>
                      <a:pt x="67" y="0"/>
                      <a:pt x="93" y="16"/>
                    </a:cubicBezTo>
                    <a:cubicBezTo>
                      <a:pt x="120" y="31"/>
                      <a:pt x="129" y="67"/>
                      <a:pt x="112" y="94"/>
                    </a:cubicBezTo>
                    <a:cubicBezTo>
                      <a:pt x="97" y="120"/>
                      <a:pt x="61" y="128"/>
                      <a:pt x="3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54"/>
            <p:cNvSpPr txBox="1"/>
            <p:nvPr/>
          </p:nvSpPr>
          <p:spPr>
            <a:xfrm>
              <a:off x="6029103" y="4923166"/>
              <a:ext cx="108942" cy="162520"/>
            </a:xfrm>
            <a:custGeom>
              <a:avLst/>
              <a:gdLst/>
              <a:ahLst/>
              <a:cxnLst/>
              <a:rect l="l" t="t" r="r" b="b"/>
              <a:pathLst>
                <a:path w="108942" h="162520">
                  <a:moveTo>
                    <a:pt x="58936" y="0"/>
                  </a:moveTo>
                  <a:cubicBezTo>
                    <a:pt x="85725" y="1190"/>
                    <a:pt x="101501" y="14287"/>
                    <a:pt x="106263" y="39290"/>
                  </a:cubicBezTo>
                  <a:lnTo>
                    <a:pt x="91083" y="39290"/>
                  </a:lnTo>
                  <a:cubicBezTo>
                    <a:pt x="86916" y="21431"/>
                    <a:pt x="76795" y="12204"/>
                    <a:pt x="60722" y="11608"/>
                  </a:cubicBezTo>
                  <a:cubicBezTo>
                    <a:pt x="30956" y="11013"/>
                    <a:pt x="15776" y="35421"/>
                    <a:pt x="15180" y="84832"/>
                  </a:cubicBezTo>
                  <a:cubicBezTo>
                    <a:pt x="25896" y="68163"/>
                    <a:pt x="39886" y="59829"/>
                    <a:pt x="57150" y="59829"/>
                  </a:cubicBezTo>
                  <a:cubicBezTo>
                    <a:pt x="90487" y="61019"/>
                    <a:pt x="107751" y="78283"/>
                    <a:pt x="108942" y="111621"/>
                  </a:cubicBezTo>
                  <a:cubicBezTo>
                    <a:pt x="107751" y="144363"/>
                    <a:pt x="90487" y="161329"/>
                    <a:pt x="57150" y="162520"/>
                  </a:cubicBezTo>
                  <a:cubicBezTo>
                    <a:pt x="19050" y="161925"/>
                    <a:pt x="0" y="136624"/>
                    <a:pt x="0" y="86618"/>
                  </a:cubicBezTo>
                  <a:cubicBezTo>
                    <a:pt x="1191" y="30063"/>
                    <a:pt x="20836" y="1190"/>
                    <a:pt x="58936" y="0"/>
                  </a:cubicBezTo>
                  <a:close/>
                  <a:moveTo>
                    <a:pt x="57150" y="72330"/>
                  </a:moveTo>
                  <a:cubicBezTo>
                    <a:pt x="33933" y="74116"/>
                    <a:pt x="21729" y="87213"/>
                    <a:pt x="20538" y="111621"/>
                  </a:cubicBezTo>
                  <a:cubicBezTo>
                    <a:pt x="21729" y="137815"/>
                    <a:pt x="33933" y="151209"/>
                    <a:pt x="57150" y="151804"/>
                  </a:cubicBezTo>
                  <a:cubicBezTo>
                    <a:pt x="79772" y="151209"/>
                    <a:pt x="91976" y="137517"/>
                    <a:pt x="93762" y="110728"/>
                  </a:cubicBezTo>
                  <a:cubicBezTo>
                    <a:pt x="93166" y="85725"/>
                    <a:pt x="80962" y="72925"/>
                    <a:pt x="57150" y="723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4547" y="3049959"/>
            <a:ext cx="1292344" cy="1001566"/>
            <a:chOff x="6340799" y="2892912"/>
            <a:chExt cx="1292344" cy="1001566"/>
          </a:xfrm>
          <a:solidFill>
            <a:srgbClr val="656B87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6340799" y="2892912"/>
              <a:ext cx="1292344" cy="1001566"/>
              <a:chOff x="6312091" y="3112906"/>
              <a:chExt cx="1086309" cy="841889"/>
            </a:xfrm>
            <a:grpFill/>
          </p:grpSpPr>
          <p:sp>
            <p:nvSpPr>
              <p:cNvPr id="33" name="Freeform 9"/>
              <p:cNvSpPr/>
              <p:nvPr/>
            </p:nvSpPr>
            <p:spPr bwMode="auto">
              <a:xfrm>
                <a:off x="6523086" y="3112906"/>
                <a:ext cx="875314" cy="841889"/>
              </a:xfrm>
              <a:custGeom>
                <a:avLst/>
                <a:gdLst>
                  <a:gd name="T0" fmla="*/ 222 w 222"/>
                  <a:gd name="T1" fmla="*/ 63 h 214"/>
                  <a:gd name="T2" fmla="*/ 190 w 222"/>
                  <a:gd name="T3" fmla="*/ 100 h 214"/>
                  <a:gd name="T4" fmla="*/ 138 w 222"/>
                  <a:gd name="T5" fmla="*/ 161 h 214"/>
                  <a:gd name="T6" fmla="*/ 73 w 222"/>
                  <a:gd name="T7" fmla="*/ 194 h 214"/>
                  <a:gd name="T8" fmla="*/ 65 w 222"/>
                  <a:gd name="T9" fmla="*/ 175 h 214"/>
                  <a:gd name="T10" fmla="*/ 15 w 222"/>
                  <a:gd name="T11" fmla="*/ 90 h 214"/>
                  <a:gd name="T12" fmla="*/ 3 w 222"/>
                  <a:gd name="T13" fmla="*/ 80 h 214"/>
                  <a:gd name="T14" fmla="*/ 19 w 222"/>
                  <a:gd name="T15" fmla="*/ 35 h 214"/>
                  <a:gd name="T16" fmla="*/ 62 w 222"/>
                  <a:gd name="T17" fmla="*/ 31 h 214"/>
                  <a:gd name="T18" fmla="*/ 146 w 222"/>
                  <a:gd name="T19" fmla="*/ 12 h 214"/>
                  <a:gd name="T20" fmla="*/ 181 w 222"/>
                  <a:gd name="T21" fmla="*/ 5 h 214"/>
                  <a:gd name="T22" fmla="*/ 222 w 222"/>
                  <a:gd name="T23" fmla="*/ 6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2" h="214">
                    <a:moveTo>
                      <a:pt x="222" y="63"/>
                    </a:moveTo>
                    <a:cubicBezTo>
                      <a:pt x="221" y="86"/>
                      <a:pt x="214" y="96"/>
                      <a:pt x="190" y="100"/>
                    </a:cubicBezTo>
                    <a:cubicBezTo>
                      <a:pt x="156" y="107"/>
                      <a:pt x="141" y="124"/>
                      <a:pt x="138" y="161"/>
                    </a:cubicBezTo>
                    <a:cubicBezTo>
                      <a:pt x="135" y="196"/>
                      <a:pt x="102" y="214"/>
                      <a:pt x="73" y="194"/>
                    </a:cubicBezTo>
                    <a:cubicBezTo>
                      <a:pt x="68" y="191"/>
                      <a:pt x="64" y="181"/>
                      <a:pt x="65" y="175"/>
                    </a:cubicBezTo>
                    <a:cubicBezTo>
                      <a:pt x="73" y="131"/>
                      <a:pt x="58" y="105"/>
                      <a:pt x="15" y="90"/>
                    </a:cubicBezTo>
                    <a:cubicBezTo>
                      <a:pt x="10" y="89"/>
                      <a:pt x="4" y="84"/>
                      <a:pt x="3" y="80"/>
                    </a:cubicBezTo>
                    <a:cubicBezTo>
                      <a:pt x="0" y="62"/>
                      <a:pt x="4" y="46"/>
                      <a:pt x="19" y="35"/>
                    </a:cubicBezTo>
                    <a:cubicBezTo>
                      <a:pt x="32" y="25"/>
                      <a:pt x="47" y="23"/>
                      <a:pt x="62" y="31"/>
                    </a:cubicBezTo>
                    <a:cubicBezTo>
                      <a:pt x="102" y="50"/>
                      <a:pt x="118" y="47"/>
                      <a:pt x="146" y="12"/>
                    </a:cubicBezTo>
                    <a:cubicBezTo>
                      <a:pt x="157" y="0"/>
                      <a:pt x="169" y="2"/>
                      <a:pt x="181" y="5"/>
                    </a:cubicBezTo>
                    <a:cubicBezTo>
                      <a:pt x="204" y="11"/>
                      <a:pt x="222" y="37"/>
                      <a:pt x="222" y="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0"/>
              <p:cNvSpPr/>
              <p:nvPr/>
            </p:nvSpPr>
            <p:spPr bwMode="auto">
              <a:xfrm>
                <a:off x="6312091" y="3488936"/>
                <a:ext cx="449147" cy="449147"/>
              </a:xfrm>
              <a:custGeom>
                <a:avLst/>
                <a:gdLst>
                  <a:gd name="T0" fmla="*/ 114 w 114"/>
                  <a:gd name="T1" fmla="*/ 57 h 114"/>
                  <a:gd name="T2" fmla="*/ 57 w 114"/>
                  <a:gd name="T3" fmla="*/ 114 h 114"/>
                  <a:gd name="T4" fmla="*/ 1 w 114"/>
                  <a:gd name="T5" fmla="*/ 58 h 114"/>
                  <a:gd name="T6" fmla="*/ 58 w 114"/>
                  <a:gd name="T7" fmla="*/ 1 h 114"/>
                  <a:gd name="T8" fmla="*/ 114 w 11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88"/>
                      <a:pt x="88" y="114"/>
                      <a:pt x="57" y="114"/>
                    </a:cubicBezTo>
                    <a:cubicBezTo>
                      <a:pt x="26" y="113"/>
                      <a:pt x="1" y="88"/>
                      <a:pt x="1" y="58"/>
                    </a:cubicBezTo>
                    <a:cubicBezTo>
                      <a:pt x="0" y="27"/>
                      <a:pt x="27" y="0"/>
                      <a:pt x="58" y="1"/>
                    </a:cubicBezTo>
                    <a:cubicBezTo>
                      <a:pt x="88" y="1"/>
                      <a:pt x="114" y="27"/>
                      <a:pt x="114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55"/>
            <p:cNvSpPr txBox="1"/>
            <p:nvPr/>
          </p:nvSpPr>
          <p:spPr>
            <a:xfrm>
              <a:off x="6949064" y="3265311"/>
              <a:ext cx="110728" cy="159841"/>
            </a:xfrm>
            <a:custGeom>
              <a:avLst/>
              <a:gdLst/>
              <a:ahLst/>
              <a:cxnLst/>
              <a:rect l="l" t="t" r="r" b="b"/>
              <a:pathLst>
                <a:path w="110728" h="159841">
                  <a:moveTo>
                    <a:pt x="75009" y="0"/>
                  </a:moveTo>
                  <a:lnTo>
                    <a:pt x="88404" y="0"/>
                  </a:lnTo>
                  <a:lnTo>
                    <a:pt x="88404" y="108049"/>
                  </a:lnTo>
                  <a:lnTo>
                    <a:pt x="110728" y="108049"/>
                  </a:lnTo>
                  <a:lnTo>
                    <a:pt x="110728" y="119657"/>
                  </a:lnTo>
                  <a:lnTo>
                    <a:pt x="88404" y="119657"/>
                  </a:lnTo>
                  <a:lnTo>
                    <a:pt x="88404" y="159841"/>
                  </a:lnTo>
                  <a:lnTo>
                    <a:pt x="74116" y="159841"/>
                  </a:lnTo>
                  <a:lnTo>
                    <a:pt x="74116" y="119657"/>
                  </a:lnTo>
                  <a:lnTo>
                    <a:pt x="0" y="119657"/>
                  </a:lnTo>
                  <a:lnTo>
                    <a:pt x="0" y="107156"/>
                  </a:lnTo>
                  <a:lnTo>
                    <a:pt x="75009" y="0"/>
                  </a:lnTo>
                  <a:close/>
                  <a:moveTo>
                    <a:pt x="74116" y="22324"/>
                  </a:moveTo>
                  <a:lnTo>
                    <a:pt x="14287" y="108049"/>
                  </a:lnTo>
                  <a:lnTo>
                    <a:pt x="74116" y="108049"/>
                  </a:lnTo>
                  <a:lnTo>
                    <a:pt x="74116" y="2232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49754" y="4073891"/>
            <a:ext cx="1354474" cy="1016477"/>
            <a:chOff x="6306006" y="3916844"/>
            <a:chExt cx="1354474" cy="1016477"/>
          </a:xfrm>
          <a:solidFill>
            <a:srgbClr val="656B87"/>
          </a:solidFill>
        </p:grpSpPr>
        <p:grpSp>
          <p:nvGrpSpPr>
            <p:cNvPr id="36" name="组合 35"/>
            <p:cNvGrpSpPr/>
            <p:nvPr/>
          </p:nvGrpSpPr>
          <p:grpSpPr>
            <a:xfrm>
              <a:off x="6306006" y="3916844"/>
              <a:ext cx="1354474" cy="1016477"/>
              <a:chOff x="6282845" y="3973596"/>
              <a:chExt cx="1138534" cy="854423"/>
            </a:xfrm>
            <a:grpFill/>
          </p:grpSpPr>
          <p:sp>
            <p:nvSpPr>
              <p:cNvPr id="38" name="Freeform 11"/>
              <p:cNvSpPr/>
              <p:nvPr/>
            </p:nvSpPr>
            <p:spPr bwMode="auto">
              <a:xfrm>
                <a:off x="6531443" y="4017467"/>
                <a:ext cx="889936" cy="810552"/>
              </a:xfrm>
              <a:custGeom>
                <a:avLst/>
                <a:gdLst>
                  <a:gd name="T0" fmla="*/ 191 w 226"/>
                  <a:gd name="T1" fmla="*/ 194 h 206"/>
                  <a:gd name="T2" fmla="*/ 143 w 226"/>
                  <a:gd name="T3" fmla="*/ 186 h 206"/>
                  <a:gd name="T4" fmla="*/ 64 w 226"/>
                  <a:gd name="T5" fmla="*/ 173 h 206"/>
                  <a:gd name="T6" fmla="*/ 2 w 226"/>
                  <a:gd name="T7" fmla="*/ 134 h 206"/>
                  <a:gd name="T8" fmla="*/ 14 w 226"/>
                  <a:gd name="T9" fmla="*/ 118 h 206"/>
                  <a:gd name="T10" fmla="*/ 61 w 226"/>
                  <a:gd name="T11" fmla="*/ 31 h 206"/>
                  <a:gd name="T12" fmla="*/ 64 w 226"/>
                  <a:gd name="T13" fmla="*/ 15 h 206"/>
                  <a:gd name="T14" fmla="*/ 110 w 226"/>
                  <a:gd name="T15" fmla="*/ 6 h 206"/>
                  <a:gd name="T16" fmla="*/ 136 w 226"/>
                  <a:gd name="T17" fmla="*/ 41 h 206"/>
                  <a:gd name="T18" fmla="*/ 195 w 226"/>
                  <a:gd name="T19" fmla="*/ 104 h 206"/>
                  <a:gd name="T20" fmla="*/ 219 w 226"/>
                  <a:gd name="T21" fmla="*/ 129 h 206"/>
                  <a:gd name="T22" fmla="*/ 191 w 226"/>
                  <a:gd name="T23" fmla="*/ 19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06">
                    <a:moveTo>
                      <a:pt x="191" y="194"/>
                    </a:moveTo>
                    <a:cubicBezTo>
                      <a:pt x="171" y="206"/>
                      <a:pt x="159" y="204"/>
                      <a:pt x="143" y="186"/>
                    </a:cubicBezTo>
                    <a:cubicBezTo>
                      <a:pt x="119" y="161"/>
                      <a:pt x="97" y="157"/>
                      <a:pt x="64" y="173"/>
                    </a:cubicBezTo>
                    <a:cubicBezTo>
                      <a:pt x="32" y="189"/>
                      <a:pt x="0" y="169"/>
                      <a:pt x="2" y="134"/>
                    </a:cubicBezTo>
                    <a:cubicBezTo>
                      <a:pt x="2" y="128"/>
                      <a:pt x="8" y="120"/>
                      <a:pt x="14" y="118"/>
                    </a:cubicBezTo>
                    <a:cubicBezTo>
                      <a:pt x="56" y="102"/>
                      <a:pt x="71" y="76"/>
                      <a:pt x="61" y="31"/>
                    </a:cubicBezTo>
                    <a:cubicBezTo>
                      <a:pt x="60" y="26"/>
                      <a:pt x="61" y="18"/>
                      <a:pt x="64" y="15"/>
                    </a:cubicBezTo>
                    <a:cubicBezTo>
                      <a:pt x="77" y="4"/>
                      <a:pt x="93" y="0"/>
                      <a:pt x="110" y="6"/>
                    </a:cubicBezTo>
                    <a:cubicBezTo>
                      <a:pt x="126" y="12"/>
                      <a:pt x="135" y="24"/>
                      <a:pt x="136" y="41"/>
                    </a:cubicBezTo>
                    <a:cubicBezTo>
                      <a:pt x="140" y="86"/>
                      <a:pt x="151" y="98"/>
                      <a:pt x="195" y="104"/>
                    </a:cubicBezTo>
                    <a:cubicBezTo>
                      <a:pt x="211" y="106"/>
                      <a:pt x="216" y="117"/>
                      <a:pt x="219" y="129"/>
                    </a:cubicBezTo>
                    <a:cubicBezTo>
                      <a:pt x="226" y="153"/>
                      <a:pt x="213" y="181"/>
                      <a:pt x="191" y="1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 bwMode="auto">
              <a:xfrm>
                <a:off x="6282845" y="3973596"/>
                <a:ext cx="505551" cy="507640"/>
              </a:xfrm>
              <a:custGeom>
                <a:avLst/>
                <a:gdLst>
                  <a:gd name="T0" fmla="*/ 93 w 128"/>
                  <a:gd name="T1" fmla="*/ 113 h 129"/>
                  <a:gd name="T2" fmla="*/ 15 w 128"/>
                  <a:gd name="T3" fmla="*/ 93 h 129"/>
                  <a:gd name="T4" fmla="*/ 34 w 128"/>
                  <a:gd name="T5" fmla="*/ 16 h 129"/>
                  <a:gd name="T6" fmla="*/ 113 w 128"/>
                  <a:gd name="T7" fmla="*/ 36 h 129"/>
                  <a:gd name="T8" fmla="*/ 93 w 128"/>
                  <a:gd name="T9" fmla="*/ 11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9">
                    <a:moveTo>
                      <a:pt x="93" y="113"/>
                    </a:moveTo>
                    <a:cubicBezTo>
                      <a:pt x="67" y="129"/>
                      <a:pt x="31" y="120"/>
                      <a:pt x="15" y="93"/>
                    </a:cubicBezTo>
                    <a:cubicBezTo>
                      <a:pt x="0" y="67"/>
                      <a:pt x="8" y="33"/>
                      <a:pt x="34" y="16"/>
                    </a:cubicBezTo>
                    <a:cubicBezTo>
                      <a:pt x="61" y="0"/>
                      <a:pt x="97" y="9"/>
                      <a:pt x="113" y="36"/>
                    </a:cubicBezTo>
                    <a:cubicBezTo>
                      <a:pt x="128" y="62"/>
                      <a:pt x="119" y="98"/>
                      <a:pt x="93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56"/>
            <p:cNvSpPr txBox="1"/>
            <p:nvPr/>
          </p:nvSpPr>
          <p:spPr>
            <a:xfrm>
              <a:off x="7004428" y="4379064"/>
              <a:ext cx="108049" cy="161627"/>
            </a:xfrm>
            <a:custGeom>
              <a:avLst/>
              <a:gdLst/>
              <a:ahLst/>
              <a:cxnLst/>
              <a:rect l="l" t="t" r="r" b="b"/>
              <a:pathLst>
                <a:path w="108049" h="161627">
                  <a:moveTo>
                    <a:pt x="18752" y="0"/>
                  </a:moveTo>
                  <a:lnTo>
                    <a:pt x="99119" y="0"/>
                  </a:lnTo>
                  <a:lnTo>
                    <a:pt x="99119" y="12501"/>
                  </a:lnTo>
                  <a:lnTo>
                    <a:pt x="31254" y="12501"/>
                  </a:lnTo>
                  <a:lnTo>
                    <a:pt x="21431" y="66972"/>
                  </a:lnTo>
                  <a:cubicBezTo>
                    <a:pt x="32147" y="59829"/>
                    <a:pt x="43755" y="56257"/>
                    <a:pt x="56257" y="56257"/>
                  </a:cubicBezTo>
                  <a:cubicBezTo>
                    <a:pt x="88404" y="58638"/>
                    <a:pt x="105668" y="76497"/>
                    <a:pt x="108049" y="109835"/>
                  </a:cubicBezTo>
                  <a:cubicBezTo>
                    <a:pt x="105668" y="142577"/>
                    <a:pt x="88404" y="159841"/>
                    <a:pt x="56257" y="161627"/>
                  </a:cubicBezTo>
                  <a:cubicBezTo>
                    <a:pt x="20538" y="161627"/>
                    <a:pt x="1786" y="147042"/>
                    <a:pt x="0" y="117872"/>
                  </a:cubicBezTo>
                  <a:lnTo>
                    <a:pt x="14287" y="117872"/>
                  </a:lnTo>
                  <a:cubicBezTo>
                    <a:pt x="17859" y="139898"/>
                    <a:pt x="31254" y="150911"/>
                    <a:pt x="54471" y="150911"/>
                  </a:cubicBezTo>
                  <a:cubicBezTo>
                    <a:pt x="78284" y="149721"/>
                    <a:pt x="91083" y="136029"/>
                    <a:pt x="92869" y="109835"/>
                  </a:cubicBezTo>
                  <a:cubicBezTo>
                    <a:pt x="91083" y="84236"/>
                    <a:pt x="77688" y="70544"/>
                    <a:pt x="52685" y="68758"/>
                  </a:cubicBezTo>
                  <a:cubicBezTo>
                    <a:pt x="37207" y="68758"/>
                    <a:pt x="25598" y="74414"/>
                    <a:pt x="17859" y="85725"/>
                  </a:cubicBezTo>
                  <a:lnTo>
                    <a:pt x="6251" y="83939"/>
                  </a:lnTo>
                  <a:lnTo>
                    <a:pt x="1875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215390" y="2601595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15390" y="3678555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15390" y="4754880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957185" y="2557780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57185" y="3634105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57185" y="4710430"/>
            <a:ext cx="323151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99129" y="4894649"/>
            <a:ext cx="517377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1431" y="1860056"/>
            <a:ext cx="4915446" cy="289149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3"/>
          <p:cNvSpPr/>
          <p:nvPr/>
        </p:nvSpPr>
        <p:spPr>
          <a:xfrm>
            <a:off x="1085881" y="1860056"/>
            <a:ext cx="4843376" cy="4037946"/>
          </a:xfrm>
          <a:prstGeom prst="rect">
            <a:avLst/>
          </a:prstGeom>
          <a:noFill/>
          <a:ln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1408272" y="2094788"/>
            <a:ext cx="36467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06"/>
          <p:cNvSpPr txBox="1"/>
          <p:nvPr/>
        </p:nvSpPr>
        <p:spPr>
          <a:xfrm>
            <a:off x="1424966" y="2762760"/>
            <a:ext cx="4165206" cy="2916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5" name="31"/>
          <p:cNvCxnSpPr/>
          <p:nvPr/>
        </p:nvCxnSpPr>
        <p:spPr>
          <a:xfrm>
            <a:off x="1441816" y="2562421"/>
            <a:ext cx="3888351" cy="1"/>
          </a:xfrm>
          <a:prstGeom prst="line">
            <a:avLst/>
          </a:prstGeom>
          <a:ln w="12700">
            <a:solidFill>
              <a:srgbClr val="656B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200691"/>
            <a:ext cx="12190413" cy="867012"/>
            <a:chOff x="0" y="509301"/>
            <a:chExt cx="12190413" cy="867012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56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465476" y="509301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dirty="0">
                  <a:solidFill>
                    <a:srgbClr val="656B87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656B87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450963" y="980607"/>
              <a:ext cx="3255323" cy="2462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Oval 6"/>
          <p:cNvSpPr/>
          <p:nvPr/>
        </p:nvSpPr>
        <p:spPr>
          <a:xfrm>
            <a:off x="1933481" y="2297930"/>
            <a:ext cx="2126512" cy="2126512"/>
          </a:xfrm>
          <a:prstGeom prst="ellipse">
            <a:avLst/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Arc 7"/>
          <p:cNvSpPr/>
          <p:nvPr/>
        </p:nvSpPr>
        <p:spPr>
          <a:xfrm>
            <a:off x="6177641" y="2280893"/>
            <a:ext cx="2126512" cy="2126512"/>
          </a:xfrm>
          <a:prstGeom prst="arc">
            <a:avLst>
              <a:gd name="adj1" fmla="val 16200000"/>
              <a:gd name="adj2" fmla="val 10700215"/>
            </a:avLst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47903" y="2297930"/>
            <a:ext cx="2126512" cy="2126512"/>
          </a:xfrm>
          <a:prstGeom prst="ellipse">
            <a:avLst/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>
            <a:off x="4055561" y="2297930"/>
            <a:ext cx="2126512" cy="2126512"/>
          </a:xfrm>
          <a:prstGeom prst="arc">
            <a:avLst>
              <a:gd name="adj1" fmla="val 10689146"/>
              <a:gd name="adj2" fmla="val 104143"/>
            </a:avLst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Arc 10"/>
          <p:cNvSpPr/>
          <p:nvPr/>
        </p:nvSpPr>
        <p:spPr>
          <a:xfrm>
            <a:off x="1925823" y="2297930"/>
            <a:ext cx="2126512" cy="2126512"/>
          </a:xfrm>
          <a:prstGeom prst="arc">
            <a:avLst>
              <a:gd name="adj1" fmla="val 10667427"/>
              <a:gd name="adj2" fmla="val 314923"/>
            </a:avLst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11"/>
          <p:cNvSpPr/>
          <p:nvPr/>
        </p:nvSpPr>
        <p:spPr>
          <a:xfrm>
            <a:off x="8292063" y="2280893"/>
            <a:ext cx="2126512" cy="2126512"/>
          </a:xfrm>
          <a:prstGeom prst="ellipse">
            <a:avLst/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Arc 12"/>
          <p:cNvSpPr/>
          <p:nvPr/>
        </p:nvSpPr>
        <p:spPr>
          <a:xfrm>
            <a:off x="8292063" y="2280893"/>
            <a:ext cx="2126512" cy="2126512"/>
          </a:xfrm>
          <a:prstGeom prst="arc">
            <a:avLst>
              <a:gd name="adj1" fmla="val 10689146"/>
              <a:gd name="adj2" fmla="val 104143"/>
            </a:avLst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Arc 13"/>
          <p:cNvSpPr/>
          <p:nvPr/>
        </p:nvSpPr>
        <p:spPr>
          <a:xfrm>
            <a:off x="6169983" y="2280893"/>
            <a:ext cx="2126512" cy="2126512"/>
          </a:xfrm>
          <a:prstGeom prst="arc">
            <a:avLst>
              <a:gd name="adj1" fmla="val 10583856"/>
              <a:gd name="adj2" fmla="val 339369"/>
            </a:avLst>
          </a:prstGeom>
          <a:noFill/>
          <a:ln w="254000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4"/>
          <p:cNvSpPr/>
          <p:nvPr/>
        </p:nvSpPr>
        <p:spPr>
          <a:xfrm>
            <a:off x="2627793" y="2999900"/>
            <a:ext cx="722572" cy="722572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Text</a:t>
            </a:r>
            <a:endParaRPr 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15"/>
          <p:cNvSpPr/>
          <p:nvPr/>
        </p:nvSpPr>
        <p:spPr>
          <a:xfrm>
            <a:off x="4754305" y="2999900"/>
            <a:ext cx="722572" cy="722572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0" name="Oval 16"/>
          <p:cNvSpPr/>
          <p:nvPr/>
        </p:nvSpPr>
        <p:spPr>
          <a:xfrm>
            <a:off x="6874169" y="2999900"/>
            <a:ext cx="722572" cy="722572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1" name="Oval 17"/>
          <p:cNvSpPr/>
          <p:nvPr/>
        </p:nvSpPr>
        <p:spPr>
          <a:xfrm>
            <a:off x="8996249" y="2999900"/>
            <a:ext cx="722572" cy="722572"/>
          </a:xfrm>
          <a:prstGeom prst="ellipse">
            <a:avLst/>
          </a:prstGeom>
          <a:solidFill>
            <a:srgbClr val="656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2030466" y="4901816"/>
            <a:ext cx="212208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TextBox 48"/>
          <p:cNvSpPr txBox="1"/>
          <p:nvPr/>
        </p:nvSpPr>
        <p:spPr>
          <a:xfrm>
            <a:off x="4140456" y="4901816"/>
            <a:ext cx="212208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6274626" y="4901816"/>
            <a:ext cx="212208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TextBox 50"/>
          <p:cNvSpPr txBox="1"/>
          <p:nvPr/>
        </p:nvSpPr>
        <p:spPr>
          <a:xfrm>
            <a:off x="8389048" y="4901816"/>
            <a:ext cx="212208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Oval 22"/>
          <p:cNvSpPr/>
          <p:nvPr/>
        </p:nvSpPr>
        <p:spPr>
          <a:xfrm>
            <a:off x="2540296" y="2914618"/>
            <a:ext cx="893135" cy="893135"/>
          </a:xfrm>
          <a:prstGeom prst="ellipse">
            <a:avLst/>
          </a:prstGeom>
          <a:noFill/>
          <a:ln w="3175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Oval 23"/>
          <p:cNvSpPr/>
          <p:nvPr/>
        </p:nvSpPr>
        <p:spPr>
          <a:xfrm>
            <a:off x="6782239" y="2914618"/>
            <a:ext cx="893135" cy="893135"/>
          </a:xfrm>
          <a:prstGeom prst="ellipse">
            <a:avLst/>
          </a:prstGeom>
          <a:noFill/>
          <a:ln w="3175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Oval 24"/>
          <p:cNvSpPr/>
          <p:nvPr/>
        </p:nvSpPr>
        <p:spPr>
          <a:xfrm>
            <a:off x="8899887" y="2914618"/>
            <a:ext cx="893135" cy="893135"/>
          </a:xfrm>
          <a:prstGeom prst="ellipse">
            <a:avLst/>
          </a:prstGeom>
          <a:noFill/>
          <a:ln w="3175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Oval 25"/>
          <p:cNvSpPr/>
          <p:nvPr/>
        </p:nvSpPr>
        <p:spPr>
          <a:xfrm>
            <a:off x="4669904" y="2914618"/>
            <a:ext cx="893135" cy="893135"/>
          </a:xfrm>
          <a:prstGeom prst="ellipse">
            <a:avLst/>
          </a:prstGeom>
          <a:noFill/>
          <a:ln w="3175">
            <a:solidFill>
              <a:srgbClr val="656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68587" y="2044641"/>
            <a:ext cx="923330" cy="273696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656B87"/>
                </a:solidFill>
                <a:cs typeface="+mn-ea"/>
                <a:sym typeface="+mn-lt"/>
              </a:rPr>
              <a:t>PART TWO</a:t>
            </a:r>
            <a:endParaRPr lang="zh-CN" altLang="en-US" sz="4800" dirty="0">
              <a:solidFill>
                <a:srgbClr val="656B87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690296" y="1640115"/>
            <a:ext cx="0" cy="33186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/>
          <p:cNvSpPr txBox="1"/>
          <p:nvPr/>
        </p:nvSpPr>
        <p:spPr>
          <a:xfrm>
            <a:off x="4988677" y="3536608"/>
            <a:ext cx="3850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38172" y="2796540"/>
            <a:ext cx="3511706" cy="647700"/>
            <a:chOff x="5749074" y="1727020"/>
            <a:chExt cx="2533595" cy="53523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757309" y="1727020"/>
              <a:ext cx="2498376" cy="535234"/>
            </a:xfrm>
            <a:prstGeom prst="rect">
              <a:avLst/>
            </a:prstGeom>
            <a:noFill/>
            <a:ln>
              <a:solidFill>
                <a:srgbClr val="656B87"/>
              </a:solidFill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05"/>
            <p:cNvSpPr txBox="1">
              <a:spLocks noChangeArrowheads="1"/>
            </p:cNvSpPr>
            <p:nvPr/>
          </p:nvSpPr>
          <p:spPr bwMode="auto">
            <a:xfrm>
              <a:off x="5749074" y="1754676"/>
              <a:ext cx="2533595" cy="464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spc="600" dirty="0">
                  <a:solidFill>
                    <a:srgbClr val="656B8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spc="600" dirty="0">
                <a:solidFill>
                  <a:srgbClr val="656B8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lab0qdx3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b0qdx3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1484</Words>
  <Application>Microsoft Office PowerPoint</Application>
  <PresentationFormat>自定义</PresentationFormat>
  <Paragraphs>237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ITC Avant Garde Std Bk</vt:lpstr>
      <vt:lpstr>等线</vt:lpstr>
      <vt:lpstr>微软雅黑</vt:lpstr>
      <vt:lpstr>字魂58号-创中黑</vt:lpstr>
      <vt:lpstr>字魂59号-创粗黑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插画</dc:title>
  <dc:creator>www.freeppt7.com</dc:creator>
  <cp:keywords>www.freeppt7.com</cp:keywords>
  <dc:description>www.freeppt7.com</dc:description>
  <cp:lastModifiedBy>之灵</cp:lastModifiedBy>
  <cp:revision>8</cp:revision>
  <dcterms:created xsi:type="dcterms:W3CDTF">2023-08-07T01:41:40Z</dcterms:created>
  <dcterms:modified xsi:type="dcterms:W3CDTF">2024-03-21T07:11:57Z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6F53CAE50EB8430392BC46AD6973B8CD_12</vt:lpwstr>
  </property>
  <property fmtid="{D5CDD505-2E9C-101B-9397-08002B2CF9AE}" pid="3" name="KSOProductBuildVer">
    <vt:lpwstr>2052-12.1.0.15120</vt:lpwstr>
  </property>
</Properties>
</file>