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78" r:id="rId2"/>
  </p:sldMasterIdLst>
  <p:notesMasterIdLst>
    <p:notesMasterId r:id="rId6"/>
  </p:notesMasterIdLst>
  <p:handoutMasterIdLst>
    <p:handoutMasterId r:id="rId7"/>
  </p:handoutMasterIdLst>
  <p:sldIdLst>
    <p:sldId id="320" r:id="rId3"/>
    <p:sldId id="304" r:id="rId4"/>
    <p:sldId id="321" r:id="rId5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56" userDrawn="1">
          <p15:clr>
            <a:srgbClr val="A4A3A4"/>
          </p15:clr>
        </p15:guide>
        <p15:guide id="2" pos="384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23" autoAdjust="0"/>
    <p:restoredTop sz="94660"/>
  </p:normalViewPr>
  <p:slideViewPr>
    <p:cSldViewPr snapToGrid="0" showGuides="1">
      <p:cViewPr varScale="1">
        <p:scale>
          <a:sx n="73" d="100"/>
          <a:sy n="73" d="100"/>
        </p:scale>
        <p:origin x="654" y="66"/>
      </p:cViewPr>
      <p:guideLst>
        <p:guide orient="horz" pos="2156"/>
        <p:guide pos="384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674"/>
    </p:cViewPr>
  </p:sorter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2F915-7CFF-429C-987E-698523C65128}" type="datetimeFigureOut">
              <a:rPr lang="zh-CN" altLang="en-US" smtClean="0"/>
              <a:t>2024/3/23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7E128B-D274-49E9-8C1B-2E990D2A03B3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ppt.com/hangye/" TargetMode="External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803422"/>
            <a:ext cx="12192000" cy="6054578"/>
          </a:xfrm>
          <a:prstGeom prst="rect">
            <a:avLst/>
          </a:prstGeom>
        </p:spPr>
      </p:pic>
    </p:spTree>
  </p:cSld>
  <p:clrMapOvr>
    <a:masterClrMapping/>
  </p:clrMapOvr>
  <p:transition/>
  <p:hf sldNum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墨迹 6">
            <a:extLst>
              <a:ext uri="{FF2B5EF4-FFF2-40B4-BE49-F238E27FC236}">
                <a16:creationId xmlns:a16="http://schemas.microsoft.com/office/drawing/2014/main" id="{6EBBEC50-721B-9297-DE8C-65115C350AC0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-1286677" y="471795"/>
            <a:ext cx="36000" cy="162000"/>
          </a:xfrm>
          <a:prstGeom prst="rect">
            <a:avLst/>
          </a:prstGeom>
        </p:spPr>
      </p:pic>
      <p:sp>
        <p:nvSpPr>
          <p:cNvPr id="3" name="TextBox 4">
            <a:extLst>
              <a:ext uri="{FF2B5EF4-FFF2-40B4-BE49-F238E27FC236}">
                <a16:creationId xmlns:a16="http://schemas.microsoft.com/office/drawing/2014/main" id="{EB684C7E-20A7-9694-F2D4-694B922B40F4}"/>
              </a:ext>
            </a:extLst>
          </p:cNvPr>
          <p:cNvSpPr txBox="1"/>
          <p:nvPr/>
        </p:nvSpPr>
        <p:spPr>
          <a:xfrm>
            <a:off x="270030" y="4948014"/>
            <a:ext cx="453650" cy="13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行业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模板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  <p:sp>
        <p:nvSpPr>
          <p:cNvPr id="4" name="TextBox 8"/>
          <p:cNvSpPr txBox="1"/>
          <p:nvPr/>
        </p:nvSpPr>
        <p:spPr>
          <a:xfrm>
            <a:off x="8873970" y="0"/>
            <a:ext cx="540060" cy="137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行业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PPT</a:t>
            </a:r>
            <a:r>
              <a:rPr lang="zh-CN" altLang="en-US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hlinkClick r:id="rId3"/>
              </a:rPr>
              <a:t>模板</a:t>
            </a:r>
            <a:r>
              <a:rPr lang="en-US" altLang="zh-CN" sz="100">
                <a:solidFill>
                  <a:schemeClr val="tx1">
                    <a:alpha val="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http://www.1ppt.com/hangye/</a:t>
            </a:r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任意多边形 93"/>
          <p:cNvSpPr/>
          <p:nvPr userDrawn="1"/>
        </p:nvSpPr>
        <p:spPr>
          <a:xfrm rot="2050937">
            <a:off x="-99771" y="-200825"/>
            <a:ext cx="797344" cy="1193034"/>
          </a:xfrm>
          <a:custGeom>
            <a:avLst/>
            <a:gdLst>
              <a:gd name="connsiteX0" fmla="*/ 0 w 797344"/>
              <a:gd name="connsiteY0" fmla="*/ 541514 h 1193034"/>
              <a:gd name="connsiteX1" fmla="*/ 797344 w 797344"/>
              <a:gd name="connsiteY1" fmla="*/ 0 h 1193034"/>
              <a:gd name="connsiteX2" fmla="*/ 797344 w 797344"/>
              <a:gd name="connsiteY2" fmla="*/ 952027 h 1193034"/>
              <a:gd name="connsiteX3" fmla="*/ 442478 w 797344"/>
              <a:gd name="connsiteY3" fmla="*/ 1193034 h 1193034"/>
              <a:gd name="connsiteX4" fmla="*/ 0 w 797344"/>
              <a:gd name="connsiteY4" fmla="*/ 541514 h 1193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344" h="1193034">
                <a:moveTo>
                  <a:pt x="0" y="541514"/>
                </a:moveTo>
                <a:lnTo>
                  <a:pt x="797344" y="0"/>
                </a:lnTo>
                <a:lnTo>
                  <a:pt x="797344" y="952027"/>
                </a:lnTo>
                <a:lnTo>
                  <a:pt x="442478" y="1193034"/>
                </a:lnTo>
                <a:lnTo>
                  <a:pt x="0" y="541514"/>
                </a:lnTo>
                <a:close/>
              </a:path>
            </a:pathLst>
          </a:custGeom>
          <a:solidFill>
            <a:srgbClr val="93C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5" name="直接连接符 94"/>
          <p:cNvCxnSpPr/>
          <p:nvPr userDrawn="1"/>
        </p:nvCxnSpPr>
        <p:spPr>
          <a:xfrm>
            <a:off x="1011386" y="914400"/>
            <a:ext cx="11180614" cy="0"/>
          </a:xfrm>
          <a:prstGeom prst="line">
            <a:avLst/>
          </a:prstGeom>
          <a:ln>
            <a:solidFill>
              <a:srgbClr val="93CD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组合 95"/>
          <p:cNvGrpSpPr/>
          <p:nvPr userDrawn="1"/>
        </p:nvGrpSpPr>
        <p:grpSpPr>
          <a:xfrm>
            <a:off x="785262" y="265983"/>
            <a:ext cx="459295" cy="651320"/>
            <a:chOff x="391250" y="387479"/>
            <a:chExt cx="397634" cy="563879"/>
          </a:xfrm>
          <a:solidFill>
            <a:srgbClr val="93CD95"/>
          </a:solidFill>
        </p:grpSpPr>
        <p:sp>
          <p:nvSpPr>
            <p:cNvPr id="97" name="等腰三角形 96"/>
            <p:cNvSpPr/>
            <p:nvPr/>
          </p:nvSpPr>
          <p:spPr>
            <a:xfrm rot="10800000">
              <a:off x="529460" y="777168"/>
              <a:ext cx="121215" cy="17419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8" name="组合 97"/>
            <p:cNvGrpSpPr/>
            <p:nvPr/>
          </p:nvGrpSpPr>
          <p:grpSpPr>
            <a:xfrm>
              <a:off x="391250" y="387479"/>
              <a:ext cx="397634" cy="397114"/>
              <a:chOff x="6824663" y="1646544"/>
              <a:chExt cx="2020889" cy="2018243"/>
            </a:xfrm>
            <a:grpFill/>
          </p:grpSpPr>
          <p:sp>
            <p:nvSpPr>
              <p:cNvPr id="99" name="Oval 27"/>
              <p:cNvSpPr>
                <a:spLocks noChangeArrowheads="1"/>
              </p:cNvSpPr>
              <p:nvPr/>
            </p:nvSpPr>
            <p:spPr bwMode="auto">
              <a:xfrm>
                <a:off x="750252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" name="Oval 28"/>
              <p:cNvSpPr>
                <a:spLocks noChangeArrowheads="1"/>
              </p:cNvSpPr>
              <p:nvPr/>
            </p:nvSpPr>
            <p:spPr bwMode="auto">
              <a:xfrm>
                <a:off x="7807325" y="2598738"/>
                <a:ext cx="227012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" name="Oval 29"/>
              <p:cNvSpPr>
                <a:spLocks noChangeArrowheads="1"/>
              </p:cNvSpPr>
              <p:nvPr/>
            </p:nvSpPr>
            <p:spPr bwMode="auto">
              <a:xfrm>
                <a:off x="810577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" name="Oval 30"/>
              <p:cNvSpPr>
                <a:spLocks noChangeArrowheads="1"/>
              </p:cNvSpPr>
              <p:nvPr/>
            </p:nvSpPr>
            <p:spPr bwMode="auto">
              <a:xfrm>
                <a:off x="7962900" y="28749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" name="Oval 31"/>
              <p:cNvSpPr>
                <a:spLocks noChangeArrowheads="1"/>
              </p:cNvSpPr>
              <p:nvPr/>
            </p:nvSpPr>
            <p:spPr bwMode="auto">
              <a:xfrm>
                <a:off x="7796213" y="3141663"/>
                <a:ext cx="222250" cy="1889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" name="Oval 32"/>
              <p:cNvSpPr>
                <a:spLocks noChangeArrowheads="1"/>
              </p:cNvSpPr>
              <p:nvPr/>
            </p:nvSpPr>
            <p:spPr bwMode="auto">
              <a:xfrm>
                <a:off x="7800975" y="3541713"/>
                <a:ext cx="176212" cy="90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" name="Oval 36"/>
              <p:cNvSpPr>
                <a:spLocks noChangeArrowheads="1"/>
              </p:cNvSpPr>
              <p:nvPr/>
            </p:nvSpPr>
            <p:spPr bwMode="auto">
              <a:xfrm>
                <a:off x="7505700" y="3149600"/>
                <a:ext cx="223837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" name="Oval 37"/>
              <p:cNvSpPr>
                <a:spLocks noChangeArrowheads="1"/>
              </p:cNvSpPr>
              <p:nvPr/>
            </p:nvSpPr>
            <p:spPr bwMode="auto">
              <a:xfrm>
                <a:off x="7661275" y="3355975"/>
                <a:ext cx="222250" cy="1698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" name="Freeform 38"/>
              <p:cNvSpPr/>
              <p:nvPr/>
            </p:nvSpPr>
            <p:spPr bwMode="auto">
              <a:xfrm>
                <a:off x="7559675" y="3511550"/>
                <a:ext cx="184150" cy="123825"/>
              </a:xfrm>
              <a:custGeom>
                <a:avLst/>
                <a:gdLst>
                  <a:gd name="T0" fmla="*/ 47 w 49"/>
                  <a:gd name="T1" fmla="*/ 24 h 33"/>
                  <a:gd name="T2" fmla="*/ 20 w 49"/>
                  <a:gd name="T3" fmla="*/ 29 h 33"/>
                  <a:gd name="T4" fmla="*/ 2 w 49"/>
                  <a:gd name="T5" fmla="*/ 9 h 33"/>
                  <a:gd name="T6" fmla="*/ 28 w 49"/>
                  <a:gd name="T7" fmla="*/ 4 h 33"/>
                  <a:gd name="T8" fmla="*/ 47 w 49"/>
                  <a:gd name="T9" fmla="*/ 24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33">
                    <a:moveTo>
                      <a:pt x="47" y="24"/>
                    </a:moveTo>
                    <a:cubicBezTo>
                      <a:pt x="45" y="31"/>
                      <a:pt x="33" y="33"/>
                      <a:pt x="20" y="29"/>
                    </a:cubicBezTo>
                    <a:cubicBezTo>
                      <a:pt x="8" y="25"/>
                      <a:pt x="0" y="16"/>
                      <a:pt x="2" y="9"/>
                    </a:cubicBezTo>
                    <a:cubicBezTo>
                      <a:pt x="4" y="2"/>
                      <a:pt x="16" y="0"/>
                      <a:pt x="28" y="4"/>
                    </a:cubicBezTo>
                    <a:cubicBezTo>
                      <a:pt x="41" y="8"/>
                      <a:pt x="49" y="17"/>
                      <a:pt x="47" y="2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" name="Oval 39"/>
              <p:cNvSpPr>
                <a:spLocks noChangeArrowheads="1"/>
              </p:cNvSpPr>
              <p:nvPr/>
            </p:nvSpPr>
            <p:spPr bwMode="auto">
              <a:xfrm>
                <a:off x="7921625" y="3355975"/>
                <a:ext cx="192087" cy="1746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" name="Freeform 40"/>
              <p:cNvSpPr/>
              <p:nvPr/>
            </p:nvSpPr>
            <p:spPr bwMode="auto">
              <a:xfrm>
                <a:off x="8078788" y="3127375"/>
                <a:ext cx="204787" cy="225425"/>
              </a:xfrm>
              <a:custGeom>
                <a:avLst/>
                <a:gdLst>
                  <a:gd name="T0" fmla="*/ 50 w 54"/>
                  <a:gd name="T1" fmla="*/ 37 h 60"/>
                  <a:gd name="T2" fmla="*/ 19 w 54"/>
                  <a:gd name="T3" fmla="*/ 56 h 60"/>
                  <a:gd name="T4" fmla="*/ 4 w 54"/>
                  <a:gd name="T5" fmla="*/ 23 h 60"/>
                  <a:gd name="T6" fmla="*/ 35 w 54"/>
                  <a:gd name="T7" fmla="*/ 4 h 60"/>
                  <a:gd name="T8" fmla="*/ 50 w 54"/>
                  <a:gd name="T9" fmla="*/ 37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60">
                    <a:moveTo>
                      <a:pt x="50" y="37"/>
                    </a:moveTo>
                    <a:cubicBezTo>
                      <a:pt x="45" y="51"/>
                      <a:pt x="31" y="60"/>
                      <a:pt x="19" y="56"/>
                    </a:cubicBezTo>
                    <a:cubicBezTo>
                      <a:pt x="6" y="52"/>
                      <a:pt x="0" y="37"/>
                      <a:pt x="4" y="23"/>
                    </a:cubicBezTo>
                    <a:cubicBezTo>
                      <a:pt x="9" y="8"/>
                      <a:pt x="23" y="0"/>
                      <a:pt x="35" y="4"/>
                    </a:cubicBezTo>
                    <a:cubicBezTo>
                      <a:pt x="48" y="8"/>
                      <a:pt x="54" y="23"/>
                      <a:pt x="50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" name="Oval 41"/>
              <p:cNvSpPr>
                <a:spLocks noChangeArrowheads="1"/>
              </p:cNvSpPr>
              <p:nvPr/>
            </p:nvSpPr>
            <p:spPr bwMode="auto">
              <a:xfrm>
                <a:off x="7664450" y="2897188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" name="Oval 42"/>
              <p:cNvSpPr>
                <a:spLocks noChangeArrowheads="1"/>
              </p:cNvSpPr>
              <p:nvPr/>
            </p:nvSpPr>
            <p:spPr bwMode="auto">
              <a:xfrm>
                <a:off x="7381875" y="2874963"/>
                <a:ext cx="227012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" name="Oval 43"/>
              <p:cNvSpPr>
                <a:spLocks noChangeArrowheads="1"/>
              </p:cNvSpPr>
              <p:nvPr/>
            </p:nvSpPr>
            <p:spPr bwMode="auto">
              <a:xfrm>
                <a:off x="8615363" y="2587625"/>
                <a:ext cx="139700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" name="Oval 44"/>
              <p:cNvSpPr>
                <a:spLocks noChangeArrowheads="1"/>
              </p:cNvSpPr>
              <p:nvPr/>
            </p:nvSpPr>
            <p:spPr bwMode="auto">
              <a:xfrm>
                <a:off x="7011988" y="2622550"/>
                <a:ext cx="169862" cy="2063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" name="Freeform 45"/>
              <p:cNvSpPr/>
              <p:nvPr/>
            </p:nvSpPr>
            <p:spPr bwMode="auto">
              <a:xfrm>
                <a:off x="6850063" y="2606675"/>
                <a:ext cx="120650" cy="207962"/>
              </a:xfrm>
              <a:custGeom>
                <a:avLst/>
                <a:gdLst>
                  <a:gd name="T0" fmla="*/ 2 w 32"/>
                  <a:gd name="T1" fmla="*/ 29 h 55"/>
                  <a:gd name="T2" fmla="*/ 19 w 32"/>
                  <a:gd name="T3" fmla="*/ 54 h 55"/>
                  <a:gd name="T4" fmla="*/ 30 w 32"/>
                  <a:gd name="T5" fmla="*/ 26 h 55"/>
                  <a:gd name="T6" fmla="*/ 12 w 32"/>
                  <a:gd name="T7" fmla="*/ 1 h 55"/>
                  <a:gd name="T8" fmla="*/ 2 w 32"/>
                  <a:gd name="T9" fmla="*/ 29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55">
                    <a:moveTo>
                      <a:pt x="2" y="29"/>
                    </a:moveTo>
                    <a:cubicBezTo>
                      <a:pt x="3" y="44"/>
                      <a:pt x="11" y="55"/>
                      <a:pt x="19" y="54"/>
                    </a:cubicBezTo>
                    <a:cubicBezTo>
                      <a:pt x="27" y="53"/>
                      <a:pt x="32" y="40"/>
                      <a:pt x="30" y="26"/>
                    </a:cubicBezTo>
                    <a:cubicBezTo>
                      <a:pt x="28" y="11"/>
                      <a:pt x="20" y="0"/>
                      <a:pt x="12" y="1"/>
                    </a:cubicBezTo>
                    <a:cubicBezTo>
                      <a:pt x="4" y="2"/>
                      <a:pt x="0" y="15"/>
                      <a:pt x="2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" name="Freeform 46"/>
              <p:cNvSpPr/>
              <p:nvPr/>
            </p:nvSpPr>
            <p:spPr bwMode="auto">
              <a:xfrm>
                <a:off x="6948488" y="2825750"/>
                <a:ext cx="123825" cy="211137"/>
              </a:xfrm>
              <a:custGeom>
                <a:avLst/>
                <a:gdLst>
                  <a:gd name="T0" fmla="*/ 3 w 33"/>
                  <a:gd name="T1" fmla="*/ 31 h 56"/>
                  <a:gd name="T2" fmla="*/ 22 w 33"/>
                  <a:gd name="T3" fmla="*/ 55 h 56"/>
                  <a:gd name="T4" fmla="*/ 30 w 33"/>
                  <a:gd name="T5" fmla="*/ 26 h 56"/>
                  <a:gd name="T6" fmla="*/ 11 w 33"/>
                  <a:gd name="T7" fmla="*/ 2 h 56"/>
                  <a:gd name="T8" fmla="*/ 3 w 33"/>
                  <a:gd name="T9" fmla="*/ 31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56">
                    <a:moveTo>
                      <a:pt x="3" y="31"/>
                    </a:moveTo>
                    <a:cubicBezTo>
                      <a:pt x="6" y="46"/>
                      <a:pt x="14" y="56"/>
                      <a:pt x="22" y="55"/>
                    </a:cubicBezTo>
                    <a:cubicBezTo>
                      <a:pt x="30" y="53"/>
                      <a:pt x="33" y="40"/>
                      <a:pt x="30" y="26"/>
                    </a:cubicBezTo>
                    <a:cubicBezTo>
                      <a:pt x="27" y="11"/>
                      <a:pt x="19" y="0"/>
                      <a:pt x="11" y="2"/>
                    </a:cubicBezTo>
                    <a:cubicBezTo>
                      <a:pt x="3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" name="Freeform 47"/>
              <p:cNvSpPr/>
              <p:nvPr/>
            </p:nvSpPr>
            <p:spPr bwMode="auto">
              <a:xfrm>
                <a:off x="7050088" y="3051175"/>
                <a:ext cx="161925" cy="203200"/>
              </a:xfrm>
              <a:custGeom>
                <a:avLst/>
                <a:gdLst>
                  <a:gd name="T0" fmla="*/ 8 w 43"/>
                  <a:gd name="T1" fmla="*/ 35 h 54"/>
                  <a:gd name="T2" fmla="*/ 36 w 43"/>
                  <a:gd name="T3" fmla="*/ 50 h 54"/>
                  <a:gd name="T4" fmla="*/ 34 w 43"/>
                  <a:gd name="T5" fmla="*/ 19 h 54"/>
                  <a:gd name="T6" fmla="*/ 7 w 43"/>
                  <a:gd name="T7" fmla="*/ 4 h 54"/>
                  <a:gd name="T8" fmla="*/ 8 w 43"/>
                  <a:gd name="T9" fmla="*/ 3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8" y="35"/>
                    </a:moveTo>
                    <a:cubicBezTo>
                      <a:pt x="16" y="48"/>
                      <a:pt x="28" y="54"/>
                      <a:pt x="36" y="50"/>
                    </a:cubicBezTo>
                    <a:cubicBezTo>
                      <a:pt x="43" y="45"/>
                      <a:pt x="42" y="31"/>
                      <a:pt x="34" y="19"/>
                    </a:cubicBezTo>
                    <a:cubicBezTo>
                      <a:pt x="26" y="6"/>
                      <a:pt x="14" y="0"/>
                      <a:pt x="7" y="4"/>
                    </a:cubicBezTo>
                    <a:cubicBezTo>
                      <a:pt x="0" y="9"/>
                      <a:pt x="0" y="23"/>
                      <a:pt x="8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" name="Freeform 49"/>
              <p:cNvSpPr/>
              <p:nvPr/>
            </p:nvSpPr>
            <p:spPr bwMode="auto">
              <a:xfrm>
                <a:off x="6918325" y="3025775"/>
                <a:ext cx="87312" cy="146050"/>
              </a:xfrm>
              <a:custGeom>
                <a:avLst/>
                <a:gdLst>
                  <a:gd name="T0" fmla="*/ 3 w 23"/>
                  <a:gd name="T1" fmla="*/ 22 h 39"/>
                  <a:gd name="T2" fmla="*/ 18 w 23"/>
                  <a:gd name="T3" fmla="*/ 38 h 39"/>
                  <a:gd name="T4" fmla="*/ 20 w 23"/>
                  <a:gd name="T5" fmla="*/ 17 h 39"/>
                  <a:gd name="T6" fmla="*/ 6 w 23"/>
                  <a:gd name="T7" fmla="*/ 1 h 39"/>
                  <a:gd name="T8" fmla="*/ 3 w 23"/>
                  <a:gd name="T9" fmla="*/ 22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39">
                    <a:moveTo>
                      <a:pt x="3" y="22"/>
                    </a:moveTo>
                    <a:cubicBezTo>
                      <a:pt x="7" y="32"/>
                      <a:pt x="13" y="39"/>
                      <a:pt x="18" y="38"/>
                    </a:cubicBezTo>
                    <a:cubicBezTo>
                      <a:pt x="22" y="36"/>
                      <a:pt x="23" y="27"/>
                      <a:pt x="20" y="17"/>
                    </a:cubicBezTo>
                    <a:cubicBezTo>
                      <a:pt x="17" y="7"/>
                      <a:pt x="11" y="0"/>
                      <a:pt x="6" y="1"/>
                    </a:cubicBezTo>
                    <a:cubicBezTo>
                      <a:pt x="1" y="3"/>
                      <a:pt x="0" y="1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" name="Freeform 52"/>
              <p:cNvSpPr/>
              <p:nvPr/>
            </p:nvSpPr>
            <p:spPr bwMode="auto">
              <a:xfrm>
                <a:off x="8686800" y="2832100"/>
                <a:ext cx="115887" cy="174625"/>
              </a:xfrm>
              <a:custGeom>
                <a:avLst/>
                <a:gdLst>
                  <a:gd name="T0" fmla="*/ 28 w 31"/>
                  <a:gd name="T1" fmla="*/ 22 h 46"/>
                  <a:gd name="T2" fmla="*/ 10 w 31"/>
                  <a:gd name="T3" fmla="*/ 46 h 46"/>
                  <a:gd name="T4" fmla="*/ 3 w 31"/>
                  <a:gd name="T5" fmla="*/ 23 h 46"/>
                  <a:gd name="T6" fmla="*/ 21 w 31"/>
                  <a:gd name="T7" fmla="*/ 0 h 46"/>
                  <a:gd name="T8" fmla="*/ 28 w 31"/>
                  <a:gd name="T9" fmla="*/ 2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46">
                    <a:moveTo>
                      <a:pt x="28" y="22"/>
                    </a:moveTo>
                    <a:cubicBezTo>
                      <a:pt x="25" y="35"/>
                      <a:pt x="17" y="46"/>
                      <a:pt x="10" y="46"/>
                    </a:cubicBezTo>
                    <a:cubicBezTo>
                      <a:pt x="3" y="46"/>
                      <a:pt x="0" y="36"/>
                      <a:pt x="3" y="23"/>
                    </a:cubicBezTo>
                    <a:cubicBezTo>
                      <a:pt x="6" y="11"/>
                      <a:pt x="14" y="0"/>
                      <a:pt x="21" y="0"/>
                    </a:cubicBezTo>
                    <a:cubicBezTo>
                      <a:pt x="28" y="0"/>
                      <a:pt x="31" y="10"/>
                      <a:pt x="28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" name="Oval 54"/>
              <p:cNvSpPr>
                <a:spLocks noChangeArrowheads="1"/>
              </p:cNvSpPr>
              <p:nvPr/>
            </p:nvSpPr>
            <p:spPr bwMode="auto">
              <a:xfrm>
                <a:off x="7246938" y="2603500"/>
                <a:ext cx="180975" cy="217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" name="Oval 55"/>
              <p:cNvSpPr>
                <a:spLocks noChangeArrowheads="1"/>
              </p:cNvSpPr>
              <p:nvPr/>
            </p:nvSpPr>
            <p:spPr bwMode="auto">
              <a:xfrm>
                <a:off x="7140575" y="2847975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" name="Freeform 56"/>
              <p:cNvSpPr/>
              <p:nvPr/>
            </p:nvSpPr>
            <p:spPr bwMode="auto">
              <a:xfrm>
                <a:off x="7261225" y="3111500"/>
                <a:ext cx="200025" cy="219075"/>
              </a:xfrm>
              <a:custGeom>
                <a:avLst/>
                <a:gdLst>
                  <a:gd name="T0" fmla="*/ 44 w 53"/>
                  <a:gd name="T1" fmla="*/ 16 h 58"/>
                  <a:gd name="T2" fmla="*/ 43 w 53"/>
                  <a:gd name="T3" fmla="*/ 50 h 58"/>
                  <a:gd name="T4" fmla="*/ 9 w 53"/>
                  <a:gd name="T5" fmla="*/ 43 h 58"/>
                  <a:gd name="T6" fmla="*/ 11 w 53"/>
                  <a:gd name="T7" fmla="*/ 8 h 58"/>
                  <a:gd name="T8" fmla="*/ 44 w 53"/>
                  <a:gd name="T9" fmla="*/ 1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7">
                    <a:moveTo>
                      <a:pt x="44" y="16"/>
                    </a:moveTo>
                    <a:cubicBezTo>
                      <a:pt x="53" y="27"/>
                      <a:pt x="53" y="43"/>
                      <a:pt x="43" y="50"/>
                    </a:cubicBezTo>
                    <a:cubicBezTo>
                      <a:pt x="33" y="58"/>
                      <a:pt x="18" y="54"/>
                      <a:pt x="9" y="43"/>
                    </a:cubicBezTo>
                    <a:cubicBezTo>
                      <a:pt x="0" y="31"/>
                      <a:pt x="1" y="15"/>
                      <a:pt x="11" y="8"/>
                    </a:cubicBezTo>
                    <a:cubicBezTo>
                      <a:pt x="20" y="0"/>
                      <a:pt x="35" y="4"/>
                      <a:pt x="44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" name="Freeform 57"/>
              <p:cNvSpPr/>
              <p:nvPr/>
            </p:nvSpPr>
            <p:spPr bwMode="auto">
              <a:xfrm>
                <a:off x="7370763" y="3308350"/>
                <a:ext cx="222250" cy="198437"/>
              </a:xfrm>
              <a:custGeom>
                <a:avLst/>
                <a:gdLst>
                  <a:gd name="T0" fmla="*/ 39 w 59"/>
                  <a:gd name="T1" fmla="*/ 7 h 53"/>
                  <a:gd name="T2" fmla="*/ 53 w 59"/>
                  <a:gd name="T3" fmla="*/ 39 h 53"/>
                  <a:gd name="T4" fmla="*/ 20 w 59"/>
                  <a:gd name="T5" fmla="*/ 47 h 53"/>
                  <a:gd name="T6" fmla="*/ 5 w 59"/>
                  <a:gd name="T7" fmla="*/ 15 h 53"/>
                  <a:gd name="T8" fmla="*/ 39 w 59"/>
                  <a:gd name="T9" fmla="*/ 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52">
                    <a:moveTo>
                      <a:pt x="39" y="7"/>
                    </a:moveTo>
                    <a:cubicBezTo>
                      <a:pt x="53" y="14"/>
                      <a:pt x="59" y="28"/>
                      <a:pt x="53" y="39"/>
                    </a:cubicBezTo>
                    <a:cubicBezTo>
                      <a:pt x="48" y="50"/>
                      <a:pt x="33" y="53"/>
                      <a:pt x="20" y="47"/>
                    </a:cubicBezTo>
                    <a:cubicBezTo>
                      <a:pt x="6" y="40"/>
                      <a:pt x="0" y="26"/>
                      <a:pt x="5" y="15"/>
                    </a:cubicBezTo>
                    <a:cubicBezTo>
                      <a:pt x="11" y="4"/>
                      <a:pt x="26" y="0"/>
                      <a:pt x="39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" name="Freeform 58"/>
              <p:cNvSpPr/>
              <p:nvPr/>
            </p:nvSpPr>
            <p:spPr bwMode="auto">
              <a:xfrm>
                <a:off x="8196263" y="3311525"/>
                <a:ext cx="200025" cy="184150"/>
              </a:xfrm>
              <a:custGeom>
                <a:avLst/>
                <a:gdLst>
                  <a:gd name="T0" fmla="*/ 18 w 53"/>
                  <a:gd name="T1" fmla="*/ 6 h 49"/>
                  <a:gd name="T2" fmla="*/ 5 w 53"/>
                  <a:gd name="T3" fmla="*/ 36 h 49"/>
                  <a:gd name="T4" fmla="*/ 35 w 53"/>
                  <a:gd name="T5" fmla="*/ 43 h 49"/>
                  <a:gd name="T6" fmla="*/ 48 w 53"/>
                  <a:gd name="T7" fmla="*/ 13 h 49"/>
                  <a:gd name="T8" fmla="*/ 18 w 53"/>
                  <a:gd name="T9" fmla="*/ 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49">
                    <a:moveTo>
                      <a:pt x="18" y="6"/>
                    </a:moveTo>
                    <a:cubicBezTo>
                      <a:pt x="6" y="13"/>
                      <a:pt x="0" y="26"/>
                      <a:pt x="5" y="36"/>
                    </a:cubicBezTo>
                    <a:cubicBezTo>
                      <a:pt x="9" y="47"/>
                      <a:pt x="23" y="49"/>
                      <a:pt x="35" y="43"/>
                    </a:cubicBezTo>
                    <a:cubicBezTo>
                      <a:pt x="47" y="37"/>
                      <a:pt x="53" y="23"/>
                      <a:pt x="48" y="13"/>
                    </a:cubicBezTo>
                    <a:cubicBezTo>
                      <a:pt x="44" y="3"/>
                      <a:pt x="30" y="0"/>
                      <a:pt x="1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" name="Freeform 59"/>
              <p:cNvSpPr/>
              <p:nvPr/>
            </p:nvSpPr>
            <p:spPr bwMode="auto">
              <a:xfrm>
                <a:off x="8418513" y="3259138"/>
                <a:ext cx="155575" cy="176212"/>
              </a:xfrm>
              <a:custGeom>
                <a:avLst/>
                <a:gdLst>
                  <a:gd name="T0" fmla="*/ 18 w 41"/>
                  <a:gd name="T1" fmla="*/ 7 h 47"/>
                  <a:gd name="T2" fmla="*/ 1 w 41"/>
                  <a:gd name="T3" fmla="*/ 35 h 47"/>
                  <a:gd name="T4" fmla="*/ 23 w 41"/>
                  <a:gd name="T5" fmla="*/ 40 h 47"/>
                  <a:gd name="T6" fmla="*/ 40 w 41"/>
                  <a:gd name="T7" fmla="*/ 12 h 47"/>
                  <a:gd name="T8" fmla="*/ 18 w 41"/>
                  <a:gd name="T9" fmla="*/ 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7">
                    <a:moveTo>
                      <a:pt x="18" y="7"/>
                    </a:moveTo>
                    <a:cubicBezTo>
                      <a:pt x="7" y="14"/>
                      <a:pt x="0" y="26"/>
                      <a:pt x="1" y="35"/>
                    </a:cubicBezTo>
                    <a:cubicBezTo>
                      <a:pt x="3" y="45"/>
                      <a:pt x="13" y="47"/>
                      <a:pt x="23" y="40"/>
                    </a:cubicBezTo>
                    <a:cubicBezTo>
                      <a:pt x="34" y="33"/>
                      <a:pt x="41" y="21"/>
                      <a:pt x="40" y="12"/>
                    </a:cubicBezTo>
                    <a:cubicBezTo>
                      <a:pt x="38" y="2"/>
                      <a:pt x="28" y="0"/>
                      <a:pt x="18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" name="Freeform 62"/>
              <p:cNvSpPr/>
              <p:nvPr/>
            </p:nvSpPr>
            <p:spPr bwMode="auto">
              <a:xfrm>
                <a:off x="7329488" y="3462338"/>
                <a:ext cx="165100" cy="128587"/>
              </a:xfrm>
              <a:custGeom>
                <a:avLst/>
                <a:gdLst>
                  <a:gd name="T0" fmla="*/ 20 w 44"/>
                  <a:gd name="T1" fmla="*/ 5 h 34"/>
                  <a:gd name="T2" fmla="*/ 43 w 44"/>
                  <a:gd name="T3" fmla="*/ 27 h 34"/>
                  <a:gd name="T4" fmla="*/ 24 w 44"/>
                  <a:gd name="T5" fmla="*/ 29 h 34"/>
                  <a:gd name="T6" fmla="*/ 1 w 44"/>
                  <a:gd name="T7" fmla="*/ 8 h 34"/>
                  <a:gd name="T8" fmla="*/ 20 w 44"/>
                  <a:gd name="T9" fmla="*/ 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4">
                    <a:moveTo>
                      <a:pt x="20" y="5"/>
                    </a:moveTo>
                    <a:cubicBezTo>
                      <a:pt x="32" y="11"/>
                      <a:pt x="42" y="20"/>
                      <a:pt x="43" y="27"/>
                    </a:cubicBezTo>
                    <a:cubicBezTo>
                      <a:pt x="44" y="33"/>
                      <a:pt x="35" y="34"/>
                      <a:pt x="24" y="29"/>
                    </a:cubicBezTo>
                    <a:cubicBezTo>
                      <a:pt x="12" y="24"/>
                      <a:pt x="2" y="14"/>
                      <a:pt x="1" y="8"/>
                    </a:cubicBezTo>
                    <a:cubicBezTo>
                      <a:pt x="0" y="1"/>
                      <a:pt x="9" y="0"/>
                      <a:pt x="20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" name="Freeform 64"/>
              <p:cNvSpPr/>
              <p:nvPr/>
            </p:nvSpPr>
            <p:spPr bwMode="auto">
              <a:xfrm>
                <a:off x="8056563" y="3511550"/>
                <a:ext cx="180975" cy="101600"/>
              </a:xfrm>
              <a:custGeom>
                <a:avLst/>
                <a:gdLst>
                  <a:gd name="T0" fmla="*/ 28 w 48"/>
                  <a:gd name="T1" fmla="*/ 3 h 27"/>
                  <a:gd name="T2" fmla="*/ 2 w 48"/>
                  <a:gd name="T3" fmla="*/ 18 h 27"/>
                  <a:gd name="T4" fmla="*/ 20 w 48"/>
                  <a:gd name="T5" fmla="*/ 24 h 27"/>
                  <a:gd name="T6" fmla="*/ 46 w 48"/>
                  <a:gd name="T7" fmla="*/ 9 h 27"/>
                  <a:gd name="T8" fmla="*/ 28 w 48"/>
                  <a:gd name="T9" fmla="*/ 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27">
                    <a:moveTo>
                      <a:pt x="28" y="3"/>
                    </a:moveTo>
                    <a:cubicBezTo>
                      <a:pt x="16" y="5"/>
                      <a:pt x="5" y="12"/>
                      <a:pt x="2" y="18"/>
                    </a:cubicBezTo>
                    <a:cubicBezTo>
                      <a:pt x="0" y="24"/>
                      <a:pt x="8" y="27"/>
                      <a:pt x="20" y="24"/>
                    </a:cubicBezTo>
                    <a:cubicBezTo>
                      <a:pt x="32" y="22"/>
                      <a:pt x="43" y="15"/>
                      <a:pt x="46" y="9"/>
                    </a:cubicBezTo>
                    <a:cubicBezTo>
                      <a:pt x="48" y="3"/>
                      <a:pt x="40" y="0"/>
                      <a:pt x="28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" name="Freeform 65"/>
              <p:cNvSpPr/>
              <p:nvPr/>
            </p:nvSpPr>
            <p:spPr bwMode="auto">
              <a:xfrm>
                <a:off x="7170738" y="3292475"/>
                <a:ext cx="184150" cy="158750"/>
              </a:xfrm>
              <a:custGeom>
                <a:avLst/>
                <a:gdLst>
                  <a:gd name="T0" fmla="*/ 33 w 49"/>
                  <a:gd name="T1" fmla="*/ 9 h 42"/>
                  <a:gd name="T2" fmla="*/ 44 w 49"/>
                  <a:gd name="T3" fmla="*/ 35 h 42"/>
                  <a:gd name="T4" fmla="*/ 15 w 49"/>
                  <a:gd name="T5" fmla="*/ 33 h 42"/>
                  <a:gd name="T6" fmla="*/ 5 w 49"/>
                  <a:gd name="T7" fmla="*/ 6 h 42"/>
                  <a:gd name="T8" fmla="*/ 33 w 49"/>
                  <a:gd name="T9" fmla="*/ 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42">
                    <a:moveTo>
                      <a:pt x="33" y="9"/>
                    </a:moveTo>
                    <a:cubicBezTo>
                      <a:pt x="44" y="17"/>
                      <a:pt x="49" y="29"/>
                      <a:pt x="44" y="35"/>
                    </a:cubicBezTo>
                    <a:cubicBezTo>
                      <a:pt x="39" y="42"/>
                      <a:pt x="26" y="41"/>
                      <a:pt x="15" y="33"/>
                    </a:cubicBezTo>
                    <a:cubicBezTo>
                      <a:pt x="5" y="25"/>
                      <a:pt x="0" y="13"/>
                      <a:pt x="5" y="6"/>
                    </a:cubicBezTo>
                    <a:cubicBezTo>
                      <a:pt x="10" y="0"/>
                      <a:pt x="23" y="1"/>
                      <a:pt x="33" y="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" name="Freeform 66"/>
              <p:cNvSpPr/>
              <p:nvPr/>
            </p:nvSpPr>
            <p:spPr bwMode="auto">
              <a:xfrm>
                <a:off x="8558213" y="3073400"/>
                <a:ext cx="147637" cy="166687"/>
              </a:xfrm>
              <a:custGeom>
                <a:avLst/>
                <a:gdLst>
                  <a:gd name="T0" fmla="*/ 5 w 39"/>
                  <a:gd name="T1" fmla="*/ 16 h 44"/>
                  <a:gd name="T2" fmla="*/ 10 w 39"/>
                  <a:gd name="T3" fmla="*/ 41 h 44"/>
                  <a:gd name="T4" fmla="*/ 34 w 39"/>
                  <a:gd name="T5" fmla="*/ 28 h 44"/>
                  <a:gd name="T6" fmla="*/ 29 w 39"/>
                  <a:gd name="T7" fmla="*/ 3 h 44"/>
                  <a:gd name="T8" fmla="*/ 5 w 39"/>
                  <a:gd name="T9" fmla="*/ 16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4">
                    <a:moveTo>
                      <a:pt x="5" y="16"/>
                    </a:moveTo>
                    <a:cubicBezTo>
                      <a:pt x="0" y="27"/>
                      <a:pt x="2" y="38"/>
                      <a:pt x="10" y="41"/>
                    </a:cubicBezTo>
                    <a:cubicBezTo>
                      <a:pt x="18" y="44"/>
                      <a:pt x="29" y="39"/>
                      <a:pt x="34" y="28"/>
                    </a:cubicBezTo>
                    <a:cubicBezTo>
                      <a:pt x="39" y="18"/>
                      <a:pt x="37" y="6"/>
                      <a:pt x="29" y="3"/>
                    </a:cubicBezTo>
                    <a:cubicBezTo>
                      <a:pt x="21" y="0"/>
                      <a:pt x="10" y="6"/>
                      <a:pt x="5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" name="Oval 68"/>
              <p:cNvSpPr>
                <a:spLocks noChangeArrowheads="1"/>
              </p:cNvSpPr>
              <p:nvPr/>
            </p:nvSpPr>
            <p:spPr bwMode="auto">
              <a:xfrm>
                <a:off x="8380413" y="2598738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" name="Freeform 69"/>
              <p:cNvSpPr/>
              <p:nvPr/>
            </p:nvSpPr>
            <p:spPr bwMode="auto">
              <a:xfrm>
                <a:off x="8253413" y="2855913"/>
                <a:ext cx="206375" cy="236537"/>
              </a:xfrm>
              <a:custGeom>
                <a:avLst/>
                <a:gdLst>
                  <a:gd name="T0" fmla="*/ 50 w 55"/>
                  <a:gd name="T1" fmla="*/ 39 h 63"/>
                  <a:gd name="T2" fmla="*/ 19 w 55"/>
                  <a:gd name="T3" fmla="*/ 59 h 63"/>
                  <a:gd name="T4" fmla="*/ 4 w 55"/>
                  <a:gd name="T5" fmla="*/ 24 h 63"/>
                  <a:gd name="T6" fmla="*/ 36 w 55"/>
                  <a:gd name="T7" fmla="*/ 4 h 63"/>
                  <a:gd name="T8" fmla="*/ 50 w 55"/>
                  <a:gd name="T9" fmla="*/ 39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2">
                    <a:moveTo>
                      <a:pt x="50" y="39"/>
                    </a:moveTo>
                    <a:cubicBezTo>
                      <a:pt x="45" y="54"/>
                      <a:pt x="31" y="63"/>
                      <a:pt x="19" y="59"/>
                    </a:cubicBezTo>
                    <a:cubicBezTo>
                      <a:pt x="6" y="55"/>
                      <a:pt x="0" y="39"/>
                      <a:pt x="4" y="24"/>
                    </a:cubicBezTo>
                    <a:cubicBezTo>
                      <a:pt x="9" y="9"/>
                      <a:pt x="23" y="0"/>
                      <a:pt x="36" y="4"/>
                    </a:cubicBezTo>
                    <a:cubicBezTo>
                      <a:pt x="49" y="8"/>
                      <a:pt x="55" y="23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" name="Freeform 70"/>
              <p:cNvSpPr/>
              <p:nvPr/>
            </p:nvSpPr>
            <p:spPr bwMode="auto">
              <a:xfrm>
                <a:off x="8335963" y="3081338"/>
                <a:ext cx="188912" cy="219075"/>
              </a:xfrm>
              <a:custGeom>
                <a:avLst/>
                <a:gdLst>
                  <a:gd name="T0" fmla="*/ 43 w 50"/>
                  <a:gd name="T1" fmla="*/ 38 h 58"/>
                  <a:gd name="T2" fmla="*/ 12 w 50"/>
                  <a:gd name="T3" fmla="*/ 53 h 58"/>
                  <a:gd name="T4" fmla="*/ 6 w 50"/>
                  <a:gd name="T5" fmla="*/ 20 h 58"/>
                  <a:gd name="T6" fmla="*/ 37 w 50"/>
                  <a:gd name="T7" fmla="*/ 5 h 58"/>
                  <a:gd name="T8" fmla="*/ 43 w 50"/>
                  <a:gd name="T9" fmla="*/ 3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57">
                    <a:moveTo>
                      <a:pt x="43" y="38"/>
                    </a:moveTo>
                    <a:cubicBezTo>
                      <a:pt x="36" y="52"/>
                      <a:pt x="23" y="58"/>
                      <a:pt x="12" y="53"/>
                    </a:cubicBezTo>
                    <a:cubicBezTo>
                      <a:pt x="2" y="48"/>
                      <a:pt x="0" y="33"/>
                      <a:pt x="6" y="20"/>
                    </a:cubicBezTo>
                    <a:cubicBezTo>
                      <a:pt x="13" y="6"/>
                      <a:pt x="27" y="0"/>
                      <a:pt x="37" y="5"/>
                    </a:cubicBezTo>
                    <a:cubicBezTo>
                      <a:pt x="47" y="10"/>
                      <a:pt x="50" y="25"/>
                      <a:pt x="4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" name="Freeform 71"/>
              <p:cNvSpPr/>
              <p:nvPr/>
            </p:nvSpPr>
            <p:spPr bwMode="auto">
              <a:xfrm>
                <a:off x="8475663" y="2844800"/>
                <a:ext cx="184150" cy="225425"/>
              </a:xfrm>
              <a:custGeom>
                <a:avLst/>
                <a:gdLst>
                  <a:gd name="T0" fmla="*/ 45 w 49"/>
                  <a:gd name="T1" fmla="*/ 36 h 60"/>
                  <a:gd name="T2" fmla="*/ 16 w 49"/>
                  <a:gd name="T3" fmla="*/ 57 h 60"/>
                  <a:gd name="T4" fmla="*/ 5 w 49"/>
                  <a:gd name="T5" fmla="*/ 24 h 60"/>
                  <a:gd name="T6" fmla="*/ 33 w 49"/>
                  <a:gd name="T7" fmla="*/ 3 h 60"/>
                  <a:gd name="T8" fmla="*/ 45 w 49"/>
                  <a:gd name="T9" fmla="*/ 3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60">
                    <a:moveTo>
                      <a:pt x="45" y="36"/>
                    </a:moveTo>
                    <a:cubicBezTo>
                      <a:pt x="40" y="51"/>
                      <a:pt x="27" y="60"/>
                      <a:pt x="16" y="57"/>
                    </a:cubicBezTo>
                    <a:cubicBezTo>
                      <a:pt x="5" y="53"/>
                      <a:pt x="0" y="38"/>
                      <a:pt x="5" y="24"/>
                    </a:cubicBezTo>
                    <a:cubicBezTo>
                      <a:pt x="9" y="9"/>
                      <a:pt x="22" y="0"/>
                      <a:pt x="33" y="3"/>
                    </a:cubicBezTo>
                    <a:cubicBezTo>
                      <a:pt x="44" y="7"/>
                      <a:pt x="49" y="22"/>
                      <a:pt x="45" y="3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" name="Oval 72"/>
              <p:cNvSpPr>
                <a:spLocks noChangeArrowheads="1"/>
              </p:cNvSpPr>
              <p:nvPr/>
            </p:nvSpPr>
            <p:spPr bwMode="auto">
              <a:xfrm>
                <a:off x="7669213" y="2339975"/>
                <a:ext cx="228600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" name="Oval 73"/>
              <p:cNvSpPr>
                <a:spLocks noChangeArrowheads="1"/>
              </p:cNvSpPr>
              <p:nvPr/>
            </p:nvSpPr>
            <p:spPr bwMode="auto">
              <a:xfrm>
                <a:off x="7943850" y="2320925"/>
                <a:ext cx="230187" cy="2286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" name="Oval 74"/>
              <p:cNvSpPr>
                <a:spLocks noChangeArrowheads="1"/>
              </p:cNvSpPr>
              <p:nvPr/>
            </p:nvSpPr>
            <p:spPr bwMode="auto">
              <a:xfrm>
                <a:off x="8234363" y="2312988"/>
                <a:ext cx="2190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" name="Oval 75"/>
              <p:cNvSpPr>
                <a:spLocks noChangeArrowheads="1"/>
              </p:cNvSpPr>
              <p:nvPr/>
            </p:nvSpPr>
            <p:spPr bwMode="auto">
              <a:xfrm>
                <a:off x="6926263" y="2373313"/>
                <a:ext cx="142875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" name="Freeform 76"/>
              <p:cNvSpPr/>
              <p:nvPr/>
            </p:nvSpPr>
            <p:spPr bwMode="auto">
              <a:xfrm>
                <a:off x="7027863" y="2132013"/>
                <a:ext cx="161925" cy="214312"/>
              </a:xfrm>
              <a:custGeom>
                <a:avLst/>
                <a:gdLst>
                  <a:gd name="T0" fmla="*/ 40 w 43"/>
                  <a:gd name="T1" fmla="*/ 33 h 57"/>
                  <a:gd name="T2" fmla="*/ 15 w 43"/>
                  <a:gd name="T3" fmla="*/ 55 h 57"/>
                  <a:gd name="T4" fmla="*/ 3 w 43"/>
                  <a:gd name="T5" fmla="*/ 24 h 57"/>
                  <a:gd name="T6" fmla="*/ 28 w 43"/>
                  <a:gd name="T7" fmla="*/ 3 h 57"/>
                  <a:gd name="T8" fmla="*/ 40 w 43"/>
                  <a:gd name="T9" fmla="*/ 33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7">
                    <a:moveTo>
                      <a:pt x="40" y="33"/>
                    </a:moveTo>
                    <a:cubicBezTo>
                      <a:pt x="36" y="48"/>
                      <a:pt x="25" y="57"/>
                      <a:pt x="15" y="55"/>
                    </a:cubicBezTo>
                    <a:cubicBezTo>
                      <a:pt x="5" y="52"/>
                      <a:pt x="0" y="38"/>
                      <a:pt x="3" y="24"/>
                    </a:cubicBezTo>
                    <a:cubicBezTo>
                      <a:pt x="7" y="10"/>
                      <a:pt x="18" y="0"/>
                      <a:pt x="28" y="3"/>
                    </a:cubicBezTo>
                    <a:cubicBezTo>
                      <a:pt x="38" y="5"/>
                      <a:pt x="43" y="19"/>
                      <a:pt x="40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" name="Freeform 77"/>
              <p:cNvSpPr/>
              <p:nvPr/>
            </p:nvSpPr>
            <p:spPr bwMode="auto">
              <a:xfrm>
                <a:off x="7242175" y="2087563"/>
                <a:ext cx="211137" cy="233362"/>
              </a:xfrm>
              <a:custGeom>
                <a:avLst/>
                <a:gdLst>
                  <a:gd name="T0" fmla="*/ 50 w 56"/>
                  <a:gd name="T1" fmla="*/ 39 h 62"/>
                  <a:gd name="T2" fmla="*/ 18 w 56"/>
                  <a:gd name="T3" fmla="*/ 57 h 62"/>
                  <a:gd name="T4" fmla="*/ 5 w 56"/>
                  <a:gd name="T5" fmla="*/ 23 h 62"/>
                  <a:gd name="T6" fmla="*/ 38 w 56"/>
                  <a:gd name="T7" fmla="*/ 4 h 62"/>
                  <a:gd name="T8" fmla="*/ 50 w 56"/>
                  <a:gd name="T9" fmla="*/ 39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2">
                    <a:moveTo>
                      <a:pt x="50" y="39"/>
                    </a:moveTo>
                    <a:cubicBezTo>
                      <a:pt x="45" y="54"/>
                      <a:pt x="30" y="62"/>
                      <a:pt x="18" y="57"/>
                    </a:cubicBezTo>
                    <a:cubicBezTo>
                      <a:pt x="6" y="53"/>
                      <a:pt x="0" y="37"/>
                      <a:pt x="5" y="23"/>
                    </a:cubicBezTo>
                    <a:cubicBezTo>
                      <a:pt x="11" y="8"/>
                      <a:pt x="25" y="0"/>
                      <a:pt x="38" y="4"/>
                    </a:cubicBezTo>
                    <a:cubicBezTo>
                      <a:pt x="50" y="9"/>
                      <a:pt x="56" y="24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" name="Freeform 78"/>
              <p:cNvSpPr/>
              <p:nvPr/>
            </p:nvSpPr>
            <p:spPr bwMode="auto">
              <a:xfrm>
                <a:off x="8566150" y="2147888"/>
                <a:ext cx="161925" cy="203200"/>
              </a:xfrm>
              <a:custGeom>
                <a:avLst/>
                <a:gdLst>
                  <a:gd name="T0" fmla="*/ 3 w 43"/>
                  <a:gd name="T1" fmla="*/ 31 h 54"/>
                  <a:gd name="T2" fmla="*/ 28 w 43"/>
                  <a:gd name="T3" fmla="*/ 52 h 54"/>
                  <a:gd name="T4" fmla="*/ 39 w 43"/>
                  <a:gd name="T5" fmla="*/ 23 h 54"/>
                  <a:gd name="T6" fmla="*/ 14 w 43"/>
                  <a:gd name="T7" fmla="*/ 2 h 54"/>
                  <a:gd name="T8" fmla="*/ 3 w 43"/>
                  <a:gd name="T9" fmla="*/ 3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3" y="31"/>
                    </a:moveTo>
                    <a:cubicBezTo>
                      <a:pt x="7" y="45"/>
                      <a:pt x="19" y="54"/>
                      <a:pt x="28" y="52"/>
                    </a:cubicBezTo>
                    <a:cubicBezTo>
                      <a:pt x="38" y="49"/>
                      <a:pt x="43" y="36"/>
                      <a:pt x="39" y="23"/>
                    </a:cubicBezTo>
                    <a:cubicBezTo>
                      <a:pt x="36" y="9"/>
                      <a:pt x="24" y="0"/>
                      <a:pt x="14" y="2"/>
                    </a:cubicBezTo>
                    <a:cubicBezTo>
                      <a:pt x="4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" name="Freeform 81"/>
              <p:cNvSpPr/>
              <p:nvPr/>
            </p:nvSpPr>
            <p:spPr bwMode="auto">
              <a:xfrm>
                <a:off x="8350250" y="2074863"/>
                <a:ext cx="200025" cy="238125"/>
              </a:xfrm>
              <a:custGeom>
                <a:avLst/>
                <a:gdLst>
                  <a:gd name="T0" fmla="*/ 6 w 53"/>
                  <a:gd name="T1" fmla="*/ 38 h 63"/>
                  <a:gd name="T2" fmla="*/ 37 w 53"/>
                  <a:gd name="T3" fmla="*/ 60 h 63"/>
                  <a:gd name="T4" fmla="*/ 47 w 53"/>
                  <a:gd name="T5" fmla="*/ 26 h 63"/>
                  <a:gd name="T6" fmla="*/ 16 w 53"/>
                  <a:gd name="T7" fmla="*/ 4 h 63"/>
                  <a:gd name="T8" fmla="*/ 6 w 53"/>
                  <a:gd name="T9" fmla="*/ 38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62">
                    <a:moveTo>
                      <a:pt x="6" y="38"/>
                    </a:moveTo>
                    <a:cubicBezTo>
                      <a:pt x="11" y="53"/>
                      <a:pt x="25" y="63"/>
                      <a:pt x="37" y="60"/>
                    </a:cubicBezTo>
                    <a:cubicBezTo>
                      <a:pt x="48" y="56"/>
                      <a:pt x="53" y="41"/>
                      <a:pt x="47" y="26"/>
                    </a:cubicBezTo>
                    <a:cubicBezTo>
                      <a:pt x="42" y="10"/>
                      <a:pt x="28" y="0"/>
                      <a:pt x="16" y="4"/>
                    </a:cubicBezTo>
                    <a:cubicBezTo>
                      <a:pt x="5" y="7"/>
                      <a:pt x="0" y="22"/>
                      <a:pt x="6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" name="Oval 82"/>
              <p:cNvSpPr>
                <a:spLocks noChangeArrowheads="1"/>
              </p:cNvSpPr>
              <p:nvPr/>
            </p:nvSpPr>
            <p:spPr bwMode="auto">
              <a:xfrm>
                <a:off x="8697913" y="2384425"/>
                <a:ext cx="112712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" name="Oval 83"/>
              <p:cNvSpPr>
                <a:spLocks noChangeArrowheads="1"/>
              </p:cNvSpPr>
              <p:nvPr/>
            </p:nvSpPr>
            <p:spPr bwMode="auto">
              <a:xfrm>
                <a:off x="8497888" y="2354263"/>
                <a:ext cx="166687" cy="2079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" name="Freeform 84"/>
              <p:cNvSpPr/>
              <p:nvPr/>
            </p:nvSpPr>
            <p:spPr bwMode="auto">
              <a:xfrm>
                <a:off x="6835775" y="2406650"/>
                <a:ext cx="66675" cy="155575"/>
              </a:xfrm>
              <a:custGeom>
                <a:avLst/>
                <a:gdLst>
                  <a:gd name="T0" fmla="*/ 1 w 18"/>
                  <a:gd name="T1" fmla="*/ 19 h 41"/>
                  <a:gd name="T2" fmla="*/ 6 w 18"/>
                  <a:gd name="T3" fmla="*/ 40 h 41"/>
                  <a:gd name="T4" fmla="*/ 17 w 18"/>
                  <a:gd name="T5" fmla="*/ 21 h 41"/>
                  <a:gd name="T6" fmla="*/ 12 w 18"/>
                  <a:gd name="T7" fmla="*/ 0 h 41"/>
                  <a:gd name="T8" fmla="*/ 1 w 18"/>
                  <a:gd name="T9" fmla="*/ 19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41">
                    <a:moveTo>
                      <a:pt x="1" y="19"/>
                    </a:moveTo>
                    <a:cubicBezTo>
                      <a:pt x="0" y="30"/>
                      <a:pt x="2" y="40"/>
                      <a:pt x="6" y="40"/>
                    </a:cubicBezTo>
                    <a:cubicBezTo>
                      <a:pt x="10" y="41"/>
                      <a:pt x="15" y="32"/>
                      <a:pt x="17" y="21"/>
                    </a:cubicBezTo>
                    <a:cubicBezTo>
                      <a:pt x="18" y="10"/>
                      <a:pt x="16" y="1"/>
                      <a:pt x="12" y="0"/>
                    </a:cubicBezTo>
                    <a:cubicBezTo>
                      <a:pt x="8" y="0"/>
                      <a:pt x="3" y="8"/>
                      <a:pt x="1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" name="Freeform 85"/>
              <p:cNvSpPr/>
              <p:nvPr/>
            </p:nvSpPr>
            <p:spPr bwMode="auto">
              <a:xfrm>
                <a:off x="6896100" y="2184400"/>
                <a:ext cx="101600" cy="169862"/>
              </a:xfrm>
              <a:custGeom>
                <a:avLst/>
                <a:gdLst>
                  <a:gd name="T0" fmla="*/ 4 w 27"/>
                  <a:gd name="T1" fmla="*/ 19 h 45"/>
                  <a:gd name="T2" fmla="*/ 6 w 27"/>
                  <a:gd name="T3" fmla="*/ 43 h 45"/>
                  <a:gd name="T4" fmla="*/ 23 w 27"/>
                  <a:gd name="T5" fmla="*/ 26 h 45"/>
                  <a:gd name="T6" fmla="*/ 20 w 27"/>
                  <a:gd name="T7" fmla="*/ 2 h 45"/>
                  <a:gd name="T8" fmla="*/ 4 w 27"/>
                  <a:gd name="T9" fmla="*/ 1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5">
                    <a:moveTo>
                      <a:pt x="4" y="19"/>
                    </a:moveTo>
                    <a:cubicBezTo>
                      <a:pt x="0" y="30"/>
                      <a:pt x="1" y="41"/>
                      <a:pt x="6" y="43"/>
                    </a:cubicBezTo>
                    <a:cubicBezTo>
                      <a:pt x="11" y="45"/>
                      <a:pt x="19" y="37"/>
                      <a:pt x="23" y="26"/>
                    </a:cubicBezTo>
                    <a:cubicBezTo>
                      <a:pt x="27" y="14"/>
                      <a:pt x="26" y="4"/>
                      <a:pt x="20" y="2"/>
                    </a:cubicBezTo>
                    <a:cubicBezTo>
                      <a:pt x="15" y="0"/>
                      <a:pt x="7" y="8"/>
                      <a:pt x="4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" name="Oval 86"/>
              <p:cNvSpPr>
                <a:spLocks noChangeArrowheads="1"/>
              </p:cNvSpPr>
              <p:nvPr/>
            </p:nvSpPr>
            <p:spPr bwMode="auto">
              <a:xfrm>
                <a:off x="7102475" y="2354263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" name="Oval 87"/>
              <p:cNvSpPr>
                <a:spLocks noChangeArrowheads="1"/>
              </p:cNvSpPr>
              <p:nvPr/>
            </p:nvSpPr>
            <p:spPr bwMode="auto">
              <a:xfrm>
                <a:off x="7373938" y="2343150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" name="Oval 88"/>
              <p:cNvSpPr>
                <a:spLocks noChangeArrowheads="1"/>
              </p:cNvSpPr>
              <p:nvPr/>
            </p:nvSpPr>
            <p:spPr bwMode="auto">
              <a:xfrm>
                <a:off x="7529513" y="20875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" name="Oval 89"/>
              <p:cNvSpPr>
                <a:spLocks noChangeArrowheads="1"/>
              </p:cNvSpPr>
              <p:nvPr/>
            </p:nvSpPr>
            <p:spPr bwMode="auto">
              <a:xfrm>
                <a:off x="7812088" y="2074863"/>
                <a:ext cx="225425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" name="Oval 90"/>
              <p:cNvSpPr>
                <a:spLocks noChangeArrowheads="1"/>
              </p:cNvSpPr>
              <p:nvPr/>
            </p:nvSpPr>
            <p:spPr bwMode="auto">
              <a:xfrm>
                <a:off x="7675563" y="1876425"/>
                <a:ext cx="196850" cy="1762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" name="Oval 91"/>
              <p:cNvSpPr>
                <a:spLocks noChangeArrowheads="1"/>
              </p:cNvSpPr>
              <p:nvPr/>
            </p:nvSpPr>
            <p:spPr bwMode="auto">
              <a:xfrm>
                <a:off x="7770813" y="1714500"/>
                <a:ext cx="195262" cy="12065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" name="Freeform 92"/>
              <p:cNvSpPr/>
              <p:nvPr/>
            </p:nvSpPr>
            <p:spPr bwMode="auto">
              <a:xfrm>
                <a:off x="7408863" y="1882775"/>
                <a:ext cx="195262" cy="211137"/>
              </a:xfrm>
              <a:custGeom>
                <a:avLst/>
                <a:gdLst>
                  <a:gd name="T0" fmla="*/ 42 w 52"/>
                  <a:gd name="T1" fmla="*/ 8 h 56"/>
                  <a:gd name="T2" fmla="*/ 9 w 52"/>
                  <a:gd name="T3" fmla="*/ 14 h 56"/>
                  <a:gd name="T4" fmla="*/ 10 w 52"/>
                  <a:gd name="T5" fmla="*/ 48 h 56"/>
                  <a:gd name="T6" fmla="*/ 43 w 52"/>
                  <a:gd name="T7" fmla="*/ 42 h 56"/>
                  <a:gd name="T8" fmla="*/ 42 w 52"/>
                  <a:gd name="T9" fmla="*/ 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6">
                    <a:moveTo>
                      <a:pt x="42" y="8"/>
                    </a:moveTo>
                    <a:cubicBezTo>
                      <a:pt x="33" y="0"/>
                      <a:pt x="18" y="3"/>
                      <a:pt x="9" y="14"/>
                    </a:cubicBezTo>
                    <a:cubicBezTo>
                      <a:pt x="0" y="25"/>
                      <a:pt x="0" y="40"/>
                      <a:pt x="10" y="48"/>
                    </a:cubicBezTo>
                    <a:cubicBezTo>
                      <a:pt x="19" y="56"/>
                      <a:pt x="34" y="53"/>
                      <a:pt x="43" y="42"/>
                    </a:cubicBezTo>
                    <a:cubicBezTo>
                      <a:pt x="52" y="31"/>
                      <a:pt x="51" y="16"/>
                      <a:pt x="42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" name="Freeform 93"/>
              <p:cNvSpPr/>
              <p:nvPr/>
            </p:nvSpPr>
            <p:spPr bwMode="auto">
              <a:xfrm>
                <a:off x="7162800" y="1920875"/>
                <a:ext cx="161925" cy="196850"/>
              </a:xfrm>
              <a:custGeom>
                <a:avLst/>
                <a:gdLst>
                  <a:gd name="T0" fmla="*/ 39 w 43"/>
                  <a:gd name="T1" fmla="*/ 8 h 52"/>
                  <a:gd name="T2" fmla="*/ 14 w 43"/>
                  <a:gd name="T3" fmla="*/ 12 h 52"/>
                  <a:gd name="T4" fmla="*/ 5 w 43"/>
                  <a:gd name="T5" fmla="*/ 44 h 52"/>
                  <a:gd name="T6" fmla="*/ 30 w 43"/>
                  <a:gd name="T7" fmla="*/ 40 h 52"/>
                  <a:gd name="T8" fmla="*/ 39 w 43"/>
                  <a:gd name="T9" fmla="*/ 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2">
                    <a:moveTo>
                      <a:pt x="39" y="8"/>
                    </a:moveTo>
                    <a:cubicBezTo>
                      <a:pt x="35" y="0"/>
                      <a:pt x="23" y="2"/>
                      <a:pt x="14" y="12"/>
                    </a:cubicBezTo>
                    <a:cubicBezTo>
                      <a:pt x="5" y="22"/>
                      <a:pt x="0" y="36"/>
                      <a:pt x="5" y="44"/>
                    </a:cubicBezTo>
                    <a:cubicBezTo>
                      <a:pt x="9" y="52"/>
                      <a:pt x="20" y="50"/>
                      <a:pt x="30" y="40"/>
                    </a:cubicBezTo>
                    <a:cubicBezTo>
                      <a:pt x="39" y="30"/>
                      <a:pt x="43" y="16"/>
                      <a:pt x="39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" name="Freeform 96"/>
              <p:cNvSpPr/>
              <p:nvPr/>
            </p:nvSpPr>
            <p:spPr bwMode="auto">
              <a:xfrm>
                <a:off x="7332663" y="1762125"/>
                <a:ext cx="147637" cy="128587"/>
              </a:xfrm>
              <a:custGeom>
                <a:avLst/>
                <a:gdLst>
                  <a:gd name="T0" fmla="*/ 38 w 39"/>
                  <a:gd name="T1" fmla="*/ 6 h 34"/>
                  <a:gd name="T2" fmla="*/ 17 w 39"/>
                  <a:gd name="T3" fmla="*/ 7 h 34"/>
                  <a:gd name="T4" fmla="*/ 1 w 39"/>
                  <a:gd name="T5" fmla="*/ 29 h 34"/>
                  <a:gd name="T6" fmla="*/ 21 w 39"/>
                  <a:gd name="T7" fmla="*/ 28 h 34"/>
                  <a:gd name="T8" fmla="*/ 38 w 39"/>
                  <a:gd name="T9" fmla="*/ 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4">
                    <a:moveTo>
                      <a:pt x="38" y="6"/>
                    </a:moveTo>
                    <a:cubicBezTo>
                      <a:pt x="37" y="0"/>
                      <a:pt x="28" y="1"/>
                      <a:pt x="17" y="7"/>
                    </a:cubicBezTo>
                    <a:cubicBezTo>
                      <a:pt x="7" y="13"/>
                      <a:pt x="0" y="23"/>
                      <a:pt x="1" y="29"/>
                    </a:cubicBezTo>
                    <a:cubicBezTo>
                      <a:pt x="2" y="34"/>
                      <a:pt x="11" y="34"/>
                      <a:pt x="21" y="28"/>
                    </a:cubicBezTo>
                    <a:cubicBezTo>
                      <a:pt x="32" y="22"/>
                      <a:pt x="39" y="12"/>
                      <a:pt x="3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" name="Freeform 99"/>
              <p:cNvSpPr/>
              <p:nvPr/>
            </p:nvSpPr>
            <p:spPr bwMode="auto">
              <a:xfrm>
                <a:off x="7532688" y="1725613"/>
                <a:ext cx="219075" cy="139700"/>
              </a:xfrm>
              <a:custGeom>
                <a:avLst/>
                <a:gdLst>
                  <a:gd name="T0" fmla="*/ 54 w 58"/>
                  <a:gd name="T1" fmla="*/ 23 h 37"/>
                  <a:gd name="T2" fmla="*/ 36 w 58"/>
                  <a:gd name="T3" fmla="*/ 3 h 37"/>
                  <a:gd name="T4" fmla="*/ 4 w 58"/>
                  <a:gd name="T5" fmla="*/ 14 h 37"/>
                  <a:gd name="T6" fmla="*/ 22 w 58"/>
                  <a:gd name="T7" fmla="*/ 34 h 37"/>
                  <a:gd name="T8" fmla="*/ 54 w 58"/>
                  <a:gd name="T9" fmla="*/ 2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7">
                    <a:moveTo>
                      <a:pt x="54" y="23"/>
                    </a:moveTo>
                    <a:cubicBezTo>
                      <a:pt x="58" y="14"/>
                      <a:pt x="50" y="5"/>
                      <a:pt x="36" y="3"/>
                    </a:cubicBezTo>
                    <a:cubicBezTo>
                      <a:pt x="22" y="0"/>
                      <a:pt x="8" y="5"/>
                      <a:pt x="4" y="14"/>
                    </a:cubicBezTo>
                    <a:cubicBezTo>
                      <a:pt x="0" y="23"/>
                      <a:pt x="8" y="32"/>
                      <a:pt x="22" y="34"/>
                    </a:cubicBezTo>
                    <a:cubicBezTo>
                      <a:pt x="36" y="37"/>
                      <a:pt x="50" y="32"/>
                      <a:pt x="54" y="2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" name="Freeform 100"/>
              <p:cNvSpPr/>
              <p:nvPr/>
            </p:nvSpPr>
            <p:spPr bwMode="auto">
              <a:xfrm>
                <a:off x="8001000" y="1720850"/>
                <a:ext cx="217487" cy="144462"/>
              </a:xfrm>
              <a:custGeom>
                <a:avLst/>
                <a:gdLst>
                  <a:gd name="T0" fmla="*/ 53 w 58"/>
                  <a:gd name="T1" fmla="*/ 29 h 38"/>
                  <a:gd name="T2" fmla="*/ 40 w 58"/>
                  <a:gd name="T3" fmla="*/ 5 h 38"/>
                  <a:gd name="T4" fmla="*/ 6 w 58"/>
                  <a:gd name="T5" fmla="*/ 9 h 38"/>
                  <a:gd name="T6" fmla="*/ 19 w 58"/>
                  <a:gd name="T7" fmla="*/ 33 h 38"/>
                  <a:gd name="T8" fmla="*/ 53 w 58"/>
                  <a:gd name="T9" fmla="*/ 2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8">
                    <a:moveTo>
                      <a:pt x="53" y="29"/>
                    </a:moveTo>
                    <a:cubicBezTo>
                      <a:pt x="58" y="21"/>
                      <a:pt x="52" y="11"/>
                      <a:pt x="40" y="5"/>
                    </a:cubicBezTo>
                    <a:cubicBezTo>
                      <a:pt x="27" y="0"/>
                      <a:pt x="12" y="1"/>
                      <a:pt x="6" y="9"/>
                    </a:cubicBezTo>
                    <a:cubicBezTo>
                      <a:pt x="0" y="17"/>
                      <a:pt x="6" y="27"/>
                      <a:pt x="19" y="33"/>
                    </a:cubicBezTo>
                    <a:cubicBezTo>
                      <a:pt x="32" y="38"/>
                      <a:pt x="47" y="37"/>
                      <a:pt x="5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" name="Freeform 104"/>
              <p:cNvSpPr/>
              <p:nvPr/>
            </p:nvSpPr>
            <p:spPr bwMode="auto">
              <a:xfrm>
                <a:off x="8272463" y="1781175"/>
                <a:ext cx="153987" cy="128587"/>
              </a:xfrm>
              <a:custGeom>
                <a:avLst/>
                <a:gdLst>
                  <a:gd name="T0" fmla="*/ 35 w 41"/>
                  <a:gd name="T1" fmla="*/ 32 h 34"/>
                  <a:gd name="T2" fmla="*/ 31 w 41"/>
                  <a:gd name="T3" fmla="*/ 13 h 34"/>
                  <a:gd name="T4" fmla="*/ 6 w 41"/>
                  <a:gd name="T5" fmla="*/ 2 h 34"/>
                  <a:gd name="T6" fmla="*/ 9 w 41"/>
                  <a:gd name="T7" fmla="*/ 20 h 34"/>
                  <a:gd name="T8" fmla="*/ 35 w 41"/>
                  <a:gd name="T9" fmla="*/ 3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4">
                    <a:moveTo>
                      <a:pt x="35" y="32"/>
                    </a:moveTo>
                    <a:cubicBezTo>
                      <a:pt x="41" y="30"/>
                      <a:pt x="39" y="22"/>
                      <a:pt x="31" y="13"/>
                    </a:cubicBezTo>
                    <a:cubicBezTo>
                      <a:pt x="23" y="5"/>
                      <a:pt x="12" y="0"/>
                      <a:pt x="6" y="2"/>
                    </a:cubicBezTo>
                    <a:cubicBezTo>
                      <a:pt x="0" y="3"/>
                      <a:pt x="1" y="12"/>
                      <a:pt x="9" y="20"/>
                    </a:cubicBezTo>
                    <a:cubicBezTo>
                      <a:pt x="17" y="28"/>
                      <a:pt x="29" y="34"/>
                      <a:pt x="35" y="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" name="Freeform 106"/>
              <p:cNvSpPr/>
              <p:nvPr/>
            </p:nvSpPr>
            <p:spPr bwMode="auto">
              <a:xfrm>
                <a:off x="7932738" y="1860550"/>
                <a:ext cx="206375" cy="207962"/>
              </a:xfrm>
              <a:custGeom>
                <a:avLst/>
                <a:gdLst>
                  <a:gd name="T0" fmla="*/ 10 w 55"/>
                  <a:gd name="T1" fmla="*/ 7 h 55"/>
                  <a:gd name="T2" fmla="*/ 45 w 55"/>
                  <a:gd name="T3" fmla="*/ 14 h 55"/>
                  <a:gd name="T4" fmla="*/ 45 w 55"/>
                  <a:gd name="T5" fmla="*/ 47 h 55"/>
                  <a:gd name="T6" fmla="*/ 10 w 55"/>
                  <a:gd name="T7" fmla="*/ 41 h 55"/>
                  <a:gd name="T8" fmla="*/ 10 w 55"/>
                  <a:gd name="T9" fmla="*/ 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7"/>
                    </a:moveTo>
                    <a:cubicBezTo>
                      <a:pt x="20" y="0"/>
                      <a:pt x="35" y="2"/>
                      <a:pt x="45" y="14"/>
                    </a:cubicBezTo>
                    <a:cubicBezTo>
                      <a:pt x="55" y="25"/>
                      <a:pt x="55" y="40"/>
                      <a:pt x="45" y="47"/>
                    </a:cubicBezTo>
                    <a:cubicBezTo>
                      <a:pt x="36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" name="Freeform 107"/>
              <p:cNvSpPr/>
              <p:nvPr/>
            </p:nvSpPr>
            <p:spPr bwMode="auto">
              <a:xfrm>
                <a:off x="8177213" y="1876425"/>
                <a:ext cx="207962" cy="206375"/>
              </a:xfrm>
              <a:custGeom>
                <a:avLst/>
                <a:gdLst>
                  <a:gd name="T0" fmla="*/ 10 w 55"/>
                  <a:gd name="T1" fmla="*/ 8 h 55"/>
                  <a:gd name="T2" fmla="*/ 45 w 55"/>
                  <a:gd name="T3" fmla="*/ 14 h 55"/>
                  <a:gd name="T4" fmla="*/ 45 w 55"/>
                  <a:gd name="T5" fmla="*/ 48 h 55"/>
                  <a:gd name="T6" fmla="*/ 10 w 55"/>
                  <a:gd name="T7" fmla="*/ 41 h 55"/>
                  <a:gd name="T8" fmla="*/ 10 w 55"/>
                  <a:gd name="T9" fmla="*/ 8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8"/>
                    </a:moveTo>
                    <a:cubicBezTo>
                      <a:pt x="19" y="0"/>
                      <a:pt x="35" y="3"/>
                      <a:pt x="45" y="14"/>
                    </a:cubicBezTo>
                    <a:cubicBezTo>
                      <a:pt x="55" y="25"/>
                      <a:pt x="55" y="40"/>
                      <a:pt x="45" y="48"/>
                    </a:cubicBezTo>
                    <a:cubicBezTo>
                      <a:pt x="35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" name="Freeform 108"/>
              <p:cNvSpPr/>
              <p:nvPr/>
            </p:nvSpPr>
            <p:spPr bwMode="auto">
              <a:xfrm>
                <a:off x="8423275" y="1936750"/>
                <a:ext cx="168275" cy="165100"/>
              </a:xfrm>
              <a:custGeom>
                <a:avLst/>
                <a:gdLst>
                  <a:gd name="T0" fmla="*/ 9 w 45"/>
                  <a:gd name="T1" fmla="*/ 5 h 44"/>
                  <a:gd name="T2" fmla="*/ 38 w 45"/>
                  <a:gd name="T3" fmla="*/ 14 h 44"/>
                  <a:gd name="T4" fmla="*/ 36 w 45"/>
                  <a:gd name="T5" fmla="*/ 39 h 44"/>
                  <a:gd name="T6" fmla="*/ 8 w 45"/>
                  <a:gd name="T7" fmla="*/ 30 h 44"/>
                  <a:gd name="T8" fmla="*/ 9 w 45"/>
                  <a:gd name="T9" fmla="*/ 5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4">
                    <a:moveTo>
                      <a:pt x="9" y="5"/>
                    </a:moveTo>
                    <a:cubicBezTo>
                      <a:pt x="17" y="0"/>
                      <a:pt x="30" y="4"/>
                      <a:pt x="38" y="14"/>
                    </a:cubicBezTo>
                    <a:cubicBezTo>
                      <a:pt x="45" y="23"/>
                      <a:pt x="45" y="35"/>
                      <a:pt x="36" y="39"/>
                    </a:cubicBezTo>
                    <a:cubicBezTo>
                      <a:pt x="28" y="44"/>
                      <a:pt x="15" y="40"/>
                      <a:pt x="8" y="30"/>
                    </a:cubicBezTo>
                    <a:cubicBezTo>
                      <a:pt x="0" y="21"/>
                      <a:pt x="1" y="9"/>
                      <a:pt x="9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" name="Oval 110"/>
              <p:cNvSpPr>
                <a:spLocks noChangeArrowheads="1"/>
              </p:cNvSpPr>
              <p:nvPr/>
            </p:nvSpPr>
            <p:spPr bwMode="auto">
              <a:xfrm>
                <a:off x="8075613" y="2074863"/>
                <a:ext cx="230187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" name="任意多边形 160"/>
              <p:cNvSpPr/>
              <p:nvPr/>
            </p:nvSpPr>
            <p:spPr bwMode="auto">
              <a:xfrm>
                <a:off x="7684528" y="1646544"/>
                <a:ext cx="152479" cy="52240"/>
              </a:xfrm>
              <a:custGeom>
                <a:avLst/>
                <a:gdLst>
                  <a:gd name="connsiteX0" fmla="*/ 144514 w 152479"/>
                  <a:gd name="connsiteY0" fmla="*/ 0 h 52240"/>
                  <a:gd name="connsiteX1" fmla="*/ 151932 w 152479"/>
                  <a:gd name="connsiteY1" fmla="*/ 10081 h 52240"/>
                  <a:gd name="connsiteX2" fmla="*/ 149573 w 152479"/>
                  <a:gd name="connsiteY2" fmla="*/ 25411 h 52240"/>
                  <a:gd name="connsiteX3" fmla="*/ 55205 w 152479"/>
                  <a:gd name="connsiteY3" fmla="*/ 51525 h 52240"/>
                  <a:gd name="connsiteX4" fmla="*/ 0 w 152479"/>
                  <a:gd name="connsiteY4" fmla="*/ 24246 h 52240"/>
                  <a:gd name="connsiteX5" fmla="*/ 2136 w 152479"/>
                  <a:gd name="connsiteY5" fmla="*/ 11789 h 52240"/>
                  <a:gd name="connsiteX6" fmla="*/ 47267 w 152479"/>
                  <a:gd name="connsiteY6" fmla="*/ 4907 h 52240"/>
                  <a:gd name="connsiteX7" fmla="*/ 144514 w 152479"/>
                  <a:gd name="connsiteY7" fmla="*/ 0 h 5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2479" h="52240">
                    <a:moveTo>
                      <a:pt x="144514" y="0"/>
                    </a:moveTo>
                    <a:lnTo>
                      <a:pt x="151932" y="10081"/>
                    </a:lnTo>
                    <a:cubicBezTo>
                      <a:pt x="153112" y="14686"/>
                      <a:pt x="152404" y="19815"/>
                      <a:pt x="149573" y="25411"/>
                    </a:cubicBezTo>
                    <a:cubicBezTo>
                      <a:pt x="138249" y="44064"/>
                      <a:pt x="96727" y="55256"/>
                      <a:pt x="55205" y="51525"/>
                    </a:cubicBezTo>
                    <a:cubicBezTo>
                      <a:pt x="24064" y="48727"/>
                      <a:pt x="3539" y="37536"/>
                      <a:pt x="0" y="24246"/>
                    </a:cubicBezTo>
                    <a:lnTo>
                      <a:pt x="2136" y="11789"/>
                    </a:lnTo>
                    <a:lnTo>
                      <a:pt x="47267" y="4907"/>
                    </a:lnTo>
                    <a:lnTo>
                      <a:pt x="1445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2" name="任意多边形 161"/>
              <p:cNvSpPr/>
              <p:nvPr/>
            </p:nvSpPr>
            <p:spPr bwMode="auto">
              <a:xfrm>
                <a:off x="7898290" y="1649440"/>
                <a:ext cx="162538" cy="61250"/>
              </a:xfrm>
              <a:custGeom>
                <a:avLst/>
                <a:gdLst>
                  <a:gd name="connsiteX0" fmla="*/ 269 w 162538"/>
                  <a:gd name="connsiteY0" fmla="*/ 0 h 61250"/>
                  <a:gd name="connsiteX1" fmla="*/ 40129 w 162538"/>
                  <a:gd name="connsiteY1" fmla="*/ 2011 h 61250"/>
                  <a:gd name="connsiteX2" fmla="*/ 140457 w 162538"/>
                  <a:gd name="connsiteY2" fmla="*/ 17311 h 61250"/>
                  <a:gd name="connsiteX3" fmla="*/ 158547 w 162538"/>
                  <a:gd name="connsiteY3" fmla="*/ 21959 h 61250"/>
                  <a:gd name="connsiteX4" fmla="*/ 162538 w 162538"/>
                  <a:gd name="connsiteY4" fmla="*/ 34342 h 61250"/>
                  <a:gd name="connsiteX5" fmla="*/ 155194 w 162538"/>
                  <a:gd name="connsiteY5" fmla="*/ 49820 h 61250"/>
                  <a:gd name="connsiteX6" fmla="*/ 49059 w 162538"/>
                  <a:gd name="connsiteY6" fmla="*/ 49820 h 61250"/>
                  <a:gd name="connsiteX7" fmla="*/ 19 w 162538"/>
                  <a:gd name="connsiteY7" fmla="*/ 528 h 61250"/>
                  <a:gd name="connsiteX8" fmla="*/ 269 w 162538"/>
                  <a:gd name="connsiteY8" fmla="*/ 0 h 6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538" h="61250">
                    <a:moveTo>
                      <a:pt x="269" y="0"/>
                    </a:moveTo>
                    <a:lnTo>
                      <a:pt x="40129" y="2011"/>
                    </a:lnTo>
                    <a:cubicBezTo>
                      <a:pt x="74097" y="5458"/>
                      <a:pt x="107568" y="10586"/>
                      <a:pt x="140457" y="17311"/>
                    </a:cubicBezTo>
                    <a:lnTo>
                      <a:pt x="158547" y="21959"/>
                    </a:lnTo>
                    <a:lnTo>
                      <a:pt x="162538" y="34342"/>
                    </a:lnTo>
                    <a:cubicBezTo>
                      <a:pt x="162301" y="39819"/>
                      <a:pt x="159932" y="45057"/>
                      <a:pt x="155194" y="49820"/>
                    </a:cubicBezTo>
                    <a:cubicBezTo>
                      <a:pt x="136242" y="65060"/>
                      <a:pt x="90755" y="65060"/>
                      <a:pt x="49059" y="49820"/>
                    </a:cubicBezTo>
                    <a:cubicBezTo>
                      <a:pt x="17787" y="35532"/>
                      <a:pt x="-692" y="16959"/>
                      <a:pt x="19" y="528"/>
                    </a:cubicBezTo>
                    <a:lnTo>
                      <a:pt x="2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3" name="任意多边形 162"/>
              <p:cNvSpPr/>
              <p:nvPr/>
            </p:nvSpPr>
            <p:spPr bwMode="auto">
              <a:xfrm>
                <a:off x="7469261" y="1671783"/>
                <a:ext cx="143150" cy="63434"/>
              </a:xfrm>
              <a:custGeom>
                <a:avLst/>
                <a:gdLst>
                  <a:gd name="connsiteX0" fmla="*/ 142620 w 143150"/>
                  <a:gd name="connsiteY0" fmla="*/ 0 h 63434"/>
                  <a:gd name="connsiteX1" fmla="*/ 143150 w 143150"/>
                  <a:gd name="connsiteY1" fmla="*/ 8173 h 63434"/>
                  <a:gd name="connsiteX2" fmla="*/ 63465 w 143150"/>
                  <a:gd name="connsiteY2" fmla="*/ 60624 h 63434"/>
                  <a:gd name="connsiteX3" fmla="*/ 1568 w 143150"/>
                  <a:gd name="connsiteY3" fmla="*/ 52194 h 63434"/>
                  <a:gd name="connsiteX4" fmla="*/ 0 w 143150"/>
                  <a:gd name="connsiteY4" fmla="*/ 43754 h 63434"/>
                  <a:gd name="connsiteX5" fmla="*/ 65371 w 143150"/>
                  <a:gd name="connsiteY5" fmla="*/ 19847 h 63434"/>
                  <a:gd name="connsiteX6" fmla="*/ 142620 w 143150"/>
                  <a:gd name="connsiteY6" fmla="*/ 0 h 63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3150" h="63434">
                    <a:moveTo>
                      <a:pt x="142620" y="0"/>
                    </a:moveTo>
                    <a:lnTo>
                      <a:pt x="143150" y="8173"/>
                    </a:lnTo>
                    <a:cubicBezTo>
                      <a:pt x="139356" y="26906"/>
                      <a:pt x="101411" y="53131"/>
                      <a:pt x="63465" y="60624"/>
                    </a:cubicBezTo>
                    <a:cubicBezTo>
                      <a:pt x="32161" y="66244"/>
                      <a:pt x="9393" y="63434"/>
                      <a:pt x="1568" y="52194"/>
                    </a:cubicBezTo>
                    <a:lnTo>
                      <a:pt x="0" y="43754"/>
                    </a:lnTo>
                    <a:lnTo>
                      <a:pt x="65371" y="19847"/>
                    </a:lnTo>
                    <a:lnTo>
                      <a:pt x="14262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4" name="任意多边形 163"/>
              <p:cNvSpPr/>
              <p:nvPr/>
            </p:nvSpPr>
            <p:spPr bwMode="auto">
              <a:xfrm>
                <a:off x="8137535" y="1692345"/>
                <a:ext cx="134233" cy="56543"/>
              </a:xfrm>
              <a:custGeom>
                <a:avLst/>
                <a:gdLst>
                  <a:gd name="connsiteX0" fmla="*/ 0 w 134233"/>
                  <a:gd name="connsiteY0" fmla="*/ 0 h 56543"/>
                  <a:gd name="connsiteX1" fmla="*/ 90882 w 134233"/>
                  <a:gd name="connsiteY1" fmla="*/ 33237 h 56543"/>
                  <a:gd name="connsiteX2" fmla="*/ 134233 w 134233"/>
                  <a:gd name="connsiteY2" fmla="*/ 54104 h 56543"/>
                  <a:gd name="connsiteX3" fmla="*/ 130268 w 134233"/>
                  <a:gd name="connsiteY3" fmla="*/ 55623 h 56543"/>
                  <a:gd name="connsiteX4" fmla="*/ 43845 w 134233"/>
                  <a:gd name="connsiteY4" fmla="*/ 40718 h 56543"/>
                  <a:gd name="connsiteX5" fmla="*/ 2371 w 134233"/>
                  <a:gd name="connsiteY5" fmla="*/ 9014 h 56543"/>
                  <a:gd name="connsiteX6" fmla="*/ 0 w 134233"/>
                  <a:gd name="connsiteY6" fmla="*/ 0 h 5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4233" h="56543">
                    <a:moveTo>
                      <a:pt x="0" y="0"/>
                    </a:moveTo>
                    <a:lnTo>
                      <a:pt x="90882" y="33237"/>
                    </a:lnTo>
                    <a:lnTo>
                      <a:pt x="134233" y="54104"/>
                    </a:lnTo>
                    <a:lnTo>
                      <a:pt x="130268" y="55623"/>
                    </a:lnTo>
                    <a:cubicBezTo>
                      <a:pt x="106762" y="59172"/>
                      <a:pt x="72122" y="52074"/>
                      <a:pt x="43845" y="40718"/>
                    </a:cubicBezTo>
                    <a:cubicBezTo>
                      <a:pt x="23108" y="31254"/>
                      <a:pt x="8969" y="19897"/>
                      <a:pt x="2371" y="9014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5" name="任意多边形 164"/>
              <p:cNvSpPr/>
              <p:nvPr/>
            </p:nvSpPr>
            <p:spPr bwMode="auto">
              <a:xfrm>
                <a:off x="7163407" y="1817647"/>
                <a:ext cx="121434" cy="113937"/>
              </a:xfrm>
              <a:custGeom>
                <a:avLst/>
                <a:gdLst>
                  <a:gd name="connsiteX0" fmla="*/ 108437 w 121434"/>
                  <a:gd name="connsiteY0" fmla="*/ 0 h 113937"/>
                  <a:gd name="connsiteX1" fmla="*/ 113636 w 121434"/>
                  <a:gd name="connsiteY1" fmla="*/ 1036 h 113937"/>
                  <a:gd name="connsiteX2" fmla="*/ 121023 w 121434"/>
                  <a:gd name="connsiteY2" fmla="*/ 13209 h 113937"/>
                  <a:gd name="connsiteX3" fmla="*/ 68076 w 121434"/>
                  <a:gd name="connsiteY3" fmla="*/ 96412 h 113937"/>
                  <a:gd name="connsiteX4" fmla="*/ 0 w 121434"/>
                  <a:gd name="connsiteY4" fmla="*/ 100194 h 113937"/>
                  <a:gd name="connsiteX5" fmla="*/ 2136 w 121434"/>
                  <a:gd name="connsiteY5" fmla="*/ 83510 h 113937"/>
                  <a:gd name="connsiteX6" fmla="*/ 28964 w 121434"/>
                  <a:gd name="connsiteY6" fmla="*/ 59147 h 113937"/>
                  <a:gd name="connsiteX7" fmla="*/ 106751 w 121434"/>
                  <a:gd name="connsiteY7" fmla="*/ 1024 h 113937"/>
                  <a:gd name="connsiteX8" fmla="*/ 108437 w 121434"/>
                  <a:gd name="connsiteY8" fmla="*/ 0 h 1139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434" h="113936">
                    <a:moveTo>
                      <a:pt x="108437" y="0"/>
                    </a:moveTo>
                    <a:lnTo>
                      <a:pt x="113636" y="1036"/>
                    </a:lnTo>
                    <a:cubicBezTo>
                      <a:pt x="117477" y="3518"/>
                      <a:pt x="120077" y="7536"/>
                      <a:pt x="121023" y="13209"/>
                    </a:cubicBezTo>
                    <a:cubicBezTo>
                      <a:pt x="124805" y="35901"/>
                      <a:pt x="102113" y="73720"/>
                      <a:pt x="68076" y="96412"/>
                    </a:cubicBezTo>
                    <a:cubicBezTo>
                      <a:pt x="34038" y="119104"/>
                      <a:pt x="3782" y="119104"/>
                      <a:pt x="0" y="100194"/>
                    </a:cubicBezTo>
                    <a:lnTo>
                      <a:pt x="2136" y="83510"/>
                    </a:lnTo>
                    <a:lnTo>
                      <a:pt x="28964" y="59147"/>
                    </a:lnTo>
                    <a:cubicBezTo>
                      <a:pt x="53915" y="38571"/>
                      <a:pt x="79873" y="19169"/>
                      <a:pt x="106751" y="1024"/>
                    </a:cubicBezTo>
                    <a:lnTo>
                      <a:pt x="10843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6" name="任意多边形 165"/>
              <p:cNvSpPr/>
              <p:nvPr/>
            </p:nvSpPr>
            <p:spPr bwMode="auto">
              <a:xfrm>
                <a:off x="8475227" y="1874838"/>
                <a:ext cx="87788" cy="81870"/>
              </a:xfrm>
              <a:custGeom>
                <a:avLst/>
                <a:gdLst>
                  <a:gd name="connsiteX0" fmla="*/ 0 w 87788"/>
                  <a:gd name="connsiteY0" fmla="*/ 0 h 81870"/>
                  <a:gd name="connsiteX1" fmla="*/ 2616 w 87788"/>
                  <a:gd name="connsiteY1" fmla="*/ 1955 h 81870"/>
                  <a:gd name="connsiteX2" fmla="*/ 74372 w 87788"/>
                  <a:gd name="connsiteY2" fmla="*/ 67120 h 81870"/>
                  <a:gd name="connsiteX3" fmla="*/ 87788 w 87788"/>
                  <a:gd name="connsiteY3" fmla="*/ 81870 h 81870"/>
                  <a:gd name="connsiteX4" fmla="*/ 78053 w 87788"/>
                  <a:gd name="connsiteY4" fmla="*/ 78408 h 81870"/>
                  <a:gd name="connsiteX5" fmla="*/ 26881 w 87788"/>
                  <a:gd name="connsiteY5" fmla="*/ 43061 h 81870"/>
                  <a:gd name="connsiteX6" fmla="*/ 8689 w 87788"/>
                  <a:gd name="connsiteY6" fmla="*/ 19202 h 81870"/>
                  <a:gd name="connsiteX7" fmla="*/ 0 w 87788"/>
                  <a:gd name="connsiteY7" fmla="*/ 0 h 81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7788" h="81870">
                    <a:moveTo>
                      <a:pt x="0" y="0"/>
                    </a:moveTo>
                    <a:lnTo>
                      <a:pt x="2616" y="1955"/>
                    </a:lnTo>
                    <a:cubicBezTo>
                      <a:pt x="27568" y="22531"/>
                      <a:pt x="51515" y="44281"/>
                      <a:pt x="74372" y="67120"/>
                    </a:cubicBezTo>
                    <a:lnTo>
                      <a:pt x="87788" y="81870"/>
                    </a:lnTo>
                    <a:lnTo>
                      <a:pt x="78053" y="78408"/>
                    </a:lnTo>
                    <a:cubicBezTo>
                      <a:pt x="60683" y="70396"/>
                      <a:pt x="41904" y="58142"/>
                      <a:pt x="26881" y="43061"/>
                    </a:cubicBezTo>
                    <a:cubicBezTo>
                      <a:pt x="19369" y="34578"/>
                      <a:pt x="13266" y="26566"/>
                      <a:pt x="8689" y="1920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7" name="任意多边形 166"/>
              <p:cNvSpPr/>
              <p:nvPr/>
            </p:nvSpPr>
            <p:spPr bwMode="auto">
              <a:xfrm>
                <a:off x="7014683" y="1964178"/>
                <a:ext cx="117882" cy="154902"/>
              </a:xfrm>
              <a:custGeom>
                <a:avLst/>
                <a:gdLst>
                  <a:gd name="connsiteX0" fmla="*/ 87305 w 117882"/>
                  <a:gd name="connsiteY0" fmla="*/ 1423 h 154902"/>
                  <a:gd name="connsiteX1" fmla="*/ 114598 w 117882"/>
                  <a:gd name="connsiteY1" fmla="*/ 12812 h 154902"/>
                  <a:gd name="connsiteX2" fmla="*/ 73187 w 117882"/>
                  <a:gd name="connsiteY2" fmla="*/ 122902 h 154902"/>
                  <a:gd name="connsiteX3" fmla="*/ 1660 w 117882"/>
                  <a:gd name="connsiteY3" fmla="*/ 141883 h 154902"/>
                  <a:gd name="connsiteX4" fmla="*/ 8247 w 117882"/>
                  <a:gd name="connsiteY4" fmla="*/ 93007 h 154902"/>
                  <a:gd name="connsiteX5" fmla="*/ 8701 w 117882"/>
                  <a:gd name="connsiteY5" fmla="*/ 92259 h 154902"/>
                  <a:gd name="connsiteX6" fmla="*/ 40716 w 117882"/>
                  <a:gd name="connsiteY6" fmla="*/ 49479 h 154902"/>
                  <a:gd name="connsiteX7" fmla="*/ 81729 w 117882"/>
                  <a:gd name="connsiteY7" fmla="*/ 4389 h 154902"/>
                  <a:gd name="connsiteX8" fmla="*/ 87305 w 117882"/>
                  <a:gd name="connsiteY8" fmla="*/ 1423 h 154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882" h="154902">
                    <a:moveTo>
                      <a:pt x="87305" y="1423"/>
                    </a:moveTo>
                    <a:cubicBezTo>
                      <a:pt x="100481" y="-2373"/>
                      <a:pt x="110833" y="1423"/>
                      <a:pt x="114598" y="12812"/>
                    </a:cubicBezTo>
                    <a:cubicBezTo>
                      <a:pt x="125892" y="39386"/>
                      <a:pt x="107069" y="84940"/>
                      <a:pt x="73187" y="122902"/>
                    </a:cubicBezTo>
                    <a:cubicBezTo>
                      <a:pt x="43070" y="157068"/>
                      <a:pt x="9189" y="164660"/>
                      <a:pt x="1660" y="141883"/>
                    </a:cubicBezTo>
                    <a:cubicBezTo>
                      <a:pt x="-2105" y="130495"/>
                      <a:pt x="718" y="112463"/>
                      <a:pt x="8247" y="93007"/>
                    </a:cubicBezTo>
                    <a:lnTo>
                      <a:pt x="8701" y="92259"/>
                    </a:lnTo>
                    <a:lnTo>
                      <a:pt x="40716" y="49479"/>
                    </a:lnTo>
                    <a:lnTo>
                      <a:pt x="81729" y="4389"/>
                    </a:lnTo>
                    <a:lnTo>
                      <a:pt x="87305" y="14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8" name="任意多边形 167"/>
              <p:cNvSpPr/>
              <p:nvPr/>
            </p:nvSpPr>
            <p:spPr bwMode="auto">
              <a:xfrm>
                <a:off x="8619761" y="2032698"/>
                <a:ext cx="87398" cy="118364"/>
              </a:xfrm>
              <a:custGeom>
                <a:avLst/>
                <a:gdLst>
                  <a:gd name="connsiteX0" fmla="*/ 9304 w 87398"/>
                  <a:gd name="connsiteY0" fmla="*/ 0 h 118364"/>
                  <a:gd name="connsiteX1" fmla="*/ 53222 w 87398"/>
                  <a:gd name="connsiteY1" fmla="*/ 58685 h 118364"/>
                  <a:gd name="connsiteX2" fmla="*/ 87398 w 87398"/>
                  <a:gd name="connsiteY2" fmla="*/ 114897 h 118364"/>
                  <a:gd name="connsiteX3" fmla="*/ 74447 w 87398"/>
                  <a:gd name="connsiteY3" fmla="*/ 118364 h 118364"/>
                  <a:gd name="connsiteX4" fmla="*/ 6040 w 87398"/>
                  <a:gd name="connsiteY4" fmla="*/ 50601 h 118364"/>
                  <a:gd name="connsiteX5" fmla="*/ 3665 w 87398"/>
                  <a:gd name="connsiteY5" fmla="*/ 6366 h 118364"/>
                  <a:gd name="connsiteX6" fmla="*/ 9304 w 87398"/>
                  <a:gd name="connsiteY6" fmla="*/ 0 h 118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398" h="118364">
                    <a:moveTo>
                      <a:pt x="9304" y="0"/>
                    </a:moveTo>
                    <a:lnTo>
                      <a:pt x="53222" y="58685"/>
                    </a:lnTo>
                    <a:lnTo>
                      <a:pt x="87398" y="114897"/>
                    </a:lnTo>
                    <a:lnTo>
                      <a:pt x="74447" y="118364"/>
                    </a:lnTo>
                    <a:cubicBezTo>
                      <a:pt x="47844" y="114600"/>
                      <a:pt x="17442" y="88247"/>
                      <a:pt x="6040" y="50601"/>
                    </a:cubicBezTo>
                    <a:cubicBezTo>
                      <a:pt x="-1561" y="33660"/>
                      <a:pt x="-1561" y="17660"/>
                      <a:pt x="3665" y="6366"/>
                    </a:cubicBezTo>
                    <a:lnTo>
                      <a:pt x="93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9" name="任意多边形 168"/>
              <p:cNvSpPr/>
              <p:nvPr/>
            </p:nvSpPr>
            <p:spPr bwMode="auto">
              <a:xfrm>
                <a:off x="6901866" y="2190789"/>
                <a:ext cx="89815" cy="157084"/>
              </a:xfrm>
              <a:custGeom>
                <a:avLst/>
                <a:gdLst>
                  <a:gd name="connsiteX0" fmla="*/ 69495 w 89815"/>
                  <a:gd name="connsiteY0" fmla="*/ 1161 h 157084"/>
                  <a:gd name="connsiteX1" fmla="*/ 80783 w 89815"/>
                  <a:gd name="connsiteY1" fmla="*/ 91754 h 157084"/>
                  <a:gd name="connsiteX2" fmla="*/ 16813 w 89815"/>
                  <a:gd name="connsiteY2" fmla="*/ 155924 h 157084"/>
                  <a:gd name="connsiteX3" fmla="*/ 9287 w 89815"/>
                  <a:gd name="connsiteY3" fmla="*/ 65331 h 157084"/>
                  <a:gd name="connsiteX4" fmla="*/ 69495 w 89815"/>
                  <a:gd name="connsiteY4" fmla="*/ 1161 h 157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9815" h="157084">
                    <a:moveTo>
                      <a:pt x="69495" y="1161"/>
                    </a:moveTo>
                    <a:cubicBezTo>
                      <a:pt x="92072" y="8710"/>
                      <a:pt x="95835" y="46457"/>
                      <a:pt x="80783" y="91754"/>
                    </a:cubicBezTo>
                    <a:cubicBezTo>
                      <a:pt x="65732" y="133275"/>
                      <a:pt x="35628" y="163473"/>
                      <a:pt x="16813" y="155924"/>
                    </a:cubicBezTo>
                    <a:cubicBezTo>
                      <a:pt x="-2002" y="148374"/>
                      <a:pt x="-5765" y="106852"/>
                      <a:pt x="9287" y="65331"/>
                    </a:cubicBezTo>
                    <a:cubicBezTo>
                      <a:pt x="20576" y="23809"/>
                      <a:pt x="50680" y="-6389"/>
                      <a:pt x="69495" y="11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0" name="任意多边形 169"/>
              <p:cNvSpPr/>
              <p:nvPr/>
            </p:nvSpPr>
            <p:spPr bwMode="auto">
              <a:xfrm>
                <a:off x="8747632" y="2235793"/>
                <a:ext cx="50364" cy="114050"/>
              </a:xfrm>
              <a:custGeom>
                <a:avLst/>
                <a:gdLst>
                  <a:gd name="connsiteX0" fmla="*/ 5451 w 50364"/>
                  <a:gd name="connsiteY0" fmla="*/ 0 h 114050"/>
                  <a:gd name="connsiteX1" fmla="*/ 18513 w 50364"/>
                  <a:gd name="connsiteY1" fmla="*/ 27094 h 114050"/>
                  <a:gd name="connsiteX2" fmla="*/ 50364 w 50364"/>
                  <a:gd name="connsiteY2" fmla="*/ 114050 h 114050"/>
                  <a:gd name="connsiteX3" fmla="*/ 38784 w 50364"/>
                  <a:gd name="connsiteY3" fmla="*/ 113809 h 114050"/>
                  <a:gd name="connsiteX4" fmla="*/ 2351 w 50364"/>
                  <a:gd name="connsiteY4" fmla="*/ 58031 h 114050"/>
                  <a:gd name="connsiteX5" fmla="*/ 4256 w 50364"/>
                  <a:gd name="connsiteY5" fmla="*/ 2369 h 114050"/>
                  <a:gd name="connsiteX6" fmla="*/ 5451 w 50364"/>
                  <a:gd name="connsiteY6" fmla="*/ 0 h 114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0364" h="114049">
                    <a:moveTo>
                      <a:pt x="5451" y="0"/>
                    </a:moveTo>
                    <a:lnTo>
                      <a:pt x="18513" y="27094"/>
                    </a:lnTo>
                    <a:lnTo>
                      <a:pt x="50364" y="114050"/>
                    </a:lnTo>
                    <a:lnTo>
                      <a:pt x="38784" y="113809"/>
                    </a:lnTo>
                    <a:cubicBezTo>
                      <a:pt x="22354" y="107846"/>
                      <a:pt x="8066" y="86095"/>
                      <a:pt x="2351" y="58031"/>
                    </a:cubicBezTo>
                    <a:cubicBezTo>
                      <a:pt x="-1459" y="37450"/>
                      <a:pt x="-506" y="17805"/>
                      <a:pt x="4256" y="2369"/>
                    </a:cubicBezTo>
                    <a:lnTo>
                      <a:pt x="545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1" name="任意多边形 170"/>
              <p:cNvSpPr/>
              <p:nvPr/>
            </p:nvSpPr>
            <p:spPr bwMode="auto">
              <a:xfrm>
                <a:off x="6838728" y="2406650"/>
                <a:ext cx="60963" cy="152069"/>
              </a:xfrm>
              <a:custGeom>
                <a:avLst/>
                <a:gdLst>
                  <a:gd name="connsiteX0" fmla="*/ 41498 w 60963"/>
                  <a:gd name="connsiteY0" fmla="*/ 0 h 152069"/>
                  <a:gd name="connsiteX1" fmla="*/ 60019 w 60963"/>
                  <a:gd name="connsiteY1" fmla="*/ 79685 h 152069"/>
                  <a:gd name="connsiteX2" fmla="*/ 19273 w 60963"/>
                  <a:gd name="connsiteY2" fmla="*/ 151781 h 152069"/>
                  <a:gd name="connsiteX3" fmla="*/ 0 w 60963"/>
                  <a:gd name="connsiteY3" fmla="*/ 102155 h 152069"/>
                  <a:gd name="connsiteX4" fmla="*/ 421 w 60963"/>
                  <a:gd name="connsiteY4" fmla="*/ 85329 h 152069"/>
                  <a:gd name="connsiteX5" fmla="*/ 4928 w 60963"/>
                  <a:gd name="connsiteY5" fmla="*/ 55823 h 152069"/>
                  <a:gd name="connsiteX6" fmla="*/ 8161 w 60963"/>
                  <a:gd name="connsiteY6" fmla="*/ 43222 h 152069"/>
                  <a:gd name="connsiteX7" fmla="*/ 41498 w 60963"/>
                  <a:gd name="connsiteY7" fmla="*/ 0 h 152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0963" h="152069">
                    <a:moveTo>
                      <a:pt x="41498" y="0"/>
                    </a:moveTo>
                    <a:cubicBezTo>
                      <a:pt x="56315" y="3795"/>
                      <a:pt x="63723" y="37945"/>
                      <a:pt x="60019" y="79685"/>
                    </a:cubicBezTo>
                    <a:cubicBezTo>
                      <a:pt x="52611" y="121425"/>
                      <a:pt x="34090" y="155575"/>
                      <a:pt x="19273" y="151781"/>
                    </a:cubicBezTo>
                    <a:cubicBezTo>
                      <a:pt x="8161" y="151781"/>
                      <a:pt x="1215" y="130437"/>
                      <a:pt x="0" y="102155"/>
                    </a:cubicBezTo>
                    <a:lnTo>
                      <a:pt x="421" y="85329"/>
                    </a:lnTo>
                    <a:lnTo>
                      <a:pt x="4928" y="55823"/>
                    </a:lnTo>
                    <a:lnTo>
                      <a:pt x="8161" y="43222"/>
                    </a:lnTo>
                    <a:cubicBezTo>
                      <a:pt x="17190" y="17075"/>
                      <a:pt x="30386" y="0"/>
                      <a:pt x="4149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2" name="任意多边形 171"/>
              <p:cNvSpPr/>
              <p:nvPr/>
            </p:nvSpPr>
            <p:spPr bwMode="auto">
              <a:xfrm>
                <a:off x="8799605" y="2606645"/>
                <a:ext cx="45947" cy="166439"/>
              </a:xfrm>
              <a:custGeom>
                <a:avLst/>
                <a:gdLst>
                  <a:gd name="connsiteX0" fmla="*/ 43458 w 45947"/>
                  <a:gd name="connsiteY0" fmla="*/ 0 h 166439"/>
                  <a:gd name="connsiteX1" fmla="*/ 45947 w 45947"/>
                  <a:gd name="connsiteY1" fmla="*/ 49243 h 166439"/>
                  <a:gd name="connsiteX2" fmla="*/ 40730 w 45947"/>
                  <a:gd name="connsiteY2" fmla="*/ 152474 h 166439"/>
                  <a:gd name="connsiteX3" fmla="*/ 38718 w 45947"/>
                  <a:gd name="connsiteY3" fmla="*/ 165647 h 166439"/>
                  <a:gd name="connsiteX4" fmla="*/ 37945 w 45947"/>
                  <a:gd name="connsiteY4" fmla="*/ 166123 h 166439"/>
                  <a:gd name="connsiteX5" fmla="*/ 480 w 45947"/>
                  <a:gd name="connsiteY5" fmla="*/ 90717 h 166439"/>
                  <a:gd name="connsiteX6" fmla="*/ 30511 w 45947"/>
                  <a:gd name="connsiteY6" fmla="*/ 8005 h 166439"/>
                  <a:gd name="connsiteX7" fmla="*/ 43458 w 45947"/>
                  <a:gd name="connsiteY7" fmla="*/ 0 h 166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947" h="166439">
                    <a:moveTo>
                      <a:pt x="43458" y="0"/>
                    </a:moveTo>
                    <a:lnTo>
                      <a:pt x="45947" y="49243"/>
                    </a:lnTo>
                    <a:cubicBezTo>
                      <a:pt x="45947" y="84094"/>
                      <a:pt x="44180" y="118532"/>
                      <a:pt x="40730" y="152474"/>
                    </a:cubicBezTo>
                    <a:lnTo>
                      <a:pt x="38718" y="165647"/>
                    </a:lnTo>
                    <a:lnTo>
                      <a:pt x="37945" y="166123"/>
                    </a:lnTo>
                    <a:cubicBezTo>
                      <a:pt x="15466" y="169893"/>
                      <a:pt x="-3266" y="139731"/>
                      <a:pt x="480" y="90717"/>
                    </a:cubicBezTo>
                    <a:cubicBezTo>
                      <a:pt x="480" y="56784"/>
                      <a:pt x="13124" y="24972"/>
                      <a:pt x="30511" y="8005"/>
                    </a:cubicBezTo>
                    <a:lnTo>
                      <a:pt x="434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任意多边形 172"/>
              <p:cNvSpPr/>
              <p:nvPr/>
            </p:nvSpPr>
            <p:spPr bwMode="auto">
              <a:xfrm>
                <a:off x="6824663" y="2644848"/>
                <a:ext cx="14722" cy="132699"/>
              </a:xfrm>
              <a:custGeom>
                <a:avLst/>
                <a:gdLst>
                  <a:gd name="connsiteX0" fmla="*/ 558 w 14722"/>
                  <a:gd name="connsiteY0" fmla="*/ 0 h 132699"/>
                  <a:gd name="connsiteX1" fmla="*/ 3572 w 14722"/>
                  <a:gd name="connsiteY1" fmla="*/ 6646 h 132699"/>
                  <a:gd name="connsiteX2" fmla="*/ 13758 w 14722"/>
                  <a:gd name="connsiteY2" fmla="*/ 63132 h 132699"/>
                  <a:gd name="connsiteX3" fmla="*/ 11906 w 14722"/>
                  <a:gd name="connsiteY3" fmla="*/ 120088 h 132699"/>
                  <a:gd name="connsiteX4" fmla="*/ 8031 w 14722"/>
                  <a:gd name="connsiteY4" fmla="*/ 132699 h 132699"/>
                  <a:gd name="connsiteX5" fmla="*/ 5217 w 14722"/>
                  <a:gd name="connsiteY5" fmla="*/ 114271 h 132699"/>
                  <a:gd name="connsiteX6" fmla="*/ 0 w 14722"/>
                  <a:gd name="connsiteY6" fmla="*/ 11040 h 132699"/>
                  <a:gd name="connsiteX7" fmla="*/ 558 w 14722"/>
                  <a:gd name="connsiteY7" fmla="*/ 0 h 132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4722" h="132699">
                    <a:moveTo>
                      <a:pt x="558" y="0"/>
                    </a:moveTo>
                    <a:lnTo>
                      <a:pt x="3572" y="6646"/>
                    </a:lnTo>
                    <a:cubicBezTo>
                      <a:pt x="8202" y="20768"/>
                      <a:pt x="11906" y="40538"/>
                      <a:pt x="13758" y="63132"/>
                    </a:cubicBezTo>
                    <a:cubicBezTo>
                      <a:pt x="15610" y="85726"/>
                      <a:pt x="14684" y="105496"/>
                      <a:pt x="11906" y="120088"/>
                    </a:cubicBezTo>
                    <a:lnTo>
                      <a:pt x="8031" y="132699"/>
                    </a:lnTo>
                    <a:lnTo>
                      <a:pt x="5217" y="114271"/>
                    </a:lnTo>
                    <a:cubicBezTo>
                      <a:pt x="1767" y="80329"/>
                      <a:pt x="0" y="45891"/>
                      <a:pt x="0" y="11040"/>
                    </a:cubicBezTo>
                    <a:lnTo>
                      <a:pt x="5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4" name="任意多边形 173"/>
              <p:cNvSpPr/>
              <p:nvPr/>
            </p:nvSpPr>
            <p:spPr bwMode="auto">
              <a:xfrm>
                <a:off x="6840060" y="2821264"/>
                <a:ext cx="61975" cy="143591"/>
              </a:xfrm>
              <a:custGeom>
                <a:avLst/>
                <a:gdLst>
                  <a:gd name="connsiteX0" fmla="*/ 6829 w 61975"/>
                  <a:gd name="connsiteY0" fmla="*/ 319 h 143591"/>
                  <a:gd name="connsiteX1" fmla="*/ 59613 w 61975"/>
                  <a:gd name="connsiteY1" fmla="*/ 64415 h 143591"/>
                  <a:gd name="connsiteX2" fmla="*/ 36991 w 61975"/>
                  <a:gd name="connsiteY2" fmla="*/ 143591 h 143591"/>
                  <a:gd name="connsiteX3" fmla="*/ 32953 w 61975"/>
                  <a:gd name="connsiteY3" fmla="*/ 142838 h 143591"/>
                  <a:gd name="connsiteX4" fmla="*/ 30032 w 61975"/>
                  <a:gd name="connsiteY4" fmla="*/ 134863 h 143591"/>
                  <a:gd name="connsiteX5" fmla="*/ 5133 w 61975"/>
                  <a:gd name="connsiteY5" fmla="*/ 38104 h 143591"/>
                  <a:gd name="connsiteX6" fmla="*/ 0 w 61975"/>
                  <a:gd name="connsiteY6" fmla="*/ 4501 h 143591"/>
                  <a:gd name="connsiteX7" fmla="*/ 6829 w 61975"/>
                  <a:gd name="connsiteY7" fmla="*/ 319 h 14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1975" h="143591">
                    <a:moveTo>
                      <a:pt x="6829" y="319"/>
                    </a:moveTo>
                    <a:cubicBezTo>
                      <a:pt x="25680" y="-3451"/>
                      <a:pt x="52072" y="26712"/>
                      <a:pt x="59613" y="64415"/>
                    </a:cubicBezTo>
                    <a:cubicBezTo>
                      <a:pt x="67153" y="102118"/>
                      <a:pt x="55842" y="139821"/>
                      <a:pt x="36991" y="143591"/>
                    </a:cubicBezTo>
                    <a:lnTo>
                      <a:pt x="32953" y="142838"/>
                    </a:lnTo>
                    <a:lnTo>
                      <a:pt x="30032" y="134863"/>
                    </a:lnTo>
                    <a:cubicBezTo>
                      <a:pt x="20190" y="103248"/>
                      <a:pt x="11862" y="70967"/>
                      <a:pt x="5133" y="38104"/>
                    </a:cubicBezTo>
                    <a:lnTo>
                      <a:pt x="0" y="4501"/>
                    </a:lnTo>
                    <a:lnTo>
                      <a:pt x="6829" y="31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5" name="任意多边形 174"/>
              <p:cNvSpPr/>
              <p:nvPr/>
            </p:nvSpPr>
            <p:spPr bwMode="auto">
              <a:xfrm>
                <a:off x="8725192" y="3004686"/>
                <a:ext cx="57144" cy="119356"/>
              </a:xfrm>
              <a:custGeom>
                <a:avLst/>
                <a:gdLst>
                  <a:gd name="connsiteX0" fmla="*/ 57144 w 57144"/>
                  <a:gd name="connsiteY0" fmla="*/ 0 h 119356"/>
                  <a:gd name="connsiteX1" fmla="*/ 40953 w 57144"/>
                  <a:gd name="connsiteY1" fmla="*/ 44203 h 119356"/>
                  <a:gd name="connsiteX2" fmla="*/ 4722 w 57144"/>
                  <a:gd name="connsiteY2" fmla="*/ 119356 h 119356"/>
                  <a:gd name="connsiteX3" fmla="*/ 2158 w 57144"/>
                  <a:gd name="connsiteY3" fmla="*/ 114874 h 119356"/>
                  <a:gd name="connsiteX4" fmla="*/ 6880 w 57144"/>
                  <a:gd name="connsiteY4" fmla="*/ 65255 h 119356"/>
                  <a:gd name="connsiteX5" fmla="*/ 49904 w 57144"/>
                  <a:gd name="connsiteY5" fmla="*/ 1533 h 119356"/>
                  <a:gd name="connsiteX6" fmla="*/ 57144 w 57144"/>
                  <a:gd name="connsiteY6" fmla="*/ 0 h 119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7144" h="119355">
                    <a:moveTo>
                      <a:pt x="57144" y="0"/>
                    </a:moveTo>
                    <a:lnTo>
                      <a:pt x="40953" y="44203"/>
                    </a:lnTo>
                    <a:lnTo>
                      <a:pt x="4722" y="119356"/>
                    </a:lnTo>
                    <a:lnTo>
                      <a:pt x="2158" y="114874"/>
                    </a:lnTo>
                    <a:cubicBezTo>
                      <a:pt x="-1619" y="101767"/>
                      <a:pt x="-674" y="83979"/>
                      <a:pt x="6880" y="65255"/>
                    </a:cubicBezTo>
                    <a:cubicBezTo>
                      <a:pt x="15378" y="37168"/>
                      <a:pt x="32375" y="11188"/>
                      <a:pt x="49904" y="1533"/>
                    </a:cubicBezTo>
                    <a:lnTo>
                      <a:pt x="5714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6" name="任意多边形 175"/>
              <p:cNvSpPr/>
              <p:nvPr/>
            </p:nvSpPr>
            <p:spPr bwMode="auto">
              <a:xfrm>
                <a:off x="6924019" y="3029164"/>
                <a:ext cx="76852" cy="139271"/>
              </a:xfrm>
              <a:custGeom>
                <a:avLst/>
                <a:gdLst>
                  <a:gd name="connsiteX0" fmla="*/ 17083 w 76852"/>
                  <a:gd name="connsiteY0" fmla="*/ 356 h 139271"/>
                  <a:gd name="connsiteX1" fmla="*/ 70230 w 76852"/>
                  <a:gd name="connsiteY1" fmla="*/ 60274 h 139271"/>
                  <a:gd name="connsiteX2" fmla="*/ 62637 w 76852"/>
                  <a:gd name="connsiteY2" fmla="*/ 138916 h 139271"/>
                  <a:gd name="connsiteX3" fmla="*/ 32743 w 76852"/>
                  <a:gd name="connsiteY3" fmla="*/ 124405 h 139271"/>
                  <a:gd name="connsiteX4" fmla="*/ 31794 w 76852"/>
                  <a:gd name="connsiteY4" fmla="*/ 123108 h 139271"/>
                  <a:gd name="connsiteX5" fmla="*/ 22599 w 76852"/>
                  <a:gd name="connsiteY5" fmla="*/ 107983 h 139271"/>
                  <a:gd name="connsiteX6" fmla="*/ 4801 w 76852"/>
                  <a:gd name="connsiteY6" fmla="*/ 71066 h 139271"/>
                  <a:gd name="connsiteX7" fmla="*/ 0 w 76852"/>
                  <a:gd name="connsiteY7" fmla="*/ 28443 h 139271"/>
                  <a:gd name="connsiteX8" fmla="*/ 17083 w 76852"/>
                  <a:gd name="connsiteY8" fmla="*/ 356 h 139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6852" h="139271">
                    <a:moveTo>
                      <a:pt x="17083" y="356"/>
                    </a:moveTo>
                    <a:cubicBezTo>
                      <a:pt x="36064" y="-3389"/>
                      <a:pt x="58841" y="22825"/>
                      <a:pt x="70230" y="60274"/>
                    </a:cubicBezTo>
                    <a:cubicBezTo>
                      <a:pt x="81618" y="97723"/>
                      <a:pt x="77822" y="131427"/>
                      <a:pt x="62637" y="138916"/>
                    </a:cubicBezTo>
                    <a:cubicBezTo>
                      <a:pt x="53147" y="140789"/>
                      <a:pt x="42707" y="135171"/>
                      <a:pt x="32743" y="124405"/>
                    </a:cubicBezTo>
                    <a:lnTo>
                      <a:pt x="31794" y="123108"/>
                    </a:lnTo>
                    <a:lnTo>
                      <a:pt x="22599" y="107983"/>
                    </a:lnTo>
                    <a:lnTo>
                      <a:pt x="4801" y="71066"/>
                    </a:lnTo>
                    <a:lnTo>
                      <a:pt x="0" y="28443"/>
                    </a:lnTo>
                    <a:cubicBezTo>
                      <a:pt x="1898" y="14400"/>
                      <a:pt x="7592" y="4101"/>
                      <a:pt x="17083" y="3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7" name="任意多边形 176"/>
              <p:cNvSpPr/>
              <p:nvPr/>
            </p:nvSpPr>
            <p:spPr bwMode="auto">
              <a:xfrm>
                <a:off x="7030385" y="3232609"/>
                <a:ext cx="110009" cy="123871"/>
              </a:xfrm>
              <a:custGeom>
                <a:avLst/>
                <a:gdLst>
                  <a:gd name="connsiteX0" fmla="*/ 22408 w 110009"/>
                  <a:gd name="connsiteY0" fmla="*/ 101 h 123871"/>
                  <a:gd name="connsiteX1" fmla="*/ 64352 w 110009"/>
                  <a:gd name="connsiteY1" fmla="*/ 21811 h 123871"/>
                  <a:gd name="connsiteX2" fmla="*/ 109596 w 110009"/>
                  <a:gd name="connsiteY2" fmla="*/ 108651 h 123871"/>
                  <a:gd name="connsiteX3" fmla="*/ 86031 w 110009"/>
                  <a:gd name="connsiteY3" fmla="*/ 123754 h 123871"/>
                  <a:gd name="connsiteX4" fmla="*/ 75054 w 110009"/>
                  <a:gd name="connsiteY4" fmla="*/ 120525 h 123871"/>
                  <a:gd name="connsiteX5" fmla="*/ 25015 w 110009"/>
                  <a:gd name="connsiteY5" fmla="*/ 65511 h 123871"/>
                  <a:gd name="connsiteX6" fmla="*/ 0 w 110009"/>
                  <a:gd name="connsiteY6" fmla="*/ 32086 h 123871"/>
                  <a:gd name="connsiteX7" fmla="*/ 257 w 110009"/>
                  <a:gd name="connsiteY7" fmla="*/ 18035 h 123871"/>
                  <a:gd name="connsiteX8" fmla="*/ 22408 w 110009"/>
                  <a:gd name="connsiteY8" fmla="*/ 101 h 1238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009" h="123871">
                    <a:moveTo>
                      <a:pt x="22408" y="101"/>
                    </a:moveTo>
                    <a:cubicBezTo>
                      <a:pt x="34190" y="1045"/>
                      <a:pt x="49271" y="8596"/>
                      <a:pt x="64352" y="21811"/>
                    </a:cubicBezTo>
                    <a:cubicBezTo>
                      <a:pt x="90744" y="44465"/>
                      <a:pt x="113366" y="85997"/>
                      <a:pt x="109596" y="108651"/>
                    </a:cubicBezTo>
                    <a:cubicBezTo>
                      <a:pt x="105825" y="119978"/>
                      <a:pt x="97342" y="124698"/>
                      <a:pt x="86031" y="123754"/>
                    </a:cubicBezTo>
                    <a:lnTo>
                      <a:pt x="75054" y="120525"/>
                    </a:lnTo>
                    <a:lnTo>
                      <a:pt x="25015" y="65511"/>
                    </a:lnTo>
                    <a:lnTo>
                      <a:pt x="0" y="32086"/>
                    </a:lnTo>
                    <a:lnTo>
                      <a:pt x="257" y="18035"/>
                    </a:lnTo>
                    <a:cubicBezTo>
                      <a:pt x="2142" y="4820"/>
                      <a:pt x="10625" y="-843"/>
                      <a:pt x="22408" y="10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8" name="任意多边形 177"/>
              <p:cNvSpPr/>
              <p:nvPr/>
            </p:nvSpPr>
            <p:spPr bwMode="auto">
              <a:xfrm>
                <a:off x="7174157" y="3410367"/>
                <a:ext cx="120407" cy="95509"/>
              </a:xfrm>
              <a:custGeom>
                <a:avLst/>
                <a:gdLst>
                  <a:gd name="connsiteX0" fmla="*/ 13936 w 120407"/>
                  <a:gd name="connsiteY0" fmla="*/ 33 h 95509"/>
                  <a:gd name="connsiteX1" fmla="*/ 56619 w 120407"/>
                  <a:gd name="connsiteY1" fmla="*/ 13770 h 95509"/>
                  <a:gd name="connsiteX2" fmla="*/ 120407 w 120407"/>
                  <a:gd name="connsiteY2" fmla="*/ 85771 h 95509"/>
                  <a:gd name="connsiteX3" fmla="*/ 117036 w 120407"/>
                  <a:gd name="connsiteY3" fmla="*/ 95509 h 95509"/>
                  <a:gd name="connsiteX4" fmla="*/ 96002 w 120407"/>
                  <a:gd name="connsiteY4" fmla="*/ 82740 h 95509"/>
                  <a:gd name="connsiteX5" fmla="*/ 18215 w 120407"/>
                  <a:gd name="connsiteY5" fmla="*/ 24617 h 95509"/>
                  <a:gd name="connsiteX6" fmla="*/ 0 w 120407"/>
                  <a:gd name="connsiteY6" fmla="*/ 8076 h 95509"/>
                  <a:gd name="connsiteX7" fmla="*/ 1214 w 120407"/>
                  <a:gd name="connsiteY7" fmla="*/ 4710 h 95509"/>
                  <a:gd name="connsiteX8" fmla="*/ 13936 w 120407"/>
                  <a:gd name="connsiteY8" fmla="*/ 33 h 95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0407" h="95509">
                    <a:moveTo>
                      <a:pt x="13936" y="33"/>
                    </a:moveTo>
                    <a:cubicBezTo>
                      <a:pt x="24724" y="-441"/>
                      <a:pt x="39733" y="4296"/>
                      <a:pt x="56619" y="13770"/>
                    </a:cubicBezTo>
                    <a:cubicBezTo>
                      <a:pt x="90389" y="32717"/>
                      <a:pt x="120407" y="66823"/>
                      <a:pt x="120407" y="85771"/>
                    </a:cubicBezTo>
                    <a:lnTo>
                      <a:pt x="117036" y="95509"/>
                    </a:lnTo>
                    <a:lnTo>
                      <a:pt x="96002" y="82740"/>
                    </a:lnTo>
                    <a:cubicBezTo>
                      <a:pt x="69124" y="64596"/>
                      <a:pt x="43166" y="45193"/>
                      <a:pt x="18215" y="24617"/>
                    </a:cubicBezTo>
                    <a:lnTo>
                      <a:pt x="0" y="8076"/>
                    </a:lnTo>
                    <a:lnTo>
                      <a:pt x="1214" y="4710"/>
                    </a:lnTo>
                    <a:cubicBezTo>
                      <a:pt x="4204" y="1809"/>
                      <a:pt x="8542" y="270"/>
                      <a:pt x="13936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9" name="任意多边形 178"/>
              <p:cNvSpPr/>
              <p:nvPr/>
            </p:nvSpPr>
            <p:spPr bwMode="auto">
              <a:xfrm>
                <a:off x="8279391" y="3461203"/>
                <a:ext cx="154041" cy="99563"/>
              </a:xfrm>
              <a:custGeom>
                <a:avLst/>
                <a:gdLst>
                  <a:gd name="connsiteX0" fmla="*/ 138834 w 154041"/>
                  <a:gd name="connsiteY0" fmla="*/ 289 h 99563"/>
                  <a:gd name="connsiteX1" fmla="*/ 153843 w 154041"/>
                  <a:gd name="connsiteY1" fmla="*/ 6258 h 99563"/>
                  <a:gd name="connsiteX2" fmla="*/ 154041 w 154041"/>
                  <a:gd name="connsiteY2" fmla="*/ 6965 h 99563"/>
                  <a:gd name="connsiteX3" fmla="*/ 120665 w 154041"/>
                  <a:gd name="connsiteY3" fmla="*/ 31904 h 99563"/>
                  <a:gd name="connsiteX4" fmla="*/ 37354 w 154041"/>
                  <a:gd name="connsiteY4" fmla="*/ 82477 h 99563"/>
                  <a:gd name="connsiteX5" fmla="*/ 1857 w 154041"/>
                  <a:gd name="connsiteY5" fmla="*/ 99563 h 99563"/>
                  <a:gd name="connsiteX6" fmla="*/ 0 w 154041"/>
                  <a:gd name="connsiteY6" fmla="*/ 91529 h 99563"/>
                  <a:gd name="connsiteX7" fmla="*/ 86302 w 154041"/>
                  <a:gd name="connsiteY7" fmla="*/ 12108 h 99563"/>
                  <a:gd name="connsiteX8" fmla="*/ 138834 w 154041"/>
                  <a:gd name="connsiteY8" fmla="*/ 289 h 99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4041" h="99563">
                    <a:moveTo>
                      <a:pt x="138834" y="289"/>
                    </a:moveTo>
                    <a:cubicBezTo>
                      <a:pt x="145400" y="999"/>
                      <a:pt x="150559" y="3008"/>
                      <a:pt x="153843" y="6258"/>
                    </a:cubicBezTo>
                    <a:lnTo>
                      <a:pt x="154041" y="6965"/>
                    </a:lnTo>
                    <a:lnTo>
                      <a:pt x="120665" y="31904"/>
                    </a:lnTo>
                    <a:cubicBezTo>
                      <a:pt x="93787" y="50048"/>
                      <a:pt x="65988" y="66934"/>
                      <a:pt x="37354" y="82477"/>
                    </a:cubicBezTo>
                    <a:lnTo>
                      <a:pt x="1857" y="99563"/>
                    </a:lnTo>
                    <a:lnTo>
                      <a:pt x="0" y="91529"/>
                    </a:lnTo>
                    <a:cubicBezTo>
                      <a:pt x="3752" y="65056"/>
                      <a:pt x="41275" y="31018"/>
                      <a:pt x="86302" y="12108"/>
                    </a:cubicBezTo>
                    <a:cubicBezTo>
                      <a:pt x="106939" y="2653"/>
                      <a:pt x="125701" y="-1129"/>
                      <a:pt x="138834" y="2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0" name="任意多边形 179"/>
              <p:cNvSpPr/>
              <p:nvPr/>
            </p:nvSpPr>
            <p:spPr bwMode="auto">
              <a:xfrm>
                <a:off x="7332956" y="3469430"/>
                <a:ext cx="158166" cy="114693"/>
              </a:xfrm>
              <a:custGeom>
                <a:avLst/>
                <a:gdLst>
                  <a:gd name="connsiteX0" fmla="*/ 19046 w 158166"/>
                  <a:gd name="connsiteY0" fmla="*/ 473 h 114693"/>
                  <a:gd name="connsiteX1" fmla="*/ 71578 w 158166"/>
                  <a:gd name="connsiteY1" fmla="*/ 11819 h 114693"/>
                  <a:gd name="connsiteX2" fmla="*/ 157880 w 158166"/>
                  <a:gd name="connsiteY2" fmla="*/ 95022 h 114693"/>
                  <a:gd name="connsiteX3" fmla="*/ 86587 w 158166"/>
                  <a:gd name="connsiteY3" fmla="*/ 102586 h 114693"/>
                  <a:gd name="connsiteX4" fmla="*/ 285 w 158166"/>
                  <a:gd name="connsiteY4" fmla="*/ 23165 h 114693"/>
                  <a:gd name="connsiteX5" fmla="*/ 19046 w 158166"/>
                  <a:gd name="connsiteY5" fmla="*/ 473 h 114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8166" h="114693">
                    <a:moveTo>
                      <a:pt x="19046" y="473"/>
                    </a:moveTo>
                    <a:cubicBezTo>
                      <a:pt x="32179" y="-1418"/>
                      <a:pt x="50940" y="2364"/>
                      <a:pt x="71578" y="11819"/>
                    </a:cubicBezTo>
                    <a:cubicBezTo>
                      <a:pt x="116605" y="34511"/>
                      <a:pt x="154128" y="68549"/>
                      <a:pt x="157880" y="95022"/>
                    </a:cubicBezTo>
                    <a:cubicBezTo>
                      <a:pt x="161632" y="117714"/>
                      <a:pt x="127862" y="121496"/>
                      <a:pt x="86587" y="102586"/>
                    </a:cubicBezTo>
                    <a:cubicBezTo>
                      <a:pt x="41560" y="83676"/>
                      <a:pt x="4037" y="45857"/>
                      <a:pt x="285" y="23165"/>
                    </a:cubicBezTo>
                    <a:cubicBezTo>
                      <a:pt x="-1592" y="9928"/>
                      <a:pt x="5913" y="2364"/>
                      <a:pt x="19046" y="4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1" name="任意多边形 180"/>
              <p:cNvSpPr/>
              <p:nvPr/>
            </p:nvSpPr>
            <p:spPr bwMode="auto">
              <a:xfrm>
                <a:off x="7494287" y="3605303"/>
                <a:ext cx="94784" cy="28831"/>
              </a:xfrm>
              <a:custGeom>
                <a:avLst/>
                <a:gdLst>
                  <a:gd name="connsiteX0" fmla="*/ 969 w 94784"/>
                  <a:gd name="connsiteY0" fmla="*/ 0 h 28831"/>
                  <a:gd name="connsiteX1" fmla="*/ 53618 w 94784"/>
                  <a:gd name="connsiteY1" fmla="*/ 11659 h 28831"/>
                  <a:gd name="connsiteX2" fmla="*/ 82432 w 94784"/>
                  <a:gd name="connsiteY2" fmla="*/ 21859 h 28831"/>
                  <a:gd name="connsiteX3" fmla="*/ 94784 w 94784"/>
                  <a:gd name="connsiteY3" fmla="*/ 28831 h 28831"/>
                  <a:gd name="connsiteX4" fmla="*/ 40345 w 94784"/>
                  <a:gd name="connsiteY4" fmla="*/ 14844 h 28831"/>
                  <a:gd name="connsiteX5" fmla="*/ 0 w 94784"/>
                  <a:gd name="connsiteY5" fmla="*/ 90 h 28831"/>
                  <a:gd name="connsiteX6" fmla="*/ 969 w 94784"/>
                  <a:gd name="connsiteY6" fmla="*/ 0 h 28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784" h="28830">
                    <a:moveTo>
                      <a:pt x="969" y="0"/>
                    </a:moveTo>
                    <a:cubicBezTo>
                      <a:pt x="15672" y="467"/>
                      <a:pt x="34645" y="4198"/>
                      <a:pt x="53618" y="11659"/>
                    </a:cubicBezTo>
                    <a:cubicBezTo>
                      <a:pt x="64053" y="14457"/>
                      <a:pt x="73776" y="17954"/>
                      <a:pt x="82432" y="21859"/>
                    </a:cubicBezTo>
                    <a:lnTo>
                      <a:pt x="94784" y="28831"/>
                    </a:lnTo>
                    <a:lnTo>
                      <a:pt x="40345" y="14844"/>
                    </a:lnTo>
                    <a:lnTo>
                      <a:pt x="0" y="90"/>
                    </a:lnTo>
                    <a:lnTo>
                      <a:pt x="9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2" name="任意多边形 181"/>
              <p:cNvSpPr/>
              <p:nvPr/>
            </p:nvSpPr>
            <p:spPr bwMode="auto">
              <a:xfrm>
                <a:off x="7933212" y="3617814"/>
                <a:ext cx="150284" cy="42775"/>
              </a:xfrm>
              <a:custGeom>
                <a:avLst/>
                <a:gdLst>
                  <a:gd name="connsiteX0" fmla="*/ 102603 w 150284"/>
                  <a:gd name="connsiteY0" fmla="*/ 3 h 42775"/>
                  <a:gd name="connsiteX1" fmla="*/ 146214 w 150284"/>
                  <a:gd name="connsiteY1" fmla="*/ 9806 h 42775"/>
                  <a:gd name="connsiteX2" fmla="*/ 150284 w 150284"/>
                  <a:gd name="connsiteY2" fmla="*/ 15715 h 42775"/>
                  <a:gd name="connsiteX3" fmla="*/ 105535 w 150284"/>
                  <a:gd name="connsiteY3" fmla="*/ 27212 h 42775"/>
                  <a:gd name="connsiteX4" fmla="*/ 5207 w 150284"/>
                  <a:gd name="connsiteY4" fmla="*/ 42512 h 42775"/>
                  <a:gd name="connsiteX5" fmla="*/ 0 w 150284"/>
                  <a:gd name="connsiteY5" fmla="*/ 42775 h 42775"/>
                  <a:gd name="connsiteX6" fmla="*/ 2368 w 150284"/>
                  <a:gd name="connsiteY6" fmla="*/ 33725 h 42775"/>
                  <a:gd name="connsiteX7" fmla="*/ 70815 w 150284"/>
                  <a:gd name="connsiteY7" fmla="*/ 2897 h 42775"/>
                  <a:gd name="connsiteX8" fmla="*/ 102603 w 150284"/>
                  <a:gd name="connsiteY8" fmla="*/ 3 h 42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0284" h="42775">
                    <a:moveTo>
                      <a:pt x="102603" y="3"/>
                    </a:moveTo>
                    <a:cubicBezTo>
                      <a:pt x="121972" y="-115"/>
                      <a:pt x="137301" y="3310"/>
                      <a:pt x="146214" y="9806"/>
                    </a:cubicBezTo>
                    <a:lnTo>
                      <a:pt x="150284" y="15715"/>
                    </a:lnTo>
                    <a:lnTo>
                      <a:pt x="105535" y="27212"/>
                    </a:lnTo>
                    <a:cubicBezTo>
                      <a:pt x="72646" y="33937"/>
                      <a:pt x="39175" y="39065"/>
                      <a:pt x="5207" y="42512"/>
                    </a:cubicBezTo>
                    <a:lnTo>
                      <a:pt x="0" y="42775"/>
                    </a:lnTo>
                    <a:lnTo>
                      <a:pt x="2368" y="33725"/>
                    </a:lnTo>
                    <a:cubicBezTo>
                      <a:pt x="12350" y="19197"/>
                      <a:pt x="39444" y="5731"/>
                      <a:pt x="70815" y="2897"/>
                    </a:cubicBezTo>
                    <a:cubicBezTo>
                      <a:pt x="82223" y="1007"/>
                      <a:pt x="92918" y="62"/>
                      <a:pt x="102603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3" name="任意多边形 182"/>
              <p:cNvSpPr/>
              <p:nvPr/>
            </p:nvSpPr>
            <p:spPr bwMode="auto">
              <a:xfrm>
                <a:off x="7686803" y="3643159"/>
                <a:ext cx="133411" cy="21628"/>
              </a:xfrm>
              <a:custGeom>
                <a:avLst/>
                <a:gdLst>
                  <a:gd name="connsiteX0" fmla="*/ 44565 w 133411"/>
                  <a:gd name="connsiteY0" fmla="*/ 13 h 21628"/>
                  <a:gd name="connsiteX1" fmla="*/ 75845 w 133411"/>
                  <a:gd name="connsiteY1" fmla="*/ 2976 h 21628"/>
                  <a:gd name="connsiteX2" fmla="*/ 128233 w 133411"/>
                  <a:gd name="connsiteY2" fmla="*/ 17671 h 21628"/>
                  <a:gd name="connsiteX3" fmla="*/ 133411 w 133411"/>
                  <a:gd name="connsiteY3" fmla="*/ 21628 h 21628"/>
                  <a:gd name="connsiteX4" fmla="*/ 44992 w 133411"/>
                  <a:gd name="connsiteY4" fmla="*/ 17166 h 21628"/>
                  <a:gd name="connsiteX5" fmla="*/ 0 w 133411"/>
                  <a:gd name="connsiteY5" fmla="*/ 10305 h 21628"/>
                  <a:gd name="connsiteX6" fmla="*/ 1649 w 133411"/>
                  <a:gd name="connsiteY6" fmla="*/ 8309 h 21628"/>
                  <a:gd name="connsiteX7" fmla="*/ 44565 w 133411"/>
                  <a:gd name="connsiteY7" fmla="*/ 13 h 21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411" h="21628">
                    <a:moveTo>
                      <a:pt x="44565" y="13"/>
                    </a:moveTo>
                    <a:cubicBezTo>
                      <a:pt x="54095" y="132"/>
                      <a:pt x="64619" y="1080"/>
                      <a:pt x="75845" y="2976"/>
                    </a:cubicBezTo>
                    <a:cubicBezTo>
                      <a:pt x="96426" y="4872"/>
                      <a:pt x="115136" y="10561"/>
                      <a:pt x="128233" y="17671"/>
                    </a:cubicBezTo>
                    <a:lnTo>
                      <a:pt x="133411" y="21628"/>
                    </a:lnTo>
                    <a:lnTo>
                      <a:pt x="44992" y="17166"/>
                    </a:lnTo>
                    <a:lnTo>
                      <a:pt x="0" y="10305"/>
                    </a:lnTo>
                    <a:lnTo>
                      <a:pt x="1649" y="8309"/>
                    </a:lnTo>
                    <a:cubicBezTo>
                      <a:pt x="10419" y="2857"/>
                      <a:pt x="25504" y="-224"/>
                      <a:pt x="44565" y="1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4" name="任意多边形 183"/>
              <p:cNvSpPr/>
              <p:nvPr/>
            </p:nvSpPr>
            <p:spPr bwMode="auto">
              <a:xfrm>
                <a:off x="6839149" y="2462473"/>
                <a:ext cx="4507" cy="29506"/>
              </a:xfrm>
              <a:custGeom>
                <a:avLst/>
                <a:gdLst>
                  <a:gd name="connsiteX0" fmla="*/ 4507 w 4507"/>
                  <a:gd name="connsiteY0" fmla="*/ 0 h 29506"/>
                  <a:gd name="connsiteX1" fmla="*/ 0 w 4507"/>
                  <a:gd name="connsiteY1" fmla="*/ 29506 h 29506"/>
                  <a:gd name="connsiteX2" fmla="*/ 331 w 4507"/>
                  <a:gd name="connsiteY2" fmla="*/ 16273 h 29506"/>
                  <a:gd name="connsiteX3" fmla="*/ 4507 w 4507"/>
                  <a:gd name="connsiteY3" fmla="*/ 0 h 29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07" h="29506">
                    <a:moveTo>
                      <a:pt x="4507" y="0"/>
                    </a:moveTo>
                    <a:lnTo>
                      <a:pt x="0" y="29506"/>
                    </a:lnTo>
                    <a:lnTo>
                      <a:pt x="331" y="16273"/>
                    </a:lnTo>
                    <a:lnTo>
                      <a:pt x="450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5" name="任意多边形 184"/>
              <p:cNvSpPr/>
              <p:nvPr/>
            </p:nvSpPr>
            <p:spPr bwMode="auto">
              <a:xfrm>
                <a:off x="6928821" y="3100230"/>
                <a:ext cx="26993" cy="52042"/>
              </a:xfrm>
              <a:custGeom>
                <a:avLst/>
                <a:gdLst>
                  <a:gd name="connsiteX0" fmla="*/ 0 w 26993"/>
                  <a:gd name="connsiteY0" fmla="*/ 0 h 52042"/>
                  <a:gd name="connsiteX1" fmla="*/ 17798 w 26993"/>
                  <a:gd name="connsiteY1" fmla="*/ 36917 h 52042"/>
                  <a:gd name="connsiteX2" fmla="*/ 26993 w 26993"/>
                  <a:gd name="connsiteY2" fmla="*/ 52042 h 52042"/>
                  <a:gd name="connsiteX3" fmla="*/ 13528 w 26993"/>
                  <a:gd name="connsiteY3" fmla="*/ 33620 h 52042"/>
                  <a:gd name="connsiteX4" fmla="*/ 894 w 26993"/>
                  <a:gd name="connsiteY4" fmla="*/ 7932 h 52042"/>
                  <a:gd name="connsiteX5" fmla="*/ 0 w 26993"/>
                  <a:gd name="connsiteY5" fmla="*/ 0 h 52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992" h="52042">
                    <a:moveTo>
                      <a:pt x="0" y="0"/>
                    </a:moveTo>
                    <a:lnTo>
                      <a:pt x="17798" y="36917"/>
                    </a:lnTo>
                    <a:lnTo>
                      <a:pt x="26993" y="52042"/>
                    </a:lnTo>
                    <a:lnTo>
                      <a:pt x="13528" y="33620"/>
                    </a:lnTo>
                    <a:cubicBezTo>
                      <a:pt x="8960" y="25954"/>
                      <a:pt x="4690" y="17294"/>
                      <a:pt x="894" y="793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186" name="文本框 185"/>
          <p:cNvSpPr txBox="1"/>
          <p:nvPr userDrawn="1"/>
        </p:nvSpPr>
        <p:spPr>
          <a:xfrm>
            <a:off x="66657" y="265983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05</a:t>
            </a:r>
            <a:endParaRPr lang="zh-CN" altLang="en-US" sz="320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/>
  <p:hf sldNum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E11ECF-D4C8-74D4-A731-3B62D4500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9624D-FE2D-4597-B311-55080AF42397}" type="datetimeFigureOut">
              <a:rPr lang="en-US" smtClean="0"/>
              <a:t>3/23/2024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85B175-83FF-DAAA-E479-2028076C0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6CACBA-1D1C-50B8-579A-DFC0D210C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EED9A-F093-4465-B20F-8EFB89AAA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9128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274639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1600202"/>
            <a:ext cx="10972800" cy="45259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2024/3/23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40"/>
            <a:ext cx="2743200" cy="5851526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40"/>
            <a:ext cx="8026400" cy="58515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09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E3AAC11-D570-4EA9-AFC0-30FB72BA45EB}" type="datetimeFigureOut">
              <a:rPr lang="zh-CN" altLang="en-US" smtClean="0">
                <a:solidFill>
                  <a:prstClr val="black"/>
                </a:solidFill>
              </a:rPr>
              <a:t>2024/3/23</a:t>
            </a:fld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4165600" y="6356352"/>
            <a:ext cx="3860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zh-CN" altLang="en-US">
              <a:solidFill>
                <a:prstClr val="black"/>
              </a:solidFill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8737600" y="6356352"/>
            <a:ext cx="2844800" cy="365125"/>
          </a:xfrm>
          <a:prstGeom prst="rect">
            <a:avLst/>
          </a:prstGeo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5ECCFAA-F4FB-487C-9F1E-C8836D0C3DC9}" type="slidenum">
              <a:rPr lang="zh-CN" altLang="en-US" smtClean="0">
                <a:solidFill>
                  <a:prstClr val="black"/>
                </a:solidFill>
              </a:rPr>
              <a:t>‹#›</a:t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1859917"/>
            <a:ext cx="12192000" cy="4998083"/>
          </a:xfrm>
          <a:prstGeom prst="rect">
            <a:avLst/>
          </a:prstGeom>
        </p:spPr>
      </p:pic>
    </p:spTree>
  </p:cSld>
  <p:clrMapOvr>
    <a:masterClrMapping/>
  </p:clrMapOvr>
  <p:transition/>
  <p:hf sldNum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  <p:hf sldNum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5" name="直接连接符 94"/>
          <p:cNvCxnSpPr/>
          <p:nvPr userDrawn="1"/>
        </p:nvCxnSpPr>
        <p:spPr>
          <a:xfrm>
            <a:off x="804458" y="1054100"/>
            <a:ext cx="11387542" cy="0"/>
          </a:xfrm>
          <a:prstGeom prst="line">
            <a:avLst/>
          </a:prstGeom>
          <a:ln w="28575">
            <a:solidFill>
              <a:schemeClr val="bg1">
                <a:lumMod val="9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组合 95"/>
          <p:cNvGrpSpPr/>
          <p:nvPr userDrawn="1"/>
        </p:nvGrpSpPr>
        <p:grpSpPr>
          <a:xfrm>
            <a:off x="583650" y="405683"/>
            <a:ext cx="459295" cy="651320"/>
            <a:chOff x="391250" y="387479"/>
            <a:chExt cx="397634" cy="563879"/>
          </a:xfrm>
          <a:solidFill>
            <a:schemeClr val="accent1"/>
          </a:solidFill>
        </p:grpSpPr>
        <p:sp>
          <p:nvSpPr>
            <p:cNvPr id="97" name="等腰三角形 96"/>
            <p:cNvSpPr/>
            <p:nvPr/>
          </p:nvSpPr>
          <p:spPr>
            <a:xfrm rot="10800000">
              <a:off x="529460" y="777168"/>
              <a:ext cx="121215" cy="17419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8" name="组合 97"/>
            <p:cNvGrpSpPr/>
            <p:nvPr/>
          </p:nvGrpSpPr>
          <p:grpSpPr>
            <a:xfrm>
              <a:off x="391250" y="387479"/>
              <a:ext cx="397634" cy="397114"/>
              <a:chOff x="6824663" y="1646544"/>
              <a:chExt cx="2020889" cy="2018243"/>
            </a:xfrm>
            <a:grpFill/>
          </p:grpSpPr>
          <p:sp>
            <p:nvSpPr>
              <p:cNvPr id="99" name="Oval 27"/>
              <p:cNvSpPr>
                <a:spLocks noChangeArrowheads="1"/>
              </p:cNvSpPr>
              <p:nvPr/>
            </p:nvSpPr>
            <p:spPr bwMode="auto">
              <a:xfrm>
                <a:off x="750252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" name="Oval 28"/>
              <p:cNvSpPr>
                <a:spLocks noChangeArrowheads="1"/>
              </p:cNvSpPr>
              <p:nvPr/>
            </p:nvSpPr>
            <p:spPr bwMode="auto">
              <a:xfrm>
                <a:off x="7807325" y="2598738"/>
                <a:ext cx="227012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" name="Oval 29"/>
              <p:cNvSpPr>
                <a:spLocks noChangeArrowheads="1"/>
              </p:cNvSpPr>
              <p:nvPr/>
            </p:nvSpPr>
            <p:spPr bwMode="auto">
              <a:xfrm>
                <a:off x="810577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" name="Oval 30"/>
              <p:cNvSpPr>
                <a:spLocks noChangeArrowheads="1"/>
              </p:cNvSpPr>
              <p:nvPr/>
            </p:nvSpPr>
            <p:spPr bwMode="auto">
              <a:xfrm>
                <a:off x="7962900" y="28749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" name="Oval 31"/>
              <p:cNvSpPr>
                <a:spLocks noChangeArrowheads="1"/>
              </p:cNvSpPr>
              <p:nvPr/>
            </p:nvSpPr>
            <p:spPr bwMode="auto">
              <a:xfrm>
                <a:off x="7796213" y="3141663"/>
                <a:ext cx="222250" cy="1889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" name="Oval 32"/>
              <p:cNvSpPr>
                <a:spLocks noChangeArrowheads="1"/>
              </p:cNvSpPr>
              <p:nvPr/>
            </p:nvSpPr>
            <p:spPr bwMode="auto">
              <a:xfrm>
                <a:off x="7800975" y="3541713"/>
                <a:ext cx="176212" cy="90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" name="Oval 36"/>
              <p:cNvSpPr>
                <a:spLocks noChangeArrowheads="1"/>
              </p:cNvSpPr>
              <p:nvPr/>
            </p:nvSpPr>
            <p:spPr bwMode="auto">
              <a:xfrm>
                <a:off x="7505700" y="3149600"/>
                <a:ext cx="223837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" name="Oval 37"/>
              <p:cNvSpPr>
                <a:spLocks noChangeArrowheads="1"/>
              </p:cNvSpPr>
              <p:nvPr/>
            </p:nvSpPr>
            <p:spPr bwMode="auto">
              <a:xfrm>
                <a:off x="7661275" y="3355975"/>
                <a:ext cx="222250" cy="1698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" name="Freeform 38"/>
              <p:cNvSpPr/>
              <p:nvPr/>
            </p:nvSpPr>
            <p:spPr bwMode="auto">
              <a:xfrm>
                <a:off x="7559675" y="3511550"/>
                <a:ext cx="184150" cy="123825"/>
              </a:xfrm>
              <a:custGeom>
                <a:avLst/>
                <a:gdLst>
                  <a:gd name="T0" fmla="*/ 47 w 49"/>
                  <a:gd name="T1" fmla="*/ 24 h 33"/>
                  <a:gd name="T2" fmla="*/ 20 w 49"/>
                  <a:gd name="T3" fmla="*/ 29 h 33"/>
                  <a:gd name="T4" fmla="*/ 2 w 49"/>
                  <a:gd name="T5" fmla="*/ 9 h 33"/>
                  <a:gd name="T6" fmla="*/ 28 w 49"/>
                  <a:gd name="T7" fmla="*/ 4 h 33"/>
                  <a:gd name="T8" fmla="*/ 47 w 49"/>
                  <a:gd name="T9" fmla="*/ 24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33">
                    <a:moveTo>
                      <a:pt x="47" y="24"/>
                    </a:moveTo>
                    <a:cubicBezTo>
                      <a:pt x="45" y="31"/>
                      <a:pt x="33" y="33"/>
                      <a:pt x="20" y="29"/>
                    </a:cubicBezTo>
                    <a:cubicBezTo>
                      <a:pt x="8" y="25"/>
                      <a:pt x="0" y="16"/>
                      <a:pt x="2" y="9"/>
                    </a:cubicBezTo>
                    <a:cubicBezTo>
                      <a:pt x="4" y="2"/>
                      <a:pt x="16" y="0"/>
                      <a:pt x="28" y="4"/>
                    </a:cubicBezTo>
                    <a:cubicBezTo>
                      <a:pt x="41" y="8"/>
                      <a:pt x="49" y="17"/>
                      <a:pt x="47" y="2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" name="Oval 39"/>
              <p:cNvSpPr>
                <a:spLocks noChangeArrowheads="1"/>
              </p:cNvSpPr>
              <p:nvPr/>
            </p:nvSpPr>
            <p:spPr bwMode="auto">
              <a:xfrm>
                <a:off x="7921625" y="3355975"/>
                <a:ext cx="192087" cy="1746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" name="Freeform 40"/>
              <p:cNvSpPr/>
              <p:nvPr/>
            </p:nvSpPr>
            <p:spPr bwMode="auto">
              <a:xfrm>
                <a:off x="8078788" y="3127375"/>
                <a:ext cx="204787" cy="225425"/>
              </a:xfrm>
              <a:custGeom>
                <a:avLst/>
                <a:gdLst>
                  <a:gd name="T0" fmla="*/ 50 w 54"/>
                  <a:gd name="T1" fmla="*/ 37 h 60"/>
                  <a:gd name="T2" fmla="*/ 19 w 54"/>
                  <a:gd name="T3" fmla="*/ 56 h 60"/>
                  <a:gd name="T4" fmla="*/ 4 w 54"/>
                  <a:gd name="T5" fmla="*/ 23 h 60"/>
                  <a:gd name="T6" fmla="*/ 35 w 54"/>
                  <a:gd name="T7" fmla="*/ 4 h 60"/>
                  <a:gd name="T8" fmla="*/ 50 w 54"/>
                  <a:gd name="T9" fmla="*/ 37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60">
                    <a:moveTo>
                      <a:pt x="50" y="37"/>
                    </a:moveTo>
                    <a:cubicBezTo>
                      <a:pt x="45" y="51"/>
                      <a:pt x="31" y="60"/>
                      <a:pt x="19" y="56"/>
                    </a:cubicBezTo>
                    <a:cubicBezTo>
                      <a:pt x="6" y="52"/>
                      <a:pt x="0" y="37"/>
                      <a:pt x="4" y="23"/>
                    </a:cubicBezTo>
                    <a:cubicBezTo>
                      <a:pt x="9" y="8"/>
                      <a:pt x="23" y="0"/>
                      <a:pt x="35" y="4"/>
                    </a:cubicBezTo>
                    <a:cubicBezTo>
                      <a:pt x="48" y="8"/>
                      <a:pt x="54" y="23"/>
                      <a:pt x="50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" name="Oval 41"/>
              <p:cNvSpPr>
                <a:spLocks noChangeArrowheads="1"/>
              </p:cNvSpPr>
              <p:nvPr/>
            </p:nvSpPr>
            <p:spPr bwMode="auto">
              <a:xfrm>
                <a:off x="7664450" y="2897188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" name="Oval 42"/>
              <p:cNvSpPr>
                <a:spLocks noChangeArrowheads="1"/>
              </p:cNvSpPr>
              <p:nvPr/>
            </p:nvSpPr>
            <p:spPr bwMode="auto">
              <a:xfrm>
                <a:off x="7381875" y="2874963"/>
                <a:ext cx="227012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" name="Oval 43"/>
              <p:cNvSpPr>
                <a:spLocks noChangeArrowheads="1"/>
              </p:cNvSpPr>
              <p:nvPr/>
            </p:nvSpPr>
            <p:spPr bwMode="auto">
              <a:xfrm>
                <a:off x="8615363" y="2587625"/>
                <a:ext cx="139700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" name="Oval 44"/>
              <p:cNvSpPr>
                <a:spLocks noChangeArrowheads="1"/>
              </p:cNvSpPr>
              <p:nvPr/>
            </p:nvSpPr>
            <p:spPr bwMode="auto">
              <a:xfrm>
                <a:off x="7011988" y="2622550"/>
                <a:ext cx="169862" cy="2063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" name="Freeform 45"/>
              <p:cNvSpPr/>
              <p:nvPr/>
            </p:nvSpPr>
            <p:spPr bwMode="auto">
              <a:xfrm>
                <a:off x="6850063" y="2606675"/>
                <a:ext cx="120650" cy="207962"/>
              </a:xfrm>
              <a:custGeom>
                <a:avLst/>
                <a:gdLst>
                  <a:gd name="T0" fmla="*/ 2 w 32"/>
                  <a:gd name="T1" fmla="*/ 29 h 55"/>
                  <a:gd name="T2" fmla="*/ 19 w 32"/>
                  <a:gd name="T3" fmla="*/ 54 h 55"/>
                  <a:gd name="T4" fmla="*/ 30 w 32"/>
                  <a:gd name="T5" fmla="*/ 26 h 55"/>
                  <a:gd name="T6" fmla="*/ 12 w 32"/>
                  <a:gd name="T7" fmla="*/ 1 h 55"/>
                  <a:gd name="T8" fmla="*/ 2 w 32"/>
                  <a:gd name="T9" fmla="*/ 29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55">
                    <a:moveTo>
                      <a:pt x="2" y="29"/>
                    </a:moveTo>
                    <a:cubicBezTo>
                      <a:pt x="3" y="44"/>
                      <a:pt x="11" y="55"/>
                      <a:pt x="19" y="54"/>
                    </a:cubicBezTo>
                    <a:cubicBezTo>
                      <a:pt x="27" y="53"/>
                      <a:pt x="32" y="40"/>
                      <a:pt x="30" y="26"/>
                    </a:cubicBezTo>
                    <a:cubicBezTo>
                      <a:pt x="28" y="11"/>
                      <a:pt x="20" y="0"/>
                      <a:pt x="12" y="1"/>
                    </a:cubicBezTo>
                    <a:cubicBezTo>
                      <a:pt x="4" y="2"/>
                      <a:pt x="0" y="15"/>
                      <a:pt x="2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" name="Freeform 46"/>
              <p:cNvSpPr/>
              <p:nvPr/>
            </p:nvSpPr>
            <p:spPr bwMode="auto">
              <a:xfrm>
                <a:off x="6948488" y="2825750"/>
                <a:ext cx="123825" cy="211137"/>
              </a:xfrm>
              <a:custGeom>
                <a:avLst/>
                <a:gdLst>
                  <a:gd name="T0" fmla="*/ 3 w 33"/>
                  <a:gd name="T1" fmla="*/ 31 h 56"/>
                  <a:gd name="T2" fmla="*/ 22 w 33"/>
                  <a:gd name="T3" fmla="*/ 55 h 56"/>
                  <a:gd name="T4" fmla="*/ 30 w 33"/>
                  <a:gd name="T5" fmla="*/ 26 h 56"/>
                  <a:gd name="T6" fmla="*/ 11 w 33"/>
                  <a:gd name="T7" fmla="*/ 2 h 56"/>
                  <a:gd name="T8" fmla="*/ 3 w 33"/>
                  <a:gd name="T9" fmla="*/ 31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56">
                    <a:moveTo>
                      <a:pt x="3" y="31"/>
                    </a:moveTo>
                    <a:cubicBezTo>
                      <a:pt x="6" y="46"/>
                      <a:pt x="14" y="56"/>
                      <a:pt x="22" y="55"/>
                    </a:cubicBezTo>
                    <a:cubicBezTo>
                      <a:pt x="30" y="53"/>
                      <a:pt x="33" y="40"/>
                      <a:pt x="30" y="26"/>
                    </a:cubicBezTo>
                    <a:cubicBezTo>
                      <a:pt x="27" y="11"/>
                      <a:pt x="19" y="0"/>
                      <a:pt x="11" y="2"/>
                    </a:cubicBezTo>
                    <a:cubicBezTo>
                      <a:pt x="3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" name="Freeform 47"/>
              <p:cNvSpPr/>
              <p:nvPr/>
            </p:nvSpPr>
            <p:spPr bwMode="auto">
              <a:xfrm>
                <a:off x="7050088" y="3051175"/>
                <a:ext cx="161925" cy="203200"/>
              </a:xfrm>
              <a:custGeom>
                <a:avLst/>
                <a:gdLst>
                  <a:gd name="T0" fmla="*/ 8 w 43"/>
                  <a:gd name="T1" fmla="*/ 35 h 54"/>
                  <a:gd name="T2" fmla="*/ 36 w 43"/>
                  <a:gd name="T3" fmla="*/ 50 h 54"/>
                  <a:gd name="T4" fmla="*/ 34 w 43"/>
                  <a:gd name="T5" fmla="*/ 19 h 54"/>
                  <a:gd name="T6" fmla="*/ 7 w 43"/>
                  <a:gd name="T7" fmla="*/ 4 h 54"/>
                  <a:gd name="T8" fmla="*/ 8 w 43"/>
                  <a:gd name="T9" fmla="*/ 3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8" y="35"/>
                    </a:moveTo>
                    <a:cubicBezTo>
                      <a:pt x="16" y="48"/>
                      <a:pt x="28" y="54"/>
                      <a:pt x="36" y="50"/>
                    </a:cubicBezTo>
                    <a:cubicBezTo>
                      <a:pt x="43" y="45"/>
                      <a:pt x="42" y="31"/>
                      <a:pt x="34" y="19"/>
                    </a:cubicBezTo>
                    <a:cubicBezTo>
                      <a:pt x="26" y="6"/>
                      <a:pt x="14" y="0"/>
                      <a:pt x="7" y="4"/>
                    </a:cubicBezTo>
                    <a:cubicBezTo>
                      <a:pt x="0" y="9"/>
                      <a:pt x="0" y="23"/>
                      <a:pt x="8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" name="Freeform 49"/>
              <p:cNvSpPr/>
              <p:nvPr/>
            </p:nvSpPr>
            <p:spPr bwMode="auto">
              <a:xfrm>
                <a:off x="6918325" y="3025775"/>
                <a:ext cx="87312" cy="146050"/>
              </a:xfrm>
              <a:custGeom>
                <a:avLst/>
                <a:gdLst>
                  <a:gd name="T0" fmla="*/ 3 w 23"/>
                  <a:gd name="T1" fmla="*/ 22 h 39"/>
                  <a:gd name="T2" fmla="*/ 18 w 23"/>
                  <a:gd name="T3" fmla="*/ 38 h 39"/>
                  <a:gd name="T4" fmla="*/ 20 w 23"/>
                  <a:gd name="T5" fmla="*/ 17 h 39"/>
                  <a:gd name="T6" fmla="*/ 6 w 23"/>
                  <a:gd name="T7" fmla="*/ 1 h 39"/>
                  <a:gd name="T8" fmla="*/ 3 w 23"/>
                  <a:gd name="T9" fmla="*/ 22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39">
                    <a:moveTo>
                      <a:pt x="3" y="22"/>
                    </a:moveTo>
                    <a:cubicBezTo>
                      <a:pt x="7" y="32"/>
                      <a:pt x="13" y="39"/>
                      <a:pt x="18" y="38"/>
                    </a:cubicBezTo>
                    <a:cubicBezTo>
                      <a:pt x="22" y="36"/>
                      <a:pt x="23" y="27"/>
                      <a:pt x="20" y="17"/>
                    </a:cubicBezTo>
                    <a:cubicBezTo>
                      <a:pt x="17" y="7"/>
                      <a:pt x="11" y="0"/>
                      <a:pt x="6" y="1"/>
                    </a:cubicBezTo>
                    <a:cubicBezTo>
                      <a:pt x="1" y="3"/>
                      <a:pt x="0" y="1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" name="Freeform 52"/>
              <p:cNvSpPr/>
              <p:nvPr/>
            </p:nvSpPr>
            <p:spPr bwMode="auto">
              <a:xfrm>
                <a:off x="8686800" y="2832100"/>
                <a:ext cx="115887" cy="174625"/>
              </a:xfrm>
              <a:custGeom>
                <a:avLst/>
                <a:gdLst>
                  <a:gd name="T0" fmla="*/ 28 w 31"/>
                  <a:gd name="T1" fmla="*/ 22 h 46"/>
                  <a:gd name="T2" fmla="*/ 10 w 31"/>
                  <a:gd name="T3" fmla="*/ 46 h 46"/>
                  <a:gd name="T4" fmla="*/ 3 w 31"/>
                  <a:gd name="T5" fmla="*/ 23 h 46"/>
                  <a:gd name="T6" fmla="*/ 21 w 31"/>
                  <a:gd name="T7" fmla="*/ 0 h 46"/>
                  <a:gd name="T8" fmla="*/ 28 w 31"/>
                  <a:gd name="T9" fmla="*/ 2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46">
                    <a:moveTo>
                      <a:pt x="28" y="22"/>
                    </a:moveTo>
                    <a:cubicBezTo>
                      <a:pt x="25" y="35"/>
                      <a:pt x="17" y="46"/>
                      <a:pt x="10" y="46"/>
                    </a:cubicBezTo>
                    <a:cubicBezTo>
                      <a:pt x="3" y="46"/>
                      <a:pt x="0" y="36"/>
                      <a:pt x="3" y="23"/>
                    </a:cubicBezTo>
                    <a:cubicBezTo>
                      <a:pt x="6" y="11"/>
                      <a:pt x="14" y="0"/>
                      <a:pt x="21" y="0"/>
                    </a:cubicBezTo>
                    <a:cubicBezTo>
                      <a:pt x="28" y="0"/>
                      <a:pt x="31" y="10"/>
                      <a:pt x="28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" name="Oval 54"/>
              <p:cNvSpPr>
                <a:spLocks noChangeArrowheads="1"/>
              </p:cNvSpPr>
              <p:nvPr/>
            </p:nvSpPr>
            <p:spPr bwMode="auto">
              <a:xfrm>
                <a:off x="7246938" y="2603500"/>
                <a:ext cx="180975" cy="217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" name="Oval 55"/>
              <p:cNvSpPr>
                <a:spLocks noChangeArrowheads="1"/>
              </p:cNvSpPr>
              <p:nvPr/>
            </p:nvSpPr>
            <p:spPr bwMode="auto">
              <a:xfrm>
                <a:off x="7140575" y="2847975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" name="Freeform 56"/>
              <p:cNvSpPr/>
              <p:nvPr/>
            </p:nvSpPr>
            <p:spPr bwMode="auto">
              <a:xfrm>
                <a:off x="7261225" y="3111500"/>
                <a:ext cx="200025" cy="219075"/>
              </a:xfrm>
              <a:custGeom>
                <a:avLst/>
                <a:gdLst>
                  <a:gd name="T0" fmla="*/ 44 w 53"/>
                  <a:gd name="T1" fmla="*/ 16 h 58"/>
                  <a:gd name="T2" fmla="*/ 43 w 53"/>
                  <a:gd name="T3" fmla="*/ 50 h 58"/>
                  <a:gd name="T4" fmla="*/ 9 w 53"/>
                  <a:gd name="T5" fmla="*/ 43 h 58"/>
                  <a:gd name="T6" fmla="*/ 11 w 53"/>
                  <a:gd name="T7" fmla="*/ 8 h 58"/>
                  <a:gd name="T8" fmla="*/ 44 w 53"/>
                  <a:gd name="T9" fmla="*/ 1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7">
                    <a:moveTo>
                      <a:pt x="44" y="16"/>
                    </a:moveTo>
                    <a:cubicBezTo>
                      <a:pt x="53" y="27"/>
                      <a:pt x="53" y="43"/>
                      <a:pt x="43" y="50"/>
                    </a:cubicBezTo>
                    <a:cubicBezTo>
                      <a:pt x="33" y="58"/>
                      <a:pt x="18" y="54"/>
                      <a:pt x="9" y="43"/>
                    </a:cubicBezTo>
                    <a:cubicBezTo>
                      <a:pt x="0" y="31"/>
                      <a:pt x="1" y="15"/>
                      <a:pt x="11" y="8"/>
                    </a:cubicBezTo>
                    <a:cubicBezTo>
                      <a:pt x="20" y="0"/>
                      <a:pt x="35" y="4"/>
                      <a:pt x="44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" name="Freeform 57"/>
              <p:cNvSpPr/>
              <p:nvPr/>
            </p:nvSpPr>
            <p:spPr bwMode="auto">
              <a:xfrm>
                <a:off x="7370763" y="3308350"/>
                <a:ext cx="222250" cy="198437"/>
              </a:xfrm>
              <a:custGeom>
                <a:avLst/>
                <a:gdLst>
                  <a:gd name="T0" fmla="*/ 39 w 59"/>
                  <a:gd name="T1" fmla="*/ 7 h 53"/>
                  <a:gd name="T2" fmla="*/ 53 w 59"/>
                  <a:gd name="T3" fmla="*/ 39 h 53"/>
                  <a:gd name="T4" fmla="*/ 20 w 59"/>
                  <a:gd name="T5" fmla="*/ 47 h 53"/>
                  <a:gd name="T6" fmla="*/ 5 w 59"/>
                  <a:gd name="T7" fmla="*/ 15 h 53"/>
                  <a:gd name="T8" fmla="*/ 39 w 59"/>
                  <a:gd name="T9" fmla="*/ 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52">
                    <a:moveTo>
                      <a:pt x="39" y="7"/>
                    </a:moveTo>
                    <a:cubicBezTo>
                      <a:pt x="53" y="14"/>
                      <a:pt x="59" y="28"/>
                      <a:pt x="53" y="39"/>
                    </a:cubicBezTo>
                    <a:cubicBezTo>
                      <a:pt x="48" y="50"/>
                      <a:pt x="33" y="53"/>
                      <a:pt x="20" y="47"/>
                    </a:cubicBezTo>
                    <a:cubicBezTo>
                      <a:pt x="6" y="40"/>
                      <a:pt x="0" y="26"/>
                      <a:pt x="5" y="15"/>
                    </a:cubicBezTo>
                    <a:cubicBezTo>
                      <a:pt x="11" y="4"/>
                      <a:pt x="26" y="0"/>
                      <a:pt x="39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" name="Freeform 58"/>
              <p:cNvSpPr/>
              <p:nvPr/>
            </p:nvSpPr>
            <p:spPr bwMode="auto">
              <a:xfrm>
                <a:off x="8196263" y="3311525"/>
                <a:ext cx="200025" cy="184150"/>
              </a:xfrm>
              <a:custGeom>
                <a:avLst/>
                <a:gdLst>
                  <a:gd name="T0" fmla="*/ 18 w 53"/>
                  <a:gd name="T1" fmla="*/ 6 h 49"/>
                  <a:gd name="T2" fmla="*/ 5 w 53"/>
                  <a:gd name="T3" fmla="*/ 36 h 49"/>
                  <a:gd name="T4" fmla="*/ 35 w 53"/>
                  <a:gd name="T5" fmla="*/ 43 h 49"/>
                  <a:gd name="T6" fmla="*/ 48 w 53"/>
                  <a:gd name="T7" fmla="*/ 13 h 49"/>
                  <a:gd name="T8" fmla="*/ 18 w 53"/>
                  <a:gd name="T9" fmla="*/ 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49">
                    <a:moveTo>
                      <a:pt x="18" y="6"/>
                    </a:moveTo>
                    <a:cubicBezTo>
                      <a:pt x="6" y="13"/>
                      <a:pt x="0" y="26"/>
                      <a:pt x="5" y="36"/>
                    </a:cubicBezTo>
                    <a:cubicBezTo>
                      <a:pt x="9" y="47"/>
                      <a:pt x="23" y="49"/>
                      <a:pt x="35" y="43"/>
                    </a:cubicBezTo>
                    <a:cubicBezTo>
                      <a:pt x="47" y="37"/>
                      <a:pt x="53" y="23"/>
                      <a:pt x="48" y="13"/>
                    </a:cubicBezTo>
                    <a:cubicBezTo>
                      <a:pt x="44" y="3"/>
                      <a:pt x="30" y="0"/>
                      <a:pt x="1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" name="Freeform 59"/>
              <p:cNvSpPr/>
              <p:nvPr/>
            </p:nvSpPr>
            <p:spPr bwMode="auto">
              <a:xfrm>
                <a:off x="8418513" y="3259138"/>
                <a:ext cx="155575" cy="176212"/>
              </a:xfrm>
              <a:custGeom>
                <a:avLst/>
                <a:gdLst>
                  <a:gd name="T0" fmla="*/ 18 w 41"/>
                  <a:gd name="T1" fmla="*/ 7 h 47"/>
                  <a:gd name="T2" fmla="*/ 1 w 41"/>
                  <a:gd name="T3" fmla="*/ 35 h 47"/>
                  <a:gd name="T4" fmla="*/ 23 w 41"/>
                  <a:gd name="T5" fmla="*/ 40 h 47"/>
                  <a:gd name="T6" fmla="*/ 40 w 41"/>
                  <a:gd name="T7" fmla="*/ 12 h 47"/>
                  <a:gd name="T8" fmla="*/ 18 w 41"/>
                  <a:gd name="T9" fmla="*/ 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7">
                    <a:moveTo>
                      <a:pt x="18" y="7"/>
                    </a:moveTo>
                    <a:cubicBezTo>
                      <a:pt x="7" y="14"/>
                      <a:pt x="0" y="26"/>
                      <a:pt x="1" y="35"/>
                    </a:cubicBezTo>
                    <a:cubicBezTo>
                      <a:pt x="3" y="45"/>
                      <a:pt x="13" y="47"/>
                      <a:pt x="23" y="40"/>
                    </a:cubicBezTo>
                    <a:cubicBezTo>
                      <a:pt x="34" y="33"/>
                      <a:pt x="41" y="21"/>
                      <a:pt x="40" y="12"/>
                    </a:cubicBezTo>
                    <a:cubicBezTo>
                      <a:pt x="38" y="2"/>
                      <a:pt x="28" y="0"/>
                      <a:pt x="18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" name="Freeform 62"/>
              <p:cNvSpPr/>
              <p:nvPr/>
            </p:nvSpPr>
            <p:spPr bwMode="auto">
              <a:xfrm>
                <a:off x="7329488" y="3462338"/>
                <a:ext cx="165100" cy="128587"/>
              </a:xfrm>
              <a:custGeom>
                <a:avLst/>
                <a:gdLst>
                  <a:gd name="T0" fmla="*/ 20 w 44"/>
                  <a:gd name="T1" fmla="*/ 5 h 34"/>
                  <a:gd name="T2" fmla="*/ 43 w 44"/>
                  <a:gd name="T3" fmla="*/ 27 h 34"/>
                  <a:gd name="T4" fmla="*/ 24 w 44"/>
                  <a:gd name="T5" fmla="*/ 29 h 34"/>
                  <a:gd name="T6" fmla="*/ 1 w 44"/>
                  <a:gd name="T7" fmla="*/ 8 h 34"/>
                  <a:gd name="T8" fmla="*/ 20 w 44"/>
                  <a:gd name="T9" fmla="*/ 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4">
                    <a:moveTo>
                      <a:pt x="20" y="5"/>
                    </a:moveTo>
                    <a:cubicBezTo>
                      <a:pt x="32" y="11"/>
                      <a:pt x="42" y="20"/>
                      <a:pt x="43" y="27"/>
                    </a:cubicBezTo>
                    <a:cubicBezTo>
                      <a:pt x="44" y="33"/>
                      <a:pt x="35" y="34"/>
                      <a:pt x="24" y="29"/>
                    </a:cubicBezTo>
                    <a:cubicBezTo>
                      <a:pt x="12" y="24"/>
                      <a:pt x="2" y="14"/>
                      <a:pt x="1" y="8"/>
                    </a:cubicBezTo>
                    <a:cubicBezTo>
                      <a:pt x="0" y="1"/>
                      <a:pt x="9" y="0"/>
                      <a:pt x="20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" name="Freeform 64"/>
              <p:cNvSpPr/>
              <p:nvPr/>
            </p:nvSpPr>
            <p:spPr bwMode="auto">
              <a:xfrm>
                <a:off x="8056563" y="3511550"/>
                <a:ext cx="180975" cy="101600"/>
              </a:xfrm>
              <a:custGeom>
                <a:avLst/>
                <a:gdLst>
                  <a:gd name="T0" fmla="*/ 28 w 48"/>
                  <a:gd name="T1" fmla="*/ 3 h 27"/>
                  <a:gd name="T2" fmla="*/ 2 w 48"/>
                  <a:gd name="T3" fmla="*/ 18 h 27"/>
                  <a:gd name="T4" fmla="*/ 20 w 48"/>
                  <a:gd name="T5" fmla="*/ 24 h 27"/>
                  <a:gd name="T6" fmla="*/ 46 w 48"/>
                  <a:gd name="T7" fmla="*/ 9 h 27"/>
                  <a:gd name="T8" fmla="*/ 28 w 48"/>
                  <a:gd name="T9" fmla="*/ 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27">
                    <a:moveTo>
                      <a:pt x="28" y="3"/>
                    </a:moveTo>
                    <a:cubicBezTo>
                      <a:pt x="16" y="5"/>
                      <a:pt x="5" y="12"/>
                      <a:pt x="2" y="18"/>
                    </a:cubicBezTo>
                    <a:cubicBezTo>
                      <a:pt x="0" y="24"/>
                      <a:pt x="8" y="27"/>
                      <a:pt x="20" y="24"/>
                    </a:cubicBezTo>
                    <a:cubicBezTo>
                      <a:pt x="32" y="22"/>
                      <a:pt x="43" y="15"/>
                      <a:pt x="46" y="9"/>
                    </a:cubicBezTo>
                    <a:cubicBezTo>
                      <a:pt x="48" y="3"/>
                      <a:pt x="40" y="0"/>
                      <a:pt x="28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" name="Freeform 65"/>
              <p:cNvSpPr/>
              <p:nvPr/>
            </p:nvSpPr>
            <p:spPr bwMode="auto">
              <a:xfrm>
                <a:off x="7170738" y="3292475"/>
                <a:ext cx="184150" cy="158750"/>
              </a:xfrm>
              <a:custGeom>
                <a:avLst/>
                <a:gdLst>
                  <a:gd name="T0" fmla="*/ 33 w 49"/>
                  <a:gd name="T1" fmla="*/ 9 h 42"/>
                  <a:gd name="T2" fmla="*/ 44 w 49"/>
                  <a:gd name="T3" fmla="*/ 35 h 42"/>
                  <a:gd name="T4" fmla="*/ 15 w 49"/>
                  <a:gd name="T5" fmla="*/ 33 h 42"/>
                  <a:gd name="T6" fmla="*/ 5 w 49"/>
                  <a:gd name="T7" fmla="*/ 6 h 42"/>
                  <a:gd name="T8" fmla="*/ 33 w 49"/>
                  <a:gd name="T9" fmla="*/ 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42">
                    <a:moveTo>
                      <a:pt x="33" y="9"/>
                    </a:moveTo>
                    <a:cubicBezTo>
                      <a:pt x="44" y="17"/>
                      <a:pt x="49" y="29"/>
                      <a:pt x="44" y="35"/>
                    </a:cubicBezTo>
                    <a:cubicBezTo>
                      <a:pt x="39" y="42"/>
                      <a:pt x="26" y="41"/>
                      <a:pt x="15" y="33"/>
                    </a:cubicBezTo>
                    <a:cubicBezTo>
                      <a:pt x="5" y="25"/>
                      <a:pt x="0" y="13"/>
                      <a:pt x="5" y="6"/>
                    </a:cubicBezTo>
                    <a:cubicBezTo>
                      <a:pt x="10" y="0"/>
                      <a:pt x="23" y="1"/>
                      <a:pt x="33" y="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" name="Freeform 66"/>
              <p:cNvSpPr/>
              <p:nvPr/>
            </p:nvSpPr>
            <p:spPr bwMode="auto">
              <a:xfrm>
                <a:off x="8558213" y="3073400"/>
                <a:ext cx="147637" cy="166687"/>
              </a:xfrm>
              <a:custGeom>
                <a:avLst/>
                <a:gdLst>
                  <a:gd name="T0" fmla="*/ 5 w 39"/>
                  <a:gd name="T1" fmla="*/ 16 h 44"/>
                  <a:gd name="T2" fmla="*/ 10 w 39"/>
                  <a:gd name="T3" fmla="*/ 41 h 44"/>
                  <a:gd name="T4" fmla="*/ 34 w 39"/>
                  <a:gd name="T5" fmla="*/ 28 h 44"/>
                  <a:gd name="T6" fmla="*/ 29 w 39"/>
                  <a:gd name="T7" fmla="*/ 3 h 44"/>
                  <a:gd name="T8" fmla="*/ 5 w 39"/>
                  <a:gd name="T9" fmla="*/ 16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4">
                    <a:moveTo>
                      <a:pt x="5" y="16"/>
                    </a:moveTo>
                    <a:cubicBezTo>
                      <a:pt x="0" y="27"/>
                      <a:pt x="2" y="38"/>
                      <a:pt x="10" y="41"/>
                    </a:cubicBezTo>
                    <a:cubicBezTo>
                      <a:pt x="18" y="44"/>
                      <a:pt x="29" y="39"/>
                      <a:pt x="34" y="28"/>
                    </a:cubicBezTo>
                    <a:cubicBezTo>
                      <a:pt x="39" y="18"/>
                      <a:pt x="37" y="6"/>
                      <a:pt x="29" y="3"/>
                    </a:cubicBezTo>
                    <a:cubicBezTo>
                      <a:pt x="21" y="0"/>
                      <a:pt x="10" y="6"/>
                      <a:pt x="5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" name="Oval 68"/>
              <p:cNvSpPr>
                <a:spLocks noChangeArrowheads="1"/>
              </p:cNvSpPr>
              <p:nvPr/>
            </p:nvSpPr>
            <p:spPr bwMode="auto">
              <a:xfrm>
                <a:off x="8380413" y="2598738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" name="Freeform 69"/>
              <p:cNvSpPr/>
              <p:nvPr/>
            </p:nvSpPr>
            <p:spPr bwMode="auto">
              <a:xfrm>
                <a:off x="8253413" y="2855913"/>
                <a:ext cx="206375" cy="236537"/>
              </a:xfrm>
              <a:custGeom>
                <a:avLst/>
                <a:gdLst>
                  <a:gd name="T0" fmla="*/ 50 w 55"/>
                  <a:gd name="T1" fmla="*/ 39 h 63"/>
                  <a:gd name="T2" fmla="*/ 19 w 55"/>
                  <a:gd name="T3" fmla="*/ 59 h 63"/>
                  <a:gd name="T4" fmla="*/ 4 w 55"/>
                  <a:gd name="T5" fmla="*/ 24 h 63"/>
                  <a:gd name="T6" fmla="*/ 36 w 55"/>
                  <a:gd name="T7" fmla="*/ 4 h 63"/>
                  <a:gd name="T8" fmla="*/ 50 w 55"/>
                  <a:gd name="T9" fmla="*/ 39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2">
                    <a:moveTo>
                      <a:pt x="50" y="39"/>
                    </a:moveTo>
                    <a:cubicBezTo>
                      <a:pt x="45" y="54"/>
                      <a:pt x="31" y="63"/>
                      <a:pt x="19" y="59"/>
                    </a:cubicBezTo>
                    <a:cubicBezTo>
                      <a:pt x="6" y="55"/>
                      <a:pt x="0" y="39"/>
                      <a:pt x="4" y="24"/>
                    </a:cubicBezTo>
                    <a:cubicBezTo>
                      <a:pt x="9" y="9"/>
                      <a:pt x="23" y="0"/>
                      <a:pt x="36" y="4"/>
                    </a:cubicBezTo>
                    <a:cubicBezTo>
                      <a:pt x="49" y="8"/>
                      <a:pt x="55" y="23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" name="Freeform 70"/>
              <p:cNvSpPr/>
              <p:nvPr/>
            </p:nvSpPr>
            <p:spPr bwMode="auto">
              <a:xfrm>
                <a:off x="8335963" y="3081338"/>
                <a:ext cx="188912" cy="219075"/>
              </a:xfrm>
              <a:custGeom>
                <a:avLst/>
                <a:gdLst>
                  <a:gd name="T0" fmla="*/ 43 w 50"/>
                  <a:gd name="T1" fmla="*/ 38 h 58"/>
                  <a:gd name="T2" fmla="*/ 12 w 50"/>
                  <a:gd name="T3" fmla="*/ 53 h 58"/>
                  <a:gd name="T4" fmla="*/ 6 w 50"/>
                  <a:gd name="T5" fmla="*/ 20 h 58"/>
                  <a:gd name="T6" fmla="*/ 37 w 50"/>
                  <a:gd name="T7" fmla="*/ 5 h 58"/>
                  <a:gd name="T8" fmla="*/ 43 w 50"/>
                  <a:gd name="T9" fmla="*/ 3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57">
                    <a:moveTo>
                      <a:pt x="43" y="38"/>
                    </a:moveTo>
                    <a:cubicBezTo>
                      <a:pt x="36" y="52"/>
                      <a:pt x="23" y="58"/>
                      <a:pt x="12" y="53"/>
                    </a:cubicBezTo>
                    <a:cubicBezTo>
                      <a:pt x="2" y="48"/>
                      <a:pt x="0" y="33"/>
                      <a:pt x="6" y="20"/>
                    </a:cubicBezTo>
                    <a:cubicBezTo>
                      <a:pt x="13" y="6"/>
                      <a:pt x="27" y="0"/>
                      <a:pt x="37" y="5"/>
                    </a:cubicBezTo>
                    <a:cubicBezTo>
                      <a:pt x="47" y="10"/>
                      <a:pt x="50" y="25"/>
                      <a:pt x="4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" name="Freeform 71"/>
              <p:cNvSpPr/>
              <p:nvPr/>
            </p:nvSpPr>
            <p:spPr bwMode="auto">
              <a:xfrm>
                <a:off x="8475663" y="2844800"/>
                <a:ext cx="184150" cy="225425"/>
              </a:xfrm>
              <a:custGeom>
                <a:avLst/>
                <a:gdLst>
                  <a:gd name="T0" fmla="*/ 45 w 49"/>
                  <a:gd name="T1" fmla="*/ 36 h 60"/>
                  <a:gd name="T2" fmla="*/ 16 w 49"/>
                  <a:gd name="T3" fmla="*/ 57 h 60"/>
                  <a:gd name="T4" fmla="*/ 5 w 49"/>
                  <a:gd name="T5" fmla="*/ 24 h 60"/>
                  <a:gd name="T6" fmla="*/ 33 w 49"/>
                  <a:gd name="T7" fmla="*/ 3 h 60"/>
                  <a:gd name="T8" fmla="*/ 45 w 49"/>
                  <a:gd name="T9" fmla="*/ 3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60">
                    <a:moveTo>
                      <a:pt x="45" y="36"/>
                    </a:moveTo>
                    <a:cubicBezTo>
                      <a:pt x="40" y="51"/>
                      <a:pt x="27" y="60"/>
                      <a:pt x="16" y="57"/>
                    </a:cubicBezTo>
                    <a:cubicBezTo>
                      <a:pt x="5" y="53"/>
                      <a:pt x="0" y="38"/>
                      <a:pt x="5" y="24"/>
                    </a:cubicBezTo>
                    <a:cubicBezTo>
                      <a:pt x="9" y="9"/>
                      <a:pt x="22" y="0"/>
                      <a:pt x="33" y="3"/>
                    </a:cubicBezTo>
                    <a:cubicBezTo>
                      <a:pt x="44" y="7"/>
                      <a:pt x="49" y="22"/>
                      <a:pt x="45" y="3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" name="Oval 72"/>
              <p:cNvSpPr>
                <a:spLocks noChangeArrowheads="1"/>
              </p:cNvSpPr>
              <p:nvPr/>
            </p:nvSpPr>
            <p:spPr bwMode="auto">
              <a:xfrm>
                <a:off x="7669213" y="2339975"/>
                <a:ext cx="228600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" name="Oval 73"/>
              <p:cNvSpPr>
                <a:spLocks noChangeArrowheads="1"/>
              </p:cNvSpPr>
              <p:nvPr/>
            </p:nvSpPr>
            <p:spPr bwMode="auto">
              <a:xfrm>
                <a:off x="7943850" y="2320925"/>
                <a:ext cx="230187" cy="2286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" name="Oval 74"/>
              <p:cNvSpPr>
                <a:spLocks noChangeArrowheads="1"/>
              </p:cNvSpPr>
              <p:nvPr/>
            </p:nvSpPr>
            <p:spPr bwMode="auto">
              <a:xfrm>
                <a:off x="8234363" y="2312988"/>
                <a:ext cx="2190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" name="Oval 75"/>
              <p:cNvSpPr>
                <a:spLocks noChangeArrowheads="1"/>
              </p:cNvSpPr>
              <p:nvPr/>
            </p:nvSpPr>
            <p:spPr bwMode="auto">
              <a:xfrm>
                <a:off x="6926263" y="2373313"/>
                <a:ext cx="142875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" name="Freeform 76"/>
              <p:cNvSpPr/>
              <p:nvPr/>
            </p:nvSpPr>
            <p:spPr bwMode="auto">
              <a:xfrm>
                <a:off x="7027863" y="2132013"/>
                <a:ext cx="161925" cy="214312"/>
              </a:xfrm>
              <a:custGeom>
                <a:avLst/>
                <a:gdLst>
                  <a:gd name="T0" fmla="*/ 40 w 43"/>
                  <a:gd name="T1" fmla="*/ 33 h 57"/>
                  <a:gd name="T2" fmla="*/ 15 w 43"/>
                  <a:gd name="T3" fmla="*/ 55 h 57"/>
                  <a:gd name="T4" fmla="*/ 3 w 43"/>
                  <a:gd name="T5" fmla="*/ 24 h 57"/>
                  <a:gd name="T6" fmla="*/ 28 w 43"/>
                  <a:gd name="T7" fmla="*/ 3 h 57"/>
                  <a:gd name="T8" fmla="*/ 40 w 43"/>
                  <a:gd name="T9" fmla="*/ 33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7">
                    <a:moveTo>
                      <a:pt x="40" y="33"/>
                    </a:moveTo>
                    <a:cubicBezTo>
                      <a:pt x="36" y="48"/>
                      <a:pt x="25" y="57"/>
                      <a:pt x="15" y="55"/>
                    </a:cubicBezTo>
                    <a:cubicBezTo>
                      <a:pt x="5" y="52"/>
                      <a:pt x="0" y="38"/>
                      <a:pt x="3" y="24"/>
                    </a:cubicBezTo>
                    <a:cubicBezTo>
                      <a:pt x="7" y="10"/>
                      <a:pt x="18" y="0"/>
                      <a:pt x="28" y="3"/>
                    </a:cubicBezTo>
                    <a:cubicBezTo>
                      <a:pt x="38" y="5"/>
                      <a:pt x="43" y="19"/>
                      <a:pt x="40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" name="Freeform 77"/>
              <p:cNvSpPr/>
              <p:nvPr/>
            </p:nvSpPr>
            <p:spPr bwMode="auto">
              <a:xfrm>
                <a:off x="7242175" y="2087563"/>
                <a:ext cx="211137" cy="233362"/>
              </a:xfrm>
              <a:custGeom>
                <a:avLst/>
                <a:gdLst>
                  <a:gd name="T0" fmla="*/ 50 w 56"/>
                  <a:gd name="T1" fmla="*/ 39 h 62"/>
                  <a:gd name="T2" fmla="*/ 18 w 56"/>
                  <a:gd name="T3" fmla="*/ 57 h 62"/>
                  <a:gd name="T4" fmla="*/ 5 w 56"/>
                  <a:gd name="T5" fmla="*/ 23 h 62"/>
                  <a:gd name="T6" fmla="*/ 38 w 56"/>
                  <a:gd name="T7" fmla="*/ 4 h 62"/>
                  <a:gd name="T8" fmla="*/ 50 w 56"/>
                  <a:gd name="T9" fmla="*/ 39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2">
                    <a:moveTo>
                      <a:pt x="50" y="39"/>
                    </a:moveTo>
                    <a:cubicBezTo>
                      <a:pt x="45" y="54"/>
                      <a:pt x="30" y="62"/>
                      <a:pt x="18" y="57"/>
                    </a:cubicBezTo>
                    <a:cubicBezTo>
                      <a:pt x="6" y="53"/>
                      <a:pt x="0" y="37"/>
                      <a:pt x="5" y="23"/>
                    </a:cubicBezTo>
                    <a:cubicBezTo>
                      <a:pt x="11" y="8"/>
                      <a:pt x="25" y="0"/>
                      <a:pt x="38" y="4"/>
                    </a:cubicBezTo>
                    <a:cubicBezTo>
                      <a:pt x="50" y="9"/>
                      <a:pt x="56" y="24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" name="Freeform 78"/>
              <p:cNvSpPr/>
              <p:nvPr/>
            </p:nvSpPr>
            <p:spPr bwMode="auto">
              <a:xfrm>
                <a:off x="8566150" y="2147888"/>
                <a:ext cx="161925" cy="203200"/>
              </a:xfrm>
              <a:custGeom>
                <a:avLst/>
                <a:gdLst>
                  <a:gd name="T0" fmla="*/ 3 w 43"/>
                  <a:gd name="T1" fmla="*/ 31 h 54"/>
                  <a:gd name="T2" fmla="*/ 28 w 43"/>
                  <a:gd name="T3" fmla="*/ 52 h 54"/>
                  <a:gd name="T4" fmla="*/ 39 w 43"/>
                  <a:gd name="T5" fmla="*/ 23 h 54"/>
                  <a:gd name="T6" fmla="*/ 14 w 43"/>
                  <a:gd name="T7" fmla="*/ 2 h 54"/>
                  <a:gd name="T8" fmla="*/ 3 w 43"/>
                  <a:gd name="T9" fmla="*/ 3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3" y="31"/>
                    </a:moveTo>
                    <a:cubicBezTo>
                      <a:pt x="7" y="45"/>
                      <a:pt x="19" y="54"/>
                      <a:pt x="28" y="52"/>
                    </a:cubicBezTo>
                    <a:cubicBezTo>
                      <a:pt x="38" y="49"/>
                      <a:pt x="43" y="36"/>
                      <a:pt x="39" y="23"/>
                    </a:cubicBezTo>
                    <a:cubicBezTo>
                      <a:pt x="36" y="9"/>
                      <a:pt x="24" y="0"/>
                      <a:pt x="14" y="2"/>
                    </a:cubicBezTo>
                    <a:cubicBezTo>
                      <a:pt x="4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" name="Freeform 81"/>
              <p:cNvSpPr/>
              <p:nvPr/>
            </p:nvSpPr>
            <p:spPr bwMode="auto">
              <a:xfrm>
                <a:off x="8350250" y="2074863"/>
                <a:ext cx="200025" cy="238125"/>
              </a:xfrm>
              <a:custGeom>
                <a:avLst/>
                <a:gdLst>
                  <a:gd name="T0" fmla="*/ 6 w 53"/>
                  <a:gd name="T1" fmla="*/ 38 h 63"/>
                  <a:gd name="T2" fmla="*/ 37 w 53"/>
                  <a:gd name="T3" fmla="*/ 60 h 63"/>
                  <a:gd name="T4" fmla="*/ 47 w 53"/>
                  <a:gd name="T5" fmla="*/ 26 h 63"/>
                  <a:gd name="T6" fmla="*/ 16 w 53"/>
                  <a:gd name="T7" fmla="*/ 4 h 63"/>
                  <a:gd name="T8" fmla="*/ 6 w 53"/>
                  <a:gd name="T9" fmla="*/ 38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62">
                    <a:moveTo>
                      <a:pt x="6" y="38"/>
                    </a:moveTo>
                    <a:cubicBezTo>
                      <a:pt x="11" y="53"/>
                      <a:pt x="25" y="63"/>
                      <a:pt x="37" y="60"/>
                    </a:cubicBezTo>
                    <a:cubicBezTo>
                      <a:pt x="48" y="56"/>
                      <a:pt x="53" y="41"/>
                      <a:pt x="47" y="26"/>
                    </a:cubicBezTo>
                    <a:cubicBezTo>
                      <a:pt x="42" y="10"/>
                      <a:pt x="28" y="0"/>
                      <a:pt x="16" y="4"/>
                    </a:cubicBezTo>
                    <a:cubicBezTo>
                      <a:pt x="5" y="7"/>
                      <a:pt x="0" y="22"/>
                      <a:pt x="6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" name="Oval 82"/>
              <p:cNvSpPr>
                <a:spLocks noChangeArrowheads="1"/>
              </p:cNvSpPr>
              <p:nvPr/>
            </p:nvSpPr>
            <p:spPr bwMode="auto">
              <a:xfrm>
                <a:off x="8697913" y="2384425"/>
                <a:ext cx="112712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" name="Oval 83"/>
              <p:cNvSpPr>
                <a:spLocks noChangeArrowheads="1"/>
              </p:cNvSpPr>
              <p:nvPr/>
            </p:nvSpPr>
            <p:spPr bwMode="auto">
              <a:xfrm>
                <a:off x="8497888" y="2354263"/>
                <a:ext cx="166687" cy="2079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" name="Freeform 84"/>
              <p:cNvSpPr/>
              <p:nvPr/>
            </p:nvSpPr>
            <p:spPr bwMode="auto">
              <a:xfrm>
                <a:off x="6835775" y="2406650"/>
                <a:ext cx="66675" cy="155575"/>
              </a:xfrm>
              <a:custGeom>
                <a:avLst/>
                <a:gdLst>
                  <a:gd name="T0" fmla="*/ 1 w 18"/>
                  <a:gd name="T1" fmla="*/ 19 h 41"/>
                  <a:gd name="T2" fmla="*/ 6 w 18"/>
                  <a:gd name="T3" fmla="*/ 40 h 41"/>
                  <a:gd name="T4" fmla="*/ 17 w 18"/>
                  <a:gd name="T5" fmla="*/ 21 h 41"/>
                  <a:gd name="T6" fmla="*/ 12 w 18"/>
                  <a:gd name="T7" fmla="*/ 0 h 41"/>
                  <a:gd name="T8" fmla="*/ 1 w 18"/>
                  <a:gd name="T9" fmla="*/ 19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41">
                    <a:moveTo>
                      <a:pt x="1" y="19"/>
                    </a:moveTo>
                    <a:cubicBezTo>
                      <a:pt x="0" y="30"/>
                      <a:pt x="2" y="40"/>
                      <a:pt x="6" y="40"/>
                    </a:cubicBezTo>
                    <a:cubicBezTo>
                      <a:pt x="10" y="41"/>
                      <a:pt x="15" y="32"/>
                      <a:pt x="17" y="21"/>
                    </a:cubicBezTo>
                    <a:cubicBezTo>
                      <a:pt x="18" y="10"/>
                      <a:pt x="16" y="1"/>
                      <a:pt x="12" y="0"/>
                    </a:cubicBezTo>
                    <a:cubicBezTo>
                      <a:pt x="8" y="0"/>
                      <a:pt x="3" y="8"/>
                      <a:pt x="1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" name="Freeform 85"/>
              <p:cNvSpPr/>
              <p:nvPr/>
            </p:nvSpPr>
            <p:spPr bwMode="auto">
              <a:xfrm>
                <a:off x="6896100" y="2184400"/>
                <a:ext cx="101600" cy="169862"/>
              </a:xfrm>
              <a:custGeom>
                <a:avLst/>
                <a:gdLst>
                  <a:gd name="T0" fmla="*/ 4 w 27"/>
                  <a:gd name="T1" fmla="*/ 19 h 45"/>
                  <a:gd name="T2" fmla="*/ 6 w 27"/>
                  <a:gd name="T3" fmla="*/ 43 h 45"/>
                  <a:gd name="T4" fmla="*/ 23 w 27"/>
                  <a:gd name="T5" fmla="*/ 26 h 45"/>
                  <a:gd name="T6" fmla="*/ 20 w 27"/>
                  <a:gd name="T7" fmla="*/ 2 h 45"/>
                  <a:gd name="T8" fmla="*/ 4 w 27"/>
                  <a:gd name="T9" fmla="*/ 1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5">
                    <a:moveTo>
                      <a:pt x="4" y="19"/>
                    </a:moveTo>
                    <a:cubicBezTo>
                      <a:pt x="0" y="30"/>
                      <a:pt x="1" y="41"/>
                      <a:pt x="6" y="43"/>
                    </a:cubicBezTo>
                    <a:cubicBezTo>
                      <a:pt x="11" y="45"/>
                      <a:pt x="19" y="37"/>
                      <a:pt x="23" y="26"/>
                    </a:cubicBezTo>
                    <a:cubicBezTo>
                      <a:pt x="27" y="14"/>
                      <a:pt x="26" y="4"/>
                      <a:pt x="20" y="2"/>
                    </a:cubicBezTo>
                    <a:cubicBezTo>
                      <a:pt x="15" y="0"/>
                      <a:pt x="7" y="8"/>
                      <a:pt x="4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" name="Oval 86"/>
              <p:cNvSpPr>
                <a:spLocks noChangeArrowheads="1"/>
              </p:cNvSpPr>
              <p:nvPr/>
            </p:nvSpPr>
            <p:spPr bwMode="auto">
              <a:xfrm>
                <a:off x="7102475" y="2354263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" name="Oval 87"/>
              <p:cNvSpPr>
                <a:spLocks noChangeArrowheads="1"/>
              </p:cNvSpPr>
              <p:nvPr/>
            </p:nvSpPr>
            <p:spPr bwMode="auto">
              <a:xfrm>
                <a:off x="7373938" y="2343150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" name="Oval 88"/>
              <p:cNvSpPr>
                <a:spLocks noChangeArrowheads="1"/>
              </p:cNvSpPr>
              <p:nvPr/>
            </p:nvSpPr>
            <p:spPr bwMode="auto">
              <a:xfrm>
                <a:off x="7529513" y="20875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" name="Oval 89"/>
              <p:cNvSpPr>
                <a:spLocks noChangeArrowheads="1"/>
              </p:cNvSpPr>
              <p:nvPr/>
            </p:nvSpPr>
            <p:spPr bwMode="auto">
              <a:xfrm>
                <a:off x="7812088" y="2074863"/>
                <a:ext cx="225425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" name="Oval 90"/>
              <p:cNvSpPr>
                <a:spLocks noChangeArrowheads="1"/>
              </p:cNvSpPr>
              <p:nvPr/>
            </p:nvSpPr>
            <p:spPr bwMode="auto">
              <a:xfrm>
                <a:off x="7675563" y="1876425"/>
                <a:ext cx="196850" cy="1762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" name="Oval 91"/>
              <p:cNvSpPr>
                <a:spLocks noChangeArrowheads="1"/>
              </p:cNvSpPr>
              <p:nvPr/>
            </p:nvSpPr>
            <p:spPr bwMode="auto">
              <a:xfrm>
                <a:off x="7770813" y="1714500"/>
                <a:ext cx="195262" cy="12065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" name="Freeform 92"/>
              <p:cNvSpPr/>
              <p:nvPr/>
            </p:nvSpPr>
            <p:spPr bwMode="auto">
              <a:xfrm>
                <a:off x="7408863" y="1882775"/>
                <a:ext cx="195262" cy="211137"/>
              </a:xfrm>
              <a:custGeom>
                <a:avLst/>
                <a:gdLst>
                  <a:gd name="T0" fmla="*/ 42 w 52"/>
                  <a:gd name="T1" fmla="*/ 8 h 56"/>
                  <a:gd name="T2" fmla="*/ 9 w 52"/>
                  <a:gd name="T3" fmla="*/ 14 h 56"/>
                  <a:gd name="T4" fmla="*/ 10 w 52"/>
                  <a:gd name="T5" fmla="*/ 48 h 56"/>
                  <a:gd name="T6" fmla="*/ 43 w 52"/>
                  <a:gd name="T7" fmla="*/ 42 h 56"/>
                  <a:gd name="T8" fmla="*/ 42 w 52"/>
                  <a:gd name="T9" fmla="*/ 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6">
                    <a:moveTo>
                      <a:pt x="42" y="8"/>
                    </a:moveTo>
                    <a:cubicBezTo>
                      <a:pt x="33" y="0"/>
                      <a:pt x="18" y="3"/>
                      <a:pt x="9" y="14"/>
                    </a:cubicBezTo>
                    <a:cubicBezTo>
                      <a:pt x="0" y="25"/>
                      <a:pt x="0" y="40"/>
                      <a:pt x="10" y="48"/>
                    </a:cubicBezTo>
                    <a:cubicBezTo>
                      <a:pt x="19" y="56"/>
                      <a:pt x="34" y="53"/>
                      <a:pt x="43" y="42"/>
                    </a:cubicBezTo>
                    <a:cubicBezTo>
                      <a:pt x="52" y="31"/>
                      <a:pt x="51" y="16"/>
                      <a:pt x="42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" name="Freeform 93"/>
              <p:cNvSpPr/>
              <p:nvPr/>
            </p:nvSpPr>
            <p:spPr bwMode="auto">
              <a:xfrm>
                <a:off x="7162800" y="1920875"/>
                <a:ext cx="161925" cy="196850"/>
              </a:xfrm>
              <a:custGeom>
                <a:avLst/>
                <a:gdLst>
                  <a:gd name="T0" fmla="*/ 39 w 43"/>
                  <a:gd name="T1" fmla="*/ 8 h 52"/>
                  <a:gd name="T2" fmla="*/ 14 w 43"/>
                  <a:gd name="T3" fmla="*/ 12 h 52"/>
                  <a:gd name="T4" fmla="*/ 5 w 43"/>
                  <a:gd name="T5" fmla="*/ 44 h 52"/>
                  <a:gd name="T6" fmla="*/ 30 w 43"/>
                  <a:gd name="T7" fmla="*/ 40 h 52"/>
                  <a:gd name="T8" fmla="*/ 39 w 43"/>
                  <a:gd name="T9" fmla="*/ 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2">
                    <a:moveTo>
                      <a:pt x="39" y="8"/>
                    </a:moveTo>
                    <a:cubicBezTo>
                      <a:pt x="35" y="0"/>
                      <a:pt x="23" y="2"/>
                      <a:pt x="14" y="12"/>
                    </a:cubicBezTo>
                    <a:cubicBezTo>
                      <a:pt x="5" y="22"/>
                      <a:pt x="0" y="36"/>
                      <a:pt x="5" y="44"/>
                    </a:cubicBezTo>
                    <a:cubicBezTo>
                      <a:pt x="9" y="52"/>
                      <a:pt x="20" y="50"/>
                      <a:pt x="30" y="40"/>
                    </a:cubicBezTo>
                    <a:cubicBezTo>
                      <a:pt x="39" y="30"/>
                      <a:pt x="43" y="16"/>
                      <a:pt x="39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" name="Freeform 96"/>
              <p:cNvSpPr/>
              <p:nvPr/>
            </p:nvSpPr>
            <p:spPr bwMode="auto">
              <a:xfrm>
                <a:off x="7332663" y="1762125"/>
                <a:ext cx="147637" cy="128587"/>
              </a:xfrm>
              <a:custGeom>
                <a:avLst/>
                <a:gdLst>
                  <a:gd name="T0" fmla="*/ 38 w 39"/>
                  <a:gd name="T1" fmla="*/ 6 h 34"/>
                  <a:gd name="T2" fmla="*/ 17 w 39"/>
                  <a:gd name="T3" fmla="*/ 7 h 34"/>
                  <a:gd name="T4" fmla="*/ 1 w 39"/>
                  <a:gd name="T5" fmla="*/ 29 h 34"/>
                  <a:gd name="T6" fmla="*/ 21 w 39"/>
                  <a:gd name="T7" fmla="*/ 28 h 34"/>
                  <a:gd name="T8" fmla="*/ 38 w 39"/>
                  <a:gd name="T9" fmla="*/ 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4">
                    <a:moveTo>
                      <a:pt x="38" y="6"/>
                    </a:moveTo>
                    <a:cubicBezTo>
                      <a:pt x="37" y="0"/>
                      <a:pt x="28" y="1"/>
                      <a:pt x="17" y="7"/>
                    </a:cubicBezTo>
                    <a:cubicBezTo>
                      <a:pt x="7" y="13"/>
                      <a:pt x="0" y="23"/>
                      <a:pt x="1" y="29"/>
                    </a:cubicBezTo>
                    <a:cubicBezTo>
                      <a:pt x="2" y="34"/>
                      <a:pt x="11" y="34"/>
                      <a:pt x="21" y="28"/>
                    </a:cubicBezTo>
                    <a:cubicBezTo>
                      <a:pt x="32" y="22"/>
                      <a:pt x="39" y="12"/>
                      <a:pt x="3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" name="Freeform 99"/>
              <p:cNvSpPr/>
              <p:nvPr/>
            </p:nvSpPr>
            <p:spPr bwMode="auto">
              <a:xfrm>
                <a:off x="7532688" y="1725613"/>
                <a:ext cx="219075" cy="139700"/>
              </a:xfrm>
              <a:custGeom>
                <a:avLst/>
                <a:gdLst>
                  <a:gd name="T0" fmla="*/ 54 w 58"/>
                  <a:gd name="T1" fmla="*/ 23 h 37"/>
                  <a:gd name="T2" fmla="*/ 36 w 58"/>
                  <a:gd name="T3" fmla="*/ 3 h 37"/>
                  <a:gd name="T4" fmla="*/ 4 w 58"/>
                  <a:gd name="T5" fmla="*/ 14 h 37"/>
                  <a:gd name="T6" fmla="*/ 22 w 58"/>
                  <a:gd name="T7" fmla="*/ 34 h 37"/>
                  <a:gd name="T8" fmla="*/ 54 w 58"/>
                  <a:gd name="T9" fmla="*/ 2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7">
                    <a:moveTo>
                      <a:pt x="54" y="23"/>
                    </a:moveTo>
                    <a:cubicBezTo>
                      <a:pt x="58" y="14"/>
                      <a:pt x="50" y="5"/>
                      <a:pt x="36" y="3"/>
                    </a:cubicBezTo>
                    <a:cubicBezTo>
                      <a:pt x="22" y="0"/>
                      <a:pt x="8" y="5"/>
                      <a:pt x="4" y="14"/>
                    </a:cubicBezTo>
                    <a:cubicBezTo>
                      <a:pt x="0" y="23"/>
                      <a:pt x="8" y="32"/>
                      <a:pt x="22" y="34"/>
                    </a:cubicBezTo>
                    <a:cubicBezTo>
                      <a:pt x="36" y="37"/>
                      <a:pt x="50" y="32"/>
                      <a:pt x="54" y="2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" name="Freeform 100"/>
              <p:cNvSpPr/>
              <p:nvPr/>
            </p:nvSpPr>
            <p:spPr bwMode="auto">
              <a:xfrm>
                <a:off x="8001000" y="1720850"/>
                <a:ext cx="217487" cy="144462"/>
              </a:xfrm>
              <a:custGeom>
                <a:avLst/>
                <a:gdLst>
                  <a:gd name="T0" fmla="*/ 53 w 58"/>
                  <a:gd name="T1" fmla="*/ 29 h 38"/>
                  <a:gd name="T2" fmla="*/ 40 w 58"/>
                  <a:gd name="T3" fmla="*/ 5 h 38"/>
                  <a:gd name="T4" fmla="*/ 6 w 58"/>
                  <a:gd name="T5" fmla="*/ 9 h 38"/>
                  <a:gd name="T6" fmla="*/ 19 w 58"/>
                  <a:gd name="T7" fmla="*/ 33 h 38"/>
                  <a:gd name="T8" fmla="*/ 53 w 58"/>
                  <a:gd name="T9" fmla="*/ 2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8">
                    <a:moveTo>
                      <a:pt x="53" y="29"/>
                    </a:moveTo>
                    <a:cubicBezTo>
                      <a:pt x="58" y="21"/>
                      <a:pt x="52" y="11"/>
                      <a:pt x="40" y="5"/>
                    </a:cubicBezTo>
                    <a:cubicBezTo>
                      <a:pt x="27" y="0"/>
                      <a:pt x="12" y="1"/>
                      <a:pt x="6" y="9"/>
                    </a:cubicBezTo>
                    <a:cubicBezTo>
                      <a:pt x="0" y="17"/>
                      <a:pt x="6" y="27"/>
                      <a:pt x="19" y="33"/>
                    </a:cubicBezTo>
                    <a:cubicBezTo>
                      <a:pt x="32" y="38"/>
                      <a:pt x="47" y="37"/>
                      <a:pt x="5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" name="Freeform 104"/>
              <p:cNvSpPr/>
              <p:nvPr/>
            </p:nvSpPr>
            <p:spPr bwMode="auto">
              <a:xfrm>
                <a:off x="8272463" y="1781175"/>
                <a:ext cx="153987" cy="128587"/>
              </a:xfrm>
              <a:custGeom>
                <a:avLst/>
                <a:gdLst>
                  <a:gd name="T0" fmla="*/ 35 w 41"/>
                  <a:gd name="T1" fmla="*/ 32 h 34"/>
                  <a:gd name="T2" fmla="*/ 31 w 41"/>
                  <a:gd name="T3" fmla="*/ 13 h 34"/>
                  <a:gd name="T4" fmla="*/ 6 w 41"/>
                  <a:gd name="T5" fmla="*/ 2 h 34"/>
                  <a:gd name="T6" fmla="*/ 9 w 41"/>
                  <a:gd name="T7" fmla="*/ 20 h 34"/>
                  <a:gd name="T8" fmla="*/ 35 w 41"/>
                  <a:gd name="T9" fmla="*/ 3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4">
                    <a:moveTo>
                      <a:pt x="35" y="32"/>
                    </a:moveTo>
                    <a:cubicBezTo>
                      <a:pt x="41" y="30"/>
                      <a:pt x="39" y="22"/>
                      <a:pt x="31" y="13"/>
                    </a:cubicBezTo>
                    <a:cubicBezTo>
                      <a:pt x="23" y="5"/>
                      <a:pt x="12" y="0"/>
                      <a:pt x="6" y="2"/>
                    </a:cubicBezTo>
                    <a:cubicBezTo>
                      <a:pt x="0" y="3"/>
                      <a:pt x="1" y="12"/>
                      <a:pt x="9" y="20"/>
                    </a:cubicBezTo>
                    <a:cubicBezTo>
                      <a:pt x="17" y="28"/>
                      <a:pt x="29" y="34"/>
                      <a:pt x="35" y="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" name="Freeform 106"/>
              <p:cNvSpPr/>
              <p:nvPr/>
            </p:nvSpPr>
            <p:spPr bwMode="auto">
              <a:xfrm>
                <a:off x="7932738" y="1860550"/>
                <a:ext cx="206375" cy="207962"/>
              </a:xfrm>
              <a:custGeom>
                <a:avLst/>
                <a:gdLst>
                  <a:gd name="T0" fmla="*/ 10 w 55"/>
                  <a:gd name="T1" fmla="*/ 7 h 55"/>
                  <a:gd name="T2" fmla="*/ 45 w 55"/>
                  <a:gd name="T3" fmla="*/ 14 h 55"/>
                  <a:gd name="T4" fmla="*/ 45 w 55"/>
                  <a:gd name="T5" fmla="*/ 47 h 55"/>
                  <a:gd name="T6" fmla="*/ 10 w 55"/>
                  <a:gd name="T7" fmla="*/ 41 h 55"/>
                  <a:gd name="T8" fmla="*/ 10 w 55"/>
                  <a:gd name="T9" fmla="*/ 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7"/>
                    </a:moveTo>
                    <a:cubicBezTo>
                      <a:pt x="20" y="0"/>
                      <a:pt x="35" y="2"/>
                      <a:pt x="45" y="14"/>
                    </a:cubicBezTo>
                    <a:cubicBezTo>
                      <a:pt x="55" y="25"/>
                      <a:pt x="55" y="40"/>
                      <a:pt x="45" y="47"/>
                    </a:cubicBezTo>
                    <a:cubicBezTo>
                      <a:pt x="36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" name="Freeform 107"/>
              <p:cNvSpPr/>
              <p:nvPr/>
            </p:nvSpPr>
            <p:spPr bwMode="auto">
              <a:xfrm>
                <a:off x="8177213" y="1876425"/>
                <a:ext cx="207962" cy="206375"/>
              </a:xfrm>
              <a:custGeom>
                <a:avLst/>
                <a:gdLst>
                  <a:gd name="T0" fmla="*/ 10 w 55"/>
                  <a:gd name="T1" fmla="*/ 8 h 55"/>
                  <a:gd name="T2" fmla="*/ 45 w 55"/>
                  <a:gd name="T3" fmla="*/ 14 h 55"/>
                  <a:gd name="T4" fmla="*/ 45 w 55"/>
                  <a:gd name="T5" fmla="*/ 48 h 55"/>
                  <a:gd name="T6" fmla="*/ 10 w 55"/>
                  <a:gd name="T7" fmla="*/ 41 h 55"/>
                  <a:gd name="T8" fmla="*/ 10 w 55"/>
                  <a:gd name="T9" fmla="*/ 8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8"/>
                    </a:moveTo>
                    <a:cubicBezTo>
                      <a:pt x="19" y="0"/>
                      <a:pt x="35" y="3"/>
                      <a:pt x="45" y="14"/>
                    </a:cubicBezTo>
                    <a:cubicBezTo>
                      <a:pt x="55" y="25"/>
                      <a:pt x="55" y="40"/>
                      <a:pt x="45" y="48"/>
                    </a:cubicBezTo>
                    <a:cubicBezTo>
                      <a:pt x="35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" name="Freeform 108"/>
              <p:cNvSpPr/>
              <p:nvPr/>
            </p:nvSpPr>
            <p:spPr bwMode="auto">
              <a:xfrm>
                <a:off x="8423275" y="1936750"/>
                <a:ext cx="168275" cy="165100"/>
              </a:xfrm>
              <a:custGeom>
                <a:avLst/>
                <a:gdLst>
                  <a:gd name="T0" fmla="*/ 9 w 45"/>
                  <a:gd name="T1" fmla="*/ 5 h 44"/>
                  <a:gd name="T2" fmla="*/ 38 w 45"/>
                  <a:gd name="T3" fmla="*/ 14 h 44"/>
                  <a:gd name="T4" fmla="*/ 36 w 45"/>
                  <a:gd name="T5" fmla="*/ 39 h 44"/>
                  <a:gd name="T6" fmla="*/ 8 w 45"/>
                  <a:gd name="T7" fmla="*/ 30 h 44"/>
                  <a:gd name="T8" fmla="*/ 9 w 45"/>
                  <a:gd name="T9" fmla="*/ 5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4">
                    <a:moveTo>
                      <a:pt x="9" y="5"/>
                    </a:moveTo>
                    <a:cubicBezTo>
                      <a:pt x="17" y="0"/>
                      <a:pt x="30" y="4"/>
                      <a:pt x="38" y="14"/>
                    </a:cubicBezTo>
                    <a:cubicBezTo>
                      <a:pt x="45" y="23"/>
                      <a:pt x="45" y="35"/>
                      <a:pt x="36" y="39"/>
                    </a:cubicBezTo>
                    <a:cubicBezTo>
                      <a:pt x="28" y="44"/>
                      <a:pt x="15" y="40"/>
                      <a:pt x="8" y="30"/>
                    </a:cubicBezTo>
                    <a:cubicBezTo>
                      <a:pt x="0" y="21"/>
                      <a:pt x="1" y="9"/>
                      <a:pt x="9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" name="Oval 110"/>
              <p:cNvSpPr>
                <a:spLocks noChangeArrowheads="1"/>
              </p:cNvSpPr>
              <p:nvPr/>
            </p:nvSpPr>
            <p:spPr bwMode="auto">
              <a:xfrm>
                <a:off x="8075613" y="2074863"/>
                <a:ext cx="230187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" name="任意多边形 160"/>
              <p:cNvSpPr/>
              <p:nvPr/>
            </p:nvSpPr>
            <p:spPr bwMode="auto">
              <a:xfrm>
                <a:off x="7684528" y="1646544"/>
                <a:ext cx="152479" cy="52240"/>
              </a:xfrm>
              <a:custGeom>
                <a:avLst/>
                <a:gdLst>
                  <a:gd name="connsiteX0" fmla="*/ 144514 w 152479"/>
                  <a:gd name="connsiteY0" fmla="*/ 0 h 52240"/>
                  <a:gd name="connsiteX1" fmla="*/ 151932 w 152479"/>
                  <a:gd name="connsiteY1" fmla="*/ 10081 h 52240"/>
                  <a:gd name="connsiteX2" fmla="*/ 149573 w 152479"/>
                  <a:gd name="connsiteY2" fmla="*/ 25411 h 52240"/>
                  <a:gd name="connsiteX3" fmla="*/ 55205 w 152479"/>
                  <a:gd name="connsiteY3" fmla="*/ 51525 h 52240"/>
                  <a:gd name="connsiteX4" fmla="*/ 0 w 152479"/>
                  <a:gd name="connsiteY4" fmla="*/ 24246 h 52240"/>
                  <a:gd name="connsiteX5" fmla="*/ 2136 w 152479"/>
                  <a:gd name="connsiteY5" fmla="*/ 11789 h 52240"/>
                  <a:gd name="connsiteX6" fmla="*/ 47267 w 152479"/>
                  <a:gd name="connsiteY6" fmla="*/ 4907 h 52240"/>
                  <a:gd name="connsiteX7" fmla="*/ 144514 w 152479"/>
                  <a:gd name="connsiteY7" fmla="*/ 0 h 5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2479" h="52240">
                    <a:moveTo>
                      <a:pt x="144514" y="0"/>
                    </a:moveTo>
                    <a:lnTo>
                      <a:pt x="151932" y="10081"/>
                    </a:lnTo>
                    <a:cubicBezTo>
                      <a:pt x="153112" y="14686"/>
                      <a:pt x="152404" y="19815"/>
                      <a:pt x="149573" y="25411"/>
                    </a:cubicBezTo>
                    <a:cubicBezTo>
                      <a:pt x="138249" y="44064"/>
                      <a:pt x="96727" y="55256"/>
                      <a:pt x="55205" y="51525"/>
                    </a:cubicBezTo>
                    <a:cubicBezTo>
                      <a:pt x="24064" y="48727"/>
                      <a:pt x="3539" y="37536"/>
                      <a:pt x="0" y="24246"/>
                    </a:cubicBezTo>
                    <a:lnTo>
                      <a:pt x="2136" y="11789"/>
                    </a:lnTo>
                    <a:lnTo>
                      <a:pt x="47267" y="4907"/>
                    </a:lnTo>
                    <a:lnTo>
                      <a:pt x="1445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2" name="任意多边形 161"/>
              <p:cNvSpPr/>
              <p:nvPr/>
            </p:nvSpPr>
            <p:spPr bwMode="auto">
              <a:xfrm>
                <a:off x="7898290" y="1649440"/>
                <a:ext cx="162538" cy="61250"/>
              </a:xfrm>
              <a:custGeom>
                <a:avLst/>
                <a:gdLst>
                  <a:gd name="connsiteX0" fmla="*/ 269 w 162538"/>
                  <a:gd name="connsiteY0" fmla="*/ 0 h 61250"/>
                  <a:gd name="connsiteX1" fmla="*/ 40129 w 162538"/>
                  <a:gd name="connsiteY1" fmla="*/ 2011 h 61250"/>
                  <a:gd name="connsiteX2" fmla="*/ 140457 w 162538"/>
                  <a:gd name="connsiteY2" fmla="*/ 17311 h 61250"/>
                  <a:gd name="connsiteX3" fmla="*/ 158547 w 162538"/>
                  <a:gd name="connsiteY3" fmla="*/ 21959 h 61250"/>
                  <a:gd name="connsiteX4" fmla="*/ 162538 w 162538"/>
                  <a:gd name="connsiteY4" fmla="*/ 34342 h 61250"/>
                  <a:gd name="connsiteX5" fmla="*/ 155194 w 162538"/>
                  <a:gd name="connsiteY5" fmla="*/ 49820 h 61250"/>
                  <a:gd name="connsiteX6" fmla="*/ 49059 w 162538"/>
                  <a:gd name="connsiteY6" fmla="*/ 49820 h 61250"/>
                  <a:gd name="connsiteX7" fmla="*/ 19 w 162538"/>
                  <a:gd name="connsiteY7" fmla="*/ 528 h 61250"/>
                  <a:gd name="connsiteX8" fmla="*/ 269 w 162538"/>
                  <a:gd name="connsiteY8" fmla="*/ 0 h 6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538" h="61250">
                    <a:moveTo>
                      <a:pt x="269" y="0"/>
                    </a:moveTo>
                    <a:lnTo>
                      <a:pt x="40129" y="2011"/>
                    </a:lnTo>
                    <a:cubicBezTo>
                      <a:pt x="74097" y="5458"/>
                      <a:pt x="107568" y="10586"/>
                      <a:pt x="140457" y="17311"/>
                    </a:cubicBezTo>
                    <a:lnTo>
                      <a:pt x="158547" y="21959"/>
                    </a:lnTo>
                    <a:lnTo>
                      <a:pt x="162538" y="34342"/>
                    </a:lnTo>
                    <a:cubicBezTo>
                      <a:pt x="162301" y="39819"/>
                      <a:pt x="159932" y="45057"/>
                      <a:pt x="155194" y="49820"/>
                    </a:cubicBezTo>
                    <a:cubicBezTo>
                      <a:pt x="136242" y="65060"/>
                      <a:pt x="90755" y="65060"/>
                      <a:pt x="49059" y="49820"/>
                    </a:cubicBezTo>
                    <a:cubicBezTo>
                      <a:pt x="17787" y="35532"/>
                      <a:pt x="-692" y="16959"/>
                      <a:pt x="19" y="528"/>
                    </a:cubicBezTo>
                    <a:lnTo>
                      <a:pt x="2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3" name="任意多边形 162"/>
              <p:cNvSpPr/>
              <p:nvPr/>
            </p:nvSpPr>
            <p:spPr bwMode="auto">
              <a:xfrm>
                <a:off x="7469261" y="1671783"/>
                <a:ext cx="143150" cy="63434"/>
              </a:xfrm>
              <a:custGeom>
                <a:avLst/>
                <a:gdLst>
                  <a:gd name="connsiteX0" fmla="*/ 142620 w 143150"/>
                  <a:gd name="connsiteY0" fmla="*/ 0 h 63434"/>
                  <a:gd name="connsiteX1" fmla="*/ 143150 w 143150"/>
                  <a:gd name="connsiteY1" fmla="*/ 8173 h 63434"/>
                  <a:gd name="connsiteX2" fmla="*/ 63465 w 143150"/>
                  <a:gd name="connsiteY2" fmla="*/ 60624 h 63434"/>
                  <a:gd name="connsiteX3" fmla="*/ 1568 w 143150"/>
                  <a:gd name="connsiteY3" fmla="*/ 52194 h 63434"/>
                  <a:gd name="connsiteX4" fmla="*/ 0 w 143150"/>
                  <a:gd name="connsiteY4" fmla="*/ 43754 h 63434"/>
                  <a:gd name="connsiteX5" fmla="*/ 65371 w 143150"/>
                  <a:gd name="connsiteY5" fmla="*/ 19847 h 63434"/>
                  <a:gd name="connsiteX6" fmla="*/ 142620 w 143150"/>
                  <a:gd name="connsiteY6" fmla="*/ 0 h 63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3150" h="63434">
                    <a:moveTo>
                      <a:pt x="142620" y="0"/>
                    </a:moveTo>
                    <a:lnTo>
                      <a:pt x="143150" y="8173"/>
                    </a:lnTo>
                    <a:cubicBezTo>
                      <a:pt x="139356" y="26906"/>
                      <a:pt x="101411" y="53131"/>
                      <a:pt x="63465" y="60624"/>
                    </a:cubicBezTo>
                    <a:cubicBezTo>
                      <a:pt x="32161" y="66244"/>
                      <a:pt x="9393" y="63434"/>
                      <a:pt x="1568" y="52194"/>
                    </a:cubicBezTo>
                    <a:lnTo>
                      <a:pt x="0" y="43754"/>
                    </a:lnTo>
                    <a:lnTo>
                      <a:pt x="65371" y="19847"/>
                    </a:lnTo>
                    <a:lnTo>
                      <a:pt x="14262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4" name="任意多边形 163"/>
              <p:cNvSpPr/>
              <p:nvPr/>
            </p:nvSpPr>
            <p:spPr bwMode="auto">
              <a:xfrm>
                <a:off x="8137535" y="1692345"/>
                <a:ext cx="134233" cy="56543"/>
              </a:xfrm>
              <a:custGeom>
                <a:avLst/>
                <a:gdLst>
                  <a:gd name="connsiteX0" fmla="*/ 0 w 134233"/>
                  <a:gd name="connsiteY0" fmla="*/ 0 h 56543"/>
                  <a:gd name="connsiteX1" fmla="*/ 90882 w 134233"/>
                  <a:gd name="connsiteY1" fmla="*/ 33237 h 56543"/>
                  <a:gd name="connsiteX2" fmla="*/ 134233 w 134233"/>
                  <a:gd name="connsiteY2" fmla="*/ 54104 h 56543"/>
                  <a:gd name="connsiteX3" fmla="*/ 130268 w 134233"/>
                  <a:gd name="connsiteY3" fmla="*/ 55623 h 56543"/>
                  <a:gd name="connsiteX4" fmla="*/ 43845 w 134233"/>
                  <a:gd name="connsiteY4" fmla="*/ 40718 h 56543"/>
                  <a:gd name="connsiteX5" fmla="*/ 2371 w 134233"/>
                  <a:gd name="connsiteY5" fmla="*/ 9014 h 56543"/>
                  <a:gd name="connsiteX6" fmla="*/ 0 w 134233"/>
                  <a:gd name="connsiteY6" fmla="*/ 0 h 5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4233" h="56543">
                    <a:moveTo>
                      <a:pt x="0" y="0"/>
                    </a:moveTo>
                    <a:lnTo>
                      <a:pt x="90882" y="33237"/>
                    </a:lnTo>
                    <a:lnTo>
                      <a:pt x="134233" y="54104"/>
                    </a:lnTo>
                    <a:lnTo>
                      <a:pt x="130268" y="55623"/>
                    </a:lnTo>
                    <a:cubicBezTo>
                      <a:pt x="106762" y="59172"/>
                      <a:pt x="72122" y="52074"/>
                      <a:pt x="43845" y="40718"/>
                    </a:cubicBezTo>
                    <a:cubicBezTo>
                      <a:pt x="23108" y="31254"/>
                      <a:pt x="8969" y="19897"/>
                      <a:pt x="2371" y="9014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5" name="任意多边形 164"/>
              <p:cNvSpPr/>
              <p:nvPr/>
            </p:nvSpPr>
            <p:spPr bwMode="auto">
              <a:xfrm>
                <a:off x="7163407" y="1817647"/>
                <a:ext cx="121434" cy="113937"/>
              </a:xfrm>
              <a:custGeom>
                <a:avLst/>
                <a:gdLst>
                  <a:gd name="connsiteX0" fmla="*/ 108437 w 121434"/>
                  <a:gd name="connsiteY0" fmla="*/ 0 h 113937"/>
                  <a:gd name="connsiteX1" fmla="*/ 113636 w 121434"/>
                  <a:gd name="connsiteY1" fmla="*/ 1036 h 113937"/>
                  <a:gd name="connsiteX2" fmla="*/ 121023 w 121434"/>
                  <a:gd name="connsiteY2" fmla="*/ 13209 h 113937"/>
                  <a:gd name="connsiteX3" fmla="*/ 68076 w 121434"/>
                  <a:gd name="connsiteY3" fmla="*/ 96412 h 113937"/>
                  <a:gd name="connsiteX4" fmla="*/ 0 w 121434"/>
                  <a:gd name="connsiteY4" fmla="*/ 100194 h 113937"/>
                  <a:gd name="connsiteX5" fmla="*/ 2136 w 121434"/>
                  <a:gd name="connsiteY5" fmla="*/ 83510 h 113937"/>
                  <a:gd name="connsiteX6" fmla="*/ 28964 w 121434"/>
                  <a:gd name="connsiteY6" fmla="*/ 59147 h 113937"/>
                  <a:gd name="connsiteX7" fmla="*/ 106751 w 121434"/>
                  <a:gd name="connsiteY7" fmla="*/ 1024 h 113937"/>
                  <a:gd name="connsiteX8" fmla="*/ 108437 w 121434"/>
                  <a:gd name="connsiteY8" fmla="*/ 0 h 1139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434" h="113936">
                    <a:moveTo>
                      <a:pt x="108437" y="0"/>
                    </a:moveTo>
                    <a:lnTo>
                      <a:pt x="113636" y="1036"/>
                    </a:lnTo>
                    <a:cubicBezTo>
                      <a:pt x="117477" y="3518"/>
                      <a:pt x="120077" y="7536"/>
                      <a:pt x="121023" y="13209"/>
                    </a:cubicBezTo>
                    <a:cubicBezTo>
                      <a:pt x="124805" y="35901"/>
                      <a:pt x="102113" y="73720"/>
                      <a:pt x="68076" y="96412"/>
                    </a:cubicBezTo>
                    <a:cubicBezTo>
                      <a:pt x="34038" y="119104"/>
                      <a:pt x="3782" y="119104"/>
                      <a:pt x="0" y="100194"/>
                    </a:cubicBezTo>
                    <a:lnTo>
                      <a:pt x="2136" y="83510"/>
                    </a:lnTo>
                    <a:lnTo>
                      <a:pt x="28964" y="59147"/>
                    </a:lnTo>
                    <a:cubicBezTo>
                      <a:pt x="53915" y="38571"/>
                      <a:pt x="79873" y="19169"/>
                      <a:pt x="106751" y="1024"/>
                    </a:cubicBezTo>
                    <a:lnTo>
                      <a:pt x="10843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6" name="任意多边形 165"/>
              <p:cNvSpPr/>
              <p:nvPr/>
            </p:nvSpPr>
            <p:spPr bwMode="auto">
              <a:xfrm>
                <a:off x="8475227" y="1874838"/>
                <a:ext cx="87788" cy="81870"/>
              </a:xfrm>
              <a:custGeom>
                <a:avLst/>
                <a:gdLst>
                  <a:gd name="connsiteX0" fmla="*/ 0 w 87788"/>
                  <a:gd name="connsiteY0" fmla="*/ 0 h 81870"/>
                  <a:gd name="connsiteX1" fmla="*/ 2616 w 87788"/>
                  <a:gd name="connsiteY1" fmla="*/ 1955 h 81870"/>
                  <a:gd name="connsiteX2" fmla="*/ 74372 w 87788"/>
                  <a:gd name="connsiteY2" fmla="*/ 67120 h 81870"/>
                  <a:gd name="connsiteX3" fmla="*/ 87788 w 87788"/>
                  <a:gd name="connsiteY3" fmla="*/ 81870 h 81870"/>
                  <a:gd name="connsiteX4" fmla="*/ 78053 w 87788"/>
                  <a:gd name="connsiteY4" fmla="*/ 78408 h 81870"/>
                  <a:gd name="connsiteX5" fmla="*/ 26881 w 87788"/>
                  <a:gd name="connsiteY5" fmla="*/ 43061 h 81870"/>
                  <a:gd name="connsiteX6" fmla="*/ 8689 w 87788"/>
                  <a:gd name="connsiteY6" fmla="*/ 19202 h 81870"/>
                  <a:gd name="connsiteX7" fmla="*/ 0 w 87788"/>
                  <a:gd name="connsiteY7" fmla="*/ 0 h 81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7788" h="81870">
                    <a:moveTo>
                      <a:pt x="0" y="0"/>
                    </a:moveTo>
                    <a:lnTo>
                      <a:pt x="2616" y="1955"/>
                    </a:lnTo>
                    <a:cubicBezTo>
                      <a:pt x="27568" y="22531"/>
                      <a:pt x="51515" y="44281"/>
                      <a:pt x="74372" y="67120"/>
                    </a:cubicBezTo>
                    <a:lnTo>
                      <a:pt x="87788" y="81870"/>
                    </a:lnTo>
                    <a:lnTo>
                      <a:pt x="78053" y="78408"/>
                    </a:lnTo>
                    <a:cubicBezTo>
                      <a:pt x="60683" y="70396"/>
                      <a:pt x="41904" y="58142"/>
                      <a:pt x="26881" y="43061"/>
                    </a:cubicBezTo>
                    <a:cubicBezTo>
                      <a:pt x="19369" y="34578"/>
                      <a:pt x="13266" y="26566"/>
                      <a:pt x="8689" y="1920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7" name="任意多边形 166"/>
              <p:cNvSpPr/>
              <p:nvPr/>
            </p:nvSpPr>
            <p:spPr bwMode="auto">
              <a:xfrm>
                <a:off x="7014683" y="1964178"/>
                <a:ext cx="117882" cy="154902"/>
              </a:xfrm>
              <a:custGeom>
                <a:avLst/>
                <a:gdLst>
                  <a:gd name="connsiteX0" fmla="*/ 87305 w 117882"/>
                  <a:gd name="connsiteY0" fmla="*/ 1423 h 154902"/>
                  <a:gd name="connsiteX1" fmla="*/ 114598 w 117882"/>
                  <a:gd name="connsiteY1" fmla="*/ 12812 h 154902"/>
                  <a:gd name="connsiteX2" fmla="*/ 73187 w 117882"/>
                  <a:gd name="connsiteY2" fmla="*/ 122902 h 154902"/>
                  <a:gd name="connsiteX3" fmla="*/ 1660 w 117882"/>
                  <a:gd name="connsiteY3" fmla="*/ 141883 h 154902"/>
                  <a:gd name="connsiteX4" fmla="*/ 8247 w 117882"/>
                  <a:gd name="connsiteY4" fmla="*/ 93007 h 154902"/>
                  <a:gd name="connsiteX5" fmla="*/ 8701 w 117882"/>
                  <a:gd name="connsiteY5" fmla="*/ 92259 h 154902"/>
                  <a:gd name="connsiteX6" fmla="*/ 40716 w 117882"/>
                  <a:gd name="connsiteY6" fmla="*/ 49479 h 154902"/>
                  <a:gd name="connsiteX7" fmla="*/ 81729 w 117882"/>
                  <a:gd name="connsiteY7" fmla="*/ 4389 h 154902"/>
                  <a:gd name="connsiteX8" fmla="*/ 87305 w 117882"/>
                  <a:gd name="connsiteY8" fmla="*/ 1423 h 154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882" h="154902">
                    <a:moveTo>
                      <a:pt x="87305" y="1423"/>
                    </a:moveTo>
                    <a:cubicBezTo>
                      <a:pt x="100481" y="-2373"/>
                      <a:pt x="110833" y="1423"/>
                      <a:pt x="114598" y="12812"/>
                    </a:cubicBezTo>
                    <a:cubicBezTo>
                      <a:pt x="125892" y="39386"/>
                      <a:pt x="107069" y="84940"/>
                      <a:pt x="73187" y="122902"/>
                    </a:cubicBezTo>
                    <a:cubicBezTo>
                      <a:pt x="43070" y="157068"/>
                      <a:pt x="9189" y="164660"/>
                      <a:pt x="1660" y="141883"/>
                    </a:cubicBezTo>
                    <a:cubicBezTo>
                      <a:pt x="-2105" y="130495"/>
                      <a:pt x="718" y="112463"/>
                      <a:pt x="8247" y="93007"/>
                    </a:cubicBezTo>
                    <a:lnTo>
                      <a:pt x="8701" y="92259"/>
                    </a:lnTo>
                    <a:lnTo>
                      <a:pt x="40716" y="49479"/>
                    </a:lnTo>
                    <a:lnTo>
                      <a:pt x="81729" y="4389"/>
                    </a:lnTo>
                    <a:lnTo>
                      <a:pt x="87305" y="14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8" name="任意多边形 167"/>
              <p:cNvSpPr/>
              <p:nvPr/>
            </p:nvSpPr>
            <p:spPr bwMode="auto">
              <a:xfrm>
                <a:off x="8619761" y="2032698"/>
                <a:ext cx="87398" cy="118364"/>
              </a:xfrm>
              <a:custGeom>
                <a:avLst/>
                <a:gdLst>
                  <a:gd name="connsiteX0" fmla="*/ 9304 w 87398"/>
                  <a:gd name="connsiteY0" fmla="*/ 0 h 118364"/>
                  <a:gd name="connsiteX1" fmla="*/ 53222 w 87398"/>
                  <a:gd name="connsiteY1" fmla="*/ 58685 h 118364"/>
                  <a:gd name="connsiteX2" fmla="*/ 87398 w 87398"/>
                  <a:gd name="connsiteY2" fmla="*/ 114897 h 118364"/>
                  <a:gd name="connsiteX3" fmla="*/ 74447 w 87398"/>
                  <a:gd name="connsiteY3" fmla="*/ 118364 h 118364"/>
                  <a:gd name="connsiteX4" fmla="*/ 6040 w 87398"/>
                  <a:gd name="connsiteY4" fmla="*/ 50601 h 118364"/>
                  <a:gd name="connsiteX5" fmla="*/ 3665 w 87398"/>
                  <a:gd name="connsiteY5" fmla="*/ 6366 h 118364"/>
                  <a:gd name="connsiteX6" fmla="*/ 9304 w 87398"/>
                  <a:gd name="connsiteY6" fmla="*/ 0 h 118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398" h="118364">
                    <a:moveTo>
                      <a:pt x="9304" y="0"/>
                    </a:moveTo>
                    <a:lnTo>
                      <a:pt x="53222" y="58685"/>
                    </a:lnTo>
                    <a:lnTo>
                      <a:pt x="87398" y="114897"/>
                    </a:lnTo>
                    <a:lnTo>
                      <a:pt x="74447" y="118364"/>
                    </a:lnTo>
                    <a:cubicBezTo>
                      <a:pt x="47844" y="114600"/>
                      <a:pt x="17442" y="88247"/>
                      <a:pt x="6040" y="50601"/>
                    </a:cubicBezTo>
                    <a:cubicBezTo>
                      <a:pt x="-1561" y="33660"/>
                      <a:pt x="-1561" y="17660"/>
                      <a:pt x="3665" y="6366"/>
                    </a:cubicBezTo>
                    <a:lnTo>
                      <a:pt x="93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9" name="任意多边形 168"/>
              <p:cNvSpPr/>
              <p:nvPr/>
            </p:nvSpPr>
            <p:spPr bwMode="auto">
              <a:xfrm>
                <a:off x="6901866" y="2190789"/>
                <a:ext cx="89815" cy="157084"/>
              </a:xfrm>
              <a:custGeom>
                <a:avLst/>
                <a:gdLst>
                  <a:gd name="connsiteX0" fmla="*/ 69495 w 89815"/>
                  <a:gd name="connsiteY0" fmla="*/ 1161 h 157084"/>
                  <a:gd name="connsiteX1" fmla="*/ 80783 w 89815"/>
                  <a:gd name="connsiteY1" fmla="*/ 91754 h 157084"/>
                  <a:gd name="connsiteX2" fmla="*/ 16813 w 89815"/>
                  <a:gd name="connsiteY2" fmla="*/ 155924 h 157084"/>
                  <a:gd name="connsiteX3" fmla="*/ 9287 w 89815"/>
                  <a:gd name="connsiteY3" fmla="*/ 65331 h 157084"/>
                  <a:gd name="connsiteX4" fmla="*/ 69495 w 89815"/>
                  <a:gd name="connsiteY4" fmla="*/ 1161 h 157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9815" h="157084">
                    <a:moveTo>
                      <a:pt x="69495" y="1161"/>
                    </a:moveTo>
                    <a:cubicBezTo>
                      <a:pt x="92072" y="8710"/>
                      <a:pt x="95835" y="46457"/>
                      <a:pt x="80783" y="91754"/>
                    </a:cubicBezTo>
                    <a:cubicBezTo>
                      <a:pt x="65732" y="133275"/>
                      <a:pt x="35628" y="163473"/>
                      <a:pt x="16813" y="155924"/>
                    </a:cubicBezTo>
                    <a:cubicBezTo>
                      <a:pt x="-2002" y="148374"/>
                      <a:pt x="-5765" y="106852"/>
                      <a:pt x="9287" y="65331"/>
                    </a:cubicBezTo>
                    <a:cubicBezTo>
                      <a:pt x="20576" y="23809"/>
                      <a:pt x="50680" y="-6389"/>
                      <a:pt x="69495" y="11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0" name="任意多边形 169"/>
              <p:cNvSpPr/>
              <p:nvPr/>
            </p:nvSpPr>
            <p:spPr bwMode="auto">
              <a:xfrm>
                <a:off x="8747632" y="2235793"/>
                <a:ext cx="50364" cy="114050"/>
              </a:xfrm>
              <a:custGeom>
                <a:avLst/>
                <a:gdLst>
                  <a:gd name="connsiteX0" fmla="*/ 5451 w 50364"/>
                  <a:gd name="connsiteY0" fmla="*/ 0 h 114050"/>
                  <a:gd name="connsiteX1" fmla="*/ 18513 w 50364"/>
                  <a:gd name="connsiteY1" fmla="*/ 27094 h 114050"/>
                  <a:gd name="connsiteX2" fmla="*/ 50364 w 50364"/>
                  <a:gd name="connsiteY2" fmla="*/ 114050 h 114050"/>
                  <a:gd name="connsiteX3" fmla="*/ 38784 w 50364"/>
                  <a:gd name="connsiteY3" fmla="*/ 113809 h 114050"/>
                  <a:gd name="connsiteX4" fmla="*/ 2351 w 50364"/>
                  <a:gd name="connsiteY4" fmla="*/ 58031 h 114050"/>
                  <a:gd name="connsiteX5" fmla="*/ 4256 w 50364"/>
                  <a:gd name="connsiteY5" fmla="*/ 2369 h 114050"/>
                  <a:gd name="connsiteX6" fmla="*/ 5451 w 50364"/>
                  <a:gd name="connsiteY6" fmla="*/ 0 h 114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0364" h="114049">
                    <a:moveTo>
                      <a:pt x="5451" y="0"/>
                    </a:moveTo>
                    <a:lnTo>
                      <a:pt x="18513" y="27094"/>
                    </a:lnTo>
                    <a:lnTo>
                      <a:pt x="50364" y="114050"/>
                    </a:lnTo>
                    <a:lnTo>
                      <a:pt x="38784" y="113809"/>
                    </a:lnTo>
                    <a:cubicBezTo>
                      <a:pt x="22354" y="107846"/>
                      <a:pt x="8066" y="86095"/>
                      <a:pt x="2351" y="58031"/>
                    </a:cubicBezTo>
                    <a:cubicBezTo>
                      <a:pt x="-1459" y="37450"/>
                      <a:pt x="-506" y="17805"/>
                      <a:pt x="4256" y="2369"/>
                    </a:cubicBezTo>
                    <a:lnTo>
                      <a:pt x="545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1" name="任意多边形 170"/>
              <p:cNvSpPr/>
              <p:nvPr/>
            </p:nvSpPr>
            <p:spPr bwMode="auto">
              <a:xfrm>
                <a:off x="6838728" y="2406650"/>
                <a:ext cx="60963" cy="152069"/>
              </a:xfrm>
              <a:custGeom>
                <a:avLst/>
                <a:gdLst>
                  <a:gd name="connsiteX0" fmla="*/ 41498 w 60963"/>
                  <a:gd name="connsiteY0" fmla="*/ 0 h 152069"/>
                  <a:gd name="connsiteX1" fmla="*/ 60019 w 60963"/>
                  <a:gd name="connsiteY1" fmla="*/ 79685 h 152069"/>
                  <a:gd name="connsiteX2" fmla="*/ 19273 w 60963"/>
                  <a:gd name="connsiteY2" fmla="*/ 151781 h 152069"/>
                  <a:gd name="connsiteX3" fmla="*/ 0 w 60963"/>
                  <a:gd name="connsiteY3" fmla="*/ 102155 h 152069"/>
                  <a:gd name="connsiteX4" fmla="*/ 421 w 60963"/>
                  <a:gd name="connsiteY4" fmla="*/ 85329 h 152069"/>
                  <a:gd name="connsiteX5" fmla="*/ 4928 w 60963"/>
                  <a:gd name="connsiteY5" fmla="*/ 55823 h 152069"/>
                  <a:gd name="connsiteX6" fmla="*/ 8161 w 60963"/>
                  <a:gd name="connsiteY6" fmla="*/ 43222 h 152069"/>
                  <a:gd name="connsiteX7" fmla="*/ 41498 w 60963"/>
                  <a:gd name="connsiteY7" fmla="*/ 0 h 152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0963" h="152069">
                    <a:moveTo>
                      <a:pt x="41498" y="0"/>
                    </a:moveTo>
                    <a:cubicBezTo>
                      <a:pt x="56315" y="3795"/>
                      <a:pt x="63723" y="37945"/>
                      <a:pt x="60019" y="79685"/>
                    </a:cubicBezTo>
                    <a:cubicBezTo>
                      <a:pt x="52611" y="121425"/>
                      <a:pt x="34090" y="155575"/>
                      <a:pt x="19273" y="151781"/>
                    </a:cubicBezTo>
                    <a:cubicBezTo>
                      <a:pt x="8161" y="151781"/>
                      <a:pt x="1215" y="130437"/>
                      <a:pt x="0" y="102155"/>
                    </a:cubicBezTo>
                    <a:lnTo>
                      <a:pt x="421" y="85329"/>
                    </a:lnTo>
                    <a:lnTo>
                      <a:pt x="4928" y="55823"/>
                    </a:lnTo>
                    <a:lnTo>
                      <a:pt x="8161" y="43222"/>
                    </a:lnTo>
                    <a:cubicBezTo>
                      <a:pt x="17190" y="17075"/>
                      <a:pt x="30386" y="0"/>
                      <a:pt x="4149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2" name="任意多边形 171"/>
              <p:cNvSpPr/>
              <p:nvPr/>
            </p:nvSpPr>
            <p:spPr bwMode="auto">
              <a:xfrm>
                <a:off x="8799605" y="2606645"/>
                <a:ext cx="45947" cy="166439"/>
              </a:xfrm>
              <a:custGeom>
                <a:avLst/>
                <a:gdLst>
                  <a:gd name="connsiteX0" fmla="*/ 43458 w 45947"/>
                  <a:gd name="connsiteY0" fmla="*/ 0 h 166439"/>
                  <a:gd name="connsiteX1" fmla="*/ 45947 w 45947"/>
                  <a:gd name="connsiteY1" fmla="*/ 49243 h 166439"/>
                  <a:gd name="connsiteX2" fmla="*/ 40730 w 45947"/>
                  <a:gd name="connsiteY2" fmla="*/ 152474 h 166439"/>
                  <a:gd name="connsiteX3" fmla="*/ 38718 w 45947"/>
                  <a:gd name="connsiteY3" fmla="*/ 165647 h 166439"/>
                  <a:gd name="connsiteX4" fmla="*/ 37945 w 45947"/>
                  <a:gd name="connsiteY4" fmla="*/ 166123 h 166439"/>
                  <a:gd name="connsiteX5" fmla="*/ 480 w 45947"/>
                  <a:gd name="connsiteY5" fmla="*/ 90717 h 166439"/>
                  <a:gd name="connsiteX6" fmla="*/ 30511 w 45947"/>
                  <a:gd name="connsiteY6" fmla="*/ 8005 h 166439"/>
                  <a:gd name="connsiteX7" fmla="*/ 43458 w 45947"/>
                  <a:gd name="connsiteY7" fmla="*/ 0 h 166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947" h="166439">
                    <a:moveTo>
                      <a:pt x="43458" y="0"/>
                    </a:moveTo>
                    <a:lnTo>
                      <a:pt x="45947" y="49243"/>
                    </a:lnTo>
                    <a:cubicBezTo>
                      <a:pt x="45947" y="84094"/>
                      <a:pt x="44180" y="118532"/>
                      <a:pt x="40730" y="152474"/>
                    </a:cubicBezTo>
                    <a:lnTo>
                      <a:pt x="38718" y="165647"/>
                    </a:lnTo>
                    <a:lnTo>
                      <a:pt x="37945" y="166123"/>
                    </a:lnTo>
                    <a:cubicBezTo>
                      <a:pt x="15466" y="169893"/>
                      <a:pt x="-3266" y="139731"/>
                      <a:pt x="480" y="90717"/>
                    </a:cubicBezTo>
                    <a:cubicBezTo>
                      <a:pt x="480" y="56784"/>
                      <a:pt x="13124" y="24972"/>
                      <a:pt x="30511" y="8005"/>
                    </a:cubicBezTo>
                    <a:lnTo>
                      <a:pt x="434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任意多边形 172"/>
              <p:cNvSpPr/>
              <p:nvPr/>
            </p:nvSpPr>
            <p:spPr bwMode="auto">
              <a:xfrm>
                <a:off x="6824663" y="2644848"/>
                <a:ext cx="14722" cy="132699"/>
              </a:xfrm>
              <a:custGeom>
                <a:avLst/>
                <a:gdLst>
                  <a:gd name="connsiteX0" fmla="*/ 558 w 14722"/>
                  <a:gd name="connsiteY0" fmla="*/ 0 h 132699"/>
                  <a:gd name="connsiteX1" fmla="*/ 3572 w 14722"/>
                  <a:gd name="connsiteY1" fmla="*/ 6646 h 132699"/>
                  <a:gd name="connsiteX2" fmla="*/ 13758 w 14722"/>
                  <a:gd name="connsiteY2" fmla="*/ 63132 h 132699"/>
                  <a:gd name="connsiteX3" fmla="*/ 11906 w 14722"/>
                  <a:gd name="connsiteY3" fmla="*/ 120088 h 132699"/>
                  <a:gd name="connsiteX4" fmla="*/ 8031 w 14722"/>
                  <a:gd name="connsiteY4" fmla="*/ 132699 h 132699"/>
                  <a:gd name="connsiteX5" fmla="*/ 5217 w 14722"/>
                  <a:gd name="connsiteY5" fmla="*/ 114271 h 132699"/>
                  <a:gd name="connsiteX6" fmla="*/ 0 w 14722"/>
                  <a:gd name="connsiteY6" fmla="*/ 11040 h 132699"/>
                  <a:gd name="connsiteX7" fmla="*/ 558 w 14722"/>
                  <a:gd name="connsiteY7" fmla="*/ 0 h 132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4722" h="132699">
                    <a:moveTo>
                      <a:pt x="558" y="0"/>
                    </a:moveTo>
                    <a:lnTo>
                      <a:pt x="3572" y="6646"/>
                    </a:lnTo>
                    <a:cubicBezTo>
                      <a:pt x="8202" y="20768"/>
                      <a:pt x="11906" y="40538"/>
                      <a:pt x="13758" y="63132"/>
                    </a:cubicBezTo>
                    <a:cubicBezTo>
                      <a:pt x="15610" y="85726"/>
                      <a:pt x="14684" y="105496"/>
                      <a:pt x="11906" y="120088"/>
                    </a:cubicBezTo>
                    <a:lnTo>
                      <a:pt x="8031" y="132699"/>
                    </a:lnTo>
                    <a:lnTo>
                      <a:pt x="5217" y="114271"/>
                    </a:lnTo>
                    <a:cubicBezTo>
                      <a:pt x="1767" y="80329"/>
                      <a:pt x="0" y="45891"/>
                      <a:pt x="0" y="11040"/>
                    </a:cubicBezTo>
                    <a:lnTo>
                      <a:pt x="5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4" name="任意多边形 173"/>
              <p:cNvSpPr/>
              <p:nvPr/>
            </p:nvSpPr>
            <p:spPr bwMode="auto">
              <a:xfrm>
                <a:off x="6840060" y="2821264"/>
                <a:ext cx="61975" cy="143591"/>
              </a:xfrm>
              <a:custGeom>
                <a:avLst/>
                <a:gdLst>
                  <a:gd name="connsiteX0" fmla="*/ 6829 w 61975"/>
                  <a:gd name="connsiteY0" fmla="*/ 319 h 143591"/>
                  <a:gd name="connsiteX1" fmla="*/ 59613 w 61975"/>
                  <a:gd name="connsiteY1" fmla="*/ 64415 h 143591"/>
                  <a:gd name="connsiteX2" fmla="*/ 36991 w 61975"/>
                  <a:gd name="connsiteY2" fmla="*/ 143591 h 143591"/>
                  <a:gd name="connsiteX3" fmla="*/ 32953 w 61975"/>
                  <a:gd name="connsiteY3" fmla="*/ 142838 h 143591"/>
                  <a:gd name="connsiteX4" fmla="*/ 30032 w 61975"/>
                  <a:gd name="connsiteY4" fmla="*/ 134863 h 143591"/>
                  <a:gd name="connsiteX5" fmla="*/ 5133 w 61975"/>
                  <a:gd name="connsiteY5" fmla="*/ 38104 h 143591"/>
                  <a:gd name="connsiteX6" fmla="*/ 0 w 61975"/>
                  <a:gd name="connsiteY6" fmla="*/ 4501 h 143591"/>
                  <a:gd name="connsiteX7" fmla="*/ 6829 w 61975"/>
                  <a:gd name="connsiteY7" fmla="*/ 319 h 14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1975" h="143591">
                    <a:moveTo>
                      <a:pt x="6829" y="319"/>
                    </a:moveTo>
                    <a:cubicBezTo>
                      <a:pt x="25680" y="-3451"/>
                      <a:pt x="52072" y="26712"/>
                      <a:pt x="59613" y="64415"/>
                    </a:cubicBezTo>
                    <a:cubicBezTo>
                      <a:pt x="67153" y="102118"/>
                      <a:pt x="55842" y="139821"/>
                      <a:pt x="36991" y="143591"/>
                    </a:cubicBezTo>
                    <a:lnTo>
                      <a:pt x="32953" y="142838"/>
                    </a:lnTo>
                    <a:lnTo>
                      <a:pt x="30032" y="134863"/>
                    </a:lnTo>
                    <a:cubicBezTo>
                      <a:pt x="20190" y="103248"/>
                      <a:pt x="11862" y="70967"/>
                      <a:pt x="5133" y="38104"/>
                    </a:cubicBezTo>
                    <a:lnTo>
                      <a:pt x="0" y="4501"/>
                    </a:lnTo>
                    <a:lnTo>
                      <a:pt x="6829" y="31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5" name="任意多边形 174"/>
              <p:cNvSpPr/>
              <p:nvPr/>
            </p:nvSpPr>
            <p:spPr bwMode="auto">
              <a:xfrm>
                <a:off x="8725192" y="3004686"/>
                <a:ext cx="57144" cy="119356"/>
              </a:xfrm>
              <a:custGeom>
                <a:avLst/>
                <a:gdLst>
                  <a:gd name="connsiteX0" fmla="*/ 57144 w 57144"/>
                  <a:gd name="connsiteY0" fmla="*/ 0 h 119356"/>
                  <a:gd name="connsiteX1" fmla="*/ 40953 w 57144"/>
                  <a:gd name="connsiteY1" fmla="*/ 44203 h 119356"/>
                  <a:gd name="connsiteX2" fmla="*/ 4722 w 57144"/>
                  <a:gd name="connsiteY2" fmla="*/ 119356 h 119356"/>
                  <a:gd name="connsiteX3" fmla="*/ 2158 w 57144"/>
                  <a:gd name="connsiteY3" fmla="*/ 114874 h 119356"/>
                  <a:gd name="connsiteX4" fmla="*/ 6880 w 57144"/>
                  <a:gd name="connsiteY4" fmla="*/ 65255 h 119356"/>
                  <a:gd name="connsiteX5" fmla="*/ 49904 w 57144"/>
                  <a:gd name="connsiteY5" fmla="*/ 1533 h 119356"/>
                  <a:gd name="connsiteX6" fmla="*/ 57144 w 57144"/>
                  <a:gd name="connsiteY6" fmla="*/ 0 h 119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7144" h="119355">
                    <a:moveTo>
                      <a:pt x="57144" y="0"/>
                    </a:moveTo>
                    <a:lnTo>
                      <a:pt x="40953" y="44203"/>
                    </a:lnTo>
                    <a:lnTo>
                      <a:pt x="4722" y="119356"/>
                    </a:lnTo>
                    <a:lnTo>
                      <a:pt x="2158" y="114874"/>
                    </a:lnTo>
                    <a:cubicBezTo>
                      <a:pt x="-1619" y="101767"/>
                      <a:pt x="-674" y="83979"/>
                      <a:pt x="6880" y="65255"/>
                    </a:cubicBezTo>
                    <a:cubicBezTo>
                      <a:pt x="15378" y="37168"/>
                      <a:pt x="32375" y="11188"/>
                      <a:pt x="49904" y="1533"/>
                    </a:cubicBezTo>
                    <a:lnTo>
                      <a:pt x="5714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6" name="任意多边形 175"/>
              <p:cNvSpPr/>
              <p:nvPr/>
            </p:nvSpPr>
            <p:spPr bwMode="auto">
              <a:xfrm>
                <a:off x="6924019" y="3029164"/>
                <a:ext cx="76852" cy="139271"/>
              </a:xfrm>
              <a:custGeom>
                <a:avLst/>
                <a:gdLst>
                  <a:gd name="connsiteX0" fmla="*/ 17083 w 76852"/>
                  <a:gd name="connsiteY0" fmla="*/ 356 h 139271"/>
                  <a:gd name="connsiteX1" fmla="*/ 70230 w 76852"/>
                  <a:gd name="connsiteY1" fmla="*/ 60274 h 139271"/>
                  <a:gd name="connsiteX2" fmla="*/ 62637 w 76852"/>
                  <a:gd name="connsiteY2" fmla="*/ 138916 h 139271"/>
                  <a:gd name="connsiteX3" fmla="*/ 32743 w 76852"/>
                  <a:gd name="connsiteY3" fmla="*/ 124405 h 139271"/>
                  <a:gd name="connsiteX4" fmla="*/ 31794 w 76852"/>
                  <a:gd name="connsiteY4" fmla="*/ 123108 h 139271"/>
                  <a:gd name="connsiteX5" fmla="*/ 22599 w 76852"/>
                  <a:gd name="connsiteY5" fmla="*/ 107983 h 139271"/>
                  <a:gd name="connsiteX6" fmla="*/ 4801 w 76852"/>
                  <a:gd name="connsiteY6" fmla="*/ 71066 h 139271"/>
                  <a:gd name="connsiteX7" fmla="*/ 0 w 76852"/>
                  <a:gd name="connsiteY7" fmla="*/ 28443 h 139271"/>
                  <a:gd name="connsiteX8" fmla="*/ 17083 w 76852"/>
                  <a:gd name="connsiteY8" fmla="*/ 356 h 139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6852" h="139271">
                    <a:moveTo>
                      <a:pt x="17083" y="356"/>
                    </a:moveTo>
                    <a:cubicBezTo>
                      <a:pt x="36064" y="-3389"/>
                      <a:pt x="58841" y="22825"/>
                      <a:pt x="70230" y="60274"/>
                    </a:cubicBezTo>
                    <a:cubicBezTo>
                      <a:pt x="81618" y="97723"/>
                      <a:pt x="77822" y="131427"/>
                      <a:pt x="62637" y="138916"/>
                    </a:cubicBezTo>
                    <a:cubicBezTo>
                      <a:pt x="53147" y="140789"/>
                      <a:pt x="42707" y="135171"/>
                      <a:pt x="32743" y="124405"/>
                    </a:cubicBezTo>
                    <a:lnTo>
                      <a:pt x="31794" y="123108"/>
                    </a:lnTo>
                    <a:lnTo>
                      <a:pt x="22599" y="107983"/>
                    </a:lnTo>
                    <a:lnTo>
                      <a:pt x="4801" y="71066"/>
                    </a:lnTo>
                    <a:lnTo>
                      <a:pt x="0" y="28443"/>
                    </a:lnTo>
                    <a:cubicBezTo>
                      <a:pt x="1898" y="14400"/>
                      <a:pt x="7592" y="4101"/>
                      <a:pt x="17083" y="3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7" name="任意多边形 176"/>
              <p:cNvSpPr/>
              <p:nvPr/>
            </p:nvSpPr>
            <p:spPr bwMode="auto">
              <a:xfrm>
                <a:off x="7030385" y="3232609"/>
                <a:ext cx="110009" cy="123871"/>
              </a:xfrm>
              <a:custGeom>
                <a:avLst/>
                <a:gdLst>
                  <a:gd name="connsiteX0" fmla="*/ 22408 w 110009"/>
                  <a:gd name="connsiteY0" fmla="*/ 101 h 123871"/>
                  <a:gd name="connsiteX1" fmla="*/ 64352 w 110009"/>
                  <a:gd name="connsiteY1" fmla="*/ 21811 h 123871"/>
                  <a:gd name="connsiteX2" fmla="*/ 109596 w 110009"/>
                  <a:gd name="connsiteY2" fmla="*/ 108651 h 123871"/>
                  <a:gd name="connsiteX3" fmla="*/ 86031 w 110009"/>
                  <a:gd name="connsiteY3" fmla="*/ 123754 h 123871"/>
                  <a:gd name="connsiteX4" fmla="*/ 75054 w 110009"/>
                  <a:gd name="connsiteY4" fmla="*/ 120525 h 123871"/>
                  <a:gd name="connsiteX5" fmla="*/ 25015 w 110009"/>
                  <a:gd name="connsiteY5" fmla="*/ 65511 h 123871"/>
                  <a:gd name="connsiteX6" fmla="*/ 0 w 110009"/>
                  <a:gd name="connsiteY6" fmla="*/ 32086 h 123871"/>
                  <a:gd name="connsiteX7" fmla="*/ 257 w 110009"/>
                  <a:gd name="connsiteY7" fmla="*/ 18035 h 123871"/>
                  <a:gd name="connsiteX8" fmla="*/ 22408 w 110009"/>
                  <a:gd name="connsiteY8" fmla="*/ 101 h 1238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009" h="123871">
                    <a:moveTo>
                      <a:pt x="22408" y="101"/>
                    </a:moveTo>
                    <a:cubicBezTo>
                      <a:pt x="34190" y="1045"/>
                      <a:pt x="49271" y="8596"/>
                      <a:pt x="64352" y="21811"/>
                    </a:cubicBezTo>
                    <a:cubicBezTo>
                      <a:pt x="90744" y="44465"/>
                      <a:pt x="113366" y="85997"/>
                      <a:pt x="109596" y="108651"/>
                    </a:cubicBezTo>
                    <a:cubicBezTo>
                      <a:pt x="105825" y="119978"/>
                      <a:pt x="97342" y="124698"/>
                      <a:pt x="86031" y="123754"/>
                    </a:cubicBezTo>
                    <a:lnTo>
                      <a:pt x="75054" y="120525"/>
                    </a:lnTo>
                    <a:lnTo>
                      <a:pt x="25015" y="65511"/>
                    </a:lnTo>
                    <a:lnTo>
                      <a:pt x="0" y="32086"/>
                    </a:lnTo>
                    <a:lnTo>
                      <a:pt x="257" y="18035"/>
                    </a:lnTo>
                    <a:cubicBezTo>
                      <a:pt x="2142" y="4820"/>
                      <a:pt x="10625" y="-843"/>
                      <a:pt x="22408" y="10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8" name="任意多边形 177"/>
              <p:cNvSpPr/>
              <p:nvPr/>
            </p:nvSpPr>
            <p:spPr bwMode="auto">
              <a:xfrm>
                <a:off x="7174157" y="3410367"/>
                <a:ext cx="120407" cy="95509"/>
              </a:xfrm>
              <a:custGeom>
                <a:avLst/>
                <a:gdLst>
                  <a:gd name="connsiteX0" fmla="*/ 13936 w 120407"/>
                  <a:gd name="connsiteY0" fmla="*/ 33 h 95509"/>
                  <a:gd name="connsiteX1" fmla="*/ 56619 w 120407"/>
                  <a:gd name="connsiteY1" fmla="*/ 13770 h 95509"/>
                  <a:gd name="connsiteX2" fmla="*/ 120407 w 120407"/>
                  <a:gd name="connsiteY2" fmla="*/ 85771 h 95509"/>
                  <a:gd name="connsiteX3" fmla="*/ 117036 w 120407"/>
                  <a:gd name="connsiteY3" fmla="*/ 95509 h 95509"/>
                  <a:gd name="connsiteX4" fmla="*/ 96002 w 120407"/>
                  <a:gd name="connsiteY4" fmla="*/ 82740 h 95509"/>
                  <a:gd name="connsiteX5" fmla="*/ 18215 w 120407"/>
                  <a:gd name="connsiteY5" fmla="*/ 24617 h 95509"/>
                  <a:gd name="connsiteX6" fmla="*/ 0 w 120407"/>
                  <a:gd name="connsiteY6" fmla="*/ 8076 h 95509"/>
                  <a:gd name="connsiteX7" fmla="*/ 1214 w 120407"/>
                  <a:gd name="connsiteY7" fmla="*/ 4710 h 95509"/>
                  <a:gd name="connsiteX8" fmla="*/ 13936 w 120407"/>
                  <a:gd name="connsiteY8" fmla="*/ 33 h 95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0407" h="95509">
                    <a:moveTo>
                      <a:pt x="13936" y="33"/>
                    </a:moveTo>
                    <a:cubicBezTo>
                      <a:pt x="24724" y="-441"/>
                      <a:pt x="39733" y="4296"/>
                      <a:pt x="56619" y="13770"/>
                    </a:cubicBezTo>
                    <a:cubicBezTo>
                      <a:pt x="90389" y="32717"/>
                      <a:pt x="120407" y="66823"/>
                      <a:pt x="120407" y="85771"/>
                    </a:cubicBezTo>
                    <a:lnTo>
                      <a:pt x="117036" y="95509"/>
                    </a:lnTo>
                    <a:lnTo>
                      <a:pt x="96002" y="82740"/>
                    </a:lnTo>
                    <a:cubicBezTo>
                      <a:pt x="69124" y="64596"/>
                      <a:pt x="43166" y="45193"/>
                      <a:pt x="18215" y="24617"/>
                    </a:cubicBezTo>
                    <a:lnTo>
                      <a:pt x="0" y="8076"/>
                    </a:lnTo>
                    <a:lnTo>
                      <a:pt x="1214" y="4710"/>
                    </a:lnTo>
                    <a:cubicBezTo>
                      <a:pt x="4204" y="1809"/>
                      <a:pt x="8542" y="270"/>
                      <a:pt x="13936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9" name="任意多边形 178"/>
              <p:cNvSpPr/>
              <p:nvPr/>
            </p:nvSpPr>
            <p:spPr bwMode="auto">
              <a:xfrm>
                <a:off x="8279391" y="3461203"/>
                <a:ext cx="154041" cy="99563"/>
              </a:xfrm>
              <a:custGeom>
                <a:avLst/>
                <a:gdLst>
                  <a:gd name="connsiteX0" fmla="*/ 138834 w 154041"/>
                  <a:gd name="connsiteY0" fmla="*/ 289 h 99563"/>
                  <a:gd name="connsiteX1" fmla="*/ 153843 w 154041"/>
                  <a:gd name="connsiteY1" fmla="*/ 6258 h 99563"/>
                  <a:gd name="connsiteX2" fmla="*/ 154041 w 154041"/>
                  <a:gd name="connsiteY2" fmla="*/ 6965 h 99563"/>
                  <a:gd name="connsiteX3" fmla="*/ 120665 w 154041"/>
                  <a:gd name="connsiteY3" fmla="*/ 31904 h 99563"/>
                  <a:gd name="connsiteX4" fmla="*/ 37354 w 154041"/>
                  <a:gd name="connsiteY4" fmla="*/ 82477 h 99563"/>
                  <a:gd name="connsiteX5" fmla="*/ 1857 w 154041"/>
                  <a:gd name="connsiteY5" fmla="*/ 99563 h 99563"/>
                  <a:gd name="connsiteX6" fmla="*/ 0 w 154041"/>
                  <a:gd name="connsiteY6" fmla="*/ 91529 h 99563"/>
                  <a:gd name="connsiteX7" fmla="*/ 86302 w 154041"/>
                  <a:gd name="connsiteY7" fmla="*/ 12108 h 99563"/>
                  <a:gd name="connsiteX8" fmla="*/ 138834 w 154041"/>
                  <a:gd name="connsiteY8" fmla="*/ 289 h 99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4041" h="99563">
                    <a:moveTo>
                      <a:pt x="138834" y="289"/>
                    </a:moveTo>
                    <a:cubicBezTo>
                      <a:pt x="145400" y="999"/>
                      <a:pt x="150559" y="3008"/>
                      <a:pt x="153843" y="6258"/>
                    </a:cubicBezTo>
                    <a:lnTo>
                      <a:pt x="154041" y="6965"/>
                    </a:lnTo>
                    <a:lnTo>
                      <a:pt x="120665" y="31904"/>
                    </a:lnTo>
                    <a:cubicBezTo>
                      <a:pt x="93787" y="50048"/>
                      <a:pt x="65988" y="66934"/>
                      <a:pt x="37354" y="82477"/>
                    </a:cubicBezTo>
                    <a:lnTo>
                      <a:pt x="1857" y="99563"/>
                    </a:lnTo>
                    <a:lnTo>
                      <a:pt x="0" y="91529"/>
                    </a:lnTo>
                    <a:cubicBezTo>
                      <a:pt x="3752" y="65056"/>
                      <a:pt x="41275" y="31018"/>
                      <a:pt x="86302" y="12108"/>
                    </a:cubicBezTo>
                    <a:cubicBezTo>
                      <a:pt x="106939" y="2653"/>
                      <a:pt x="125701" y="-1129"/>
                      <a:pt x="138834" y="2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0" name="任意多边形 179"/>
              <p:cNvSpPr/>
              <p:nvPr/>
            </p:nvSpPr>
            <p:spPr bwMode="auto">
              <a:xfrm>
                <a:off x="7332956" y="3469430"/>
                <a:ext cx="158166" cy="114693"/>
              </a:xfrm>
              <a:custGeom>
                <a:avLst/>
                <a:gdLst>
                  <a:gd name="connsiteX0" fmla="*/ 19046 w 158166"/>
                  <a:gd name="connsiteY0" fmla="*/ 473 h 114693"/>
                  <a:gd name="connsiteX1" fmla="*/ 71578 w 158166"/>
                  <a:gd name="connsiteY1" fmla="*/ 11819 h 114693"/>
                  <a:gd name="connsiteX2" fmla="*/ 157880 w 158166"/>
                  <a:gd name="connsiteY2" fmla="*/ 95022 h 114693"/>
                  <a:gd name="connsiteX3" fmla="*/ 86587 w 158166"/>
                  <a:gd name="connsiteY3" fmla="*/ 102586 h 114693"/>
                  <a:gd name="connsiteX4" fmla="*/ 285 w 158166"/>
                  <a:gd name="connsiteY4" fmla="*/ 23165 h 114693"/>
                  <a:gd name="connsiteX5" fmla="*/ 19046 w 158166"/>
                  <a:gd name="connsiteY5" fmla="*/ 473 h 114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8166" h="114693">
                    <a:moveTo>
                      <a:pt x="19046" y="473"/>
                    </a:moveTo>
                    <a:cubicBezTo>
                      <a:pt x="32179" y="-1418"/>
                      <a:pt x="50940" y="2364"/>
                      <a:pt x="71578" y="11819"/>
                    </a:cubicBezTo>
                    <a:cubicBezTo>
                      <a:pt x="116605" y="34511"/>
                      <a:pt x="154128" y="68549"/>
                      <a:pt x="157880" y="95022"/>
                    </a:cubicBezTo>
                    <a:cubicBezTo>
                      <a:pt x="161632" y="117714"/>
                      <a:pt x="127862" y="121496"/>
                      <a:pt x="86587" y="102586"/>
                    </a:cubicBezTo>
                    <a:cubicBezTo>
                      <a:pt x="41560" y="83676"/>
                      <a:pt x="4037" y="45857"/>
                      <a:pt x="285" y="23165"/>
                    </a:cubicBezTo>
                    <a:cubicBezTo>
                      <a:pt x="-1592" y="9928"/>
                      <a:pt x="5913" y="2364"/>
                      <a:pt x="19046" y="4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1" name="任意多边形 180"/>
              <p:cNvSpPr/>
              <p:nvPr/>
            </p:nvSpPr>
            <p:spPr bwMode="auto">
              <a:xfrm>
                <a:off x="7494287" y="3605303"/>
                <a:ext cx="94784" cy="28831"/>
              </a:xfrm>
              <a:custGeom>
                <a:avLst/>
                <a:gdLst>
                  <a:gd name="connsiteX0" fmla="*/ 969 w 94784"/>
                  <a:gd name="connsiteY0" fmla="*/ 0 h 28831"/>
                  <a:gd name="connsiteX1" fmla="*/ 53618 w 94784"/>
                  <a:gd name="connsiteY1" fmla="*/ 11659 h 28831"/>
                  <a:gd name="connsiteX2" fmla="*/ 82432 w 94784"/>
                  <a:gd name="connsiteY2" fmla="*/ 21859 h 28831"/>
                  <a:gd name="connsiteX3" fmla="*/ 94784 w 94784"/>
                  <a:gd name="connsiteY3" fmla="*/ 28831 h 28831"/>
                  <a:gd name="connsiteX4" fmla="*/ 40345 w 94784"/>
                  <a:gd name="connsiteY4" fmla="*/ 14844 h 28831"/>
                  <a:gd name="connsiteX5" fmla="*/ 0 w 94784"/>
                  <a:gd name="connsiteY5" fmla="*/ 90 h 28831"/>
                  <a:gd name="connsiteX6" fmla="*/ 969 w 94784"/>
                  <a:gd name="connsiteY6" fmla="*/ 0 h 28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784" h="28830">
                    <a:moveTo>
                      <a:pt x="969" y="0"/>
                    </a:moveTo>
                    <a:cubicBezTo>
                      <a:pt x="15672" y="467"/>
                      <a:pt x="34645" y="4198"/>
                      <a:pt x="53618" y="11659"/>
                    </a:cubicBezTo>
                    <a:cubicBezTo>
                      <a:pt x="64053" y="14457"/>
                      <a:pt x="73776" y="17954"/>
                      <a:pt x="82432" y="21859"/>
                    </a:cubicBezTo>
                    <a:lnTo>
                      <a:pt x="94784" y="28831"/>
                    </a:lnTo>
                    <a:lnTo>
                      <a:pt x="40345" y="14844"/>
                    </a:lnTo>
                    <a:lnTo>
                      <a:pt x="0" y="90"/>
                    </a:lnTo>
                    <a:lnTo>
                      <a:pt x="9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2" name="任意多边形 181"/>
              <p:cNvSpPr/>
              <p:nvPr/>
            </p:nvSpPr>
            <p:spPr bwMode="auto">
              <a:xfrm>
                <a:off x="7933212" y="3617814"/>
                <a:ext cx="150284" cy="42775"/>
              </a:xfrm>
              <a:custGeom>
                <a:avLst/>
                <a:gdLst>
                  <a:gd name="connsiteX0" fmla="*/ 102603 w 150284"/>
                  <a:gd name="connsiteY0" fmla="*/ 3 h 42775"/>
                  <a:gd name="connsiteX1" fmla="*/ 146214 w 150284"/>
                  <a:gd name="connsiteY1" fmla="*/ 9806 h 42775"/>
                  <a:gd name="connsiteX2" fmla="*/ 150284 w 150284"/>
                  <a:gd name="connsiteY2" fmla="*/ 15715 h 42775"/>
                  <a:gd name="connsiteX3" fmla="*/ 105535 w 150284"/>
                  <a:gd name="connsiteY3" fmla="*/ 27212 h 42775"/>
                  <a:gd name="connsiteX4" fmla="*/ 5207 w 150284"/>
                  <a:gd name="connsiteY4" fmla="*/ 42512 h 42775"/>
                  <a:gd name="connsiteX5" fmla="*/ 0 w 150284"/>
                  <a:gd name="connsiteY5" fmla="*/ 42775 h 42775"/>
                  <a:gd name="connsiteX6" fmla="*/ 2368 w 150284"/>
                  <a:gd name="connsiteY6" fmla="*/ 33725 h 42775"/>
                  <a:gd name="connsiteX7" fmla="*/ 70815 w 150284"/>
                  <a:gd name="connsiteY7" fmla="*/ 2897 h 42775"/>
                  <a:gd name="connsiteX8" fmla="*/ 102603 w 150284"/>
                  <a:gd name="connsiteY8" fmla="*/ 3 h 42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0284" h="42775">
                    <a:moveTo>
                      <a:pt x="102603" y="3"/>
                    </a:moveTo>
                    <a:cubicBezTo>
                      <a:pt x="121972" y="-115"/>
                      <a:pt x="137301" y="3310"/>
                      <a:pt x="146214" y="9806"/>
                    </a:cubicBezTo>
                    <a:lnTo>
                      <a:pt x="150284" y="15715"/>
                    </a:lnTo>
                    <a:lnTo>
                      <a:pt x="105535" y="27212"/>
                    </a:lnTo>
                    <a:cubicBezTo>
                      <a:pt x="72646" y="33937"/>
                      <a:pt x="39175" y="39065"/>
                      <a:pt x="5207" y="42512"/>
                    </a:cubicBezTo>
                    <a:lnTo>
                      <a:pt x="0" y="42775"/>
                    </a:lnTo>
                    <a:lnTo>
                      <a:pt x="2368" y="33725"/>
                    </a:lnTo>
                    <a:cubicBezTo>
                      <a:pt x="12350" y="19197"/>
                      <a:pt x="39444" y="5731"/>
                      <a:pt x="70815" y="2897"/>
                    </a:cubicBezTo>
                    <a:cubicBezTo>
                      <a:pt x="82223" y="1007"/>
                      <a:pt x="92918" y="62"/>
                      <a:pt x="102603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3" name="任意多边形 182"/>
              <p:cNvSpPr/>
              <p:nvPr/>
            </p:nvSpPr>
            <p:spPr bwMode="auto">
              <a:xfrm>
                <a:off x="7686803" y="3643159"/>
                <a:ext cx="133411" cy="21628"/>
              </a:xfrm>
              <a:custGeom>
                <a:avLst/>
                <a:gdLst>
                  <a:gd name="connsiteX0" fmla="*/ 44565 w 133411"/>
                  <a:gd name="connsiteY0" fmla="*/ 13 h 21628"/>
                  <a:gd name="connsiteX1" fmla="*/ 75845 w 133411"/>
                  <a:gd name="connsiteY1" fmla="*/ 2976 h 21628"/>
                  <a:gd name="connsiteX2" fmla="*/ 128233 w 133411"/>
                  <a:gd name="connsiteY2" fmla="*/ 17671 h 21628"/>
                  <a:gd name="connsiteX3" fmla="*/ 133411 w 133411"/>
                  <a:gd name="connsiteY3" fmla="*/ 21628 h 21628"/>
                  <a:gd name="connsiteX4" fmla="*/ 44992 w 133411"/>
                  <a:gd name="connsiteY4" fmla="*/ 17166 h 21628"/>
                  <a:gd name="connsiteX5" fmla="*/ 0 w 133411"/>
                  <a:gd name="connsiteY5" fmla="*/ 10305 h 21628"/>
                  <a:gd name="connsiteX6" fmla="*/ 1649 w 133411"/>
                  <a:gd name="connsiteY6" fmla="*/ 8309 h 21628"/>
                  <a:gd name="connsiteX7" fmla="*/ 44565 w 133411"/>
                  <a:gd name="connsiteY7" fmla="*/ 13 h 21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411" h="21628">
                    <a:moveTo>
                      <a:pt x="44565" y="13"/>
                    </a:moveTo>
                    <a:cubicBezTo>
                      <a:pt x="54095" y="132"/>
                      <a:pt x="64619" y="1080"/>
                      <a:pt x="75845" y="2976"/>
                    </a:cubicBezTo>
                    <a:cubicBezTo>
                      <a:pt x="96426" y="4872"/>
                      <a:pt x="115136" y="10561"/>
                      <a:pt x="128233" y="17671"/>
                    </a:cubicBezTo>
                    <a:lnTo>
                      <a:pt x="133411" y="21628"/>
                    </a:lnTo>
                    <a:lnTo>
                      <a:pt x="44992" y="17166"/>
                    </a:lnTo>
                    <a:lnTo>
                      <a:pt x="0" y="10305"/>
                    </a:lnTo>
                    <a:lnTo>
                      <a:pt x="1649" y="8309"/>
                    </a:lnTo>
                    <a:cubicBezTo>
                      <a:pt x="10419" y="2857"/>
                      <a:pt x="25504" y="-224"/>
                      <a:pt x="44565" y="1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4" name="任意多边形 183"/>
              <p:cNvSpPr/>
              <p:nvPr/>
            </p:nvSpPr>
            <p:spPr bwMode="auto">
              <a:xfrm>
                <a:off x="6839149" y="2462473"/>
                <a:ext cx="4507" cy="29506"/>
              </a:xfrm>
              <a:custGeom>
                <a:avLst/>
                <a:gdLst>
                  <a:gd name="connsiteX0" fmla="*/ 4507 w 4507"/>
                  <a:gd name="connsiteY0" fmla="*/ 0 h 29506"/>
                  <a:gd name="connsiteX1" fmla="*/ 0 w 4507"/>
                  <a:gd name="connsiteY1" fmla="*/ 29506 h 29506"/>
                  <a:gd name="connsiteX2" fmla="*/ 331 w 4507"/>
                  <a:gd name="connsiteY2" fmla="*/ 16273 h 29506"/>
                  <a:gd name="connsiteX3" fmla="*/ 4507 w 4507"/>
                  <a:gd name="connsiteY3" fmla="*/ 0 h 29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07" h="29506">
                    <a:moveTo>
                      <a:pt x="4507" y="0"/>
                    </a:moveTo>
                    <a:lnTo>
                      <a:pt x="0" y="29506"/>
                    </a:lnTo>
                    <a:lnTo>
                      <a:pt x="331" y="16273"/>
                    </a:lnTo>
                    <a:lnTo>
                      <a:pt x="450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5" name="任意多边形 184"/>
              <p:cNvSpPr/>
              <p:nvPr/>
            </p:nvSpPr>
            <p:spPr bwMode="auto">
              <a:xfrm>
                <a:off x="6928821" y="3100230"/>
                <a:ext cx="26993" cy="52042"/>
              </a:xfrm>
              <a:custGeom>
                <a:avLst/>
                <a:gdLst>
                  <a:gd name="connsiteX0" fmla="*/ 0 w 26993"/>
                  <a:gd name="connsiteY0" fmla="*/ 0 h 52042"/>
                  <a:gd name="connsiteX1" fmla="*/ 17798 w 26993"/>
                  <a:gd name="connsiteY1" fmla="*/ 36917 h 52042"/>
                  <a:gd name="connsiteX2" fmla="*/ 26993 w 26993"/>
                  <a:gd name="connsiteY2" fmla="*/ 52042 h 52042"/>
                  <a:gd name="connsiteX3" fmla="*/ 13528 w 26993"/>
                  <a:gd name="connsiteY3" fmla="*/ 33620 h 52042"/>
                  <a:gd name="connsiteX4" fmla="*/ 894 w 26993"/>
                  <a:gd name="connsiteY4" fmla="*/ 7932 h 52042"/>
                  <a:gd name="connsiteX5" fmla="*/ 0 w 26993"/>
                  <a:gd name="connsiteY5" fmla="*/ 0 h 52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992" h="52042">
                    <a:moveTo>
                      <a:pt x="0" y="0"/>
                    </a:moveTo>
                    <a:lnTo>
                      <a:pt x="17798" y="36917"/>
                    </a:lnTo>
                    <a:lnTo>
                      <a:pt x="26993" y="52042"/>
                    </a:lnTo>
                    <a:lnTo>
                      <a:pt x="13528" y="33620"/>
                    </a:lnTo>
                    <a:cubicBezTo>
                      <a:pt x="8960" y="25954"/>
                      <a:pt x="4690" y="17294"/>
                      <a:pt x="894" y="793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  <p:grpSp>
        <p:nvGrpSpPr>
          <p:cNvPr id="187" name="组合 186"/>
          <p:cNvGrpSpPr/>
          <p:nvPr userDrawn="1"/>
        </p:nvGrpSpPr>
        <p:grpSpPr>
          <a:xfrm>
            <a:off x="11269143" y="530742"/>
            <a:ext cx="451942" cy="370776"/>
            <a:chOff x="-6349" y="-20637"/>
            <a:chExt cx="2271711" cy="1863725"/>
          </a:xfrm>
          <a:solidFill>
            <a:srgbClr val="209992"/>
          </a:solidFill>
        </p:grpSpPr>
        <p:sp>
          <p:nvSpPr>
            <p:cNvPr id="188" name="Freeform 5"/>
            <p:cNvSpPr/>
            <p:nvPr/>
          </p:nvSpPr>
          <p:spPr bwMode="auto">
            <a:xfrm>
              <a:off x="-6349" y="-20637"/>
              <a:ext cx="2132012" cy="1751012"/>
            </a:xfrm>
            <a:custGeom>
              <a:avLst/>
              <a:gdLst>
                <a:gd name="T0" fmla="*/ 558 w 566"/>
                <a:gd name="T1" fmla="*/ 9 h 464"/>
                <a:gd name="T2" fmla="*/ 514 w 566"/>
                <a:gd name="T3" fmla="*/ 25 h 464"/>
                <a:gd name="T4" fmla="*/ 222 w 566"/>
                <a:gd name="T5" fmla="*/ 337 h 464"/>
                <a:gd name="T6" fmla="*/ 128 w 566"/>
                <a:gd name="T7" fmla="*/ 412 h 464"/>
                <a:gd name="T8" fmla="*/ 52 w 566"/>
                <a:gd name="T9" fmla="*/ 346 h 464"/>
                <a:gd name="T10" fmla="*/ 5 w 566"/>
                <a:gd name="T11" fmla="*/ 401 h 464"/>
                <a:gd name="T12" fmla="*/ 85 w 566"/>
                <a:gd name="T13" fmla="*/ 464 h 464"/>
                <a:gd name="T14" fmla="*/ 225 w 566"/>
                <a:gd name="T15" fmla="*/ 352 h 464"/>
                <a:gd name="T16" fmla="*/ 473 w 566"/>
                <a:gd name="T17" fmla="*/ 113 h 464"/>
                <a:gd name="T18" fmla="*/ 556 w 566"/>
                <a:gd name="T19" fmla="*/ 29 h 464"/>
                <a:gd name="T20" fmla="*/ 558 w 566"/>
                <a:gd name="T21" fmla="*/ 9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6" h="463">
                  <a:moveTo>
                    <a:pt x="558" y="9"/>
                  </a:moveTo>
                  <a:cubicBezTo>
                    <a:pt x="558" y="9"/>
                    <a:pt x="542" y="0"/>
                    <a:pt x="514" y="25"/>
                  </a:cubicBezTo>
                  <a:cubicBezTo>
                    <a:pt x="485" y="50"/>
                    <a:pt x="261" y="294"/>
                    <a:pt x="222" y="337"/>
                  </a:cubicBezTo>
                  <a:cubicBezTo>
                    <a:pt x="183" y="379"/>
                    <a:pt x="146" y="417"/>
                    <a:pt x="128" y="412"/>
                  </a:cubicBezTo>
                  <a:cubicBezTo>
                    <a:pt x="109" y="408"/>
                    <a:pt x="79" y="345"/>
                    <a:pt x="52" y="346"/>
                  </a:cubicBezTo>
                  <a:cubicBezTo>
                    <a:pt x="25" y="348"/>
                    <a:pt x="0" y="384"/>
                    <a:pt x="5" y="401"/>
                  </a:cubicBezTo>
                  <a:cubicBezTo>
                    <a:pt x="9" y="419"/>
                    <a:pt x="55" y="464"/>
                    <a:pt x="85" y="464"/>
                  </a:cubicBezTo>
                  <a:cubicBezTo>
                    <a:pt x="115" y="464"/>
                    <a:pt x="200" y="379"/>
                    <a:pt x="225" y="352"/>
                  </a:cubicBezTo>
                  <a:cubicBezTo>
                    <a:pt x="250" y="326"/>
                    <a:pt x="473" y="113"/>
                    <a:pt x="473" y="113"/>
                  </a:cubicBezTo>
                  <a:cubicBezTo>
                    <a:pt x="473" y="113"/>
                    <a:pt x="547" y="40"/>
                    <a:pt x="556" y="29"/>
                  </a:cubicBezTo>
                  <a:cubicBezTo>
                    <a:pt x="566" y="18"/>
                    <a:pt x="558" y="9"/>
                    <a:pt x="558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89" name="Freeform 6"/>
            <p:cNvSpPr/>
            <p:nvPr/>
          </p:nvSpPr>
          <p:spPr bwMode="auto">
            <a:xfrm>
              <a:off x="133350" y="-20637"/>
              <a:ext cx="2132012" cy="1751012"/>
            </a:xfrm>
            <a:custGeom>
              <a:avLst/>
              <a:gdLst>
                <a:gd name="T0" fmla="*/ 8 w 566"/>
                <a:gd name="T1" fmla="*/ 9 h 464"/>
                <a:gd name="T2" fmla="*/ 52 w 566"/>
                <a:gd name="T3" fmla="*/ 25 h 464"/>
                <a:gd name="T4" fmla="*/ 344 w 566"/>
                <a:gd name="T5" fmla="*/ 337 h 464"/>
                <a:gd name="T6" fmla="*/ 438 w 566"/>
                <a:gd name="T7" fmla="*/ 412 h 464"/>
                <a:gd name="T8" fmla="*/ 514 w 566"/>
                <a:gd name="T9" fmla="*/ 346 h 464"/>
                <a:gd name="T10" fmla="*/ 561 w 566"/>
                <a:gd name="T11" fmla="*/ 401 h 464"/>
                <a:gd name="T12" fmla="*/ 481 w 566"/>
                <a:gd name="T13" fmla="*/ 464 h 464"/>
                <a:gd name="T14" fmla="*/ 340 w 566"/>
                <a:gd name="T15" fmla="*/ 352 h 464"/>
                <a:gd name="T16" fmla="*/ 93 w 566"/>
                <a:gd name="T17" fmla="*/ 113 h 464"/>
                <a:gd name="T18" fmla="*/ 10 w 566"/>
                <a:gd name="T19" fmla="*/ 29 h 464"/>
                <a:gd name="T20" fmla="*/ 8 w 566"/>
                <a:gd name="T21" fmla="*/ 9 h 4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566" h="463">
                  <a:moveTo>
                    <a:pt x="8" y="9"/>
                  </a:moveTo>
                  <a:cubicBezTo>
                    <a:pt x="8" y="9"/>
                    <a:pt x="24" y="0"/>
                    <a:pt x="52" y="25"/>
                  </a:cubicBezTo>
                  <a:cubicBezTo>
                    <a:pt x="80" y="50"/>
                    <a:pt x="304" y="294"/>
                    <a:pt x="344" y="337"/>
                  </a:cubicBezTo>
                  <a:cubicBezTo>
                    <a:pt x="383" y="379"/>
                    <a:pt x="419" y="417"/>
                    <a:pt x="438" y="412"/>
                  </a:cubicBezTo>
                  <a:cubicBezTo>
                    <a:pt x="457" y="408"/>
                    <a:pt x="487" y="345"/>
                    <a:pt x="514" y="346"/>
                  </a:cubicBezTo>
                  <a:cubicBezTo>
                    <a:pt x="540" y="348"/>
                    <a:pt x="566" y="384"/>
                    <a:pt x="561" y="401"/>
                  </a:cubicBezTo>
                  <a:cubicBezTo>
                    <a:pt x="556" y="419"/>
                    <a:pt x="511" y="464"/>
                    <a:pt x="481" y="464"/>
                  </a:cubicBezTo>
                  <a:cubicBezTo>
                    <a:pt x="451" y="464"/>
                    <a:pt x="366" y="379"/>
                    <a:pt x="340" y="352"/>
                  </a:cubicBezTo>
                  <a:cubicBezTo>
                    <a:pt x="315" y="326"/>
                    <a:pt x="93" y="113"/>
                    <a:pt x="93" y="113"/>
                  </a:cubicBezTo>
                  <a:cubicBezTo>
                    <a:pt x="93" y="113"/>
                    <a:pt x="19" y="40"/>
                    <a:pt x="10" y="29"/>
                  </a:cubicBezTo>
                  <a:cubicBezTo>
                    <a:pt x="0" y="18"/>
                    <a:pt x="8" y="9"/>
                    <a:pt x="8" y="9"/>
                  </a:cubicBez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0" name="Freeform 7"/>
            <p:cNvSpPr>
              <a:spLocks noEditPoints="1"/>
            </p:cNvSpPr>
            <p:nvPr/>
          </p:nvSpPr>
          <p:spPr bwMode="auto">
            <a:xfrm>
              <a:off x="372427" y="745701"/>
              <a:ext cx="309563" cy="482599"/>
            </a:xfrm>
            <a:custGeom>
              <a:avLst/>
              <a:gdLst>
                <a:gd name="T0" fmla="*/ 82 w 82"/>
                <a:gd name="T1" fmla="*/ 2 h 128"/>
                <a:gd name="T2" fmla="*/ 81 w 82"/>
                <a:gd name="T3" fmla="*/ 26 h 128"/>
                <a:gd name="T4" fmla="*/ 81 w 82"/>
                <a:gd name="T5" fmla="*/ 78 h 128"/>
                <a:gd name="T6" fmla="*/ 69 w 82"/>
                <a:gd name="T7" fmla="*/ 118 h 128"/>
                <a:gd name="T8" fmla="*/ 37 w 82"/>
                <a:gd name="T9" fmla="*/ 128 h 128"/>
                <a:gd name="T10" fmla="*/ 7 w 82"/>
                <a:gd name="T11" fmla="*/ 121 h 128"/>
                <a:gd name="T12" fmla="*/ 11 w 82"/>
                <a:gd name="T13" fmla="*/ 109 h 128"/>
                <a:gd name="T14" fmla="*/ 37 w 82"/>
                <a:gd name="T15" fmla="*/ 116 h 128"/>
                <a:gd name="T16" fmla="*/ 66 w 82"/>
                <a:gd name="T17" fmla="*/ 85 h 128"/>
                <a:gd name="T18" fmla="*/ 66 w 82"/>
                <a:gd name="T19" fmla="*/ 75 h 128"/>
                <a:gd name="T20" fmla="*/ 65 w 82"/>
                <a:gd name="T21" fmla="*/ 75 h 128"/>
                <a:gd name="T22" fmla="*/ 37 w 82"/>
                <a:gd name="T23" fmla="*/ 90 h 128"/>
                <a:gd name="T24" fmla="*/ 0 w 82"/>
                <a:gd name="T25" fmla="*/ 47 h 128"/>
                <a:gd name="T26" fmla="*/ 39 w 82"/>
                <a:gd name="T27" fmla="*/ 0 h 128"/>
                <a:gd name="T28" fmla="*/ 67 w 82"/>
                <a:gd name="T29" fmla="*/ 16 h 128"/>
                <a:gd name="T30" fmla="*/ 67 w 82"/>
                <a:gd name="T31" fmla="*/ 16 h 128"/>
                <a:gd name="T32" fmla="*/ 68 w 82"/>
                <a:gd name="T33" fmla="*/ 2 h 128"/>
                <a:gd name="T34" fmla="*/ 82 w 82"/>
                <a:gd name="T35" fmla="*/ 2 h 128"/>
                <a:gd name="T36" fmla="*/ 65 w 82"/>
                <a:gd name="T37" fmla="*/ 37 h 128"/>
                <a:gd name="T38" fmla="*/ 64 w 82"/>
                <a:gd name="T39" fmla="*/ 30 h 128"/>
                <a:gd name="T40" fmla="*/ 42 w 82"/>
                <a:gd name="T41" fmla="*/ 13 h 128"/>
                <a:gd name="T42" fmla="*/ 16 w 82"/>
                <a:gd name="T43" fmla="*/ 46 h 128"/>
                <a:gd name="T44" fmla="*/ 42 w 82"/>
                <a:gd name="T45" fmla="*/ 78 h 128"/>
                <a:gd name="T46" fmla="*/ 64 w 82"/>
                <a:gd name="T47" fmla="*/ 61 h 128"/>
                <a:gd name="T48" fmla="*/ 65 w 82"/>
                <a:gd name="T49" fmla="*/ 53 h 128"/>
                <a:gd name="T50" fmla="*/ 65 w 82"/>
                <a:gd name="T51" fmla="*/ 37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82" h="128">
                  <a:moveTo>
                    <a:pt x="82" y="2"/>
                  </a:moveTo>
                  <a:cubicBezTo>
                    <a:pt x="82" y="9"/>
                    <a:pt x="81" y="16"/>
                    <a:pt x="81" y="26"/>
                  </a:cubicBezTo>
                  <a:cubicBezTo>
                    <a:pt x="81" y="78"/>
                    <a:pt x="81" y="78"/>
                    <a:pt x="81" y="78"/>
                  </a:cubicBezTo>
                  <a:cubicBezTo>
                    <a:pt x="81" y="98"/>
                    <a:pt x="77" y="110"/>
                    <a:pt x="69" y="118"/>
                  </a:cubicBezTo>
                  <a:cubicBezTo>
                    <a:pt x="60" y="126"/>
                    <a:pt x="48" y="128"/>
                    <a:pt x="37" y="128"/>
                  </a:cubicBezTo>
                  <a:cubicBezTo>
                    <a:pt x="26" y="128"/>
                    <a:pt x="14" y="126"/>
                    <a:pt x="7" y="121"/>
                  </a:cubicBezTo>
                  <a:cubicBezTo>
                    <a:pt x="11" y="109"/>
                    <a:pt x="11" y="109"/>
                    <a:pt x="11" y="109"/>
                  </a:cubicBezTo>
                  <a:cubicBezTo>
                    <a:pt x="17" y="113"/>
                    <a:pt x="26" y="116"/>
                    <a:pt x="37" y="116"/>
                  </a:cubicBezTo>
                  <a:cubicBezTo>
                    <a:pt x="53" y="116"/>
                    <a:pt x="66" y="107"/>
                    <a:pt x="66" y="85"/>
                  </a:cubicBezTo>
                  <a:cubicBezTo>
                    <a:pt x="66" y="75"/>
                    <a:pt x="66" y="75"/>
                    <a:pt x="66" y="75"/>
                  </a:cubicBezTo>
                  <a:cubicBezTo>
                    <a:pt x="65" y="75"/>
                    <a:pt x="65" y="75"/>
                    <a:pt x="65" y="75"/>
                  </a:cubicBezTo>
                  <a:cubicBezTo>
                    <a:pt x="60" y="83"/>
                    <a:pt x="51" y="90"/>
                    <a:pt x="37" y="90"/>
                  </a:cubicBezTo>
                  <a:cubicBezTo>
                    <a:pt x="15" y="90"/>
                    <a:pt x="0" y="71"/>
                    <a:pt x="0" y="47"/>
                  </a:cubicBezTo>
                  <a:cubicBezTo>
                    <a:pt x="0" y="17"/>
                    <a:pt x="19" y="0"/>
                    <a:pt x="39" y="0"/>
                  </a:cubicBezTo>
                  <a:cubicBezTo>
                    <a:pt x="55" y="0"/>
                    <a:pt x="63" y="8"/>
                    <a:pt x="67" y="16"/>
                  </a:cubicBezTo>
                  <a:cubicBezTo>
                    <a:pt x="67" y="16"/>
                    <a:pt x="67" y="16"/>
                    <a:pt x="67" y="16"/>
                  </a:cubicBezTo>
                  <a:cubicBezTo>
                    <a:pt x="68" y="2"/>
                    <a:pt x="68" y="2"/>
                    <a:pt x="68" y="2"/>
                  </a:cubicBezTo>
                  <a:lnTo>
                    <a:pt x="82" y="2"/>
                  </a:lnTo>
                  <a:close/>
                  <a:moveTo>
                    <a:pt x="65" y="37"/>
                  </a:moveTo>
                  <a:cubicBezTo>
                    <a:pt x="65" y="34"/>
                    <a:pt x="65" y="32"/>
                    <a:pt x="64" y="30"/>
                  </a:cubicBezTo>
                  <a:cubicBezTo>
                    <a:pt x="61" y="20"/>
                    <a:pt x="54" y="13"/>
                    <a:pt x="42" y="13"/>
                  </a:cubicBezTo>
                  <a:cubicBezTo>
                    <a:pt x="27" y="13"/>
                    <a:pt x="16" y="26"/>
                    <a:pt x="16" y="46"/>
                  </a:cubicBezTo>
                  <a:cubicBezTo>
                    <a:pt x="16" y="63"/>
                    <a:pt x="25" y="78"/>
                    <a:pt x="42" y="78"/>
                  </a:cubicBezTo>
                  <a:cubicBezTo>
                    <a:pt x="52" y="78"/>
                    <a:pt x="61" y="72"/>
                    <a:pt x="64" y="61"/>
                  </a:cubicBezTo>
                  <a:cubicBezTo>
                    <a:pt x="65" y="59"/>
                    <a:pt x="65" y="56"/>
                    <a:pt x="65" y="53"/>
                  </a:cubicBezTo>
                  <a:lnTo>
                    <a:pt x="65" y="3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1" name="Freeform 9"/>
            <p:cNvSpPr>
              <a:spLocks noEditPoints="1"/>
            </p:cNvSpPr>
            <p:nvPr/>
          </p:nvSpPr>
          <p:spPr bwMode="auto">
            <a:xfrm>
              <a:off x="981286" y="231775"/>
              <a:ext cx="325438" cy="347661"/>
            </a:xfrm>
            <a:custGeom>
              <a:avLst/>
              <a:gdLst>
                <a:gd name="T0" fmla="*/ 86 w 86"/>
                <a:gd name="T1" fmla="*/ 45 h 92"/>
                <a:gd name="T2" fmla="*/ 42 w 86"/>
                <a:gd name="T3" fmla="*/ 92 h 92"/>
                <a:gd name="T4" fmla="*/ 0 w 86"/>
                <a:gd name="T5" fmla="*/ 46 h 92"/>
                <a:gd name="T6" fmla="*/ 43 w 86"/>
                <a:gd name="T7" fmla="*/ 0 h 92"/>
                <a:gd name="T8" fmla="*/ 86 w 86"/>
                <a:gd name="T9" fmla="*/ 45 h 92"/>
                <a:gd name="T10" fmla="*/ 16 w 86"/>
                <a:gd name="T11" fmla="*/ 46 h 92"/>
                <a:gd name="T12" fmla="*/ 43 w 86"/>
                <a:gd name="T13" fmla="*/ 80 h 92"/>
                <a:gd name="T14" fmla="*/ 69 w 86"/>
                <a:gd name="T15" fmla="*/ 45 h 92"/>
                <a:gd name="T16" fmla="*/ 43 w 86"/>
                <a:gd name="T17" fmla="*/ 12 h 92"/>
                <a:gd name="T18" fmla="*/ 16 w 86"/>
                <a:gd name="T19" fmla="*/ 46 h 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6" h="92">
                  <a:moveTo>
                    <a:pt x="86" y="45"/>
                  </a:moveTo>
                  <a:cubicBezTo>
                    <a:pt x="86" y="78"/>
                    <a:pt x="63" y="92"/>
                    <a:pt x="42" y="92"/>
                  </a:cubicBezTo>
                  <a:cubicBezTo>
                    <a:pt x="18" y="92"/>
                    <a:pt x="0" y="74"/>
                    <a:pt x="0" y="46"/>
                  </a:cubicBezTo>
                  <a:cubicBezTo>
                    <a:pt x="0" y="17"/>
                    <a:pt x="19" y="0"/>
                    <a:pt x="43" y="0"/>
                  </a:cubicBezTo>
                  <a:cubicBezTo>
                    <a:pt x="69" y="0"/>
                    <a:pt x="86" y="18"/>
                    <a:pt x="86" y="45"/>
                  </a:cubicBezTo>
                  <a:close/>
                  <a:moveTo>
                    <a:pt x="16" y="46"/>
                  </a:moveTo>
                  <a:cubicBezTo>
                    <a:pt x="16" y="65"/>
                    <a:pt x="27" y="80"/>
                    <a:pt x="43" y="80"/>
                  </a:cubicBezTo>
                  <a:cubicBezTo>
                    <a:pt x="58" y="80"/>
                    <a:pt x="69" y="65"/>
                    <a:pt x="69" y="45"/>
                  </a:cubicBezTo>
                  <a:cubicBezTo>
                    <a:pt x="69" y="31"/>
                    <a:pt x="62" y="12"/>
                    <a:pt x="43" y="12"/>
                  </a:cubicBezTo>
                  <a:cubicBezTo>
                    <a:pt x="24" y="12"/>
                    <a:pt x="16" y="29"/>
                    <a:pt x="16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2" name="Rectangle 11"/>
            <p:cNvSpPr>
              <a:spLocks noChangeArrowheads="1"/>
            </p:cNvSpPr>
            <p:nvPr/>
          </p:nvSpPr>
          <p:spPr bwMode="auto">
            <a:xfrm>
              <a:off x="1628141" y="714374"/>
              <a:ext cx="60326" cy="48736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193" name="Freeform 13"/>
            <p:cNvSpPr/>
            <p:nvPr/>
          </p:nvSpPr>
          <p:spPr bwMode="auto">
            <a:xfrm>
              <a:off x="1014518" y="1344614"/>
              <a:ext cx="219075" cy="498474"/>
            </a:xfrm>
            <a:custGeom>
              <a:avLst/>
              <a:gdLst>
                <a:gd name="T0" fmla="*/ 12 w 58"/>
                <a:gd name="T1" fmla="*/ 132 h 132"/>
                <a:gd name="T2" fmla="*/ 12 w 58"/>
                <a:gd name="T3" fmla="*/ 56 h 132"/>
                <a:gd name="T4" fmla="*/ 0 w 58"/>
                <a:gd name="T5" fmla="*/ 56 h 132"/>
                <a:gd name="T6" fmla="*/ 0 w 58"/>
                <a:gd name="T7" fmla="*/ 44 h 132"/>
                <a:gd name="T8" fmla="*/ 12 w 58"/>
                <a:gd name="T9" fmla="*/ 44 h 132"/>
                <a:gd name="T10" fmla="*/ 12 w 58"/>
                <a:gd name="T11" fmla="*/ 39 h 132"/>
                <a:gd name="T12" fmla="*/ 23 w 58"/>
                <a:gd name="T13" fmla="*/ 9 h 132"/>
                <a:gd name="T14" fmla="*/ 44 w 58"/>
                <a:gd name="T15" fmla="*/ 0 h 132"/>
                <a:gd name="T16" fmla="*/ 58 w 58"/>
                <a:gd name="T17" fmla="*/ 3 h 132"/>
                <a:gd name="T18" fmla="*/ 55 w 58"/>
                <a:gd name="T19" fmla="*/ 15 h 132"/>
                <a:gd name="T20" fmla="*/ 45 w 58"/>
                <a:gd name="T21" fmla="*/ 13 h 132"/>
                <a:gd name="T22" fmla="*/ 28 w 58"/>
                <a:gd name="T23" fmla="*/ 39 h 132"/>
                <a:gd name="T24" fmla="*/ 28 w 58"/>
                <a:gd name="T25" fmla="*/ 44 h 132"/>
                <a:gd name="T26" fmla="*/ 49 w 58"/>
                <a:gd name="T27" fmla="*/ 44 h 132"/>
                <a:gd name="T28" fmla="*/ 49 w 58"/>
                <a:gd name="T29" fmla="*/ 56 h 132"/>
                <a:gd name="T30" fmla="*/ 28 w 58"/>
                <a:gd name="T31" fmla="*/ 56 h 132"/>
                <a:gd name="T32" fmla="*/ 28 w 58"/>
                <a:gd name="T33" fmla="*/ 132 h 132"/>
                <a:gd name="T34" fmla="*/ 12 w 58"/>
                <a:gd name="T35" fmla="*/ 132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57" h="132">
                  <a:moveTo>
                    <a:pt x="12" y="132"/>
                  </a:moveTo>
                  <a:cubicBezTo>
                    <a:pt x="12" y="56"/>
                    <a:pt x="12" y="56"/>
                    <a:pt x="12" y="56"/>
                  </a:cubicBezTo>
                  <a:cubicBezTo>
                    <a:pt x="0" y="56"/>
                    <a:pt x="0" y="56"/>
                    <a:pt x="0" y="56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2" y="44"/>
                    <a:pt x="12" y="44"/>
                    <a:pt x="12" y="44"/>
                  </a:cubicBezTo>
                  <a:cubicBezTo>
                    <a:pt x="12" y="39"/>
                    <a:pt x="12" y="39"/>
                    <a:pt x="12" y="39"/>
                  </a:cubicBezTo>
                  <a:cubicBezTo>
                    <a:pt x="12" y="27"/>
                    <a:pt x="15" y="16"/>
                    <a:pt x="23" y="9"/>
                  </a:cubicBezTo>
                  <a:cubicBezTo>
                    <a:pt x="29" y="3"/>
                    <a:pt x="37" y="0"/>
                    <a:pt x="44" y="0"/>
                  </a:cubicBezTo>
                  <a:cubicBezTo>
                    <a:pt x="50" y="0"/>
                    <a:pt x="55" y="2"/>
                    <a:pt x="58" y="3"/>
                  </a:cubicBezTo>
                  <a:cubicBezTo>
                    <a:pt x="55" y="15"/>
                    <a:pt x="55" y="15"/>
                    <a:pt x="55" y="15"/>
                  </a:cubicBezTo>
                  <a:cubicBezTo>
                    <a:pt x="53" y="14"/>
                    <a:pt x="50" y="13"/>
                    <a:pt x="45" y="13"/>
                  </a:cubicBezTo>
                  <a:cubicBezTo>
                    <a:pt x="32" y="13"/>
                    <a:pt x="28" y="25"/>
                    <a:pt x="28" y="39"/>
                  </a:cubicBezTo>
                  <a:cubicBezTo>
                    <a:pt x="28" y="44"/>
                    <a:pt x="28" y="44"/>
                    <a:pt x="28" y="44"/>
                  </a:cubicBezTo>
                  <a:cubicBezTo>
                    <a:pt x="49" y="44"/>
                    <a:pt x="49" y="44"/>
                    <a:pt x="49" y="44"/>
                  </a:cubicBezTo>
                  <a:cubicBezTo>
                    <a:pt x="49" y="56"/>
                    <a:pt x="49" y="56"/>
                    <a:pt x="49" y="56"/>
                  </a:cubicBezTo>
                  <a:cubicBezTo>
                    <a:pt x="28" y="56"/>
                    <a:pt x="28" y="56"/>
                    <a:pt x="28" y="56"/>
                  </a:cubicBezTo>
                  <a:cubicBezTo>
                    <a:pt x="28" y="132"/>
                    <a:pt x="28" y="132"/>
                    <a:pt x="28" y="132"/>
                  </a:cubicBezTo>
                  <a:lnTo>
                    <a:pt x="12" y="1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</p:spTree>
  </p:cSld>
  <p:clrMapOvr>
    <a:masterClrMapping/>
  </p:clrMapOvr>
  <p:transition/>
  <p:hf sldNum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任意多边形 93"/>
          <p:cNvSpPr/>
          <p:nvPr userDrawn="1"/>
        </p:nvSpPr>
        <p:spPr>
          <a:xfrm rot="2050937">
            <a:off x="-99771" y="-200825"/>
            <a:ext cx="797344" cy="1193034"/>
          </a:xfrm>
          <a:custGeom>
            <a:avLst/>
            <a:gdLst>
              <a:gd name="connsiteX0" fmla="*/ 0 w 797344"/>
              <a:gd name="connsiteY0" fmla="*/ 541514 h 1193034"/>
              <a:gd name="connsiteX1" fmla="*/ 797344 w 797344"/>
              <a:gd name="connsiteY1" fmla="*/ 0 h 1193034"/>
              <a:gd name="connsiteX2" fmla="*/ 797344 w 797344"/>
              <a:gd name="connsiteY2" fmla="*/ 952027 h 1193034"/>
              <a:gd name="connsiteX3" fmla="*/ 442478 w 797344"/>
              <a:gd name="connsiteY3" fmla="*/ 1193034 h 1193034"/>
              <a:gd name="connsiteX4" fmla="*/ 0 w 797344"/>
              <a:gd name="connsiteY4" fmla="*/ 541514 h 1193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344" h="1193034">
                <a:moveTo>
                  <a:pt x="0" y="541514"/>
                </a:moveTo>
                <a:lnTo>
                  <a:pt x="797344" y="0"/>
                </a:lnTo>
                <a:lnTo>
                  <a:pt x="797344" y="952027"/>
                </a:lnTo>
                <a:lnTo>
                  <a:pt x="442478" y="1193034"/>
                </a:lnTo>
                <a:lnTo>
                  <a:pt x="0" y="541514"/>
                </a:lnTo>
                <a:close/>
              </a:path>
            </a:pathLst>
          </a:custGeom>
          <a:solidFill>
            <a:srgbClr val="93C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5" name="直接连接符 94"/>
          <p:cNvCxnSpPr/>
          <p:nvPr userDrawn="1"/>
        </p:nvCxnSpPr>
        <p:spPr>
          <a:xfrm>
            <a:off x="1011386" y="914400"/>
            <a:ext cx="11180614" cy="0"/>
          </a:xfrm>
          <a:prstGeom prst="line">
            <a:avLst/>
          </a:prstGeom>
          <a:ln>
            <a:solidFill>
              <a:srgbClr val="93CD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组合 95"/>
          <p:cNvGrpSpPr/>
          <p:nvPr userDrawn="1"/>
        </p:nvGrpSpPr>
        <p:grpSpPr>
          <a:xfrm>
            <a:off x="785262" y="265983"/>
            <a:ext cx="459295" cy="651320"/>
            <a:chOff x="391250" y="387479"/>
            <a:chExt cx="397634" cy="563879"/>
          </a:xfrm>
          <a:solidFill>
            <a:srgbClr val="93CD95"/>
          </a:solidFill>
        </p:grpSpPr>
        <p:sp>
          <p:nvSpPr>
            <p:cNvPr id="97" name="等腰三角形 96"/>
            <p:cNvSpPr/>
            <p:nvPr/>
          </p:nvSpPr>
          <p:spPr>
            <a:xfrm rot="10800000">
              <a:off x="529460" y="777168"/>
              <a:ext cx="121215" cy="17419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8" name="组合 97"/>
            <p:cNvGrpSpPr/>
            <p:nvPr/>
          </p:nvGrpSpPr>
          <p:grpSpPr>
            <a:xfrm>
              <a:off x="391250" y="387479"/>
              <a:ext cx="397634" cy="397114"/>
              <a:chOff x="6824663" y="1646544"/>
              <a:chExt cx="2020889" cy="2018243"/>
            </a:xfrm>
            <a:grpFill/>
          </p:grpSpPr>
          <p:sp>
            <p:nvSpPr>
              <p:cNvPr id="99" name="Oval 27"/>
              <p:cNvSpPr>
                <a:spLocks noChangeArrowheads="1"/>
              </p:cNvSpPr>
              <p:nvPr/>
            </p:nvSpPr>
            <p:spPr bwMode="auto">
              <a:xfrm>
                <a:off x="750252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" name="Oval 28"/>
              <p:cNvSpPr>
                <a:spLocks noChangeArrowheads="1"/>
              </p:cNvSpPr>
              <p:nvPr/>
            </p:nvSpPr>
            <p:spPr bwMode="auto">
              <a:xfrm>
                <a:off x="7807325" y="2598738"/>
                <a:ext cx="227012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" name="Oval 29"/>
              <p:cNvSpPr>
                <a:spLocks noChangeArrowheads="1"/>
              </p:cNvSpPr>
              <p:nvPr/>
            </p:nvSpPr>
            <p:spPr bwMode="auto">
              <a:xfrm>
                <a:off x="810577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" name="Oval 30"/>
              <p:cNvSpPr>
                <a:spLocks noChangeArrowheads="1"/>
              </p:cNvSpPr>
              <p:nvPr/>
            </p:nvSpPr>
            <p:spPr bwMode="auto">
              <a:xfrm>
                <a:off x="7962900" y="28749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" name="Oval 31"/>
              <p:cNvSpPr>
                <a:spLocks noChangeArrowheads="1"/>
              </p:cNvSpPr>
              <p:nvPr/>
            </p:nvSpPr>
            <p:spPr bwMode="auto">
              <a:xfrm>
                <a:off x="7796213" y="3141663"/>
                <a:ext cx="222250" cy="1889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" name="Oval 32"/>
              <p:cNvSpPr>
                <a:spLocks noChangeArrowheads="1"/>
              </p:cNvSpPr>
              <p:nvPr/>
            </p:nvSpPr>
            <p:spPr bwMode="auto">
              <a:xfrm>
                <a:off x="7800975" y="3541713"/>
                <a:ext cx="176212" cy="90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" name="Oval 36"/>
              <p:cNvSpPr>
                <a:spLocks noChangeArrowheads="1"/>
              </p:cNvSpPr>
              <p:nvPr/>
            </p:nvSpPr>
            <p:spPr bwMode="auto">
              <a:xfrm>
                <a:off x="7505700" y="3149600"/>
                <a:ext cx="223837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" name="Oval 37"/>
              <p:cNvSpPr>
                <a:spLocks noChangeArrowheads="1"/>
              </p:cNvSpPr>
              <p:nvPr/>
            </p:nvSpPr>
            <p:spPr bwMode="auto">
              <a:xfrm>
                <a:off x="7661275" y="3355975"/>
                <a:ext cx="222250" cy="1698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" name="Freeform 38"/>
              <p:cNvSpPr/>
              <p:nvPr/>
            </p:nvSpPr>
            <p:spPr bwMode="auto">
              <a:xfrm>
                <a:off x="7559675" y="3511550"/>
                <a:ext cx="184150" cy="123825"/>
              </a:xfrm>
              <a:custGeom>
                <a:avLst/>
                <a:gdLst>
                  <a:gd name="T0" fmla="*/ 47 w 49"/>
                  <a:gd name="T1" fmla="*/ 24 h 33"/>
                  <a:gd name="T2" fmla="*/ 20 w 49"/>
                  <a:gd name="T3" fmla="*/ 29 h 33"/>
                  <a:gd name="T4" fmla="*/ 2 w 49"/>
                  <a:gd name="T5" fmla="*/ 9 h 33"/>
                  <a:gd name="T6" fmla="*/ 28 w 49"/>
                  <a:gd name="T7" fmla="*/ 4 h 33"/>
                  <a:gd name="T8" fmla="*/ 47 w 49"/>
                  <a:gd name="T9" fmla="*/ 24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33">
                    <a:moveTo>
                      <a:pt x="47" y="24"/>
                    </a:moveTo>
                    <a:cubicBezTo>
                      <a:pt x="45" y="31"/>
                      <a:pt x="33" y="33"/>
                      <a:pt x="20" y="29"/>
                    </a:cubicBezTo>
                    <a:cubicBezTo>
                      <a:pt x="8" y="25"/>
                      <a:pt x="0" y="16"/>
                      <a:pt x="2" y="9"/>
                    </a:cubicBezTo>
                    <a:cubicBezTo>
                      <a:pt x="4" y="2"/>
                      <a:pt x="16" y="0"/>
                      <a:pt x="28" y="4"/>
                    </a:cubicBezTo>
                    <a:cubicBezTo>
                      <a:pt x="41" y="8"/>
                      <a:pt x="49" y="17"/>
                      <a:pt x="47" y="2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" name="Oval 39"/>
              <p:cNvSpPr>
                <a:spLocks noChangeArrowheads="1"/>
              </p:cNvSpPr>
              <p:nvPr/>
            </p:nvSpPr>
            <p:spPr bwMode="auto">
              <a:xfrm>
                <a:off x="7921625" y="3355975"/>
                <a:ext cx="192087" cy="1746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" name="Freeform 40"/>
              <p:cNvSpPr/>
              <p:nvPr/>
            </p:nvSpPr>
            <p:spPr bwMode="auto">
              <a:xfrm>
                <a:off x="8078788" y="3127375"/>
                <a:ext cx="204787" cy="225425"/>
              </a:xfrm>
              <a:custGeom>
                <a:avLst/>
                <a:gdLst>
                  <a:gd name="T0" fmla="*/ 50 w 54"/>
                  <a:gd name="T1" fmla="*/ 37 h 60"/>
                  <a:gd name="T2" fmla="*/ 19 w 54"/>
                  <a:gd name="T3" fmla="*/ 56 h 60"/>
                  <a:gd name="T4" fmla="*/ 4 w 54"/>
                  <a:gd name="T5" fmla="*/ 23 h 60"/>
                  <a:gd name="T6" fmla="*/ 35 w 54"/>
                  <a:gd name="T7" fmla="*/ 4 h 60"/>
                  <a:gd name="T8" fmla="*/ 50 w 54"/>
                  <a:gd name="T9" fmla="*/ 37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60">
                    <a:moveTo>
                      <a:pt x="50" y="37"/>
                    </a:moveTo>
                    <a:cubicBezTo>
                      <a:pt x="45" y="51"/>
                      <a:pt x="31" y="60"/>
                      <a:pt x="19" y="56"/>
                    </a:cubicBezTo>
                    <a:cubicBezTo>
                      <a:pt x="6" y="52"/>
                      <a:pt x="0" y="37"/>
                      <a:pt x="4" y="23"/>
                    </a:cubicBezTo>
                    <a:cubicBezTo>
                      <a:pt x="9" y="8"/>
                      <a:pt x="23" y="0"/>
                      <a:pt x="35" y="4"/>
                    </a:cubicBezTo>
                    <a:cubicBezTo>
                      <a:pt x="48" y="8"/>
                      <a:pt x="54" y="23"/>
                      <a:pt x="50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" name="Oval 41"/>
              <p:cNvSpPr>
                <a:spLocks noChangeArrowheads="1"/>
              </p:cNvSpPr>
              <p:nvPr/>
            </p:nvSpPr>
            <p:spPr bwMode="auto">
              <a:xfrm>
                <a:off x="7664450" y="2897188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" name="Oval 42"/>
              <p:cNvSpPr>
                <a:spLocks noChangeArrowheads="1"/>
              </p:cNvSpPr>
              <p:nvPr/>
            </p:nvSpPr>
            <p:spPr bwMode="auto">
              <a:xfrm>
                <a:off x="7381875" y="2874963"/>
                <a:ext cx="227012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" name="Oval 43"/>
              <p:cNvSpPr>
                <a:spLocks noChangeArrowheads="1"/>
              </p:cNvSpPr>
              <p:nvPr/>
            </p:nvSpPr>
            <p:spPr bwMode="auto">
              <a:xfrm>
                <a:off x="8615363" y="2587625"/>
                <a:ext cx="139700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" name="Oval 44"/>
              <p:cNvSpPr>
                <a:spLocks noChangeArrowheads="1"/>
              </p:cNvSpPr>
              <p:nvPr/>
            </p:nvSpPr>
            <p:spPr bwMode="auto">
              <a:xfrm>
                <a:off x="7011988" y="2622550"/>
                <a:ext cx="169862" cy="2063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" name="Freeform 45"/>
              <p:cNvSpPr/>
              <p:nvPr/>
            </p:nvSpPr>
            <p:spPr bwMode="auto">
              <a:xfrm>
                <a:off x="6850063" y="2606675"/>
                <a:ext cx="120650" cy="207962"/>
              </a:xfrm>
              <a:custGeom>
                <a:avLst/>
                <a:gdLst>
                  <a:gd name="T0" fmla="*/ 2 w 32"/>
                  <a:gd name="T1" fmla="*/ 29 h 55"/>
                  <a:gd name="T2" fmla="*/ 19 w 32"/>
                  <a:gd name="T3" fmla="*/ 54 h 55"/>
                  <a:gd name="T4" fmla="*/ 30 w 32"/>
                  <a:gd name="T5" fmla="*/ 26 h 55"/>
                  <a:gd name="T6" fmla="*/ 12 w 32"/>
                  <a:gd name="T7" fmla="*/ 1 h 55"/>
                  <a:gd name="T8" fmla="*/ 2 w 32"/>
                  <a:gd name="T9" fmla="*/ 29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55">
                    <a:moveTo>
                      <a:pt x="2" y="29"/>
                    </a:moveTo>
                    <a:cubicBezTo>
                      <a:pt x="3" y="44"/>
                      <a:pt x="11" y="55"/>
                      <a:pt x="19" y="54"/>
                    </a:cubicBezTo>
                    <a:cubicBezTo>
                      <a:pt x="27" y="53"/>
                      <a:pt x="32" y="40"/>
                      <a:pt x="30" y="26"/>
                    </a:cubicBezTo>
                    <a:cubicBezTo>
                      <a:pt x="28" y="11"/>
                      <a:pt x="20" y="0"/>
                      <a:pt x="12" y="1"/>
                    </a:cubicBezTo>
                    <a:cubicBezTo>
                      <a:pt x="4" y="2"/>
                      <a:pt x="0" y="15"/>
                      <a:pt x="2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" name="Freeform 46"/>
              <p:cNvSpPr/>
              <p:nvPr/>
            </p:nvSpPr>
            <p:spPr bwMode="auto">
              <a:xfrm>
                <a:off x="6948488" y="2825750"/>
                <a:ext cx="123825" cy="211137"/>
              </a:xfrm>
              <a:custGeom>
                <a:avLst/>
                <a:gdLst>
                  <a:gd name="T0" fmla="*/ 3 w 33"/>
                  <a:gd name="T1" fmla="*/ 31 h 56"/>
                  <a:gd name="T2" fmla="*/ 22 w 33"/>
                  <a:gd name="T3" fmla="*/ 55 h 56"/>
                  <a:gd name="T4" fmla="*/ 30 w 33"/>
                  <a:gd name="T5" fmla="*/ 26 h 56"/>
                  <a:gd name="T6" fmla="*/ 11 w 33"/>
                  <a:gd name="T7" fmla="*/ 2 h 56"/>
                  <a:gd name="T8" fmla="*/ 3 w 33"/>
                  <a:gd name="T9" fmla="*/ 31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56">
                    <a:moveTo>
                      <a:pt x="3" y="31"/>
                    </a:moveTo>
                    <a:cubicBezTo>
                      <a:pt x="6" y="46"/>
                      <a:pt x="14" y="56"/>
                      <a:pt x="22" y="55"/>
                    </a:cubicBezTo>
                    <a:cubicBezTo>
                      <a:pt x="30" y="53"/>
                      <a:pt x="33" y="40"/>
                      <a:pt x="30" y="26"/>
                    </a:cubicBezTo>
                    <a:cubicBezTo>
                      <a:pt x="27" y="11"/>
                      <a:pt x="19" y="0"/>
                      <a:pt x="11" y="2"/>
                    </a:cubicBezTo>
                    <a:cubicBezTo>
                      <a:pt x="3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" name="Freeform 47"/>
              <p:cNvSpPr/>
              <p:nvPr/>
            </p:nvSpPr>
            <p:spPr bwMode="auto">
              <a:xfrm>
                <a:off x="7050088" y="3051175"/>
                <a:ext cx="161925" cy="203200"/>
              </a:xfrm>
              <a:custGeom>
                <a:avLst/>
                <a:gdLst>
                  <a:gd name="T0" fmla="*/ 8 w 43"/>
                  <a:gd name="T1" fmla="*/ 35 h 54"/>
                  <a:gd name="T2" fmla="*/ 36 w 43"/>
                  <a:gd name="T3" fmla="*/ 50 h 54"/>
                  <a:gd name="T4" fmla="*/ 34 w 43"/>
                  <a:gd name="T5" fmla="*/ 19 h 54"/>
                  <a:gd name="T6" fmla="*/ 7 w 43"/>
                  <a:gd name="T7" fmla="*/ 4 h 54"/>
                  <a:gd name="T8" fmla="*/ 8 w 43"/>
                  <a:gd name="T9" fmla="*/ 3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8" y="35"/>
                    </a:moveTo>
                    <a:cubicBezTo>
                      <a:pt x="16" y="48"/>
                      <a:pt x="28" y="54"/>
                      <a:pt x="36" y="50"/>
                    </a:cubicBezTo>
                    <a:cubicBezTo>
                      <a:pt x="43" y="45"/>
                      <a:pt x="42" y="31"/>
                      <a:pt x="34" y="19"/>
                    </a:cubicBezTo>
                    <a:cubicBezTo>
                      <a:pt x="26" y="6"/>
                      <a:pt x="14" y="0"/>
                      <a:pt x="7" y="4"/>
                    </a:cubicBezTo>
                    <a:cubicBezTo>
                      <a:pt x="0" y="9"/>
                      <a:pt x="0" y="23"/>
                      <a:pt x="8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" name="Freeform 49"/>
              <p:cNvSpPr/>
              <p:nvPr/>
            </p:nvSpPr>
            <p:spPr bwMode="auto">
              <a:xfrm>
                <a:off x="6918325" y="3025775"/>
                <a:ext cx="87312" cy="146050"/>
              </a:xfrm>
              <a:custGeom>
                <a:avLst/>
                <a:gdLst>
                  <a:gd name="T0" fmla="*/ 3 w 23"/>
                  <a:gd name="T1" fmla="*/ 22 h 39"/>
                  <a:gd name="T2" fmla="*/ 18 w 23"/>
                  <a:gd name="T3" fmla="*/ 38 h 39"/>
                  <a:gd name="T4" fmla="*/ 20 w 23"/>
                  <a:gd name="T5" fmla="*/ 17 h 39"/>
                  <a:gd name="T6" fmla="*/ 6 w 23"/>
                  <a:gd name="T7" fmla="*/ 1 h 39"/>
                  <a:gd name="T8" fmla="*/ 3 w 23"/>
                  <a:gd name="T9" fmla="*/ 22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39">
                    <a:moveTo>
                      <a:pt x="3" y="22"/>
                    </a:moveTo>
                    <a:cubicBezTo>
                      <a:pt x="7" y="32"/>
                      <a:pt x="13" y="39"/>
                      <a:pt x="18" y="38"/>
                    </a:cubicBezTo>
                    <a:cubicBezTo>
                      <a:pt x="22" y="36"/>
                      <a:pt x="23" y="27"/>
                      <a:pt x="20" y="17"/>
                    </a:cubicBezTo>
                    <a:cubicBezTo>
                      <a:pt x="17" y="7"/>
                      <a:pt x="11" y="0"/>
                      <a:pt x="6" y="1"/>
                    </a:cubicBezTo>
                    <a:cubicBezTo>
                      <a:pt x="1" y="3"/>
                      <a:pt x="0" y="1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" name="Freeform 52"/>
              <p:cNvSpPr/>
              <p:nvPr/>
            </p:nvSpPr>
            <p:spPr bwMode="auto">
              <a:xfrm>
                <a:off x="8686800" y="2832100"/>
                <a:ext cx="115887" cy="174625"/>
              </a:xfrm>
              <a:custGeom>
                <a:avLst/>
                <a:gdLst>
                  <a:gd name="T0" fmla="*/ 28 w 31"/>
                  <a:gd name="T1" fmla="*/ 22 h 46"/>
                  <a:gd name="T2" fmla="*/ 10 w 31"/>
                  <a:gd name="T3" fmla="*/ 46 h 46"/>
                  <a:gd name="T4" fmla="*/ 3 w 31"/>
                  <a:gd name="T5" fmla="*/ 23 h 46"/>
                  <a:gd name="T6" fmla="*/ 21 w 31"/>
                  <a:gd name="T7" fmla="*/ 0 h 46"/>
                  <a:gd name="T8" fmla="*/ 28 w 31"/>
                  <a:gd name="T9" fmla="*/ 2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46">
                    <a:moveTo>
                      <a:pt x="28" y="22"/>
                    </a:moveTo>
                    <a:cubicBezTo>
                      <a:pt x="25" y="35"/>
                      <a:pt x="17" y="46"/>
                      <a:pt x="10" y="46"/>
                    </a:cubicBezTo>
                    <a:cubicBezTo>
                      <a:pt x="3" y="46"/>
                      <a:pt x="0" y="36"/>
                      <a:pt x="3" y="23"/>
                    </a:cubicBezTo>
                    <a:cubicBezTo>
                      <a:pt x="6" y="11"/>
                      <a:pt x="14" y="0"/>
                      <a:pt x="21" y="0"/>
                    </a:cubicBezTo>
                    <a:cubicBezTo>
                      <a:pt x="28" y="0"/>
                      <a:pt x="31" y="10"/>
                      <a:pt x="28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" name="Oval 54"/>
              <p:cNvSpPr>
                <a:spLocks noChangeArrowheads="1"/>
              </p:cNvSpPr>
              <p:nvPr/>
            </p:nvSpPr>
            <p:spPr bwMode="auto">
              <a:xfrm>
                <a:off x="7246938" y="2603500"/>
                <a:ext cx="180975" cy="217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" name="Oval 55"/>
              <p:cNvSpPr>
                <a:spLocks noChangeArrowheads="1"/>
              </p:cNvSpPr>
              <p:nvPr/>
            </p:nvSpPr>
            <p:spPr bwMode="auto">
              <a:xfrm>
                <a:off x="7140575" y="2847975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" name="Freeform 56"/>
              <p:cNvSpPr/>
              <p:nvPr/>
            </p:nvSpPr>
            <p:spPr bwMode="auto">
              <a:xfrm>
                <a:off x="7261225" y="3111500"/>
                <a:ext cx="200025" cy="219075"/>
              </a:xfrm>
              <a:custGeom>
                <a:avLst/>
                <a:gdLst>
                  <a:gd name="T0" fmla="*/ 44 w 53"/>
                  <a:gd name="T1" fmla="*/ 16 h 58"/>
                  <a:gd name="T2" fmla="*/ 43 w 53"/>
                  <a:gd name="T3" fmla="*/ 50 h 58"/>
                  <a:gd name="T4" fmla="*/ 9 w 53"/>
                  <a:gd name="T5" fmla="*/ 43 h 58"/>
                  <a:gd name="T6" fmla="*/ 11 w 53"/>
                  <a:gd name="T7" fmla="*/ 8 h 58"/>
                  <a:gd name="T8" fmla="*/ 44 w 53"/>
                  <a:gd name="T9" fmla="*/ 1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7">
                    <a:moveTo>
                      <a:pt x="44" y="16"/>
                    </a:moveTo>
                    <a:cubicBezTo>
                      <a:pt x="53" y="27"/>
                      <a:pt x="53" y="43"/>
                      <a:pt x="43" y="50"/>
                    </a:cubicBezTo>
                    <a:cubicBezTo>
                      <a:pt x="33" y="58"/>
                      <a:pt x="18" y="54"/>
                      <a:pt x="9" y="43"/>
                    </a:cubicBezTo>
                    <a:cubicBezTo>
                      <a:pt x="0" y="31"/>
                      <a:pt x="1" y="15"/>
                      <a:pt x="11" y="8"/>
                    </a:cubicBezTo>
                    <a:cubicBezTo>
                      <a:pt x="20" y="0"/>
                      <a:pt x="35" y="4"/>
                      <a:pt x="44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" name="Freeform 57"/>
              <p:cNvSpPr/>
              <p:nvPr/>
            </p:nvSpPr>
            <p:spPr bwMode="auto">
              <a:xfrm>
                <a:off x="7370763" y="3308350"/>
                <a:ext cx="222250" cy="198437"/>
              </a:xfrm>
              <a:custGeom>
                <a:avLst/>
                <a:gdLst>
                  <a:gd name="T0" fmla="*/ 39 w 59"/>
                  <a:gd name="T1" fmla="*/ 7 h 53"/>
                  <a:gd name="T2" fmla="*/ 53 w 59"/>
                  <a:gd name="T3" fmla="*/ 39 h 53"/>
                  <a:gd name="T4" fmla="*/ 20 w 59"/>
                  <a:gd name="T5" fmla="*/ 47 h 53"/>
                  <a:gd name="T6" fmla="*/ 5 w 59"/>
                  <a:gd name="T7" fmla="*/ 15 h 53"/>
                  <a:gd name="T8" fmla="*/ 39 w 59"/>
                  <a:gd name="T9" fmla="*/ 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52">
                    <a:moveTo>
                      <a:pt x="39" y="7"/>
                    </a:moveTo>
                    <a:cubicBezTo>
                      <a:pt x="53" y="14"/>
                      <a:pt x="59" y="28"/>
                      <a:pt x="53" y="39"/>
                    </a:cubicBezTo>
                    <a:cubicBezTo>
                      <a:pt x="48" y="50"/>
                      <a:pt x="33" y="53"/>
                      <a:pt x="20" y="47"/>
                    </a:cubicBezTo>
                    <a:cubicBezTo>
                      <a:pt x="6" y="40"/>
                      <a:pt x="0" y="26"/>
                      <a:pt x="5" y="15"/>
                    </a:cubicBezTo>
                    <a:cubicBezTo>
                      <a:pt x="11" y="4"/>
                      <a:pt x="26" y="0"/>
                      <a:pt x="39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" name="Freeform 58"/>
              <p:cNvSpPr/>
              <p:nvPr/>
            </p:nvSpPr>
            <p:spPr bwMode="auto">
              <a:xfrm>
                <a:off x="8196263" y="3311525"/>
                <a:ext cx="200025" cy="184150"/>
              </a:xfrm>
              <a:custGeom>
                <a:avLst/>
                <a:gdLst>
                  <a:gd name="T0" fmla="*/ 18 w 53"/>
                  <a:gd name="T1" fmla="*/ 6 h 49"/>
                  <a:gd name="T2" fmla="*/ 5 w 53"/>
                  <a:gd name="T3" fmla="*/ 36 h 49"/>
                  <a:gd name="T4" fmla="*/ 35 w 53"/>
                  <a:gd name="T5" fmla="*/ 43 h 49"/>
                  <a:gd name="T6" fmla="*/ 48 w 53"/>
                  <a:gd name="T7" fmla="*/ 13 h 49"/>
                  <a:gd name="T8" fmla="*/ 18 w 53"/>
                  <a:gd name="T9" fmla="*/ 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49">
                    <a:moveTo>
                      <a:pt x="18" y="6"/>
                    </a:moveTo>
                    <a:cubicBezTo>
                      <a:pt x="6" y="13"/>
                      <a:pt x="0" y="26"/>
                      <a:pt x="5" y="36"/>
                    </a:cubicBezTo>
                    <a:cubicBezTo>
                      <a:pt x="9" y="47"/>
                      <a:pt x="23" y="49"/>
                      <a:pt x="35" y="43"/>
                    </a:cubicBezTo>
                    <a:cubicBezTo>
                      <a:pt x="47" y="37"/>
                      <a:pt x="53" y="23"/>
                      <a:pt x="48" y="13"/>
                    </a:cubicBezTo>
                    <a:cubicBezTo>
                      <a:pt x="44" y="3"/>
                      <a:pt x="30" y="0"/>
                      <a:pt x="1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" name="Freeform 59"/>
              <p:cNvSpPr/>
              <p:nvPr/>
            </p:nvSpPr>
            <p:spPr bwMode="auto">
              <a:xfrm>
                <a:off x="8418513" y="3259138"/>
                <a:ext cx="155575" cy="176212"/>
              </a:xfrm>
              <a:custGeom>
                <a:avLst/>
                <a:gdLst>
                  <a:gd name="T0" fmla="*/ 18 w 41"/>
                  <a:gd name="T1" fmla="*/ 7 h 47"/>
                  <a:gd name="T2" fmla="*/ 1 w 41"/>
                  <a:gd name="T3" fmla="*/ 35 h 47"/>
                  <a:gd name="T4" fmla="*/ 23 w 41"/>
                  <a:gd name="T5" fmla="*/ 40 h 47"/>
                  <a:gd name="T6" fmla="*/ 40 w 41"/>
                  <a:gd name="T7" fmla="*/ 12 h 47"/>
                  <a:gd name="T8" fmla="*/ 18 w 41"/>
                  <a:gd name="T9" fmla="*/ 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7">
                    <a:moveTo>
                      <a:pt x="18" y="7"/>
                    </a:moveTo>
                    <a:cubicBezTo>
                      <a:pt x="7" y="14"/>
                      <a:pt x="0" y="26"/>
                      <a:pt x="1" y="35"/>
                    </a:cubicBezTo>
                    <a:cubicBezTo>
                      <a:pt x="3" y="45"/>
                      <a:pt x="13" y="47"/>
                      <a:pt x="23" y="40"/>
                    </a:cubicBezTo>
                    <a:cubicBezTo>
                      <a:pt x="34" y="33"/>
                      <a:pt x="41" y="21"/>
                      <a:pt x="40" y="12"/>
                    </a:cubicBezTo>
                    <a:cubicBezTo>
                      <a:pt x="38" y="2"/>
                      <a:pt x="28" y="0"/>
                      <a:pt x="18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" name="Freeform 62"/>
              <p:cNvSpPr/>
              <p:nvPr/>
            </p:nvSpPr>
            <p:spPr bwMode="auto">
              <a:xfrm>
                <a:off x="7329488" y="3462338"/>
                <a:ext cx="165100" cy="128587"/>
              </a:xfrm>
              <a:custGeom>
                <a:avLst/>
                <a:gdLst>
                  <a:gd name="T0" fmla="*/ 20 w 44"/>
                  <a:gd name="T1" fmla="*/ 5 h 34"/>
                  <a:gd name="T2" fmla="*/ 43 w 44"/>
                  <a:gd name="T3" fmla="*/ 27 h 34"/>
                  <a:gd name="T4" fmla="*/ 24 w 44"/>
                  <a:gd name="T5" fmla="*/ 29 h 34"/>
                  <a:gd name="T6" fmla="*/ 1 w 44"/>
                  <a:gd name="T7" fmla="*/ 8 h 34"/>
                  <a:gd name="T8" fmla="*/ 20 w 44"/>
                  <a:gd name="T9" fmla="*/ 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4">
                    <a:moveTo>
                      <a:pt x="20" y="5"/>
                    </a:moveTo>
                    <a:cubicBezTo>
                      <a:pt x="32" y="11"/>
                      <a:pt x="42" y="20"/>
                      <a:pt x="43" y="27"/>
                    </a:cubicBezTo>
                    <a:cubicBezTo>
                      <a:pt x="44" y="33"/>
                      <a:pt x="35" y="34"/>
                      <a:pt x="24" y="29"/>
                    </a:cubicBezTo>
                    <a:cubicBezTo>
                      <a:pt x="12" y="24"/>
                      <a:pt x="2" y="14"/>
                      <a:pt x="1" y="8"/>
                    </a:cubicBezTo>
                    <a:cubicBezTo>
                      <a:pt x="0" y="1"/>
                      <a:pt x="9" y="0"/>
                      <a:pt x="20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" name="Freeform 64"/>
              <p:cNvSpPr/>
              <p:nvPr/>
            </p:nvSpPr>
            <p:spPr bwMode="auto">
              <a:xfrm>
                <a:off x="8056563" y="3511550"/>
                <a:ext cx="180975" cy="101600"/>
              </a:xfrm>
              <a:custGeom>
                <a:avLst/>
                <a:gdLst>
                  <a:gd name="T0" fmla="*/ 28 w 48"/>
                  <a:gd name="T1" fmla="*/ 3 h 27"/>
                  <a:gd name="T2" fmla="*/ 2 w 48"/>
                  <a:gd name="T3" fmla="*/ 18 h 27"/>
                  <a:gd name="T4" fmla="*/ 20 w 48"/>
                  <a:gd name="T5" fmla="*/ 24 h 27"/>
                  <a:gd name="T6" fmla="*/ 46 w 48"/>
                  <a:gd name="T7" fmla="*/ 9 h 27"/>
                  <a:gd name="T8" fmla="*/ 28 w 48"/>
                  <a:gd name="T9" fmla="*/ 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27">
                    <a:moveTo>
                      <a:pt x="28" y="3"/>
                    </a:moveTo>
                    <a:cubicBezTo>
                      <a:pt x="16" y="5"/>
                      <a:pt x="5" y="12"/>
                      <a:pt x="2" y="18"/>
                    </a:cubicBezTo>
                    <a:cubicBezTo>
                      <a:pt x="0" y="24"/>
                      <a:pt x="8" y="27"/>
                      <a:pt x="20" y="24"/>
                    </a:cubicBezTo>
                    <a:cubicBezTo>
                      <a:pt x="32" y="22"/>
                      <a:pt x="43" y="15"/>
                      <a:pt x="46" y="9"/>
                    </a:cubicBezTo>
                    <a:cubicBezTo>
                      <a:pt x="48" y="3"/>
                      <a:pt x="40" y="0"/>
                      <a:pt x="28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" name="Freeform 65"/>
              <p:cNvSpPr/>
              <p:nvPr/>
            </p:nvSpPr>
            <p:spPr bwMode="auto">
              <a:xfrm>
                <a:off x="7170738" y="3292475"/>
                <a:ext cx="184150" cy="158750"/>
              </a:xfrm>
              <a:custGeom>
                <a:avLst/>
                <a:gdLst>
                  <a:gd name="T0" fmla="*/ 33 w 49"/>
                  <a:gd name="T1" fmla="*/ 9 h 42"/>
                  <a:gd name="T2" fmla="*/ 44 w 49"/>
                  <a:gd name="T3" fmla="*/ 35 h 42"/>
                  <a:gd name="T4" fmla="*/ 15 w 49"/>
                  <a:gd name="T5" fmla="*/ 33 h 42"/>
                  <a:gd name="T6" fmla="*/ 5 w 49"/>
                  <a:gd name="T7" fmla="*/ 6 h 42"/>
                  <a:gd name="T8" fmla="*/ 33 w 49"/>
                  <a:gd name="T9" fmla="*/ 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42">
                    <a:moveTo>
                      <a:pt x="33" y="9"/>
                    </a:moveTo>
                    <a:cubicBezTo>
                      <a:pt x="44" y="17"/>
                      <a:pt x="49" y="29"/>
                      <a:pt x="44" y="35"/>
                    </a:cubicBezTo>
                    <a:cubicBezTo>
                      <a:pt x="39" y="42"/>
                      <a:pt x="26" y="41"/>
                      <a:pt x="15" y="33"/>
                    </a:cubicBezTo>
                    <a:cubicBezTo>
                      <a:pt x="5" y="25"/>
                      <a:pt x="0" y="13"/>
                      <a:pt x="5" y="6"/>
                    </a:cubicBezTo>
                    <a:cubicBezTo>
                      <a:pt x="10" y="0"/>
                      <a:pt x="23" y="1"/>
                      <a:pt x="33" y="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" name="Freeform 66"/>
              <p:cNvSpPr/>
              <p:nvPr/>
            </p:nvSpPr>
            <p:spPr bwMode="auto">
              <a:xfrm>
                <a:off x="8558213" y="3073400"/>
                <a:ext cx="147637" cy="166687"/>
              </a:xfrm>
              <a:custGeom>
                <a:avLst/>
                <a:gdLst>
                  <a:gd name="T0" fmla="*/ 5 w 39"/>
                  <a:gd name="T1" fmla="*/ 16 h 44"/>
                  <a:gd name="T2" fmla="*/ 10 w 39"/>
                  <a:gd name="T3" fmla="*/ 41 h 44"/>
                  <a:gd name="T4" fmla="*/ 34 w 39"/>
                  <a:gd name="T5" fmla="*/ 28 h 44"/>
                  <a:gd name="T6" fmla="*/ 29 w 39"/>
                  <a:gd name="T7" fmla="*/ 3 h 44"/>
                  <a:gd name="T8" fmla="*/ 5 w 39"/>
                  <a:gd name="T9" fmla="*/ 16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4">
                    <a:moveTo>
                      <a:pt x="5" y="16"/>
                    </a:moveTo>
                    <a:cubicBezTo>
                      <a:pt x="0" y="27"/>
                      <a:pt x="2" y="38"/>
                      <a:pt x="10" y="41"/>
                    </a:cubicBezTo>
                    <a:cubicBezTo>
                      <a:pt x="18" y="44"/>
                      <a:pt x="29" y="39"/>
                      <a:pt x="34" y="28"/>
                    </a:cubicBezTo>
                    <a:cubicBezTo>
                      <a:pt x="39" y="18"/>
                      <a:pt x="37" y="6"/>
                      <a:pt x="29" y="3"/>
                    </a:cubicBezTo>
                    <a:cubicBezTo>
                      <a:pt x="21" y="0"/>
                      <a:pt x="10" y="6"/>
                      <a:pt x="5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" name="Oval 68"/>
              <p:cNvSpPr>
                <a:spLocks noChangeArrowheads="1"/>
              </p:cNvSpPr>
              <p:nvPr/>
            </p:nvSpPr>
            <p:spPr bwMode="auto">
              <a:xfrm>
                <a:off x="8380413" y="2598738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" name="Freeform 69"/>
              <p:cNvSpPr/>
              <p:nvPr/>
            </p:nvSpPr>
            <p:spPr bwMode="auto">
              <a:xfrm>
                <a:off x="8253413" y="2855913"/>
                <a:ext cx="206375" cy="236537"/>
              </a:xfrm>
              <a:custGeom>
                <a:avLst/>
                <a:gdLst>
                  <a:gd name="T0" fmla="*/ 50 w 55"/>
                  <a:gd name="T1" fmla="*/ 39 h 63"/>
                  <a:gd name="T2" fmla="*/ 19 w 55"/>
                  <a:gd name="T3" fmla="*/ 59 h 63"/>
                  <a:gd name="T4" fmla="*/ 4 w 55"/>
                  <a:gd name="T5" fmla="*/ 24 h 63"/>
                  <a:gd name="T6" fmla="*/ 36 w 55"/>
                  <a:gd name="T7" fmla="*/ 4 h 63"/>
                  <a:gd name="T8" fmla="*/ 50 w 55"/>
                  <a:gd name="T9" fmla="*/ 39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2">
                    <a:moveTo>
                      <a:pt x="50" y="39"/>
                    </a:moveTo>
                    <a:cubicBezTo>
                      <a:pt x="45" y="54"/>
                      <a:pt x="31" y="63"/>
                      <a:pt x="19" y="59"/>
                    </a:cubicBezTo>
                    <a:cubicBezTo>
                      <a:pt x="6" y="55"/>
                      <a:pt x="0" y="39"/>
                      <a:pt x="4" y="24"/>
                    </a:cubicBezTo>
                    <a:cubicBezTo>
                      <a:pt x="9" y="9"/>
                      <a:pt x="23" y="0"/>
                      <a:pt x="36" y="4"/>
                    </a:cubicBezTo>
                    <a:cubicBezTo>
                      <a:pt x="49" y="8"/>
                      <a:pt x="55" y="23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" name="Freeform 70"/>
              <p:cNvSpPr/>
              <p:nvPr/>
            </p:nvSpPr>
            <p:spPr bwMode="auto">
              <a:xfrm>
                <a:off x="8335963" y="3081338"/>
                <a:ext cx="188912" cy="219075"/>
              </a:xfrm>
              <a:custGeom>
                <a:avLst/>
                <a:gdLst>
                  <a:gd name="T0" fmla="*/ 43 w 50"/>
                  <a:gd name="T1" fmla="*/ 38 h 58"/>
                  <a:gd name="T2" fmla="*/ 12 w 50"/>
                  <a:gd name="T3" fmla="*/ 53 h 58"/>
                  <a:gd name="T4" fmla="*/ 6 w 50"/>
                  <a:gd name="T5" fmla="*/ 20 h 58"/>
                  <a:gd name="T6" fmla="*/ 37 w 50"/>
                  <a:gd name="T7" fmla="*/ 5 h 58"/>
                  <a:gd name="T8" fmla="*/ 43 w 50"/>
                  <a:gd name="T9" fmla="*/ 3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57">
                    <a:moveTo>
                      <a:pt x="43" y="38"/>
                    </a:moveTo>
                    <a:cubicBezTo>
                      <a:pt x="36" y="52"/>
                      <a:pt x="23" y="58"/>
                      <a:pt x="12" y="53"/>
                    </a:cubicBezTo>
                    <a:cubicBezTo>
                      <a:pt x="2" y="48"/>
                      <a:pt x="0" y="33"/>
                      <a:pt x="6" y="20"/>
                    </a:cubicBezTo>
                    <a:cubicBezTo>
                      <a:pt x="13" y="6"/>
                      <a:pt x="27" y="0"/>
                      <a:pt x="37" y="5"/>
                    </a:cubicBezTo>
                    <a:cubicBezTo>
                      <a:pt x="47" y="10"/>
                      <a:pt x="50" y="25"/>
                      <a:pt x="4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" name="Freeform 71"/>
              <p:cNvSpPr/>
              <p:nvPr/>
            </p:nvSpPr>
            <p:spPr bwMode="auto">
              <a:xfrm>
                <a:off x="8475663" y="2844800"/>
                <a:ext cx="184150" cy="225425"/>
              </a:xfrm>
              <a:custGeom>
                <a:avLst/>
                <a:gdLst>
                  <a:gd name="T0" fmla="*/ 45 w 49"/>
                  <a:gd name="T1" fmla="*/ 36 h 60"/>
                  <a:gd name="T2" fmla="*/ 16 w 49"/>
                  <a:gd name="T3" fmla="*/ 57 h 60"/>
                  <a:gd name="T4" fmla="*/ 5 w 49"/>
                  <a:gd name="T5" fmla="*/ 24 h 60"/>
                  <a:gd name="T6" fmla="*/ 33 w 49"/>
                  <a:gd name="T7" fmla="*/ 3 h 60"/>
                  <a:gd name="T8" fmla="*/ 45 w 49"/>
                  <a:gd name="T9" fmla="*/ 3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60">
                    <a:moveTo>
                      <a:pt x="45" y="36"/>
                    </a:moveTo>
                    <a:cubicBezTo>
                      <a:pt x="40" y="51"/>
                      <a:pt x="27" y="60"/>
                      <a:pt x="16" y="57"/>
                    </a:cubicBezTo>
                    <a:cubicBezTo>
                      <a:pt x="5" y="53"/>
                      <a:pt x="0" y="38"/>
                      <a:pt x="5" y="24"/>
                    </a:cubicBezTo>
                    <a:cubicBezTo>
                      <a:pt x="9" y="9"/>
                      <a:pt x="22" y="0"/>
                      <a:pt x="33" y="3"/>
                    </a:cubicBezTo>
                    <a:cubicBezTo>
                      <a:pt x="44" y="7"/>
                      <a:pt x="49" y="22"/>
                      <a:pt x="45" y="3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" name="Oval 72"/>
              <p:cNvSpPr>
                <a:spLocks noChangeArrowheads="1"/>
              </p:cNvSpPr>
              <p:nvPr/>
            </p:nvSpPr>
            <p:spPr bwMode="auto">
              <a:xfrm>
                <a:off x="7669213" y="2339975"/>
                <a:ext cx="228600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" name="Oval 73"/>
              <p:cNvSpPr>
                <a:spLocks noChangeArrowheads="1"/>
              </p:cNvSpPr>
              <p:nvPr/>
            </p:nvSpPr>
            <p:spPr bwMode="auto">
              <a:xfrm>
                <a:off x="7943850" y="2320925"/>
                <a:ext cx="230187" cy="2286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" name="Oval 74"/>
              <p:cNvSpPr>
                <a:spLocks noChangeArrowheads="1"/>
              </p:cNvSpPr>
              <p:nvPr/>
            </p:nvSpPr>
            <p:spPr bwMode="auto">
              <a:xfrm>
                <a:off x="8234363" y="2312988"/>
                <a:ext cx="2190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" name="Oval 75"/>
              <p:cNvSpPr>
                <a:spLocks noChangeArrowheads="1"/>
              </p:cNvSpPr>
              <p:nvPr/>
            </p:nvSpPr>
            <p:spPr bwMode="auto">
              <a:xfrm>
                <a:off x="6926263" y="2373313"/>
                <a:ext cx="142875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" name="Freeform 76"/>
              <p:cNvSpPr/>
              <p:nvPr/>
            </p:nvSpPr>
            <p:spPr bwMode="auto">
              <a:xfrm>
                <a:off x="7027863" y="2132013"/>
                <a:ext cx="161925" cy="214312"/>
              </a:xfrm>
              <a:custGeom>
                <a:avLst/>
                <a:gdLst>
                  <a:gd name="T0" fmla="*/ 40 w 43"/>
                  <a:gd name="T1" fmla="*/ 33 h 57"/>
                  <a:gd name="T2" fmla="*/ 15 w 43"/>
                  <a:gd name="T3" fmla="*/ 55 h 57"/>
                  <a:gd name="T4" fmla="*/ 3 w 43"/>
                  <a:gd name="T5" fmla="*/ 24 h 57"/>
                  <a:gd name="T6" fmla="*/ 28 w 43"/>
                  <a:gd name="T7" fmla="*/ 3 h 57"/>
                  <a:gd name="T8" fmla="*/ 40 w 43"/>
                  <a:gd name="T9" fmla="*/ 33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7">
                    <a:moveTo>
                      <a:pt x="40" y="33"/>
                    </a:moveTo>
                    <a:cubicBezTo>
                      <a:pt x="36" y="48"/>
                      <a:pt x="25" y="57"/>
                      <a:pt x="15" y="55"/>
                    </a:cubicBezTo>
                    <a:cubicBezTo>
                      <a:pt x="5" y="52"/>
                      <a:pt x="0" y="38"/>
                      <a:pt x="3" y="24"/>
                    </a:cubicBezTo>
                    <a:cubicBezTo>
                      <a:pt x="7" y="10"/>
                      <a:pt x="18" y="0"/>
                      <a:pt x="28" y="3"/>
                    </a:cubicBezTo>
                    <a:cubicBezTo>
                      <a:pt x="38" y="5"/>
                      <a:pt x="43" y="19"/>
                      <a:pt x="40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" name="Freeform 77"/>
              <p:cNvSpPr/>
              <p:nvPr/>
            </p:nvSpPr>
            <p:spPr bwMode="auto">
              <a:xfrm>
                <a:off x="7242175" y="2087563"/>
                <a:ext cx="211137" cy="233362"/>
              </a:xfrm>
              <a:custGeom>
                <a:avLst/>
                <a:gdLst>
                  <a:gd name="T0" fmla="*/ 50 w 56"/>
                  <a:gd name="T1" fmla="*/ 39 h 62"/>
                  <a:gd name="T2" fmla="*/ 18 w 56"/>
                  <a:gd name="T3" fmla="*/ 57 h 62"/>
                  <a:gd name="T4" fmla="*/ 5 w 56"/>
                  <a:gd name="T5" fmla="*/ 23 h 62"/>
                  <a:gd name="T6" fmla="*/ 38 w 56"/>
                  <a:gd name="T7" fmla="*/ 4 h 62"/>
                  <a:gd name="T8" fmla="*/ 50 w 56"/>
                  <a:gd name="T9" fmla="*/ 39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2">
                    <a:moveTo>
                      <a:pt x="50" y="39"/>
                    </a:moveTo>
                    <a:cubicBezTo>
                      <a:pt x="45" y="54"/>
                      <a:pt x="30" y="62"/>
                      <a:pt x="18" y="57"/>
                    </a:cubicBezTo>
                    <a:cubicBezTo>
                      <a:pt x="6" y="53"/>
                      <a:pt x="0" y="37"/>
                      <a:pt x="5" y="23"/>
                    </a:cubicBezTo>
                    <a:cubicBezTo>
                      <a:pt x="11" y="8"/>
                      <a:pt x="25" y="0"/>
                      <a:pt x="38" y="4"/>
                    </a:cubicBezTo>
                    <a:cubicBezTo>
                      <a:pt x="50" y="9"/>
                      <a:pt x="56" y="24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" name="Freeform 78"/>
              <p:cNvSpPr/>
              <p:nvPr/>
            </p:nvSpPr>
            <p:spPr bwMode="auto">
              <a:xfrm>
                <a:off x="8566150" y="2147888"/>
                <a:ext cx="161925" cy="203200"/>
              </a:xfrm>
              <a:custGeom>
                <a:avLst/>
                <a:gdLst>
                  <a:gd name="T0" fmla="*/ 3 w 43"/>
                  <a:gd name="T1" fmla="*/ 31 h 54"/>
                  <a:gd name="T2" fmla="*/ 28 w 43"/>
                  <a:gd name="T3" fmla="*/ 52 h 54"/>
                  <a:gd name="T4" fmla="*/ 39 w 43"/>
                  <a:gd name="T5" fmla="*/ 23 h 54"/>
                  <a:gd name="T6" fmla="*/ 14 w 43"/>
                  <a:gd name="T7" fmla="*/ 2 h 54"/>
                  <a:gd name="T8" fmla="*/ 3 w 43"/>
                  <a:gd name="T9" fmla="*/ 3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3" y="31"/>
                    </a:moveTo>
                    <a:cubicBezTo>
                      <a:pt x="7" y="45"/>
                      <a:pt x="19" y="54"/>
                      <a:pt x="28" y="52"/>
                    </a:cubicBezTo>
                    <a:cubicBezTo>
                      <a:pt x="38" y="49"/>
                      <a:pt x="43" y="36"/>
                      <a:pt x="39" y="23"/>
                    </a:cubicBezTo>
                    <a:cubicBezTo>
                      <a:pt x="36" y="9"/>
                      <a:pt x="24" y="0"/>
                      <a:pt x="14" y="2"/>
                    </a:cubicBezTo>
                    <a:cubicBezTo>
                      <a:pt x="4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" name="Freeform 81"/>
              <p:cNvSpPr/>
              <p:nvPr/>
            </p:nvSpPr>
            <p:spPr bwMode="auto">
              <a:xfrm>
                <a:off x="8350250" y="2074863"/>
                <a:ext cx="200025" cy="238125"/>
              </a:xfrm>
              <a:custGeom>
                <a:avLst/>
                <a:gdLst>
                  <a:gd name="T0" fmla="*/ 6 w 53"/>
                  <a:gd name="T1" fmla="*/ 38 h 63"/>
                  <a:gd name="T2" fmla="*/ 37 w 53"/>
                  <a:gd name="T3" fmla="*/ 60 h 63"/>
                  <a:gd name="T4" fmla="*/ 47 w 53"/>
                  <a:gd name="T5" fmla="*/ 26 h 63"/>
                  <a:gd name="T6" fmla="*/ 16 w 53"/>
                  <a:gd name="T7" fmla="*/ 4 h 63"/>
                  <a:gd name="T8" fmla="*/ 6 w 53"/>
                  <a:gd name="T9" fmla="*/ 38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62">
                    <a:moveTo>
                      <a:pt x="6" y="38"/>
                    </a:moveTo>
                    <a:cubicBezTo>
                      <a:pt x="11" y="53"/>
                      <a:pt x="25" y="63"/>
                      <a:pt x="37" y="60"/>
                    </a:cubicBezTo>
                    <a:cubicBezTo>
                      <a:pt x="48" y="56"/>
                      <a:pt x="53" y="41"/>
                      <a:pt x="47" y="26"/>
                    </a:cubicBezTo>
                    <a:cubicBezTo>
                      <a:pt x="42" y="10"/>
                      <a:pt x="28" y="0"/>
                      <a:pt x="16" y="4"/>
                    </a:cubicBezTo>
                    <a:cubicBezTo>
                      <a:pt x="5" y="7"/>
                      <a:pt x="0" y="22"/>
                      <a:pt x="6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" name="Oval 82"/>
              <p:cNvSpPr>
                <a:spLocks noChangeArrowheads="1"/>
              </p:cNvSpPr>
              <p:nvPr/>
            </p:nvSpPr>
            <p:spPr bwMode="auto">
              <a:xfrm>
                <a:off x="8697913" y="2384425"/>
                <a:ext cx="112712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" name="Oval 83"/>
              <p:cNvSpPr>
                <a:spLocks noChangeArrowheads="1"/>
              </p:cNvSpPr>
              <p:nvPr/>
            </p:nvSpPr>
            <p:spPr bwMode="auto">
              <a:xfrm>
                <a:off x="8497888" y="2354263"/>
                <a:ext cx="166687" cy="2079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" name="Freeform 84"/>
              <p:cNvSpPr/>
              <p:nvPr/>
            </p:nvSpPr>
            <p:spPr bwMode="auto">
              <a:xfrm>
                <a:off x="6835775" y="2406650"/>
                <a:ext cx="66675" cy="155575"/>
              </a:xfrm>
              <a:custGeom>
                <a:avLst/>
                <a:gdLst>
                  <a:gd name="T0" fmla="*/ 1 w 18"/>
                  <a:gd name="T1" fmla="*/ 19 h 41"/>
                  <a:gd name="T2" fmla="*/ 6 w 18"/>
                  <a:gd name="T3" fmla="*/ 40 h 41"/>
                  <a:gd name="T4" fmla="*/ 17 w 18"/>
                  <a:gd name="T5" fmla="*/ 21 h 41"/>
                  <a:gd name="T6" fmla="*/ 12 w 18"/>
                  <a:gd name="T7" fmla="*/ 0 h 41"/>
                  <a:gd name="T8" fmla="*/ 1 w 18"/>
                  <a:gd name="T9" fmla="*/ 19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41">
                    <a:moveTo>
                      <a:pt x="1" y="19"/>
                    </a:moveTo>
                    <a:cubicBezTo>
                      <a:pt x="0" y="30"/>
                      <a:pt x="2" y="40"/>
                      <a:pt x="6" y="40"/>
                    </a:cubicBezTo>
                    <a:cubicBezTo>
                      <a:pt x="10" y="41"/>
                      <a:pt x="15" y="32"/>
                      <a:pt x="17" y="21"/>
                    </a:cubicBezTo>
                    <a:cubicBezTo>
                      <a:pt x="18" y="10"/>
                      <a:pt x="16" y="1"/>
                      <a:pt x="12" y="0"/>
                    </a:cubicBezTo>
                    <a:cubicBezTo>
                      <a:pt x="8" y="0"/>
                      <a:pt x="3" y="8"/>
                      <a:pt x="1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" name="Freeform 85"/>
              <p:cNvSpPr/>
              <p:nvPr/>
            </p:nvSpPr>
            <p:spPr bwMode="auto">
              <a:xfrm>
                <a:off x="6896100" y="2184400"/>
                <a:ext cx="101600" cy="169862"/>
              </a:xfrm>
              <a:custGeom>
                <a:avLst/>
                <a:gdLst>
                  <a:gd name="T0" fmla="*/ 4 w 27"/>
                  <a:gd name="T1" fmla="*/ 19 h 45"/>
                  <a:gd name="T2" fmla="*/ 6 w 27"/>
                  <a:gd name="T3" fmla="*/ 43 h 45"/>
                  <a:gd name="T4" fmla="*/ 23 w 27"/>
                  <a:gd name="T5" fmla="*/ 26 h 45"/>
                  <a:gd name="T6" fmla="*/ 20 w 27"/>
                  <a:gd name="T7" fmla="*/ 2 h 45"/>
                  <a:gd name="T8" fmla="*/ 4 w 27"/>
                  <a:gd name="T9" fmla="*/ 1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5">
                    <a:moveTo>
                      <a:pt x="4" y="19"/>
                    </a:moveTo>
                    <a:cubicBezTo>
                      <a:pt x="0" y="30"/>
                      <a:pt x="1" y="41"/>
                      <a:pt x="6" y="43"/>
                    </a:cubicBezTo>
                    <a:cubicBezTo>
                      <a:pt x="11" y="45"/>
                      <a:pt x="19" y="37"/>
                      <a:pt x="23" y="26"/>
                    </a:cubicBezTo>
                    <a:cubicBezTo>
                      <a:pt x="27" y="14"/>
                      <a:pt x="26" y="4"/>
                      <a:pt x="20" y="2"/>
                    </a:cubicBezTo>
                    <a:cubicBezTo>
                      <a:pt x="15" y="0"/>
                      <a:pt x="7" y="8"/>
                      <a:pt x="4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" name="Oval 86"/>
              <p:cNvSpPr>
                <a:spLocks noChangeArrowheads="1"/>
              </p:cNvSpPr>
              <p:nvPr/>
            </p:nvSpPr>
            <p:spPr bwMode="auto">
              <a:xfrm>
                <a:off x="7102475" y="2354263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" name="Oval 87"/>
              <p:cNvSpPr>
                <a:spLocks noChangeArrowheads="1"/>
              </p:cNvSpPr>
              <p:nvPr/>
            </p:nvSpPr>
            <p:spPr bwMode="auto">
              <a:xfrm>
                <a:off x="7373938" y="2343150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" name="Oval 88"/>
              <p:cNvSpPr>
                <a:spLocks noChangeArrowheads="1"/>
              </p:cNvSpPr>
              <p:nvPr/>
            </p:nvSpPr>
            <p:spPr bwMode="auto">
              <a:xfrm>
                <a:off x="7529513" y="20875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" name="Oval 89"/>
              <p:cNvSpPr>
                <a:spLocks noChangeArrowheads="1"/>
              </p:cNvSpPr>
              <p:nvPr/>
            </p:nvSpPr>
            <p:spPr bwMode="auto">
              <a:xfrm>
                <a:off x="7812088" y="2074863"/>
                <a:ext cx="225425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" name="Oval 90"/>
              <p:cNvSpPr>
                <a:spLocks noChangeArrowheads="1"/>
              </p:cNvSpPr>
              <p:nvPr/>
            </p:nvSpPr>
            <p:spPr bwMode="auto">
              <a:xfrm>
                <a:off x="7675563" y="1876425"/>
                <a:ext cx="196850" cy="1762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" name="Oval 91"/>
              <p:cNvSpPr>
                <a:spLocks noChangeArrowheads="1"/>
              </p:cNvSpPr>
              <p:nvPr/>
            </p:nvSpPr>
            <p:spPr bwMode="auto">
              <a:xfrm>
                <a:off x="7770813" y="1714500"/>
                <a:ext cx="195262" cy="12065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" name="Freeform 92"/>
              <p:cNvSpPr/>
              <p:nvPr/>
            </p:nvSpPr>
            <p:spPr bwMode="auto">
              <a:xfrm>
                <a:off x="7408863" y="1882775"/>
                <a:ext cx="195262" cy="211137"/>
              </a:xfrm>
              <a:custGeom>
                <a:avLst/>
                <a:gdLst>
                  <a:gd name="T0" fmla="*/ 42 w 52"/>
                  <a:gd name="T1" fmla="*/ 8 h 56"/>
                  <a:gd name="T2" fmla="*/ 9 w 52"/>
                  <a:gd name="T3" fmla="*/ 14 h 56"/>
                  <a:gd name="T4" fmla="*/ 10 w 52"/>
                  <a:gd name="T5" fmla="*/ 48 h 56"/>
                  <a:gd name="T6" fmla="*/ 43 w 52"/>
                  <a:gd name="T7" fmla="*/ 42 h 56"/>
                  <a:gd name="T8" fmla="*/ 42 w 52"/>
                  <a:gd name="T9" fmla="*/ 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6">
                    <a:moveTo>
                      <a:pt x="42" y="8"/>
                    </a:moveTo>
                    <a:cubicBezTo>
                      <a:pt x="33" y="0"/>
                      <a:pt x="18" y="3"/>
                      <a:pt x="9" y="14"/>
                    </a:cubicBezTo>
                    <a:cubicBezTo>
                      <a:pt x="0" y="25"/>
                      <a:pt x="0" y="40"/>
                      <a:pt x="10" y="48"/>
                    </a:cubicBezTo>
                    <a:cubicBezTo>
                      <a:pt x="19" y="56"/>
                      <a:pt x="34" y="53"/>
                      <a:pt x="43" y="42"/>
                    </a:cubicBezTo>
                    <a:cubicBezTo>
                      <a:pt x="52" y="31"/>
                      <a:pt x="51" y="16"/>
                      <a:pt x="42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" name="Freeform 93"/>
              <p:cNvSpPr/>
              <p:nvPr/>
            </p:nvSpPr>
            <p:spPr bwMode="auto">
              <a:xfrm>
                <a:off x="7162800" y="1920875"/>
                <a:ext cx="161925" cy="196850"/>
              </a:xfrm>
              <a:custGeom>
                <a:avLst/>
                <a:gdLst>
                  <a:gd name="T0" fmla="*/ 39 w 43"/>
                  <a:gd name="T1" fmla="*/ 8 h 52"/>
                  <a:gd name="T2" fmla="*/ 14 w 43"/>
                  <a:gd name="T3" fmla="*/ 12 h 52"/>
                  <a:gd name="T4" fmla="*/ 5 w 43"/>
                  <a:gd name="T5" fmla="*/ 44 h 52"/>
                  <a:gd name="T6" fmla="*/ 30 w 43"/>
                  <a:gd name="T7" fmla="*/ 40 h 52"/>
                  <a:gd name="T8" fmla="*/ 39 w 43"/>
                  <a:gd name="T9" fmla="*/ 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2">
                    <a:moveTo>
                      <a:pt x="39" y="8"/>
                    </a:moveTo>
                    <a:cubicBezTo>
                      <a:pt x="35" y="0"/>
                      <a:pt x="23" y="2"/>
                      <a:pt x="14" y="12"/>
                    </a:cubicBezTo>
                    <a:cubicBezTo>
                      <a:pt x="5" y="22"/>
                      <a:pt x="0" y="36"/>
                      <a:pt x="5" y="44"/>
                    </a:cubicBezTo>
                    <a:cubicBezTo>
                      <a:pt x="9" y="52"/>
                      <a:pt x="20" y="50"/>
                      <a:pt x="30" y="40"/>
                    </a:cubicBezTo>
                    <a:cubicBezTo>
                      <a:pt x="39" y="30"/>
                      <a:pt x="43" y="16"/>
                      <a:pt x="39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" name="Freeform 96"/>
              <p:cNvSpPr/>
              <p:nvPr/>
            </p:nvSpPr>
            <p:spPr bwMode="auto">
              <a:xfrm>
                <a:off x="7332663" y="1762125"/>
                <a:ext cx="147637" cy="128587"/>
              </a:xfrm>
              <a:custGeom>
                <a:avLst/>
                <a:gdLst>
                  <a:gd name="T0" fmla="*/ 38 w 39"/>
                  <a:gd name="T1" fmla="*/ 6 h 34"/>
                  <a:gd name="T2" fmla="*/ 17 w 39"/>
                  <a:gd name="T3" fmla="*/ 7 h 34"/>
                  <a:gd name="T4" fmla="*/ 1 w 39"/>
                  <a:gd name="T5" fmla="*/ 29 h 34"/>
                  <a:gd name="T6" fmla="*/ 21 w 39"/>
                  <a:gd name="T7" fmla="*/ 28 h 34"/>
                  <a:gd name="T8" fmla="*/ 38 w 39"/>
                  <a:gd name="T9" fmla="*/ 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4">
                    <a:moveTo>
                      <a:pt x="38" y="6"/>
                    </a:moveTo>
                    <a:cubicBezTo>
                      <a:pt x="37" y="0"/>
                      <a:pt x="28" y="1"/>
                      <a:pt x="17" y="7"/>
                    </a:cubicBezTo>
                    <a:cubicBezTo>
                      <a:pt x="7" y="13"/>
                      <a:pt x="0" y="23"/>
                      <a:pt x="1" y="29"/>
                    </a:cubicBezTo>
                    <a:cubicBezTo>
                      <a:pt x="2" y="34"/>
                      <a:pt x="11" y="34"/>
                      <a:pt x="21" y="28"/>
                    </a:cubicBezTo>
                    <a:cubicBezTo>
                      <a:pt x="32" y="22"/>
                      <a:pt x="39" y="12"/>
                      <a:pt x="3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" name="Freeform 99"/>
              <p:cNvSpPr/>
              <p:nvPr/>
            </p:nvSpPr>
            <p:spPr bwMode="auto">
              <a:xfrm>
                <a:off x="7532688" y="1725613"/>
                <a:ext cx="219075" cy="139700"/>
              </a:xfrm>
              <a:custGeom>
                <a:avLst/>
                <a:gdLst>
                  <a:gd name="T0" fmla="*/ 54 w 58"/>
                  <a:gd name="T1" fmla="*/ 23 h 37"/>
                  <a:gd name="T2" fmla="*/ 36 w 58"/>
                  <a:gd name="T3" fmla="*/ 3 h 37"/>
                  <a:gd name="T4" fmla="*/ 4 w 58"/>
                  <a:gd name="T5" fmla="*/ 14 h 37"/>
                  <a:gd name="T6" fmla="*/ 22 w 58"/>
                  <a:gd name="T7" fmla="*/ 34 h 37"/>
                  <a:gd name="T8" fmla="*/ 54 w 58"/>
                  <a:gd name="T9" fmla="*/ 2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7">
                    <a:moveTo>
                      <a:pt x="54" y="23"/>
                    </a:moveTo>
                    <a:cubicBezTo>
                      <a:pt x="58" y="14"/>
                      <a:pt x="50" y="5"/>
                      <a:pt x="36" y="3"/>
                    </a:cubicBezTo>
                    <a:cubicBezTo>
                      <a:pt x="22" y="0"/>
                      <a:pt x="8" y="5"/>
                      <a:pt x="4" y="14"/>
                    </a:cubicBezTo>
                    <a:cubicBezTo>
                      <a:pt x="0" y="23"/>
                      <a:pt x="8" y="32"/>
                      <a:pt x="22" y="34"/>
                    </a:cubicBezTo>
                    <a:cubicBezTo>
                      <a:pt x="36" y="37"/>
                      <a:pt x="50" y="32"/>
                      <a:pt x="54" y="2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" name="Freeform 100"/>
              <p:cNvSpPr/>
              <p:nvPr/>
            </p:nvSpPr>
            <p:spPr bwMode="auto">
              <a:xfrm>
                <a:off x="8001000" y="1720850"/>
                <a:ext cx="217487" cy="144462"/>
              </a:xfrm>
              <a:custGeom>
                <a:avLst/>
                <a:gdLst>
                  <a:gd name="T0" fmla="*/ 53 w 58"/>
                  <a:gd name="T1" fmla="*/ 29 h 38"/>
                  <a:gd name="T2" fmla="*/ 40 w 58"/>
                  <a:gd name="T3" fmla="*/ 5 h 38"/>
                  <a:gd name="T4" fmla="*/ 6 w 58"/>
                  <a:gd name="T5" fmla="*/ 9 h 38"/>
                  <a:gd name="T6" fmla="*/ 19 w 58"/>
                  <a:gd name="T7" fmla="*/ 33 h 38"/>
                  <a:gd name="T8" fmla="*/ 53 w 58"/>
                  <a:gd name="T9" fmla="*/ 2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8">
                    <a:moveTo>
                      <a:pt x="53" y="29"/>
                    </a:moveTo>
                    <a:cubicBezTo>
                      <a:pt x="58" y="21"/>
                      <a:pt x="52" y="11"/>
                      <a:pt x="40" y="5"/>
                    </a:cubicBezTo>
                    <a:cubicBezTo>
                      <a:pt x="27" y="0"/>
                      <a:pt x="12" y="1"/>
                      <a:pt x="6" y="9"/>
                    </a:cubicBezTo>
                    <a:cubicBezTo>
                      <a:pt x="0" y="17"/>
                      <a:pt x="6" y="27"/>
                      <a:pt x="19" y="33"/>
                    </a:cubicBezTo>
                    <a:cubicBezTo>
                      <a:pt x="32" y="38"/>
                      <a:pt x="47" y="37"/>
                      <a:pt x="5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" name="Freeform 104"/>
              <p:cNvSpPr/>
              <p:nvPr/>
            </p:nvSpPr>
            <p:spPr bwMode="auto">
              <a:xfrm>
                <a:off x="8272463" y="1781175"/>
                <a:ext cx="153987" cy="128587"/>
              </a:xfrm>
              <a:custGeom>
                <a:avLst/>
                <a:gdLst>
                  <a:gd name="T0" fmla="*/ 35 w 41"/>
                  <a:gd name="T1" fmla="*/ 32 h 34"/>
                  <a:gd name="T2" fmla="*/ 31 w 41"/>
                  <a:gd name="T3" fmla="*/ 13 h 34"/>
                  <a:gd name="T4" fmla="*/ 6 w 41"/>
                  <a:gd name="T5" fmla="*/ 2 h 34"/>
                  <a:gd name="T6" fmla="*/ 9 w 41"/>
                  <a:gd name="T7" fmla="*/ 20 h 34"/>
                  <a:gd name="T8" fmla="*/ 35 w 41"/>
                  <a:gd name="T9" fmla="*/ 3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4">
                    <a:moveTo>
                      <a:pt x="35" y="32"/>
                    </a:moveTo>
                    <a:cubicBezTo>
                      <a:pt x="41" y="30"/>
                      <a:pt x="39" y="22"/>
                      <a:pt x="31" y="13"/>
                    </a:cubicBezTo>
                    <a:cubicBezTo>
                      <a:pt x="23" y="5"/>
                      <a:pt x="12" y="0"/>
                      <a:pt x="6" y="2"/>
                    </a:cubicBezTo>
                    <a:cubicBezTo>
                      <a:pt x="0" y="3"/>
                      <a:pt x="1" y="12"/>
                      <a:pt x="9" y="20"/>
                    </a:cubicBezTo>
                    <a:cubicBezTo>
                      <a:pt x="17" y="28"/>
                      <a:pt x="29" y="34"/>
                      <a:pt x="35" y="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" name="Freeform 106"/>
              <p:cNvSpPr/>
              <p:nvPr/>
            </p:nvSpPr>
            <p:spPr bwMode="auto">
              <a:xfrm>
                <a:off x="7932738" y="1860550"/>
                <a:ext cx="206375" cy="207962"/>
              </a:xfrm>
              <a:custGeom>
                <a:avLst/>
                <a:gdLst>
                  <a:gd name="T0" fmla="*/ 10 w 55"/>
                  <a:gd name="T1" fmla="*/ 7 h 55"/>
                  <a:gd name="T2" fmla="*/ 45 w 55"/>
                  <a:gd name="T3" fmla="*/ 14 h 55"/>
                  <a:gd name="T4" fmla="*/ 45 w 55"/>
                  <a:gd name="T5" fmla="*/ 47 h 55"/>
                  <a:gd name="T6" fmla="*/ 10 w 55"/>
                  <a:gd name="T7" fmla="*/ 41 h 55"/>
                  <a:gd name="T8" fmla="*/ 10 w 55"/>
                  <a:gd name="T9" fmla="*/ 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7"/>
                    </a:moveTo>
                    <a:cubicBezTo>
                      <a:pt x="20" y="0"/>
                      <a:pt x="35" y="2"/>
                      <a:pt x="45" y="14"/>
                    </a:cubicBezTo>
                    <a:cubicBezTo>
                      <a:pt x="55" y="25"/>
                      <a:pt x="55" y="40"/>
                      <a:pt x="45" y="47"/>
                    </a:cubicBezTo>
                    <a:cubicBezTo>
                      <a:pt x="36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" name="Freeform 107"/>
              <p:cNvSpPr/>
              <p:nvPr/>
            </p:nvSpPr>
            <p:spPr bwMode="auto">
              <a:xfrm>
                <a:off x="8177213" y="1876425"/>
                <a:ext cx="207962" cy="206375"/>
              </a:xfrm>
              <a:custGeom>
                <a:avLst/>
                <a:gdLst>
                  <a:gd name="T0" fmla="*/ 10 w 55"/>
                  <a:gd name="T1" fmla="*/ 8 h 55"/>
                  <a:gd name="T2" fmla="*/ 45 w 55"/>
                  <a:gd name="T3" fmla="*/ 14 h 55"/>
                  <a:gd name="T4" fmla="*/ 45 w 55"/>
                  <a:gd name="T5" fmla="*/ 48 h 55"/>
                  <a:gd name="T6" fmla="*/ 10 w 55"/>
                  <a:gd name="T7" fmla="*/ 41 h 55"/>
                  <a:gd name="T8" fmla="*/ 10 w 55"/>
                  <a:gd name="T9" fmla="*/ 8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8"/>
                    </a:moveTo>
                    <a:cubicBezTo>
                      <a:pt x="19" y="0"/>
                      <a:pt x="35" y="3"/>
                      <a:pt x="45" y="14"/>
                    </a:cubicBezTo>
                    <a:cubicBezTo>
                      <a:pt x="55" y="25"/>
                      <a:pt x="55" y="40"/>
                      <a:pt x="45" y="48"/>
                    </a:cubicBezTo>
                    <a:cubicBezTo>
                      <a:pt x="35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" name="Freeform 108"/>
              <p:cNvSpPr/>
              <p:nvPr/>
            </p:nvSpPr>
            <p:spPr bwMode="auto">
              <a:xfrm>
                <a:off x="8423275" y="1936750"/>
                <a:ext cx="168275" cy="165100"/>
              </a:xfrm>
              <a:custGeom>
                <a:avLst/>
                <a:gdLst>
                  <a:gd name="T0" fmla="*/ 9 w 45"/>
                  <a:gd name="T1" fmla="*/ 5 h 44"/>
                  <a:gd name="T2" fmla="*/ 38 w 45"/>
                  <a:gd name="T3" fmla="*/ 14 h 44"/>
                  <a:gd name="T4" fmla="*/ 36 w 45"/>
                  <a:gd name="T5" fmla="*/ 39 h 44"/>
                  <a:gd name="T6" fmla="*/ 8 w 45"/>
                  <a:gd name="T7" fmla="*/ 30 h 44"/>
                  <a:gd name="T8" fmla="*/ 9 w 45"/>
                  <a:gd name="T9" fmla="*/ 5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4">
                    <a:moveTo>
                      <a:pt x="9" y="5"/>
                    </a:moveTo>
                    <a:cubicBezTo>
                      <a:pt x="17" y="0"/>
                      <a:pt x="30" y="4"/>
                      <a:pt x="38" y="14"/>
                    </a:cubicBezTo>
                    <a:cubicBezTo>
                      <a:pt x="45" y="23"/>
                      <a:pt x="45" y="35"/>
                      <a:pt x="36" y="39"/>
                    </a:cubicBezTo>
                    <a:cubicBezTo>
                      <a:pt x="28" y="44"/>
                      <a:pt x="15" y="40"/>
                      <a:pt x="8" y="30"/>
                    </a:cubicBezTo>
                    <a:cubicBezTo>
                      <a:pt x="0" y="21"/>
                      <a:pt x="1" y="9"/>
                      <a:pt x="9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" name="Oval 110"/>
              <p:cNvSpPr>
                <a:spLocks noChangeArrowheads="1"/>
              </p:cNvSpPr>
              <p:nvPr/>
            </p:nvSpPr>
            <p:spPr bwMode="auto">
              <a:xfrm>
                <a:off x="8075613" y="2074863"/>
                <a:ext cx="230187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" name="任意多边形 160"/>
              <p:cNvSpPr/>
              <p:nvPr/>
            </p:nvSpPr>
            <p:spPr bwMode="auto">
              <a:xfrm>
                <a:off x="7684528" y="1646544"/>
                <a:ext cx="152479" cy="52240"/>
              </a:xfrm>
              <a:custGeom>
                <a:avLst/>
                <a:gdLst>
                  <a:gd name="connsiteX0" fmla="*/ 144514 w 152479"/>
                  <a:gd name="connsiteY0" fmla="*/ 0 h 52240"/>
                  <a:gd name="connsiteX1" fmla="*/ 151932 w 152479"/>
                  <a:gd name="connsiteY1" fmla="*/ 10081 h 52240"/>
                  <a:gd name="connsiteX2" fmla="*/ 149573 w 152479"/>
                  <a:gd name="connsiteY2" fmla="*/ 25411 h 52240"/>
                  <a:gd name="connsiteX3" fmla="*/ 55205 w 152479"/>
                  <a:gd name="connsiteY3" fmla="*/ 51525 h 52240"/>
                  <a:gd name="connsiteX4" fmla="*/ 0 w 152479"/>
                  <a:gd name="connsiteY4" fmla="*/ 24246 h 52240"/>
                  <a:gd name="connsiteX5" fmla="*/ 2136 w 152479"/>
                  <a:gd name="connsiteY5" fmla="*/ 11789 h 52240"/>
                  <a:gd name="connsiteX6" fmla="*/ 47267 w 152479"/>
                  <a:gd name="connsiteY6" fmla="*/ 4907 h 52240"/>
                  <a:gd name="connsiteX7" fmla="*/ 144514 w 152479"/>
                  <a:gd name="connsiteY7" fmla="*/ 0 h 5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2479" h="52240">
                    <a:moveTo>
                      <a:pt x="144514" y="0"/>
                    </a:moveTo>
                    <a:lnTo>
                      <a:pt x="151932" y="10081"/>
                    </a:lnTo>
                    <a:cubicBezTo>
                      <a:pt x="153112" y="14686"/>
                      <a:pt x="152404" y="19815"/>
                      <a:pt x="149573" y="25411"/>
                    </a:cubicBezTo>
                    <a:cubicBezTo>
                      <a:pt x="138249" y="44064"/>
                      <a:pt x="96727" y="55256"/>
                      <a:pt x="55205" y="51525"/>
                    </a:cubicBezTo>
                    <a:cubicBezTo>
                      <a:pt x="24064" y="48727"/>
                      <a:pt x="3539" y="37536"/>
                      <a:pt x="0" y="24246"/>
                    </a:cubicBezTo>
                    <a:lnTo>
                      <a:pt x="2136" y="11789"/>
                    </a:lnTo>
                    <a:lnTo>
                      <a:pt x="47267" y="4907"/>
                    </a:lnTo>
                    <a:lnTo>
                      <a:pt x="1445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2" name="任意多边形 161"/>
              <p:cNvSpPr/>
              <p:nvPr/>
            </p:nvSpPr>
            <p:spPr bwMode="auto">
              <a:xfrm>
                <a:off x="7898290" y="1649440"/>
                <a:ext cx="162538" cy="61250"/>
              </a:xfrm>
              <a:custGeom>
                <a:avLst/>
                <a:gdLst>
                  <a:gd name="connsiteX0" fmla="*/ 269 w 162538"/>
                  <a:gd name="connsiteY0" fmla="*/ 0 h 61250"/>
                  <a:gd name="connsiteX1" fmla="*/ 40129 w 162538"/>
                  <a:gd name="connsiteY1" fmla="*/ 2011 h 61250"/>
                  <a:gd name="connsiteX2" fmla="*/ 140457 w 162538"/>
                  <a:gd name="connsiteY2" fmla="*/ 17311 h 61250"/>
                  <a:gd name="connsiteX3" fmla="*/ 158547 w 162538"/>
                  <a:gd name="connsiteY3" fmla="*/ 21959 h 61250"/>
                  <a:gd name="connsiteX4" fmla="*/ 162538 w 162538"/>
                  <a:gd name="connsiteY4" fmla="*/ 34342 h 61250"/>
                  <a:gd name="connsiteX5" fmla="*/ 155194 w 162538"/>
                  <a:gd name="connsiteY5" fmla="*/ 49820 h 61250"/>
                  <a:gd name="connsiteX6" fmla="*/ 49059 w 162538"/>
                  <a:gd name="connsiteY6" fmla="*/ 49820 h 61250"/>
                  <a:gd name="connsiteX7" fmla="*/ 19 w 162538"/>
                  <a:gd name="connsiteY7" fmla="*/ 528 h 61250"/>
                  <a:gd name="connsiteX8" fmla="*/ 269 w 162538"/>
                  <a:gd name="connsiteY8" fmla="*/ 0 h 6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538" h="61250">
                    <a:moveTo>
                      <a:pt x="269" y="0"/>
                    </a:moveTo>
                    <a:lnTo>
                      <a:pt x="40129" y="2011"/>
                    </a:lnTo>
                    <a:cubicBezTo>
                      <a:pt x="74097" y="5458"/>
                      <a:pt x="107568" y="10586"/>
                      <a:pt x="140457" y="17311"/>
                    </a:cubicBezTo>
                    <a:lnTo>
                      <a:pt x="158547" y="21959"/>
                    </a:lnTo>
                    <a:lnTo>
                      <a:pt x="162538" y="34342"/>
                    </a:lnTo>
                    <a:cubicBezTo>
                      <a:pt x="162301" y="39819"/>
                      <a:pt x="159932" y="45057"/>
                      <a:pt x="155194" y="49820"/>
                    </a:cubicBezTo>
                    <a:cubicBezTo>
                      <a:pt x="136242" y="65060"/>
                      <a:pt x="90755" y="65060"/>
                      <a:pt x="49059" y="49820"/>
                    </a:cubicBezTo>
                    <a:cubicBezTo>
                      <a:pt x="17787" y="35532"/>
                      <a:pt x="-692" y="16959"/>
                      <a:pt x="19" y="528"/>
                    </a:cubicBezTo>
                    <a:lnTo>
                      <a:pt x="2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3" name="任意多边形 162"/>
              <p:cNvSpPr/>
              <p:nvPr/>
            </p:nvSpPr>
            <p:spPr bwMode="auto">
              <a:xfrm>
                <a:off x="7469261" y="1671783"/>
                <a:ext cx="143150" cy="63434"/>
              </a:xfrm>
              <a:custGeom>
                <a:avLst/>
                <a:gdLst>
                  <a:gd name="connsiteX0" fmla="*/ 142620 w 143150"/>
                  <a:gd name="connsiteY0" fmla="*/ 0 h 63434"/>
                  <a:gd name="connsiteX1" fmla="*/ 143150 w 143150"/>
                  <a:gd name="connsiteY1" fmla="*/ 8173 h 63434"/>
                  <a:gd name="connsiteX2" fmla="*/ 63465 w 143150"/>
                  <a:gd name="connsiteY2" fmla="*/ 60624 h 63434"/>
                  <a:gd name="connsiteX3" fmla="*/ 1568 w 143150"/>
                  <a:gd name="connsiteY3" fmla="*/ 52194 h 63434"/>
                  <a:gd name="connsiteX4" fmla="*/ 0 w 143150"/>
                  <a:gd name="connsiteY4" fmla="*/ 43754 h 63434"/>
                  <a:gd name="connsiteX5" fmla="*/ 65371 w 143150"/>
                  <a:gd name="connsiteY5" fmla="*/ 19847 h 63434"/>
                  <a:gd name="connsiteX6" fmla="*/ 142620 w 143150"/>
                  <a:gd name="connsiteY6" fmla="*/ 0 h 63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3150" h="63434">
                    <a:moveTo>
                      <a:pt x="142620" y="0"/>
                    </a:moveTo>
                    <a:lnTo>
                      <a:pt x="143150" y="8173"/>
                    </a:lnTo>
                    <a:cubicBezTo>
                      <a:pt x="139356" y="26906"/>
                      <a:pt x="101411" y="53131"/>
                      <a:pt x="63465" y="60624"/>
                    </a:cubicBezTo>
                    <a:cubicBezTo>
                      <a:pt x="32161" y="66244"/>
                      <a:pt x="9393" y="63434"/>
                      <a:pt x="1568" y="52194"/>
                    </a:cubicBezTo>
                    <a:lnTo>
                      <a:pt x="0" y="43754"/>
                    </a:lnTo>
                    <a:lnTo>
                      <a:pt x="65371" y="19847"/>
                    </a:lnTo>
                    <a:lnTo>
                      <a:pt x="14262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4" name="任意多边形 163"/>
              <p:cNvSpPr/>
              <p:nvPr/>
            </p:nvSpPr>
            <p:spPr bwMode="auto">
              <a:xfrm>
                <a:off x="8137535" y="1692345"/>
                <a:ext cx="134233" cy="56543"/>
              </a:xfrm>
              <a:custGeom>
                <a:avLst/>
                <a:gdLst>
                  <a:gd name="connsiteX0" fmla="*/ 0 w 134233"/>
                  <a:gd name="connsiteY0" fmla="*/ 0 h 56543"/>
                  <a:gd name="connsiteX1" fmla="*/ 90882 w 134233"/>
                  <a:gd name="connsiteY1" fmla="*/ 33237 h 56543"/>
                  <a:gd name="connsiteX2" fmla="*/ 134233 w 134233"/>
                  <a:gd name="connsiteY2" fmla="*/ 54104 h 56543"/>
                  <a:gd name="connsiteX3" fmla="*/ 130268 w 134233"/>
                  <a:gd name="connsiteY3" fmla="*/ 55623 h 56543"/>
                  <a:gd name="connsiteX4" fmla="*/ 43845 w 134233"/>
                  <a:gd name="connsiteY4" fmla="*/ 40718 h 56543"/>
                  <a:gd name="connsiteX5" fmla="*/ 2371 w 134233"/>
                  <a:gd name="connsiteY5" fmla="*/ 9014 h 56543"/>
                  <a:gd name="connsiteX6" fmla="*/ 0 w 134233"/>
                  <a:gd name="connsiteY6" fmla="*/ 0 h 5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4233" h="56543">
                    <a:moveTo>
                      <a:pt x="0" y="0"/>
                    </a:moveTo>
                    <a:lnTo>
                      <a:pt x="90882" y="33237"/>
                    </a:lnTo>
                    <a:lnTo>
                      <a:pt x="134233" y="54104"/>
                    </a:lnTo>
                    <a:lnTo>
                      <a:pt x="130268" y="55623"/>
                    </a:lnTo>
                    <a:cubicBezTo>
                      <a:pt x="106762" y="59172"/>
                      <a:pt x="72122" y="52074"/>
                      <a:pt x="43845" y="40718"/>
                    </a:cubicBezTo>
                    <a:cubicBezTo>
                      <a:pt x="23108" y="31254"/>
                      <a:pt x="8969" y="19897"/>
                      <a:pt x="2371" y="9014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5" name="任意多边形 164"/>
              <p:cNvSpPr/>
              <p:nvPr/>
            </p:nvSpPr>
            <p:spPr bwMode="auto">
              <a:xfrm>
                <a:off x="7163407" y="1817647"/>
                <a:ext cx="121434" cy="113937"/>
              </a:xfrm>
              <a:custGeom>
                <a:avLst/>
                <a:gdLst>
                  <a:gd name="connsiteX0" fmla="*/ 108437 w 121434"/>
                  <a:gd name="connsiteY0" fmla="*/ 0 h 113937"/>
                  <a:gd name="connsiteX1" fmla="*/ 113636 w 121434"/>
                  <a:gd name="connsiteY1" fmla="*/ 1036 h 113937"/>
                  <a:gd name="connsiteX2" fmla="*/ 121023 w 121434"/>
                  <a:gd name="connsiteY2" fmla="*/ 13209 h 113937"/>
                  <a:gd name="connsiteX3" fmla="*/ 68076 w 121434"/>
                  <a:gd name="connsiteY3" fmla="*/ 96412 h 113937"/>
                  <a:gd name="connsiteX4" fmla="*/ 0 w 121434"/>
                  <a:gd name="connsiteY4" fmla="*/ 100194 h 113937"/>
                  <a:gd name="connsiteX5" fmla="*/ 2136 w 121434"/>
                  <a:gd name="connsiteY5" fmla="*/ 83510 h 113937"/>
                  <a:gd name="connsiteX6" fmla="*/ 28964 w 121434"/>
                  <a:gd name="connsiteY6" fmla="*/ 59147 h 113937"/>
                  <a:gd name="connsiteX7" fmla="*/ 106751 w 121434"/>
                  <a:gd name="connsiteY7" fmla="*/ 1024 h 113937"/>
                  <a:gd name="connsiteX8" fmla="*/ 108437 w 121434"/>
                  <a:gd name="connsiteY8" fmla="*/ 0 h 1139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434" h="113936">
                    <a:moveTo>
                      <a:pt x="108437" y="0"/>
                    </a:moveTo>
                    <a:lnTo>
                      <a:pt x="113636" y="1036"/>
                    </a:lnTo>
                    <a:cubicBezTo>
                      <a:pt x="117477" y="3518"/>
                      <a:pt x="120077" y="7536"/>
                      <a:pt x="121023" y="13209"/>
                    </a:cubicBezTo>
                    <a:cubicBezTo>
                      <a:pt x="124805" y="35901"/>
                      <a:pt x="102113" y="73720"/>
                      <a:pt x="68076" y="96412"/>
                    </a:cubicBezTo>
                    <a:cubicBezTo>
                      <a:pt x="34038" y="119104"/>
                      <a:pt x="3782" y="119104"/>
                      <a:pt x="0" y="100194"/>
                    </a:cubicBezTo>
                    <a:lnTo>
                      <a:pt x="2136" y="83510"/>
                    </a:lnTo>
                    <a:lnTo>
                      <a:pt x="28964" y="59147"/>
                    </a:lnTo>
                    <a:cubicBezTo>
                      <a:pt x="53915" y="38571"/>
                      <a:pt x="79873" y="19169"/>
                      <a:pt x="106751" y="1024"/>
                    </a:cubicBezTo>
                    <a:lnTo>
                      <a:pt x="10843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6" name="任意多边形 165"/>
              <p:cNvSpPr/>
              <p:nvPr/>
            </p:nvSpPr>
            <p:spPr bwMode="auto">
              <a:xfrm>
                <a:off x="8475227" y="1874838"/>
                <a:ext cx="87788" cy="81870"/>
              </a:xfrm>
              <a:custGeom>
                <a:avLst/>
                <a:gdLst>
                  <a:gd name="connsiteX0" fmla="*/ 0 w 87788"/>
                  <a:gd name="connsiteY0" fmla="*/ 0 h 81870"/>
                  <a:gd name="connsiteX1" fmla="*/ 2616 w 87788"/>
                  <a:gd name="connsiteY1" fmla="*/ 1955 h 81870"/>
                  <a:gd name="connsiteX2" fmla="*/ 74372 w 87788"/>
                  <a:gd name="connsiteY2" fmla="*/ 67120 h 81870"/>
                  <a:gd name="connsiteX3" fmla="*/ 87788 w 87788"/>
                  <a:gd name="connsiteY3" fmla="*/ 81870 h 81870"/>
                  <a:gd name="connsiteX4" fmla="*/ 78053 w 87788"/>
                  <a:gd name="connsiteY4" fmla="*/ 78408 h 81870"/>
                  <a:gd name="connsiteX5" fmla="*/ 26881 w 87788"/>
                  <a:gd name="connsiteY5" fmla="*/ 43061 h 81870"/>
                  <a:gd name="connsiteX6" fmla="*/ 8689 w 87788"/>
                  <a:gd name="connsiteY6" fmla="*/ 19202 h 81870"/>
                  <a:gd name="connsiteX7" fmla="*/ 0 w 87788"/>
                  <a:gd name="connsiteY7" fmla="*/ 0 h 81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7788" h="81870">
                    <a:moveTo>
                      <a:pt x="0" y="0"/>
                    </a:moveTo>
                    <a:lnTo>
                      <a:pt x="2616" y="1955"/>
                    </a:lnTo>
                    <a:cubicBezTo>
                      <a:pt x="27568" y="22531"/>
                      <a:pt x="51515" y="44281"/>
                      <a:pt x="74372" y="67120"/>
                    </a:cubicBezTo>
                    <a:lnTo>
                      <a:pt x="87788" y="81870"/>
                    </a:lnTo>
                    <a:lnTo>
                      <a:pt x="78053" y="78408"/>
                    </a:lnTo>
                    <a:cubicBezTo>
                      <a:pt x="60683" y="70396"/>
                      <a:pt x="41904" y="58142"/>
                      <a:pt x="26881" y="43061"/>
                    </a:cubicBezTo>
                    <a:cubicBezTo>
                      <a:pt x="19369" y="34578"/>
                      <a:pt x="13266" y="26566"/>
                      <a:pt x="8689" y="1920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7" name="任意多边形 166"/>
              <p:cNvSpPr/>
              <p:nvPr/>
            </p:nvSpPr>
            <p:spPr bwMode="auto">
              <a:xfrm>
                <a:off x="7014683" y="1964178"/>
                <a:ext cx="117882" cy="154902"/>
              </a:xfrm>
              <a:custGeom>
                <a:avLst/>
                <a:gdLst>
                  <a:gd name="connsiteX0" fmla="*/ 87305 w 117882"/>
                  <a:gd name="connsiteY0" fmla="*/ 1423 h 154902"/>
                  <a:gd name="connsiteX1" fmla="*/ 114598 w 117882"/>
                  <a:gd name="connsiteY1" fmla="*/ 12812 h 154902"/>
                  <a:gd name="connsiteX2" fmla="*/ 73187 w 117882"/>
                  <a:gd name="connsiteY2" fmla="*/ 122902 h 154902"/>
                  <a:gd name="connsiteX3" fmla="*/ 1660 w 117882"/>
                  <a:gd name="connsiteY3" fmla="*/ 141883 h 154902"/>
                  <a:gd name="connsiteX4" fmla="*/ 8247 w 117882"/>
                  <a:gd name="connsiteY4" fmla="*/ 93007 h 154902"/>
                  <a:gd name="connsiteX5" fmla="*/ 8701 w 117882"/>
                  <a:gd name="connsiteY5" fmla="*/ 92259 h 154902"/>
                  <a:gd name="connsiteX6" fmla="*/ 40716 w 117882"/>
                  <a:gd name="connsiteY6" fmla="*/ 49479 h 154902"/>
                  <a:gd name="connsiteX7" fmla="*/ 81729 w 117882"/>
                  <a:gd name="connsiteY7" fmla="*/ 4389 h 154902"/>
                  <a:gd name="connsiteX8" fmla="*/ 87305 w 117882"/>
                  <a:gd name="connsiteY8" fmla="*/ 1423 h 154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882" h="154902">
                    <a:moveTo>
                      <a:pt x="87305" y="1423"/>
                    </a:moveTo>
                    <a:cubicBezTo>
                      <a:pt x="100481" y="-2373"/>
                      <a:pt x="110833" y="1423"/>
                      <a:pt x="114598" y="12812"/>
                    </a:cubicBezTo>
                    <a:cubicBezTo>
                      <a:pt x="125892" y="39386"/>
                      <a:pt x="107069" y="84940"/>
                      <a:pt x="73187" y="122902"/>
                    </a:cubicBezTo>
                    <a:cubicBezTo>
                      <a:pt x="43070" y="157068"/>
                      <a:pt x="9189" y="164660"/>
                      <a:pt x="1660" y="141883"/>
                    </a:cubicBezTo>
                    <a:cubicBezTo>
                      <a:pt x="-2105" y="130495"/>
                      <a:pt x="718" y="112463"/>
                      <a:pt x="8247" y="93007"/>
                    </a:cubicBezTo>
                    <a:lnTo>
                      <a:pt x="8701" y="92259"/>
                    </a:lnTo>
                    <a:lnTo>
                      <a:pt x="40716" y="49479"/>
                    </a:lnTo>
                    <a:lnTo>
                      <a:pt x="81729" y="4389"/>
                    </a:lnTo>
                    <a:lnTo>
                      <a:pt x="87305" y="14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8" name="任意多边形 167"/>
              <p:cNvSpPr/>
              <p:nvPr/>
            </p:nvSpPr>
            <p:spPr bwMode="auto">
              <a:xfrm>
                <a:off x="8619761" y="2032698"/>
                <a:ext cx="87398" cy="118364"/>
              </a:xfrm>
              <a:custGeom>
                <a:avLst/>
                <a:gdLst>
                  <a:gd name="connsiteX0" fmla="*/ 9304 w 87398"/>
                  <a:gd name="connsiteY0" fmla="*/ 0 h 118364"/>
                  <a:gd name="connsiteX1" fmla="*/ 53222 w 87398"/>
                  <a:gd name="connsiteY1" fmla="*/ 58685 h 118364"/>
                  <a:gd name="connsiteX2" fmla="*/ 87398 w 87398"/>
                  <a:gd name="connsiteY2" fmla="*/ 114897 h 118364"/>
                  <a:gd name="connsiteX3" fmla="*/ 74447 w 87398"/>
                  <a:gd name="connsiteY3" fmla="*/ 118364 h 118364"/>
                  <a:gd name="connsiteX4" fmla="*/ 6040 w 87398"/>
                  <a:gd name="connsiteY4" fmla="*/ 50601 h 118364"/>
                  <a:gd name="connsiteX5" fmla="*/ 3665 w 87398"/>
                  <a:gd name="connsiteY5" fmla="*/ 6366 h 118364"/>
                  <a:gd name="connsiteX6" fmla="*/ 9304 w 87398"/>
                  <a:gd name="connsiteY6" fmla="*/ 0 h 118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398" h="118364">
                    <a:moveTo>
                      <a:pt x="9304" y="0"/>
                    </a:moveTo>
                    <a:lnTo>
                      <a:pt x="53222" y="58685"/>
                    </a:lnTo>
                    <a:lnTo>
                      <a:pt x="87398" y="114897"/>
                    </a:lnTo>
                    <a:lnTo>
                      <a:pt x="74447" y="118364"/>
                    </a:lnTo>
                    <a:cubicBezTo>
                      <a:pt x="47844" y="114600"/>
                      <a:pt x="17442" y="88247"/>
                      <a:pt x="6040" y="50601"/>
                    </a:cubicBezTo>
                    <a:cubicBezTo>
                      <a:pt x="-1561" y="33660"/>
                      <a:pt x="-1561" y="17660"/>
                      <a:pt x="3665" y="6366"/>
                    </a:cubicBezTo>
                    <a:lnTo>
                      <a:pt x="93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9" name="任意多边形 168"/>
              <p:cNvSpPr/>
              <p:nvPr/>
            </p:nvSpPr>
            <p:spPr bwMode="auto">
              <a:xfrm>
                <a:off x="6901866" y="2190789"/>
                <a:ext cx="89815" cy="157084"/>
              </a:xfrm>
              <a:custGeom>
                <a:avLst/>
                <a:gdLst>
                  <a:gd name="connsiteX0" fmla="*/ 69495 w 89815"/>
                  <a:gd name="connsiteY0" fmla="*/ 1161 h 157084"/>
                  <a:gd name="connsiteX1" fmla="*/ 80783 w 89815"/>
                  <a:gd name="connsiteY1" fmla="*/ 91754 h 157084"/>
                  <a:gd name="connsiteX2" fmla="*/ 16813 w 89815"/>
                  <a:gd name="connsiteY2" fmla="*/ 155924 h 157084"/>
                  <a:gd name="connsiteX3" fmla="*/ 9287 w 89815"/>
                  <a:gd name="connsiteY3" fmla="*/ 65331 h 157084"/>
                  <a:gd name="connsiteX4" fmla="*/ 69495 w 89815"/>
                  <a:gd name="connsiteY4" fmla="*/ 1161 h 157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9815" h="157084">
                    <a:moveTo>
                      <a:pt x="69495" y="1161"/>
                    </a:moveTo>
                    <a:cubicBezTo>
                      <a:pt x="92072" y="8710"/>
                      <a:pt x="95835" y="46457"/>
                      <a:pt x="80783" y="91754"/>
                    </a:cubicBezTo>
                    <a:cubicBezTo>
                      <a:pt x="65732" y="133275"/>
                      <a:pt x="35628" y="163473"/>
                      <a:pt x="16813" y="155924"/>
                    </a:cubicBezTo>
                    <a:cubicBezTo>
                      <a:pt x="-2002" y="148374"/>
                      <a:pt x="-5765" y="106852"/>
                      <a:pt x="9287" y="65331"/>
                    </a:cubicBezTo>
                    <a:cubicBezTo>
                      <a:pt x="20576" y="23809"/>
                      <a:pt x="50680" y="-6389"/>
                      <a:pt x="69495" y="11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0" name="任意多边形 169"/>
              <p:cNvSpPr/>
              <p:nvPr/>
            </p:nvSpPr>
            <p:spPr bwMode="auto">
              <a:xfrm>
                <a:off x="8747632" y="2235793"/>
                <a:ext cx="50364" cy="114050"/>
              </a:xfrm>
              <a:custGeom>
                <a:avLst/>
                <a:gdLst>
                  <a:gd name="connsiteX0" fmla="*/ 5451 w 50364"/>
                  <a:gd name="connsiteY0" fmla="*/ 0 h 114050"/>
                  <a:gd name="connsiteX1" fmla="*/ 18513 w 50364"/>
                  <a:gd name="connsiteY1" fmla="*/ 27094 h 114050"/>
                  <a:gd name="connsiteX2" fmla="*/ 50364 w 50364"/>
                  <a:gd name="connsiteY2" fmla="*/ 114050 h 114050"/>
                  <a:gd name="connsiteX3" fmla="*/ 38784 w 50364"/>
                  <a:gd name="connsiteY3" fmla="*/ 113809 h 114050"/>
                  <a:gd name="connsiteX4" fmla="*/ 2351 w 50364"/>
                  <a:gd name="connsiteY4" fmla="*/ 58031 h 114050"/>
                  <a:gd name="connsiteX5" fmla="*/ 4256 w 50364"/>
                  <a:gd name="connsiteY5" fmla="*/ 2369 h 114050"/>
                  <a:gd name="connsiteX6" fmla="*/ 5451 w 50364"/>
                  <a:gd name="connsiteY6" fmla="*/ 0 h 114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0364" h="114049">
                    <a:moveTo>
                      <a:pt x="5451" y="0"/>
                    </a:moveTo>
                    <a:lnTo>
                      <a:pt x="18513" y="27094"/>
                    </a:lnTo>
                    <a:lnTo>
                      <a:pt x="50364" y="114050"/>
                    </a:lnTo>
                    <a:lnTo>
                      <a:pt x="38784" y="113809"/>
                    </a:lnTo>
                    <a:cubicBezTo>
                      <a:pt x="22354" y="107846"/>
                      <a:pt x="8066" y="86095"/>
                      <a:pt x="2351" y="58031"/>
                    </a:cubicBezTo>
                    <a:cubicBezTo>
                      <a:pt x="-1459" y="37450"/>
                      <a:pt x="-506" y="17805"/>
                      <a:pt x="4256" y="2369"/>
                    </a:cubicBezTo>
                    <a:lnTo>
                      <a:pt x="545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1" name="任意多边形 170"/>
              <p:cNvSpPr/>
              <p:nvPr/>
            </p:nvSpPr>
            <p:spPr bwMode="auto">
              <a:xfrm>
                <a:off x="6838728" y="2406650"/>
                <a:ext cx="60963" cy="152069"/>
              </a:xfrm>
              <a:custGeom>
                <a:avLst/>
                <a:gdLst>
                  <a:gd name="connsiteX0" fmla="*/ 41498 w 60963"/>
                  <a:gd name="connsiteY0" fmla="*/ 0 h 152069"/>
                  <a:gd name="connsiteX1" fmla="*/ 60019 w 60963"/>
                  <a:gd name="connsiteY1" fmla="*/ 79685 h 152069"/>
                  <a:gd name="connsiteX2" fmla="*/ 19273 w 60963"/>
                  <a:gd name="connsiteY2" fmla="*/ 151781 h 152069"/>
                  <a:gd name="connsiteX3" fmla="*/ 0 w 60963"/>
                  <a:gd name="connsiteY3" fmla="*/ 102155 h 152069"/>
                  <a:gd name="connsiteX4" fmla="*/ 421 w 60963"/>
                  <a:gd name="connsiteY4" fmla="*/ 85329 h 152069"/>
                  <a:gd name="connsiteX5" fmla="*/ 4928 w 60963"/>
                  <a:gd name="connsiteY5" fmla="*/ 55823 h 152069"/>
                  <a:gd name="connsiteX6" fmla="*/ 8161 w 60963"/>
                  <a:gd name="connsiteY6" fmla="*/ 43222 h 152069"/>
                  <a:gd name="connsiteX7" fmla="*/ 41498 w 60963"/>
                  <a:gd name="connsiteY7" fmla="*/ 0 h 152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0963" h="152069">
                    <a:moveTo>
                      <a:pt x="41498" y="0"/>
                    </a:moveTo>
                    <a:cubicBezTo>
                      <a:pt x="56315" y="3795"/>
                      <a:pt x="63723" y="37945"/>
                      <a:pt x="60019" y="79685"/>
                    </a:cubicBezTo>
                    <a:cubicBezTo>
                      <a:pt x="52611" y="121425"/>
                      <a:pt x="34090" y="155575"/>
                      <a:pt x="19273" y="151781"/>
                    </a:cubicBezTo>
                    <a:cubicBezTo>
                      <a:pt x="8161" y="151781"/>
                      <a:pt x="1215" y="130437"/>
                      <a:pt x="0" y="102155"/>
                    </a:cubicBezTo>
                    <a:lnTo>
                      <a:pt x="421" y="85329"/>
                    </a:lnTo>
                    <a:lnTo>
                      <a:pt x="4928" y="55823"/>
                    </a:lnTo>
                    <a:lnTo>
                      <a:pt x="8161" y="43222"/>
                    </a:lnTo>
                    <a:cubicBezTo>
                      <a:pt x="17190" y="17075"/>
                      <a:pt x="30386" y="0"/>
                      <a:pt x="4149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2" name="任意多边形 171"/>
              <p:cNvSpPr/>
              <p:nvPr/>
            </p:nvSpPr>
            <p:spPr bwMode="auto">
              <a:xfrm>
                <a:off x="8799605" y="2606645"/>
                <a:ext cx="45947" cy="166439"/>
              </a:xfrm>
              <a:custGeom>
                <a:avLst/>
                <a:gdLst>
                  <a:gd name="connsiteX0" fmla="*/ 43458 w 45947"/>
                  <a:gd name="connsiteY0" fmla="*/ 0 h 166439"/>
                  <a:gd name="connsiteX1" fmla="*/ 45947 w 45947"/>
                  <a:gd name="connsiteY1" fmla="*/ 49243 h 166439"/>
                  <a:gd name="connsiteX2" fmla="*/ 40730 w 45947"/>
                  <a:gd name="connsiteY2" fmla="*/ 152474 h 166439"/>
                  <a:gd name="connsiteX3" fmla="*/ 38718 w 45947"/>
                  <a:gd name="connsiteY3" fmla="*/ 165647 h 166439"/>
                  <a:gd name="connsiteX4" fmla="*/ 37945 w 45947"/>
                  <a:gd name="connsiteY4" fmla="*/ 166123 h 166439"/>
                  <a:gd name="connsiteX5" fmla="*/ 480 w 45947"/>
                  <a:gd name="connsiteY5" fmla="*/ 90717 h 166439"/>
                  <a:gd name="connsiteX6" fmla="*/ 30511 w 45947"/>
                  <a:gd name="connsiteY6" fmla="*/ 8005 h 166439"/>
                  <a:gd name="connsiteX7" fmla="*/ 43458 w 45947"/>
                  <a:gd name="connsiteY7" fmla="*/ 0 h 166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947" h="166439">
                    <a:moveTo>
                      <a:pt x="43458" y="0"/>
                    </a:moveTo>
                    <a:lnTo>
                      <a:pt x="45947" y="49243"/>
                    </a:lnTo>
                    <a:cubicBezTo>
                      <a:pt x="45947" y="84094"/>
                      <a:pt x="44180" y="118532"/>
                      <a:pt x="40730" y="152474"/>
                    </a:cubicBezTo>
                    <a:lnTo>
                      <a:pt x="38718" y="165647"/>
                    </a:lnTo>
                    <a:lnTo>
                      <a:pt x="37945" y="166123"/>
                    </a:lnTo>
                    <a:cubicBezTo>
                      <a:pt x="15466" y="169893"/>
                      <a:pt x="-3266" y="139731"/>
                      <a:pt x="480" y="90717"/>
                    </a:cubicBezTo>
                    <a:cubicBezTo>
                      <a:pt x="480" y="56784"/>
                      <a:pt x="13124" y="24972"/>
                      <a:pt x="30511" y="8005"/>
                    </a:cubicBezTo>
                    <a:lnTo>
                      <a:pt x="434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任意多边形 172"/>
              <p:cNvSpPr/>
              <p:nvPr/>
            </p:nvSpPr>
            <p:spPr bwMode="auto">
              <a:xfrm>
                <a:off x="6824663" y="2644848"/>
                <a:ext cx="14722" cy="132699"/>
              </a:xfrm>
              <a:custGeom>
                <a:avLst/>
                <a:gdLst>
                  <a:gd name="connsiteX0" fmla="*/ 558 w 14722"/>
                  <a:gd name="connsiteY0" fmla="*/ 0 h 132699"/>
                  <a:gd name="connsiteX1" fmla="*/ 3572 w 14722"/>
                  <a:gd name="connsiteY1" fmla="*/ 6646 h 132699"/>
                  <a:gd name="connsiteX2" fmla="*/ 13758 w 14722"/>
                  <a:gd name="connsiteY2" fmla="*/ 63132 h 132699"/>
                  <a:gd name="connsiteX3" fmla="*/ 11906 w 14722"/>
                  <a:gd name="connsiteY3" fmla="*/ 120088 h 132699"/>
                  <a:gd name="connsiteX4" fmla="*/ 8031 w 14722"/>
                  <a:gd name="connsiteY4" fmla="*/ 132699 h 132699"/>
                  <a:gd name="connsiteX5" fmla="*/ 5217 w 14722"/>
                  <a:gd name="connsiteY5" fmla="*/ 114271 h 132699"/>
                  <a:gd name="connsiteX6" fmla="*/ 0 w 14722"/>
                  <a:gd name="connsiteY6" fmla="*/ 11040 h 132699"/>
                  <a:gd name="connsiteX7" fmla="*/ 558 w 14722"/>
                  <a:gd name="connsiteY7" fmla="*/ 0 h 132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4722" h="132699">
                    <a:moveTo>
                      <a:pt x="558" y="0"/>
                    </a:moveTo>
                    <a:lnTo>
                      <a:pt x="3572" y="6646"/>
                    </a:lnTo>
                    <a:cubicBezTo>
                      <a:pt x="8202" y="20768"/>
                      <a:pt x="11906" y="40538"/>
                      <a:pt x="13758" y="63132"/>
                    </a:cubicBezTo>
                    <a:cubicBezTo>
                      <a:pt x="15610" y="85726"/>
                      <a:pt x="14684" y="105496"/>
                      <a:pt x="11906" y="120088"/>
                    </a:cubicBezTo>
                    <a:lnTo>
                      <a:pt x="8031" y="132699"/>
                    </a:lnTo>
                    <a:lnTo>
                      <a:pt x="5217" y="114271"/>
                    </a:lnTo>
                    <a:cubicBezTo>
                      <a:pt x="1767" y="80329"/>
                      <a:pt x="0" y="45891"/>
                      <a:pt x="0" y="11040"/>
                    </a:cubicBezTo>
                    <a:lnTo>
                      <a:pt x="5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4" name="任意多边形 173"/>
              <p:cNvSpPr/>
              <p:nvPr/>
            </p:nvSpPr>
            <p:spPr bwMode="auto">
              <a:xfrm>
                <a:off x="6840060" y="2821264"/>
                <a:ext cx="61975" cy="143591"/>
              </a:xfrm>
              <a:custGeom>
                <a:avLst/>
                <a:gdLst>
                  <a:gd name="connsiteX0" fmla="*/ 6829 w 61975"/>
                  <a:gd name="connsiteY0" fmla="*/ 319 h 143591"/>
                  <a:gd name="connsiteX1" fmla="*/ 59613 w 61975"/>
                  <a:gd name="connsiteY1" fmla="*/ 64415 h 143591"/>
                  <a:gd name="connsiteX2" fmla="*/ 36991 w 61975"/>
                  <a:gd name="connsiteY2" fmla="*/ 143591 h 143591"/>
                  <a:gd name="connsiteX3" fmla="*/ 32953 w 61975"/>
                  <a:gd name="connsiteY3" fmla="*/ 142838 h 143591"/>
                  <a:gd name="connsiteX4" fmla="*/ 30032 w 61975"/>
                  <a:gd name="connsiteY4" fmla="*/ 134863 h 143591"/>
                  <a:gd name="connsiteX5" fmla="*/ 5133 w 61975"/>
                  <a:gd name="connsiteY5" fmla="*/ 38104 h 143591"/>
                  <a:gd name="connsiteX6" fmla="*/ 0 w 61975"/>
                  <a:gd name="connsiteY6" fmla="*/ 4501 h 143591"/>
                  <a:gd name="connsiteX7" fmla="*/ 6829 w 61975"/>
                  <a:gd name="connsiteY7" fmla="*/ 319 h 14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1975" h="143591">
                    <a:moveTo>
                      <a:pt x="6829" y="319"/>
                    </a:moveTo>
                    <a:cubicBezTo>
                      <a:pt x="25680" y="-3451"/>
                      <a:pt x="52072" y="26712"/>
                      <a:pt x="59613" y="64415"/>
                    </a:cubicBezTo>
                    <a:cubicBezTo>
                      <a:pt x="67153" y="102118"/>
                      <a:pt x="55842" y="139821"/>
                      <a:pt x="36991" y="143591"/>
                    </a:cubicBezTo>
                    <a:lnTo>
                      <a:pt x="32953" y="142838"/>
                    </a:lnTo>
                    <a:lnTo>
                      <a:pt x="30032" y="134863"/>
                    </a:lnTo>
                    <a:cubicBezTo>
                      <a:pt x="20190" y="103248"/>
                      <a:pt x="11862" y="70967"/>
                      <a:pt x="5133" y="38104"/>
                    </a:cubicBezTo>
                    <a:lnTo>
                      <a:pt x="0" y="4501"/>
                    </a:lnTo>
                    <a:lnTo>
                      <a:pt x="6829" y="31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5" name="任意多边形 174"/>
              <p:cNvSpPr/>
              <p:nvPr/>
            </p:nvSpPr>
            <p:spPr bwMode="auto">
              <a:xfrm>
                <a:off x="8725192" y="3004686"/>
                <a:ext cx="57144" cy="119356"/>
              </a:xfrm>
              <a:custGeom>
                <a:avLst/>
                <a:gdLst>
                  <a:gd name="connsiteX0" fmla="*/ 57144 w 57144"/>
                  <a:gd name="connsiteY0" fmla="*/ 0 h 119356"/>
                  <a:gd name="connsiteX1" fmla="*/ 40953 w 57144"/>
                  <a:gd name="connsiteY1" fmla="*/ 44203 h 119356"/>
                  <a:gd name="connsiteX2" fmla="*/ 4722 w 57144"/>
                  <a:gd name="connsiteY2" fmla="*/ 119356 h 119356"/>
                  <a:gd name="connsiteX3" fmla="*/ 2158 w 57144"/>
                  <a:gd name="connsiteY3" fmla="*/ 114874 h 119356"/>
                  <a:gd name="connsiteX4" fmla="*/ 6880 w 57144"/>
                  <a:gd name="connsiteY4" fmla="*/ 65255 h 119356"/>
                  <a:gd name="connsiteX5" fmla="*/ 49904 w 57144"/>
                  <a:gd name="connsiteY5" fmla="*/ 1533 h 119356"/>
                  <a:gd name="connsiteX6" fmla="*/ 57144 w 57144"/>
                  <a:gd name="connsiteY6" fmla="*/ 0 h 119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7144" h="119355">
                    <a:moveTo>
                      <a:pt x="57144" y="0"/>
                    </a:moveTo>
                    <a:lnTo>
                      <a:pt x="40953" y="44203"/>
                    </a:lnTo>
                    <a:lnTo>
                      <a:pt x="4722" y="119356"/>
                    </a:lnTo>
                    <a:lnTo>
                      <a:pt x="2158" y="114874"/>
                    </a:lnTo>
                    <a:cubicBezTo>
                      <a:pt x="-1619" y="101767"/>
                      <a:pt x="-674" y="83979"/>
                      <a:pt x="6880" y="65255"/>
                    </a:cubicBezTo>
                    <a:cubicBezTo>
                      <a:pt x="15378" y="37168"/>
                      <a:pt x="32375" y="11188"/>
                      <a:pt x="49904" y="1533"/>
                    </a:cubicBezTo>
                    <a:lnTo>
                      <a:pt x="5714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6" name="任意多边形 175"/>
              <p:cNvSpPr/>
              <p:nvPr/>
            </p:nvSpPr>
            <p:spPr bwMode="auto">
              <a:xfrm>
                <a:off x="6924019" y="3029164"/>
                <a:ext cx="76852" cy="139271"/>
              </a:xfrm>
              <a:custGeom>
                <a:avLst/>
                <a:gdLst>
                  <a:gd name="connsiteX0" fmla="*/ 17083 w 76852"/>
                  <a:gd name="connsiteY0" fmla="*/ 356 h 139271"/>
                  <a:gd name="connsiteX1" fmla="*/ 70230 w 76852"/>
                  <a:gd name="connsiteY1" fmla="*/ 60274 h 139271"/>
                  <a:gd name="connsiteX2" fmla="*/ 62637 w 76852"/>
                  <a:gd name="connsiteY2" fmla="*/ 138916 h 139271"/>
                  <a:gd name="connsiteX3" fmla="*/ 32743 w 76852"/>
                  <a:gd name="connsiteY3" fmla="*/ 124405 h 139271"/>
                  <a:gd name="connsiteX4" fmla="*/ 31794 w 76852"/>
                  <a:gd name="connsiteY4" fmla="*/ 123108 h 139271"/>
                  <a:gd name="connsiteX5" fmla="*/ 22599 w 76852"/>
                  <a:gd name="connsiteY5" fmla="*/ 107983 h 139271"/>
                  <a:gd name="connsiteX6" fmla="*/ 4801 w 76852"/>
                  <a:gd name="connsiteY6" fmla="*/ 71066 h 139271"/>
                  <a:gd name="connsiteX7" fmla="*/ 0 w 76852"/>
                  <a:gd name="connsiteY7" fmla="*/ 28443 h 139271"/>
                  <a:gd name="connsiteX8" fmla="*/ 17083 w 76852"/>
                  <a:gd name="connsiteY8" fmla="*/ 356 h 139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6852" h="139271">
                    <a:moveTo>
                      <a:pt x="17083" y="356"/>
                    </a:moveTo>
                    <a:cubicBezTo>
                      <a:pt x="36064" y="-3389"/>
                      <a:pt x="58841" y="22825"/>
                      <a:pt x="70230" y="60274"/>
                    </a:cubicBezTo>
                    <a:cubicBezTo>
                      <a:pt x="81618" y="97723"/>
                      <a:pt x="77822" y="131427"/>
                      <a:pt x="62637" y="138916"/>
                    </a:cubicBezTo>
                    <a:cubicBezTo>
                      <a:pt x="53147" y="140789"/>
                      <a:pt x="42707" y="135171"/>
                      <a:pt x="32743" y="124405"/>
                    </a:cubicBezTo>
                    <a:lnTo>
                      <a:pt x="31794" y="123108"/>
                    </a:lnTo>
                    <a:lnTo>
                      <a:pt x="22599" y="107983"/>
                    </a:lnTo>
                    <a:lnTo>
                      <a:pt x="4801" y="71066"/>
                    </a:lnTo>
                    <a:lnTo>
                      <a:pt x="0" y="28443"/>
                    </a:lnTo>
                    <a:cubicBezTo>
                      <a:pt x="1898" y="14400"/>
                      <a:pt x="7592" y="4101"/>
                      <a:pt x="17083" y="3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7" name="任意多边形 176"/>
              <p:cNvSpPr/>
              <p:nvPr/>
            </p:nvSpPr>
            <p:spPr bwMode="auto">
              <a:xfrm>
                <a:off x="7030385" y="3232609"/>
                <a:ext cx="110009" cy="123871"/>
              </a:xfrm>
              <a:custGeom>
                <a:avLst/>
                <a:gdLst>
                  <a:gd name="connsiteX0" fmla="*/ 22408 w 110009"/>
                  <a:gd name="connsiteY0" fmla="*/ 101 h 123871"/>
                  <a:gd name="connsiteX1" fmla="*/ 64352 w 110009"/>
                  <a:gd name="connsiteY1" fmla="*/ 21811 h 123871"/>
                  <a:gd name="connsiteX2" fmla="*/ 109596 w 110009"/>
                  <a:gd name="connsiteY2" fmla="*/ 108651 h 123871"/>
                  <a:gd name="connsiteX3" fmla="*/ 86031 w 110009"/>
                  <a:gd name="connsiteY3" fmla="*/ 123754 h 123871"/>
                  <a:gd name="connsiteX4" fmla="*/ 75054 w 110009"/>
                  <a:gd name="connsiteY4" fmla="*/ 120525 h 123871"/>
                  <a:gd name="connsiteX5" fmla="*/ 25015 w 110009"/>
                  <a:gd name="connsiteY5" fmla="*/ 65511 h 123871"/>
                  <a:gd name="connsiteX6" fmla="*/ 0 w 110009"/>
                  <a:gd name="connsiteY6" fmla="*/ 32086 h 123871"/>
                  <a:gd name="connsiteX7" fmla="*/ 257 w 110009"/>
                  <a:gd name="connsiteY7" fmla="*/ 18035 h 123871"/>
                  <a:gd name="connsiteX8" fmla="*/ 22408 w 110009"/>
                  <a:gd name="connsiteY8" fmla="*/ 101 h 1238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009" h="123871">
                    <a:moveTo>
                      <a:pt x="22408" y="101"/>
                    </a:moveTo>
                    <a:cubicBezTo>
                      <a:pt x="34190" y="1045"/>
                      <a:pt x="49271" y="8596"/>
                      <a:pt x="64352" y="21811"/>
                    </a:cubicBezTo>
                    <a:cubicBezTo>
                      <a:pt x="90744" y="44465"/>
                      <a:pt x="113366" y="85997"/>
                      <a:pt x="109596" y="108651"/>
                    </a:cubicBezTo>
                    <a:cubicBezTo>
                      <a:pt x="105825" y="119978"/>
                      <a:pt x="97342" y="124698"/>
                      <a:pt x="86031" y="123754"/>
                    </a:cubicBezTo>
                    <a:lnTo>
                      <a:pt x="75054" y="120525"/>
                    </a:lnTo>
                    <a:lnTo>
                      <a:pt x="25015" y="65511"/>
                    </a:lnTo>
                    <a:lnTo>
                      <a:pt x="0" y="32086"/>
                    </a:lnTo>
                    <a:lnTo>
                      <a:pt x="257" y="18035"/>
                    </a:lnTo>
                    <a:cubicBezTo>
                      <a:pt x="2142" y="4820"/>
                      <a:pt x="10625" y="-843"/>
                      <a:pt x="22408" y="10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8" name="任意多边形 177"/>
              <p:cNvSpPr/>
              <p:nvPr/>
            </p:nvSpPr>
            <p:spPr bwMode="auto">
              <a:xfrm>
                <a:off x="7174157" y="3410367"/>
                <a:ext cx="120407" cy="95509"/>
              </a:xfrm>
              <a:custGeom>
                <a:avLst/>
                <a:gdLst>
                  <a:gd name="connsiteX0" fmla="*/ 13936 w 120407"/>
                  <a:gd name="connsiteY0" fmla="*/ 33 h 95509"/>
                  <a:gd name="connsiteX1" fmla="*/ 56619 w 120407"/>
                  <a:gd name="connsiteY1" fmla="*/ 13770 h 95509"/>
                  <a:gd name="connsiteX2" fmla="*/ 120407 w 120407"/>
                  <a:gd name="connsiteY2" fmla="*/ 85771 h 95509"/>
                  <a:gd name="connsiteX3" fmla="*/ 117036 w 120407"/>
                  <a:gd name="connsiteY3" fmla="*/ 95509 h 95509"/>
                  <a:gd name="connsiteX4" fmla="*/ 96002 w 120407"/>
                  <a:gd name="connsiteY4" fmla="*/ 82740 h 95509"/>
                  <a:gd name="connsiteX5" fmla="*/ 18215 w 120407"/>
                  <a:gd name="connsiteY5" fmla="*/ 24617 h 95509"/>
                  <a:gd name="connsiteX6" fmla="*/ 0 w 120407"/>
                  <a:gd name="connsiteY6" fmla="*/ 8076 h 95509"/>
                  <a:gd name="connsiteX7" fmla="*/ 1214 w 120407"/>
                  <a:gd name="connsiteY7" fmla="*/ 4710 h 95509"/>
                  <a:gd name="connsiteX8" fmla="*/ 13936 w 120407"/>
                  <a:gd name="connsiteY8" fmla="*/ 33 h 95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0407" h="95509">
                    <a:moveTo>
                      <a:pt x="13936" y="33"/>
                    </a:moveTo>
                    <a:cubicBezTo>
                      <a:pt x="24724" y="-441"/>
                      <a:pt x="39733" y="4296"/>
                      <a:pt x="56619" y="13770"/>
                    </a:cubicBezTo>
                    <a:cubicBezTo>
                      <a:pt x="90389" y="32717"/>
                      <a:pt x="120407" y="66823"/>
                      <a:pt x="120407" y="85771"/>
                    </a:cubicBezTo>
                    <a:lnTo>
                      <a:pt x="117036" y="95509"/>
                    </a:lnTo>
                    <a:lnTo>
                      <a:pt x="96002" y="82740"/>
                    </a:lnTo>
                    <a:cubicBezTo>
                      <a:pt x="69124" y="64596"/>
                      <a:pt x="43166" y="45193"/>
                      <a:pt x="18215" y="24617"/>
                    </a:cubicBezTo>
                    <a:lnTo>
                      <a:pt x="0" y="8076"/>
                    </a:lnTo>
                    <a:lnTo>
                      <a:pt x="1214" y="4710"/>
                    </a:lnTo>
                    <a:cubicBezTo>
                      <a:pt x="4204" y="1809"/>
                      <a:pt x="8542" y="270"/>
                      <a:pt x="13936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9" name="任意多边形 178"/>
              <p:cNvSpPr/>
              <p:nvPr/>
            </p:nvSpPr>
            <p:spPr bwMode="auto">
              <a:xfrm>
                <a:off x="8279391" y="3461203"/>
                <a:ext cx="154041" cy="99563"/>
              </a:xfrm>
              <a:custGeom>
                <a:avLst/>
                <a:gdLst>
                  <a:gd name="connsiteX0" fmla="*/ 138834 w 154041"/>
                  <a:gd name="connsiteY0" fmla="*/ 289 h 99563"/>
                  <a:gd name="connsiteX1" fmla="*/ 153843 w 154041"/>
                  <a:gd name="connsiteY1" fmla="*/ 6258 h 99563"/>
                  <a:gd name="connsiteX2" fmla="*/ 154041 w 154041"/>
                  <a:gd name="connsiteY2" fmla="*/ 6965 h 99563"/>
                  <a:gd name="connsiteX3" fmla="*/ 120665 w 154041"/>
                  <a:gd name="connsiteY3" fmla="*/ 31904 h 99563"/>
                  <a:gd name="connsiteX4" fmla="*/ 37354 w 154041"/>
                  <a:gd name="connsiteY4" fmla="*/ 82477 h 99563"/>
                  <a:gd name="connsiteX5" fmla="*/ 1857 w 154041"/>
                  <a:gd name="connsiteY5" fmla="*/ 99563 h 99563"/>
                  <a:gd name="connsiteX6" fmla="*/ 0 w 154041"/>
                  <a:gd name="connsiteY6" fmla="*/ 91529 h 99563"/>
                  <a:gd name="connsiteX7" fmla="*/ 86302 w 154041"/>
                  <a:gd name="connsiteY7" fmla="*/ 12108 h 99563"/>
                  <a:gd name="connsiteX8" fmla="*/ 138834 w 154041"/>
                  <a:gd name="connsiteY8" fmla="*/ 289 h 99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4041" h="99563">
                    <a:moveTo>
                      <a:pt x="138834" y="289"/>
                    </a:moveTo>
                    <a:cubicBezTo>
                      <a:pt x="145400" y="999"/>
                      <a:pt x="150559" y="3008"/>
                      <a:pt x="153843" y="6258"/>
                    </a:cubicBezTo>
                    <a:lnTo>
                      <a:pt x="154041" y="6965"/>
                    </a:lnTo>
                    <a:lnTo>
                      <a:pt x="120665" y="31904"/>
                    </a:lnTo>
                    <a:cubicBezTo>
                      <a:pt x="93787" y="50048"/>
                      <a:pt x="65988" y="66934"/>
                      <a:pt x="37354" y="82477"/>
                    </a:cubicBezTo>
                    <a:lnTo>
                      <a:pt x="1857" y="99563"/>
                    </a:lnTo>
                    <a:lnTo>
                      <a:pt x="0" y="91529"/>
                    </a:lnTo>
                    <a:cubicBezTo>
                      <a:pt x="3752" y="65056"/>
                      <a:pt x="41275" y="31018"/>
                      <a:pt x="86302" y="12108"/>
                    </a:cubicBezTo>
                    <a:cubicBezTo>
                      <a:pt x="106939" y="2653"/>
                      <a:pt x="125701" y="-1129"/>
                      <a:pt x="138834" y="2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0" name="任意多边形 179"/>
              <p:cNvSpPr/>
              <p:nvPr/>
            </p:nvSpPr>
            <p:spPr bwMode="auto">
              <a:xfrm>
                <a:off x="7332956" y="3469430"/>
                <a:ext cx="158166" cy="114693"/>
              </a:xfrm>
              <a:custGeom>
                <a:avLst/>
                <a:gdLst>
                  <a:gd name="connsiteX0" fmla="*/ 19046 w 158166"/>
                  <a:gd name="connsiteY0" fmla="*/ 473 h 114693"/>
                  <a:gd name="connsiteX1" fmla="*/ 71578 w 158166"/>
                  <a:gd name="connsiteY1" fmla="*/ 11819 h 114693"/>
                  <a:gd name="connsiteX2" fmla="*/ 157880 w 158166"/>
                  <a:gd name="connsiteY2" fmla="*/ 95022 h 114693"/>
                  <a:gd name="connsiteX3" fmla="*/ 86587 w 158166"/>
                  <a:gd name="connsiteY3" fmla="*/ 102586 h 114693"/>
                  <a:gd name="connsiteX4" fmla="*/ 285 w 158166"/>
                  <a:gd name="connsiteY4" fmla="*/ 23165 h 114693"/>
                  <a:gd name="connsiteX5" fmla="*/ 19046 w 158166"/>
                  <a:gd name="connsiteY5" fmla="*/ 473 h 114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8166" h="114693">
                    <a:moveTo>
                      <a:pt x="19046" y="473"/>
                    </a:moveTo>
                    <a:cubicBezTo>
                      <a:pt x="32179" y="-1418"/>
                      <a:pt x="50940" y="2364"/>
                      <a:pt x="71578" y="11819"/>
                    </a:cubicBezTo>
                    <a:cubicBezTo>
                      <a:pt x="116605" y="34511"/>
                      <a:pt x="154128" y="68549"/>
                      <a:pt x="157880" y="95022"/>
                    </a:cubicBezTo>
                    <a:cubicBezTo>
                      <a:pt x="161632" y="117714"/>
                      <a:pt x="127862" y="121496"/>
                      <a:pt x="86587" y="102586"/>
                    </a:cubicBezTo>
                    <a:cubicBezTo>
                      <a:pt x="41560" y="83676"/>
                      <a:pt x="4037" y="45857"/>
                      <a:pt x="285" y="23165"/>
                    </a:cubicBezTo>
                    <a:cubicBezTo>
                      <a:pt x="-1592" y="9928"/>
                      <a:pt x="5913" y="2364"/>
                      <a:pt x="19046" y="4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1" name="任意多边形 180"/>
              <p:cNvSpPr/>
              <p:nvPr/>
            </p:nvSpPr>
            <p:spPr bwMode="auto">
              <a:xfrm>
                <a:off x="7494287" y="3605303"/>
                <a:ext cx="94784" cy="28831"/>
              </a:xfrm>
              <a:custGeom>
                <a:avLst/>
                <a:gdLst>
                  <a:gd name="connsiteX0" fmla="*/ 969 w 94784"/>
                  <a:gd name="connsiteY0" fmla="*/ 0 h 28831"/>
                  <a:gd name="connsiteX1" fmla="*/ 53618 w 94784"/>
                  <a:gd name="connsiteY1" fmla="*/ 11659 h 28831"/>
                  <a:gd name="connsiteX2" fmla="*/ 82432 w 94784"/>
                  <a:gd name="connsiteY2" fmla="*/ 21859 h 28831"/>
                  <a:gd name="connsiteX3" fmla="*/ 94784 w 94784"/>
                  <a:gd name="connsiteY3" fmla="*/ 28831 h 28831"/>
                  <a:gd name="connsiteX4" fmla="*/ 40345 w 94784"/>
                  <a:gd name="connsiteY4" fmla="*/ 14844 h 28831"/>
                  <a:gd name="connsiteX5" fmla="*/ 0 w 94784"/>
                  <a:gd name="connsiteY5" fmla="*/ 90 h 28831"/>
                  <a:gd name="connsiteX6" fmla="*/ 969 w 94784"/>
                  <a:gd name="connsiteY6" fmla="*/ 0 h 28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784" h="28830">
                    <a:moveTo>
                      <a:pt x="969" y="0"/>
                    </a:moveTo>
                    <a:cubicBezTo>
                      <a:pt x="15672" y="467"/>
                      <a:pt x="34645" y="4198"/>
                      <a:pt x="53618" y="11659"/>
                    </a:cubicBezTo>
                    <a:cubicBezTo>
                      <a:pt x="64053" y="14457"/>
                      <a:pt x="73776" y="17954"/>
                      <a:pt x="82432" y="21859"/>
                    </a:cubicBezTo>
                    <a:lnTo>
                      <a:pt x="94784" y="28831"/>
                    </a:lnTo>
                    <a:lnTo>
                      <a:pt x="40345" y="14844"/>
                    </a:lnTo>
                    <a:lnTo>
                      <a:pt x="0" y="90"/>
                    </a:lnTo>
                    <a:lnTo>
                      <a:pt x="9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2" name="任意多边形 181"/>
              <p:cNvSpPr/>
              <p:nvPr/>
            </p:nvSpPr>
            <p:spPr bwMode="auto">
              <a:xfrm>
                <a:off x="7933212" y="3617814"/>
                <a:ext cx="150284" cy="42775"/>
              </a:xfrm>
              <a:custGeom>
                <a:avLst/>
                <a:gdLst>
                  <a:gd name="connsiteX0" fmla="*/ 102603 w 150284"/>
                  <a:gd name="connsiteY0" fmla="*/ 3 h 42775"/>
                  <a:gd name="connsiteX1" fmla="*/ 146214 w 150284"/>
                  <a:gd name="connsiteY1" fmla="*/ 9806 h 42775"/>
                  <a:gd name="connsiteX2" fmla="*/ 150284 w 150284"/>
                  <a:gd name="connsiteY2" fmla="*/ 15715 h 42775"/>
                  <a:gd name="connsiteX3" fmla="*/ 105535 w 150284"/>
                  <a:gd name="connsiteY3" fmla="*/ 27212 h 42775"/>
                  <a:gd name="connsiteX4" fmla="*/ 5207 w 150284"/>
                  <a:gd name="connsiteY4" fmla="*/ 42512 h 42775"/>
                  <a:gd name="connsiteX5" fmla="*/ 0 w 150284"/>
                  <a:gd name="connsiteY5" fmla="*/ 42775 h 42775"/>
                  <a:gd name="connsiteX6" fmla="*/ 2368 w 150284"/>
                  <a:gd name="connsiteY6" fmla="*/ 33725 h 42775"/>
                  <a:gd name="connsiteX7" fmla="*/ 70815 w 150284"/>
                  <a:gd name="connsiteY7" fmla="*/ 2897 h 42775"/>
                  <a:gd name="connsiteX8" fmla="*/ 102603 w 150284"/>
                  <a:gd name="connsiteY8" fmla="*/ 3 h 42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0284" h="42775">
                    <a:moveTo>
                      <a:pt x="102603" y="3"/>
                    </a:moveTo>
                    <a:cubicBezTo>
                      <a:pt x="121972" y="-115"/>
                      <a:pt x="137301" y="3310"/>
                      <a:pt x="146214" y="9806"/>
                    </a:cubicBezTo>
                    <a:lnTo>
                      <a:pt x="150284" y="15715"/>
                    </a:lnTo>
                    <a:lnTo>
                      <a:pt x="105535" y="27212"/>
                    </a:lnTo>
                    <a:cubicBezTo>
                      <a:pt x="72646" y="33937"/>
                      <a:pt x="39175" y="39065"/>
                      <a:pt x="5207" y="42512"/>
                    </a:cubicBezTo>
                    <a:lnTo>
                      <a:pt x="0" y="42775"/>
                    </a:lnTo>
                    <a:lnTo>
                      <a:pt x="2368" y="33725"/>
                    </a:lnTo>
                    <a:cubicBezTo>
                      <a:pt x="12350" y="19197"/>
                      <a:pt x="39444" y="5731"/>
                      <a:pt x="70815" y="2897"/>
                    </a:cubicBezTo>
                    <a:cubicBezTo>
                      <a:pt x="82223" y="1007"/>
                      <a:pt x="92918" y="62"/>
                      <a:pt x="102603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3" name="任意多边形 182"/>
              <p:cNvSpPr/>
              <p:nvPr/>
            </p:nvSpPr>
            <p:spPr bwMode="auto">
              <a:xfrm>
                <a:off x="7686803" y="3643159"/>
                <a:ext cx="133411" cy="21628"/>
              </a:xfrm>
              <a:custGeom>
                <a:avLst/>
                <a:gdLst>
                  <a:gd name="connsiteX0" fmla="*/ 44565 w 133411"/>
                  <a:gd name="connsiteY0" fmla="*/ 13 h 21628"/>
                  <a:gd name="connsiteX1" fmla="*/ 75845 w 133411"/>
                  <a:gd name="connsiteY1" fmla="*/ 2976 h 21628"/>
                  <a:gd name="connsiteX2" fmla="*/ 128233 w 133411"/>
                  <a:gd name="connsiteY2" fmla="*/ 17671 h 21628"/>
                  <a:gd name="connsiteX3" fmla="*/ 133411 w 133411"/>
                  <a:gd name="connsiteY3" fmla="*/ 21628 h 21628"/>
                  <a:gd name="connsiteX4" fmla="*/ 44992 w 133411"/>
                  <a:gd name="connsiteY4" fmla="*/ 17166 h 21628"/>
                  <a:gd name="connsiteX5" fmla="*/ 0 w 133411"/>
                  <a:gd name="connsiteY5" fmla="*/ 10305 h 21628"/>
                  <a:gd name="connsiteX6" fmla="*/ 1649 w 133411"/>
                  <a:gd name="connsiteY6" fmla="*/ 8309 h 21628"/>
                  <a:gd name="connsiteX7" fmla="*/ 44565 w 133411"/>
                  <a:gd name="connsiteY7" fmla="*/ 13 h 21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411" h="21628">
                    <a:moveTo>
                      <a:pt x="44565" y="13"/>
                    </a:moveTo>
                    <a:cubicBezTo>
                      <a:pt x="54095" y="132"/>
                      <a:pt x="64619" y="1080"/>
                      <a:pt x="75845" y="2976"/>
                    </a:cubicBezTo>
                    <a:cubicBezTo>
                      <a:pt x="96426" y="4872"/>
                      <a:pt x="115136" y="10561"/>
                      <a:pt x="128233" y="17671"/>
                    </a:cubicBezTo>
                    <a:lnTo>
                      <a:pt x="133411" y="21628"/>
                    </a:lnTo>
                    <a:lnTo>
                      <a:pt x="44992" y="17166"/>
                    </a:lnTo>
                    <a:lnTo>
                      <a:pt x="0" y="10305"/>
                    </a:lnTo>
                    <a:lnTo>
                      <a:pt x="1649" y="8309"/>
                    </a:lnTo>
                    <a:cubicBezTo>
                      <a:pt x="10419" y="2857"/>
                      <a:pt x="25504" y="-224"/>
                      <a:pt x="44565" y="1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4" name="任意多边形 183"/>
              <p:cNvSpPr/>
              <p:nvPr/>
            </p:nvSpPr>
            <p:spPr bwMode="auto">
              <a:xfrm>
                <a:off x="6839149" y="2462473"/>
                <a:ext cx="4507" cy="29506"/>
              </a:xfrm>
              <a:custGeom>
                <a:avLst/>
                <a:gdLst>
                  <a:gd name="connsiteX0" fmla="*/ 4507 w 4507"/>
                  <a:gd name="connsiteY0" fmla="*/ 0 h 29506"/>
                  <a:gd name="connsiteX1" fmla="*/ 0 w 4507"/>
                  <a:gd name="connsiteY1" fmla="*/ 29506 h 29506"/>
                  <a:gd name="connsiteX2" fmla="*/ 331 w 4507"/>
                  <a:gd name="connsiteY2" fmla="*/ 16273 h 29506"/>
                  <a:gd name="connsiteX3" fmla="*/ 4507 w 4507"/>
                  <a:gd name="connsiteY3" fmla="*/ 0 h 29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07" h="29506">
                    <a:moveTo>
                      <a:pt x="4507" y="0"/>
                    </a:moveTo>
                    <a:lnTo>
                      <a:pt x="0" y="29506"/>
                    </a:lnTo>
                    <a:lnTo>
                      <a:pt x="331" y="16273"/>
                    </a:lnTo>
                    <a:lnTo>
                      <a:pt x="450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5" name="任意多边形 184"/>
              <p:cNvSpPr/>
              <p:nvPr/>
            </p:nvSpPr>
            <p:spPr bwMode="auto">
              <a:xfrm>
                <a:off x="6928821" y="3100230"/>
                <a:ext cx="26993" cy="52042"/>
              </a:xfrm>
              <a:custGeom>
                <a:avLst/>
                <a:gdLst>
                  <a:gd name="connsiteX0" fmla="*/ 0 w 26993"/>
                  <a:gd name="connsiteY0" fmla="*/ 0 h 52042"/>
                  <a:gd name="connsiteX1" fmla="*/ 17798 w 26993"/>
                  <a:gd name="connsiteY1" fmla="*/ 36917 h 52042"/>
                  <a:gd name="connsiteX2" fmla="*/ 26993 w 26993"/>
                  <a:gd name="connsiteY2" fmla="*/ 52042 h 52042"/>
                  <a:gd name="connsiteX3" fmla="*/ 13528 w 26993"/>
                  <a:gd name="connsiteY3" fmla="*/ 33620 h 52042"/>
                  <a:gd name="connsiteX4" fmla="*/ 894 w 26993"/>
                  <a:gd name="connsiteY4" fmla="*/ 7932 h 52042"/>
                  <a:gd name="connsiteX5" fmla="*/ 0 w 26993"/>
                  <a:gd name="connsiteY5" fmla="*/ 0 h 52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992" h="52042">
                    <a:moveTo>
                      <a:pt x="0" y="0"/>
                    </a:moveTo>
                    <a:lnTo>
                      <a:pt x="17798" y="36917"/>
                    </a:lnTo>
                    <a:lnTo>
                      <a:pt x="26993" y="52042"/>
                    </a:lnTo>
                    <a:lnTo>
                      <a:pt x="13528" y="33620"/>
                    </a:lnTo>
                    <a:cubicBezTo>
                      <a:pt x="8960" y="25954"/>
                      <a:pt x="4690" y="17294"/>
                      <a:pt x="894" y="793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186" name="文本框 185"/>
          <p:cNvSpPr txBox="1"/>
          <p:nvPr userDrawn="1"/>
        </p:nvSpPr>
        <p:spPr>
          <a:xfrm>
            <a:off x="66657" y="265983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02</a:t>
            </a:r>
            <a:endParaRPr lang="zh-CN" altLang="en-US" sz="320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/>
  <p:hf sldNum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任意多边形 93"/>
          <p:cNvSpPr/>
          <p:nvPr userDrawn="1"/>
        </p:nvSpPr>
        <p:spPr>
          <a:xfrm rot="2050937">
            <a:off x="-99771" y="-200825"/>
            <a:ext cx="797344" cy="1193034"/>
          </a:xfrm>
          <a:custGeom>
            <a:avLst/>
            <a:gdLst>
              <a:gd name="connsiteX0" fmla="*/ 0 w 797344"/>
              <a:gd name="connsiteY0" fmla="*/ 541514 h 1193034"/>
              <a:gd name="connsiteX1" fmla="*/ 797344 w 797344"/>
              <a:gd name="connsiteY1" fmla="*/ 0 h 1193034"/>
              <a:gd name="connsiteX2" fmla="*/ 797344 w 797344"/>
              <a:gd name="connsiteY2" fmla="*/ 952027 h 1193034"/>
              <a:gd name="connsiteX3" fmla="*/ 442478 w 797344"/>
              <a:gd name="connsiteY3" fmla="*/ 1193034 h 1193034"/>
              <a:gd name="connsiteX4" fmla="*/ 0 w 797344"/>
              <a:gd name="connsiteY4" fmla="*/ 541514 h 1193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344" h="1193034">
                <a:moveTo>
                  <a:pt x="0" y="541514"/>
                </a:moveTo>
                <a:lnTo>
                  <a:pt x="797344" y="0"/>
                </a:lnTo>
                <a:lnTo>
                  <a:pt x="797344" y="952027"/>
                </a:lnTo>
                <a:lnTo>
                  <a:pt x="442478" y="1193034"/>
                </a:lnTo>
                <a:lnTo>
                  <a:pt x="0" y="541514"/>
                </a:lnTo>
                <a:close/>
              </a:path>
            </a:pathLst>
          </a:custGeom>
          <a:solidFill>
            <a:srgbClr val="93C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5" name="直接连接符 94"/>
          <p:cNvCxnSpPr/>
          <p:nvPr userDrawn="1"/>
        </p:nvCxnSpPr>
        <p:spPr>
          <a:xfrm>
            <a:off x="1011386" y="914400"/>
            <a:ext cx="11180614" cy="0"/>
          </a:xfrm>
          <a:prstGeom prst="line">
            <a:avLst/>
          </a:prstGeom>
          <a:ln>
            <a:solidFill>
              <a:srgbClr val="93CD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组合 95"/>
          <p:cNvGrpSpPr/>
          <p:nvPr userDrawn="1"/>
        </p:nvGrpSpPr>
        <p:grpSpPr>
          <a:xfrm>
            <a:off x="785262" y="265983"/>
            <a:ext cx="459295" cy="651320"/>
            <a:chOff x="391250" y="387479"/>
            <a:chExt cx="397634" cy="563879"/>
          </a:xfrm>
          <a:solidFill>
            <a:srgbClr val="93CD95"/>
          </a:solidFill>
        </p:grpSpPr>
        <p:sp>
          <p:nvSpPr>
            <p:cNvPr id="97" name="等腰三角形 96"/>
            <p:cNvSpPr/>
            <p:nvPr/>
          </p:nvSpPr>
          <p:spPr>
            <a:xfrm rot="10800000">
              <a:off x="529460" y="777168"/>
              <a:ext cx="121215" cy="17419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8" name="组合 97"/>
            <p:cNvGrpSpPr/>
            <p:nvPr/>
          </p:nvGrpSpPr>
          <p:grpSpPr>
            <a:xfrm>
              <a:off x="391250" y="387479"/>
              <a:ext cx="397634" cy="397114"/>
              <a:chOff x="6824663" y="1646544"/>
              <a:chExt cx="2020889" cy="2018243"/>
            </a:xfrm>
            <a:grpFill/>
          </p:grpSpPr>
          <p:sp>
            <p:nvSpPr>
              <p:cNvPr id="99" name="Oval 27"/>
              <p:cNvSpPr>
                <a:spLocks noChangeArrowheads="1"/>
              </p:cNvSpPr>
              <p:nvPr/>
            </p:nvSpPr>
            <p:spPr bwMode="auto">
              <a:xfrm>
                <a:off x="750252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" name="Oval 28"/>
              <p:cNvSpPr>
                <a:spLocks noChangeArrowheads="1"/>
              </p:cNvSpPr>
              <p:nvPr/>
            </p:nvSpPr>
            <p:spPr bwMode="auto">
              <a:xfrm>
                <a:off x="7807325" y="2598738"/>
                <a:ext cx="227012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" name="Oval 29"/>
              <p:cNvSpPr>
                <a:spLocks noChangeArrowheads="1"/>
              </p:cNvSpPr>
              <p:nvPr/>
            </p:nvSpPr>
            <p:spPr bwMode="auto">
              <a:xfrm>
                <a:off x="810577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" name="Oval 30"/>
              <p:cNvSpPr>
                <a:spLocks noChangeArrowheads="1"/>
              </p:cNvSpPr>
              <p:nvPr/>
            </p:nvSpPr>
            <p:spPr bwMode="auto">
              <a:xfrm>
                <a:off x="7962900" y="28749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" name="Oval 31"/>
              <p:cNvSpPr>
                <a:spLocks noChangeArrowheads="1"/>
              </p:cNvSpPr>
              <p:nvPr/>
            </p:nvSpPr>
            <p:spPr bwMode="auto">
              <a:xfrm>
                <a:off x="7796213" y="3141663"/>
                <a:ext cx="222250" cy="1889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" name="Oval 32"/>
              <p:cNvSpPr>
                <a:spLocks noChangeArrowheads="1"/>
              </p:cNvSpPr>
              <p:nvPr/>
            </p:nvSpPr>
            <p:spPr bwMode="auto">
              <a:xfrm>
                <a:off x="7800975" y="3541713"/>
                <a:ext cx="176212" cy="90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" name="Oval 36"/>
              <p:cNvSpPr>
                <a:spLocks noChangeArrowheads="1"/>
              </p:cNvSpPr>
              <p:nvPr/>
            </p:nvSpPr>
            <p:spPr bwMode="auto">
              <a:xfrm>
                <a:off x="7505700" y="3149600"/>
                <a:ext cx="223837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" name="Oval 37"/>
              <p:cNvSpPr>
                <a:spLocks noChangeArrowheads="1"/>
              </p:cNvSpPr>
              <p:nvPr/>
            </p:nvSpPr>
            <p:spPr bwMode="auto">
              <a:xfrm>
                <a:off x="7661275" y="3355975"/>
                <a:ext cx="222250" cy="1698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" name="Freeform 38"/>
              <p:cNvSpPr/>
              <p:nvPr/>
            </p:nvSpPr>
            <p:spPr bwMode="auto">
              <a:xfrm>
                <a:off x="7559675" y="3511550"/>
                <a:ext cx="184150" cy="123825"/>
              </a:xfrm>
              <a:custGeom>
                <a:avLst/>
                <a:gdLst>
                  <a:gd name="T0" fmla="*/ 47 w 49"/>
                  <a:gd name="T1" fmla="*/ 24 h 33"/>
                  <a:gd name="T2" fmla="*/ 20 w 49"/>
                  <a:gd name="T3" fmla="*/ 29 h 33"/>
                  <a:gd name="T4" fmla="*/ 2 w 49"/>
                  <a:gd name="T5" fmla="*/ 9 h 33"/>
                  <a:gd name="T6" fmla="*/ 28 w 49"/>
                  <a:gd name="T7" fmla="*/ 4 h 33"/>
                  <a:gd name="T8" fmla="*/ 47 w 49"/>
                  <a:gd name="T9" fmla="*/ 24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33">
                    <a:moveTo>
                      <a:pt x="47" y="24"/>
                    </a:moveTo>
                    <a:cubicBezTo>
                      <a:pt x="45" y="31"/>
                      <a:pt x="33" y="33"/>
                      <a:pt x="20" y="29"/>
                    </a:cubicBezTo>
                    <a:cubicBezTo>
                      <a:pt x="8" y="25"/>
                      <a:pt x="0" y="16"/>
                      <a:pt x="2" y="9"/>
                    </a:cubicBezTo>
                    <a:cubicBezTo>
                      <a:pt x="4" y="2"/>
                      <a:pt x="16" y="0"/>
                      <a:pt x="28" y="4"/>
                    </a:cubicBezTo>
                    <a:cubicBezTo>
                      <a:pt x="41" y="8"/>
                      <a:pt x="49" y="17"/>
                      <a:pt x="47" y="2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" name="Oval 39"/>
              <p:cNvSpPr>
                <a:spLocks noChangeArrowheads="1"/>
              </p:cNvSpPr>
              <p:nvPr/>
            </p:nvSpPr>
            <p:spPr bwMode="auto">
              <a:xfrm>
                <a:off x="7921625" y="3355975"/>
                <a:ext cx="192087" cy="1746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" name="Freeform 40"/>
              <p:cNvSpPr/>
              <p:nvPr/>
            </p:nvSpPr>
            <p:spPr bwMode="auto">
              <a:xfrm>
                <a:off x="8078788" y="3127375"/>
                <a:ext cx="204787" cy="225425"/>
              </a:xfrm>
              <a:custGeom>
                <a:avLst/>
                <a:gdLst>
                  <a:gd name="T0" fmla="*/ 50 w 54"/>
                  <a:gd name="T1" fmla="*/ 37 h 60"/>
                  <a:gd name="T2" fmla="*/ 19 w 54"/>
                  <a:gd name="T3" fmla="*/ 56 h 60"/>
                  <a:gd name="T4" fmla="*/ 4 w 54"/>
                  <a:gd name="T5" fmla="*/ 23 h 60"/>
                  <a:gd name="T6" fmla="*/ 35 w 54"/>
                  <a:gd name="T7" fmla="*/ 4 h 60"/>
                  <a:gd name="T8" fmla="*/ 50 w 54"/>
                  <a:gd name="T9" fmla="*/ 37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60">
                    <a:moveTo>
                      <a:pt x="50" y="37"/>
                    </a:moveTo>
                    <a:cubicBezTo>
                      <a:pt x="45" y="51"/>
                      <a:pt x="31" y="60"/>
                      <a:pt x="19" y="56"/>
                    </a:cubicBezTo>
                    <a:cubicBezTo>
                      <a:pt x="6" y="52"/>
                      <a:pt x="0" y="37"/>
                      <a:pt x="4" y="23"/>
                    </a:cubicBezTo>
                    <a:cubicBezTo>
                      <a:pt x="9" y="8"/>
                      <a:pt x="23" y="0"/>
                      <a:pt x="35" y="4"/>
                    </a:cubicBezTo>
                    <a:cubicBezTo>
                      <a:pt x="48" y="8"/>
                      <a:pt x="54" y="23"/>
                      <a:pt x="50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" name="Oval 41"/>
              <p:cNvSpPr>
                <a:spLocks noChangeArrowheads="1"/>
              </p:cNvSpPr>
              <p:nvPr/>
            </p:nvSpPr>
            <p:spPr bwMode="auto">
              <a:xfrm>
                <a:off x="7664450" y="2897188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" name="Oval 42"/>
              <p:cNvSpPr>
                <a:spLocks noChangeArrowheads="1"/>
              </p:cNvSpPr>
              <p:nvPr/>
            </p:nvSpPr>
            <p:spPr bwMode="auto">
              <a:xfrm>
                <a:off x="7381875" y="2874963"/>
                <a:ext cx="227012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" name="Oval 43"/>
              <p:cNvSpPr>
                <a:spLocks noChangeArrowheads="1"/>
              </p:cNvSpPr>
              <p:nvPr/>
            </p:nvSpPr>
            <p:spPr bwMode="auto">
              <a:xfrm>
                <a:off x="8615363" y="2587625"/>
                <a:ext cx="139700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" name="Oval 44"/>
              <p:cNvSpPr>
                <a:spLocks noChangeArrowheads="1"/>
              </p:cNvSpPr>
              <p:nvPr/>
            </p:nvSpPr>
            <p:spPr bwMode="auto">
              <a:xfrm>
                <a:off x="7011988" y="2622550"/>
                <a:ext cx="169862" cy="2063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" name="Freeform 45"/>
              <p:cNvSpPr/>
              <p:nvPr/>
            </p:nvSpPr>
            <p:spPr bwMode="auto">
              <a:xfrm>
                <a:off x="6850063" y="2606675"/>
                <a:ext cx="120650" cy="207962"/>
              </a:xfrm>
              <a:custGeom>
                <a:avLst/>
                <a:gdLst>
                  <a:gd name="T0" fmla="*/ 2 w 32"/>
                  <a:gd name="T1" fmla="*/ 29 h 55"/>
                  <a:gd name="T2" fmla="*/ 19 w 32"/>
                  <a:gd name="T3" fmla="*/ 54 h 55"/>
                  <a:gd name="T4" fmla="*/ 30 w 32"/>
                  <a:gd name="T5" fmla="*/ 26 h 55"/>
                  <a:gd name="T6" fmla="*/ 12 w 32"/>
                  <a:gd name="T7" fmla="*/ 1 h 55"/>
                  <a:gd name="T8" fmla="*/ 2 w 32"/>
                  <a:gd name="T9" fmla="*/ 29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55">
                    <a:moveTo>
                      <a:pt x="2" y="29"/>
                    </a:moveTo>
                    <a:cubicBezTo>
                      <a:pt x="3" y="44"/>
                      <a:pt x="11" y="55"/>
                      <a:pt x="19" y="54"/>
                    </a:cubicBezTo>
                    <a:cubicBezTo>
                      <a:pt x="27" y="53"/>
                      <a:pt x="32" y="40"/>
                      <a:pt x="30" y="26"/>
                    </a:cubicBezTo>
                    <a:cubicBezTo>
                      <a:pt x="28" y="11"/>
                      <a:pt x="20" y="0"/>
                      <a:pt x="12" y="1"/>
                    </a:cubicBezTo>
                    <a:cubicBezTo>
                      <a:pt x="4" y="2"/>
                      <a:pt x="0" y="15"/>
                      <a:pt x="2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" name="Freeform 46"/>
              <p:cNvSpPr/>
              <p:nvPr/>
            </p:nvSpPr>
            <p:spPr bwMode="auto">
              <a:xfrm>
                <a:off x="6948488" y="2825750"/>
                <a:ext cx="123825" cy="211137"/>
              </a:xfrm>
              <a:custGeom>
                <a:avLst/>
                <a:gdLst>
                  <a:gd name="T0" fmla="*/ 3 w 33"/>
                  <a:gd name="T1" fmla="*/ 31 h 56"/>
                  <a:gd name="T2" fmla="*/ 22 w 33"/>
                  <a:gd name="T3" fmla="*/ 55 h 56"/>
                  <a:gd name="T4" fmla="*/ 30 w 33"/>
                  <a:gd name="T5" fmla="*/ 26 h 56"/>
                  <a:gd name="T6" fmla="*/ 11 w 33"/>
                  <a:gd name="T7" fmla="*/ 2 h 56"/>
                  <a:gd name="T8" fmla="*/ 3 w 33"/>
                  <a:gd name="T9" fmla="*/ 31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56">
                    <a:moveTo>
                      <a:pt x="3" y="31"/>
                    </a:moveTo>
                    <a:cubicBezTo>
                      <a:pt x="6" y="46"/>
                      <a:pt x="14" y="56"/>
                      <a:pt x="22" y="55"/>
                    </a:cubicBezTo>
                    <a:cubicBezTo>
                      <a:pt x="30" y="53"/>
                      <a:pt x="33" y="40"/>
                      <a:pt x="30" y="26"/>
                    </a:cubicBezTo>
                    <a:cubicBezTo>
                      <a:pt x="27" y="11"/>
                      <a:pt x="19" y="0"/>
                      <a:pt x="11" y="2"/>
                    </a:cubicBezTo>
                    <a:cubicBezTo>
                      <a:pt x="3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" name="Freeform 47"/>
              <p:cNvSpPr/>
              <p:nvPr/>
            </p:nvSpPr>
            <p:spPr bwMode="auto">
              <a:xfrm>
                <a:off x="7050088" y="3051175"/>
                <a:ext cx="161925" cy="203200"/>
              </a:xfrm>
              <a:custGeom>
                <a:avLst/>
                <a:gdLst>
                  <a:gd name="T0" fmla="*/ 8 w 43"/>
                  <a:gd name="T1" fmla="*/ 35 h 54"/>
                  <a:gd name="T2" fmla="*/ 36 w 43"/>
                  <a:gd name="T3" fmla="*/ 50 h 54"/>
                  <a:gd name="T4" fmla="*/ 34 w 43"/>
                  <a:gd name="T5" fmla="*/ 19 h 54"/>
                  <a:gd name="T6" fmla="*/ 7 w 43"/>
                  <a:gd name="T7" fmla="*/ 4 h 54"/>
                  <a:gd name="T8" fmla="*/ 8 w 43"/>
                  <a:gd name="T9" fmla="*/ 3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8" y="35"/>
                    </a:moveTo>
                    <a:cubicBezTo>
                      <a:pt x="16" y="48"/>
                      <a:pt x="28" y="54"/>
                      <a:pt x="36" y="50"/>
                    </a:cubicBezTo>
                    <a:cubicBezTo>
                      <a:pt x="43" y="45"/>
                      <a:pt x="42" y="31"/>
                      <a:pt x="34" y="19"/>
                    </a:cubicBezTo>
                    <a:cubicBezTo>
                      <a:pt x="26" y="6"/>
                      <a:pt x="14" y="0"/>
                      <a:pt x="7" y="4"/>
                    </a:cubicBezTo>
                    <a:cubicBezTo>
                      <a:pt x="0" y="9"/>
                      <a:pt x="0" y="23"/>
                      <a:pt x="8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" name="Freeform 49"/>
              <p:cNvSpPr/>
              <p:nvPr/>
            </p:nvSpPr>
            <p:spPr bwMode="auto">
              <a:xfrm>
                <a:off x="6918325" y="3025775"/>
                <a:ext cx="87312" cy="146050"/>
              </a:xfrm>
              <a:custGeom>
                <a:avLst/>
                <a:gdLst>
                  <a:gd name="T0" fmla="*/ 3 w 23"/>
                  <a:gd name="T1" fmla="*/ 22 h 39"/>
                  <a:gd name="T2" fmla="*/ 18 w 23"/>
                  <a:gd name="T3" fmla="*/ 38 h 39"/>
                  <a:gd name="T4" fmla="*/ 20 w 23"/>
                  <a:gd name="T5" fmla="*/ 17 h 39"/>
                  <a:gd name="T6" fmla="*/ 6 w 23"/>
                  <a:gd name="T7" fmla="*/ 1 h 39"/>
                  <a:gd name="T8" fmla="*/ 3 w 23"/>
                  <a:gd name="T9" fmla="*/ 22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39">
                    <a:moveTo>
                      <a:pt x="3" y="22"/>
                    </a:moveTo>
                    <a:cubicBezTo>
                      <a:pt x="7" y="32"/>
                      <a:pt x="13" y="39"/>
                      <a:pt x="18" y="38"/>
                    </a:cubicBezTo>
                    <a:cubicBezTo>
                      <a:pt x="22" y="36"/>
                      <a:pt x="23" y="27"/>
                      <a:pt x="20" y="17"/>
                    </a:cubicBezTo>
                    <a:cubicBezTo>
                      <a:pt x="17" y="7"/>
                      <a:pt x="11" y="0"/>
                      <a:pt x="6" y="1"/>
                    </a:cubicBezTo>
                    <a:cubicBezTo>
                      <a:pt x="1" y="3"/>
                      <a:pt x="0" y="1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" name="Freeform 52"/>
              <p:cNvSpPr/>
              <p:nvPr/>
            </p:nvSpPr>
            <p:spPr bwMode="auto">
              <a:xfrm>
                <a:off x="8686800" y="2832100"/>
                <a:ext cx="115887" cy="174625"/>
              </a:xfrm>
              <a:custGeom>
                <a:avLst/>
                <a:gdLst>
                  <a:gd name="T0" fmla="*/ 28 w 31"/>
                  <a:gd name="T1" fmla="*/ 22 h 46"/>
                  <a:gd name="T2" fmla="*/ 10 w 31"/>
                  <a:gd name="T3" fmla="*/ 46 h 46"/>
                  <a:gd name="T4" fmla="*/ 3 w 31"/>
                  <a:gd name="T5" fmla="*/ 23 h 46"/>
                  <a:gd name="T6" fmla="*/ 21 w 31"/>
                  <a:gd name="T7" fmla="*/ 0 h 46"/>
                  <a:gd name="T8" fmla="*/ 28 w 31"/>
                  <a:gd name="T9" fmla="*/ 2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46">
                    <a:moveTo>
                      <a:pt x="28" y="22"/>
                    </a:moveTo>
                    <a:cubicBezTo>
                      <a:pt x="25" y="35"/>
                      <a:pt x="17" y="46"/>
                      <a:pt x="10" y="46"/>
                    </a:cubicBezTo>
                    <a:cubicBezTo>
                      <a:pt x="3" y="46"/>
                      <a:pt x="0" y="36"/>
                      <a:pt x="3" y="23"/>
                    </a:cubicBezTo>
                    <a:cubicBezTo>
                      <a:pt x="6" y="11"/>
                      <a:pt x="14" y="0"/>
                      <a:pt x="21" y="0"/>
                    </a:cubicBezTo>
                    <a:cubicBezTo>
                      <a:pt x="28" y="0"/>
                      <a:pt x="31" y="10"/>
                      <a:pt x="28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" name="Oval 54"/>
              <p:cNvSpPr>
                <a:spLocks noChangeArrowheads="1"/>
              </p:cNvSpPr>
              <p:nvPr/>
            </p:nvSpPr>
            <p:spPr bwMode="auto">
              <a:xfrm>
                <a:off x="7246938" y="2603500"/>
                <a:ext cx="180975" cy="217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" name="Oval 55"/>
              <p:cNvSpPr>
                <a:spLocks noChangeArrowheads="1"/>
              </p:cNvSpPr>
              <p:nvPr/>
            </p:nvSpPr>
            <p:spPr bwMode="auto">
              <a:xfrm>
                <a:off x="7140575" y="2847975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" name="Freeform 56"/>
              <p:cNvSpPr/>
              <p:nvPr/>
            </p:nvSpPr>
            <p:spPr bwMode="auto">
              <a:xfrm>
                <a:off x="7261225" y="3111500"/>
                <a:ext cx="200025" cy="219075"/>
              </a:xfrm>
              <a:custGeom>
                <a:avLst/>
                <a:gdLst>
                  <a:gd name="T0" fmla="*/ 44 w 53"/>
                  <a:gd name="T1" fmla="*/ 16 h 58"/>
                  <a:gd name="T2" fmla="*/ 43 w 53"/>
                  <a:gd name="T3" fmla="*/ 50 h 58"/>
                  <a:gd name="T4" fmla="*/ 9 w 53"/>
                  <a:gd name="T5" fmla="*/ 43 h 58"/>
                  <a:gd name="T6" fmla="*/ 11 w 53"/>
                  <a:gd name="T7" fmla="*/ 8 h 58"/>
                  <a:gd name="T8" fmla="*/ 44 w 53"/>
                  <a:gd name="T9" fmla="*/ 1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7">
                    <a:moveTo>
                      <a:pt x="44" y="16"/>
                    </a:moveTo>
                    <a:cubicBezTo>
                      <a:pt x="53" y="27"/>
                      <a:pt x="53" y="43"/>
                      <a:pt x="43" y="50"/>
                    </a:cubicBezTo>
                    <a:cubicBezTo>
                      <a:pt x="33" y="58"/>
                      <a:pt x="18" y="54"/>
                      <a:pt x="9" y="43"/>
                    </a:cubicBezTo>
                    <a:cubicBezTo>
                      <a:pt x="0" y="31"/>
                      <a:pt x="1" y="15"/>
                      <a:pt x="11" y="8"/>
                    </a:cubicBezTo>
                    <a:cubicBezTo>
                      <a:pt x="20" y="0"/>
                      <a:pt x="35" y="4"/>
                      <a:pt x="44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" name="Freeform 57"/>
              <p:cNvSpPr/>
              <p:nvPr/>
            </p:nvSpPr>
            <p:spPr bwMode="auto">
              <a:xfrm>
                <a:off x="7370763" y="3308350"/>
                <a:ext cx="222250" cy="198437"/>
              </a:xfrm>
              <a:custGeom>
                <a:avLst/>
                <a:gdLst>
                  <a:gd name="T0" fmla="*/ 39 w 59"/>
                  <a:gd name="T1" fmla="*/ 7 h 53"/>
                  <a:gd name="T2" fmla="*/ 53 w 59"/>
                  <a:gd name="T3" fmla="*/ 39 h 53"/>
                  <a:gd name="T4" fmla="*/ 20 w 59"/>
                  <a:gd name="T5" fmla="*/ 47 h 53"/>
                  <a:gd name="T6" fmla="*/ 5 w 59"/>
                  <a:gd name="T7" fmla="*/ 15 h 53"/>
                  <a:gd name="T8" fmla="*/ 39 w 59"/>
                  <a:gd name="T9" fmla="*/ 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52">
                    <a:moveTo>
                      <a:pt x="39" y="7"/>
                    </a:moveTo>
                    <a:cubicBezTo>
                      <a:pt x="53" y="14"/>
                      <a:pt x="59" y="28"/>
                      <a:pt x="53" y="39"/>
                    </a:cubicBezTo>
                    <a:cubicBezTo>
                      <a:pt x="48" y="50"/>
                      <a:pt x="33" y="53"/>
                      <a:pt x="20" y="47"/>
                    </a:cubicBezTo>
                    <a:cubicBezTo>
                      <a:pt x="6" y="40"/>
                      <a:pt x="0" y="26"/>
                      <a:pt x="5" y="15"/>
                    </a:cubicBezTo>
                    <a:cubicBezTo>
                      <a:pt x="11" y="4"/>
                      <a:pt x="26" y="0"/>
                      <a:pt x="39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" name="Freeform 58"/>
              <p:cNvSpPr/>
              <p:nvPr/>
            </p:nvSpPr>
            <p:spPr bwMode="auto">
              <a:xfrm>
                <a:off x="8196263" y="3311525"/>
                <a:ext cx="200025" cy="184150"/>
              </a:xfrm>
              <a:custGeom>
                <a:avLst/>
                <a:gdLst>
                  <a:gd name="T0" fmla="*/ 18 w 53"/>
                  <a:gd name="T1" fmla="*/ 6 h 49"/>
                  <a:gd name="T2" fmla="*/ 5 w 53"/>
                  <a:gd name="T3" fmla="*/ 36 h 49"/>
                  <a:gd name="T4" fmla="*/ 35 w 53"/>
                  <a:gd name="T5" fmla="*/ 43 h 49"/>
                  <a:gd name="T6" fmla="*/ 48 w 53"/>
                  <a:gd name="T7" fmla="*/ 13 h 49"/>
                  <a:gd name="T8" fmla="*/ 18 w 53"/>
                  <a:gd name="T9" fmla="*/ 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49">
                    <a:moveTo>
                      <a:pt x="18" y="6"/>
                    </a:moveTo>
                    <a:cubicBezTo>
                      <a:pt x="6" y="13"/>
                      <a:pt x="0" y="26"/>
                      <a:pt x="5" y="36"/>
                    </a:cubicBezTo>
                    <a:cubicBezTo>
                      <a:pt x="9" y="47"/>
                      <a:pt x="23" y="49"/>
                      <a:pt x="35" y="43"/>
                    </a:cubicBezTo>
                    <a:cubicBezTo>
                      <a:pt x="47" y="37"/>
                      <a:pt x="53" y="23"/>
                      <a:pt x="48" y="13"/>
                    </a:cubicBezTo>
                    <a:cubicBezTo>
                      <a:pt x="44" y="3"/>
                      <a:pt x="30" y="0"/>
                      <a:pt x="1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" name="Freeform 59"/>
              <p:cNvSpPr/>
              <p:nvPr/>
            </p:nvSpPr>
            <p:spPr bwMode="auto">
              <a:xfrm>
                <a:off x="8418513" y="3259138"/>
                <a:ext cx="155575" cy="176212"/>
              </a:xfrm>
              <a:custGeom>
                <a:avLst/>
                <a:gdLst>
                  <a:gd name="T0" fmla="*/ 18 w 41"/>
                  <a:gd name="T1" fmla="*/ 7 h 47"/>
                  <a:gd name="T2" fmla="*/ 1 w 41"/>
                  <a:gd name="T3" fmla="*/ 35 h 47"/>
                  <a:gd name="T4" fmla="*/ 23 w 41"/>
                  <a:gd name="T5" fmla="*/ 40 h 47"/>
                  <a:gd name="T6" fmla="*/ 40 w 41"/>
                  <a:gd name="T7" fmla="*/ 12 h 47"/>
                  <a:gd name="T8" fmla="*/ 18 w 41"/>
                  <a:gd name="T9" fmla="*/ 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7">
                    <a:moveTo>
                      <a:pt x="18" y="7"/>
                    </a:moveTo>
                    <a:cubicBezTo>
                      <a:pt x="7" y="14"/>
                      <a:pt x="0" y="26"/>
                      <a:pt x="1" y="35"/>
                    </a:cubicBezTo>
                    <a:cubicBezTo>
                      <a:pt x="3" y="45"/>
                      <a:pt x="13" y="47"/>
                      <a:pt x="23" y="40"/>
                    </a:cubicBezTo>
                    <a:cubicBezTo>
                      <a:pt x="34" y="33"/>
                      <a:pt x="41" y="21"/>
                      <a:pt x="40" y="12"/>
                    </a:cubicBezTo>
                    <a:cubicBezTo>
                      <a:pt x="38" y="2"/>
                      <a:pt x="28" y="0"/>
                      <a:pt x="18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" name="Freeform 62"/>
              <p:cNvSpPr/>
              <p:nvPr/>
            </p:nvSpPr>
            <p:spPr bwMode="auto">
              <a:xfrm>
                <a:off x="7329488" y="3462338"/>
                <a:ext cx="165100" cy="128587"/>
              </a:xfrm>
              <a:custGeom>
                <a:avLst/>
                <a:gdLst>
                  <a:gd name="T0" fmla="*/ 20 w 44"/>
                  <a:gd name="T1" fmla="*/ 5 h 34"/>
                  <a:gd name="T2" fmla="*/ 43 w 44"/>
                  <a:gd name="T3" fmla="*/ 27 h 34"/>
                  <a:gd name="T4" fmla="*/ 24 w 44"/>
                  <a:gd name="T5" fmla="*/ 29 h 34"/>
                  <a:gd name="T6" fmla="*/ 1 w 44"/>
                  <a:gd name="T7" fmla="*/ 8 h 34"/>
                  <a:gd name="T8" fmla="*/ 20 w 44"/>
                  <a:gd name="T9" fmla="*/ 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4">
                    <a:moveTo>
                      <a:pt x="20" y="5"/>
                    </a:moveTo>
                    <a:cubicBezTo>
                      <a:pt x="32" y="11"/>
                      <a:pt x="42" y="20"/>
                      <a:pt x="43" y="27"/>
                    </a:cubicBezTo>
                    <a:cubicBezTo>
                      <a:pt x="44" y="33"/>
                      <a:pt x="35" y="34"/>
                      <a:pt x="24" y="29"/>
                    </a:cubicBezTo>
                    <a:cubicBezTo>
                      <a:pt x="12" y="24"/>
                      <a:pt x="2" y="14"/>
                      <a:pt x="1" y="8"/>
                    </a:cubicBezTo>
                    <a:cubicBezTo>
                      <a:pt x="0" y="1"/>
                      <a:pt x="9" y="0"/>
                      <a:pt x="20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" name="Freeform 64"/>
              <p:cNvSpPr/>
              <p:nvPr/>
            </p:nvSpPr>
            <p:spPr bwMode="auto">
              <a:xfrm>
                <a:off x="8056563" y="3511550"/>
                <a:ext cx="180975" cy="101600"/>
              </a:xfrm>
              <a:custGeom>
                <a:avLst/>
                <a:gdLst>
                  <a:gd name="T0" fmla="*/ 28 w 48"/>
                  <a:gd name="T1" fmla="*/ 3 h 27"/>
                  <a:gd name="T2" fmla="*/ 2 w 48"/>
                  <a:gd name="T3" fmla="*/ 18 h 27"/>
                  <a:gd name="T4" fmla="*/ 20 w 48"/>
                  <a:gd name="T5" fmla="*/ 24 h 27"/>
                  <a:gd name="T6" fmla="*/ 46 w 48"/>
                  <a:gd name="T7" fmla="*/ 9 h 27"/>
                  <a:gd name="T8" fmla="*/ 28 w 48"/>
                  <a:gd name="T9" fmla="*/ 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27">
                    <a:moveTo>
                      <a:pt x="28" y="3"/>
                    </a:moveTo>
                    <a:cubicBezTo>
                      <a:pt x="16" y="5"/>
                      <a:pt x="5" y="12"/>
                      <a:pt x="2" y="18"/>
                    </a:cubicBezTo>
                    <a:cubicBezTo>
                      <a:pt x="0" y="24"/>
                      <a:pt x="8" y="27"/>
                      <a:pt x="20" y="24"/>
                    </a:cubicBezTo>
                    <a:cubicBezTo>
                      <a:pt x="32" y="22"/>
                      <a:pt x="43" y="15"/>
                      <a:pt x="46" y="9"/>
                    </a:cubicBezTo>
                    <a:cubicBezTo>
                      <a:pt x="48" y="3"/>
                      <a:pt x="40" y="0"/>
                      <a:pt x="28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" name="Freeform 65"/>
              <p:cNvSpPr/>
              <p:nvPr/>
            </p:nvSpPr>
            <p:spPr bwMode="auto">
              <a:xfrm>
                <a:off x="7170738" y="3292475"/>
                <a:ext cx="184150" cy="158750"/>
              </a:xfrm>
              <a:custGeom>
                <a:avLst/>
                <a:gdLst>
                  <a:gd name="T0" fmla="*/ 33 w 49"/>
                  <a:gd name="T1" fmla="*/ 9 h 42"/>
                  <a:gd name="T2" fmla="*/ 44 w 49"/>
                  <a:gd name="T3" fmla="*/ 35 h 42"/>
                  <a:gd name="T4" fmla="*/ 15 w 49"/>
                  <a:gd name="T5" fmla="*/ 33 h 42"/>
                  <a:gd name="T6" fmla="*/ 5 w 49"/>
                  <a:gd name="T7" fmla="*/ 6 h 42"/>
                  <a:gd name="T8" fmla="*/ 33 w 49"/>
                  <a:gd name="T9" fmla="*/ 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42">
                    <a:moveTo>
                      <a:pt x="33" y="9"/>
                    </a:moveTo>
                    <a:cubicBezTo>
                      <a:pt x="44" y="17"/>
                      <a:pt x="49" y="29"/>
                      <a:pt x="44" y="35"/>
                    </a:cubicBezTo>
                    <a:cubicBezTo>
                      <a:pt x="39" y="42"/>
                      <a:pt x="26" y="41"/>
                      <a:pt x="15" y="33"/>
                    </a:cubicBezTo>
                    <a:cubicBezTo>
                      <a:pt x="5" y="25"/>
                      <a:pt x="0" y="13"/>
                      <a:pt x="5" y="6"/>
                    </a:cubicBezTo>
                    <a:cubicBezTo>
                      <a:pt x="10" y="0"/>
                      <a:pt x="23" y="1"/>
                      <a:pt x="33" y="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" name="Freeform 66"/>
              <p:cNvSpPr/>
              <p:nvPr/>
            </p:nvSpPr>
            <p:spPr bwMode="auto">
              <a:xfrm>
                <a:off x="8558213" y="3073400"/>
                <a:ext cx="147637" cy="166687"/>
              </a:xfrm>
              <a:custGeom>
                <a:avLst/>
                <a:gdLst>
                  <a:gd name="T0" fmla="*/ 5 w 39"/>
                  <a:gd name="T1" fmla="*/ 16 h 44"/>
                  <a:gd name="T2" fmla="*/ 10 w 39"/>
                  <a:gd name="T3" fmla="*/ 41 h 44"/>
                  <a:gd name="T4" fmla="*/ 34 w 39"/>
                  <a:gd name="T5" fmla="*/ 28 h 44"/>
                  <a:gd name="T6" fmla="*/ 29 w 39"/>
                  <a:gd name="T7" fmla="*/ 3 h 44"/>
                  <a:gd name="T8" fmla="*/ 5 w 39"/>
                  <a:gd name="T9" fmla="*/ 16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4">
                    <a:moveTo>
                      <a:pt x="5" y="16"/>
                    </a:moveTo>
                    <a:cubicBezTo>
                      <a:pt x="0" y="27"/>
                      <a:pt x="2" y="38"/>
                      <a:pt x="10" y="41"/>
                    </a:cubicBezTo>
                    <a:cubicBezTo>
                      <a:pt x="18" y="44"/>
                      <a:pt x="29" y="39"/>
                      <a:pt x="34" y="28"/>
                    </a:cubicBezTo>
                    <a:cubicBezTo>
                      <a:pt x="39" y="18"/>
                      <a:pt x="37" y="6"/>
                      <a:pt x="29" y="3"/>
                    </a:cubicBezTo>
                    <a:cubicBezTo>
                      <a:pt x="21" y="0"/>
                      <a:pt x="10" y="6"/>
                      <a:pt x="5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" name="Oval 68"/>
              <p:cNvSpPr>
                <a:spLocks noChangeArrowheads="1"/>
              </p:cNvSpPr>
              <p:nvPr/>
            </p:nvSpPr>
            <p:spPr bwMode="auto">
              <a:xfrm>
                <a:off x="8380413" y="2598738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" name="Freeform 69"/>
              <p:cNvSpPr/>
              <p:nvPr/>
            </p:nvSpPr>
            <p:spPr bwMode="auto">
              <a:xfrm>
                <a:off x="8253413" y="2855913"/>
                <a:ext cx="206375" cy="236537"/>
              </a:xfrm>
              <a:custGeom>
                <a:avLst/>
                <a:gdLst>
                  <a:gd name="T0" fmla="*/ 50 w 55"/>
                  <a:gd name="T1" fmla="*/ 39 h 63"/>
                  <a:gd name="T2" fmla="*/ 19 w 55"/>
                  <a:gd name="T3" fmla="*/ 59 h 63"/>
                  <a:gd name="T4" fmla="*/ 4 w 55"/>
                  <a:gd name="T5" fmla="*/ 24 h 63"/>
                  <a:gd name="T6" fmla="*/ 36 w 55"/>
                  <a:gd name="T7" fmla="*/ 4 h 63"/>
                  <a:gd name="T8" fmla="*/ 50 w 55"/>
                  <a:gd name="T9" fmla="*/ 39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2">
                    <a:moveTo>
                      <a:pt x="50" y="39"/>
                    </a:moveTo>
                    <a:cubicBezTo>
                      <a:pt x="45" y="54"/>
                      <a:pt x="31" y="63"/>
                      <a:pt x="19" y="59"/>
                    </a:cubicBezTo>
                    <a:cubicBezTo>
                      <a:pt x="6" y="55"/>
                      <a:pt x="0" y="39"/>
                      <a:pt x="4" y="24"/>
                    </a:cubicBezTo>
                    <a:cubicBezTo>
                      <a:pt x="9" y="9"/>
                      <a:pt x="23" y="0"/>
                      <a:pt x="36" y="4"/>
                    </a:cubicBezTo>
                    <a:cubicBezTo>
                      <a:pt x="49" y="8"/>
                      <a:pt x="55" y="23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" name="Freeform 70"/>
              <p:cNvSpPr/>
              <p:nvPr/>
            </p:nvSpPr>
            <p:spPr bwMode="auto">
              <a:xfrm>
                <a:off x="8335963" y="3081338"/>
                <a:ext cx="188912" cy="219075"/>
              </a:xfrm>
              <a:custGeom>
                <a:avLst/>
                <a:gdLst>
                  <a:gd name="T0" fmla="*/ 43 w 50"/>
                  <a:gd name="T1" fmla="*/ 38 h 58"/>
                  <a:gd name="T2" fmla="*/ 12 w 50"/>
                  <a:gd name="T3" fmla="*/ 53 h 58"/>
                  <a:gd name="T4" fmla="*/ 6 w 50"/>
                  <a:gd name="T5" fmla="*/ 20 h 58"/>
                  <a:gd name="T6" fmla="*/ 37 w 50"/>
                  <a:gd name="T7" fmla="*/ 5 h 58"/>
                  <a:gd name="T8" fmla="*/ 43 w 50"/>
                  <a:gd name="T9" fmla="*/ 3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57">
                    <a:moveTo>
                      <a:pt x="43" y="38"/>
                    </a:moveTo>
                    <a:cubicBezTo>
                      <a:pt x="36" y="52"/>
                      <a:pt x="23" y="58"/>
                      <a:pt x="12" y="53"/>
                    </a:cubicBezTo>
                    <a:cubicBezTo>
                      <a:pt x="2" y="48"/>
                      <a:pt x="0" y="33"/>
                      <a:pt x="6" y="20"/>
                    </a:cubicBezTo>
                    <a:cubicBezTo>
                      <a:pt x="13" y="6"/>
                      <a:pt x="27" y="0"/>
                      <a:pt x="37" y="5"/>
                    </a:cubicBezTo>
                    <a:cubicBezTo>
                      <a:pt x="47" y="10"/>
                      <a:pt x="50" y="25"/>
                      <a:pt x="4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" name="Freeform 71"/>
              <p:cNvSpPr/>
              <p:nvPr/>
            </p:nvSpPr>
            <p:spPr bwMode="auto">
              <a:xfrm>
                <a:off x="8475663" y="2844800"/>
                <a:ext cx="184150" cy="225425"/>
              </a:xfrm>
              <a:custGeom>
                <a:avLst/>
                <a:gdLst>
                  <a:gd name="T0" fmla="*/ 45 w 49"/>
                  <a:gd name="T1" fmla="*/ 36 h 60"/>
                  <a:gd name="T2" fmla="*/ 16 w 49"/>
                  <a:gd name="T3" fmla="*/ 57 h 60"/>
                  <a:gd name="T4" fmla="*/ 5 w 49"/>
                  <a:gd name="T5" fmla="*/ 24 h 60"/>
                  <a:gd name="T6" fmla="*/ 33 w 49"/>
                  <a:gd name="T7" fmla="*/ 3 h 60"/>
                  <a:gd name="T8" fmla="*/ 45 w 49"/>
                  <a:gd name="T9" fmla="*/ 3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60">
                    <a:moveTo>
                      <a:pt x="45" y="36"/>
                    </a:moveTo>
                    <a:cubicBezTo>
                      <a:pt x="40" y="51"/>
                      <a:pt x="27" y="60"/>
                      <a:pt x="16" y="57"/>
                    </a:cubicBezTo>
                    <a:cubicBezTo>
                      <a:pt x="5" y="53"/>
                      <a:pt x="0" y="38"/>
                      <a:pt x="5" y="24"/>
                    </a:cubicBezTo>
                    <a:cubicBezTo>
                      <a:pt x="9" y="9"/>
                      <a:pt x="22" y="0"/>
                      <a:pt x="33" y="3"/>
                    </a:cubicBezTo>
                    <a:cubicBezTo>
                      <a:pt x="44" y="7"/>
                      <a:pt x="49" y="22"/>
                      <a:pt x="45" y="3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" name="Oval 72"/>
              <p:cNvSpPr>
                <a:spLocks noChangeArrowheads="1"/>
              </p:cNvSpPr>
              <p:nvPr/>
            </p:nvSpPr>
            <p:spPr bwMode="auto">
              <a:xfrm>
                <a:off x="7669213" y="2339975"/>
                <a:ext cx="228600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" name="Oval 73"/>
              <p:cNvSpPr>
                <a:spLocks noChangeArrowheads="1"/>
              </p:cNvSpPr>
              <p:nvPr/>
            </p:nvSpPr>
            <p:spPr bwMode="auto">
              <a:xfrm>
                <a:off x="7943850" y="2320925"/>
                <a:ext cx="230187" cy="2286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" name="Oval 74"/>
              <p:cNvSpPr>
                <a:spLocks noChangeArrowheads="1"/>
              </p:cNvSpPr>
              <p:nvPr/>
            </p:nvSpPr>
            <p:spPr bwMode="auto">
              <a:xfrm>
                <a:off x="8234363" y="2312988"/>
                <a:ext cx="2190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" name="Oval 75"/>
              <p:cNvSpPr>
                <a:spLocks noChangeArrowheads="1"/>
              </p:cNvSpPr>
              <p:nvPr/>
            </p:nvSpPr>
            <p:spPr bwMode="auto">
              <a:xfrm>
                <a:off x="6926263" y="2373313"/>
                <a:ext cx="142875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" name="Freeform 76"/>
              <p:cNvSpPr/>
              <p:nvPr/>
            </p:nvSpPr>
            <p:spPr bwMode="auto">
              <a:xfrm>
                <a:off x="7027863" y="2132013"/>
                <a:ext cx="161925" cy="214312"/>
              </a:xfrm>
              <a:custGeom>
                <a:avLst/>
                <a:gdLst>
                  <a:gd name="T0" fmla="*/ 40 w 43"/>
                  <a:gd name="T1" fmla="*/ 33 h 57"/>
                  <a:gd name="T2" fmla="*/ 15 w 43"/>
                  <a:gd name="T3" fmla="*/ 55 h 57"/>
                  <a:gd name="T4" fmla="*/ 3 w 43"/>
                  <a:gd name="T5" fmla="*/ 24 h 57"/>
                  <a:gd name="T6" fmla="*/ 28 w 43"/>
                  <a:gd name="T7" fmla="*/ 3 h 57"/>
                  <a:gd name="T8" fmla="*/ 40 w 43"/>
                  <a:gd name="T9" fmla="*/ 33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7">
                    <a:moveTo>
                      <a:pt x="40" y="33"/>
                    </a:moveTo>
                    <a:cubicBezTo>
                      <a:pt x="36" y="48"/>
                      <a:pt x="25" y="57"/>
                      <a:pt x="15" y="55"/>
                    </a:cubicBezTo>
                    <a:cubicBezTo>
                      <a:pt x="5" y="52"/>
                      <a:pt x="0" y="38"/>
                      <a:pt x="3" y="24"/>
                    </a:cubicBezTo>
                    <a:cubicBezTo>
                      <a:pt x="7" y="10"/>
                      <a:pt x="18" y="0"/>
                      <a:pt x="28" y="3"/>
                    </a:cubicBezTo>
                    <a:cubicBezTo>
                      <a:pt x="38" y="5"/>
                      <a:pt x="43" y="19"/>
                      <a:pt x="40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" name="Freeform 77"/>
              <p:cNvSpPr/>
              <p:nvPr/>
            </p:nvSpPr>
            <p:spPr bwMode="auto">
              <a:xfrm>
                <a:off x="7242175" y="2087563"/>
                <a:ext cx="211137" cy="233362"/>
              </a:xfrm>
              <a:custGeom>
                <a:avLst/>
                <a:gdLst>
                  <a:gd name="T0" fmla="*/ 50 w 56"/>
                  <a:gd name="T1" fmla="*/ 39 h 62"/>
                  <a:gd name="T2" fmla="*/ 18 w 56"/>
                  <a:gd name="T3" fmla="*/ 57 h 62"/>
                  <a:gd name="T4" fmla="*/ 5 w 56"/>
                  <a:gd name="T5" fmla="*/ 23 h 62"/>
                  <a:gd name="T6" fmla="*/ 38 w 56"/>
                  <a:gd name="T7" fmla="*/ 4 h 62"/>
                  <a:gd name="T8" fmla="*/ 50 w 56"/>
                  <a:gd name="T9" fmla="*/ 39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2">
                    <a:moveTo>
                      <a:pt x="50" y="39"/>
                    </a:moveTo>
                    <a:cubicBezTo>
                      <a:pt x="45" y="54"/>
                      <a:pt x="30" y="62"/>
                      <a:pt x="18" y="57"/>
                    </a:cubicBezTo>
                    <a:cubicBezTo>
                      <a:pt x="6" y="53"/>
                      <a:pt x="0" y="37"/>
                      <a:pt x="5" y="23"/>
                    </a:cubicBezTo>
                    <a:cubicBezTo>
                      <a:pt x="11" y="8"/>
                      <a:pt x="25" y="0"/>
                      <a:pt x="38" y="4"/>
                    </a:cubicBezTo>
                    <a:cubicBezTo>
                      <a:pt x="50" y="9"/>
                      <a:pt x="56" y="24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" name="Freeform 78"/>
              <p:cNvSpPr/>
              <p:nvPr/>
            </p:nvSpPr>
            <p:spPr bwMode="auto">
              <a:xfrm>
                <a:off x="8566150" y="2147888"/>
                <a:ext cx="161925" cy="203200"/>
              </a:xfrm>
              <a:custGeom>
                <a:avLst/>
                <a:gdLst>
                  <a:gd name="T0" fmla="*/ 3 w 43"/>
                  <a:gd name="T1" fmla="*/ 31 h 54"/>
                  <a:gd name="T2" fmla="*/ 28 w 43"/>
                  <a:gd name="T3" fmla="*/ 52 h 54"/>
                  <a:gd name="T4" fmla="*/ 39 w 43"/>
                  <a:gd name="T5" fmla="*/ 23 h 54"/>
                  <a:gd name="T6" fmla="*/ 14 w 43"/>
                  <a:gd name="T7" fmla="*/ 2 h 54"/>
                  <a:gd name="T8" fmla="*/ 3 w 43"/>
                  <a:gd name="T9" fmla="*/ 3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3" y="31"/>
                    </a:moveTo>
                    <a:cubicBezTo>
                      <a:pt x="7" y="45"/>
                      <a:pt x="19" y="54"/>
                      <a:pt x="28" y="52"/>
                    </a:cubicBezTo>
                    <a:cubicBezTo>
                      <a:pt x="38" y="49"/>
                      <a:pt x="43" y="36"/>
                      <a:pt x="39" y="23"/>
                    </a:cubicBezTo>
                    <a:cubicBezTo>
                      <a:pt x="36" y="9"/>
                      <a:pt x="24" y="0"/>
                      <a:pt x="14" y="2"/>
                    </a:cubicBezTo>
                    <a:cubicBezTo>
                      <a:pt x="4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" name="Freeform 81"/>
              <p:cNvSpPr/>
              <p:nvPr/>
            </p:nvSpPr>
            <p:spPr bwMode="auto">
              <a:xfrm>
                <a:off x="8350250" y="2074863"/>
                <a:ext cx="200025" cy="238125"/>
              </a:xfrm>
              <a:custGeom>
                <a:avLst/>
                <a:gdLst>
                  <a:gd name="T0" fmla="*/ 6 w 53"/>
                  <a:gd name="T1" fmla="*/ 38 h 63"/>
                  <a:gd name="T2" fmla="*/ 37 w 53"/>
                  <a:gd name="T3" fmla="*/ 60 h 63"/>
                  <a:gd name="T4" fmla="*/ 47 w 53"/>
                  <a:gd name="T5" fmla="*/ 26 h 63"/>
                  <a:gd name="T6" fmla="*/ 16 w 53"/>
                  <a:gd name="T7" fmla="*/ 4 h 63"/>
                  <a:gd name="T8" fmla="*/ 6 w 53"/>
                  <a:gd name="T9" fmla="*/ 38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62">
                    <a:moveTo>
                      <a:pt x="6" y="38"/>
                    </a:moveTo>
                    <a:cubicBezTo>
                      <a:pt x="11" y="53"/>
                      <a:pt x="25" y="63"/>
                      <a:pt x="37" y="60"/>
                    </a:cubicBezTo>
                    <a:cubicBezTo>
                      <a:pt x="48" y="56"/>
                      <a:pt x="53" y="41"/>
                      <a:pt x="47" y="26"/>
                    </a:cubicBezTo>
                    <a:cubicBezTo>
                      <a:pt x="42" y="10"/>
                      <a:pt x="28" y="0"/>
                      <a:pt x="16" y="4"/>
                    </a:cubicBezTo>
                    <a:cubicBezTo>
                      <a:pt x="5" y="7"/>
                      <a:pt x="0" y="22"/>
                      <a:pt x="6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" name="Oval 82"/>
              <p:cNvSpPr>
                <a:spLocks noChangeArrowheads="1"/>
              </p:cNvSpPr>
              <p:nvPr/>
            </p:nvSpPr>
            <p:spPr bwMode="auto">
              <a:xfrm>
                <a:off x="8697913" y="2384425"/>
                <a:ext cx="112712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" name="Oval 83"/>
              <p:cNvSpPr>
                <a:spLocks noChangeArrowheads="1"/>
              </p:cNvSpPr>
              <p:nvPr/>
            </p:nvSpPr>
            <p:spPr bwMode="auto">
              <a:xfrm>
                <a:off x="8497888" y="2354263"/>
                <a:ext cx="166687" cy="2079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" name="Freeform 84"/>
              <p:cNvSpPr/>
              <p:nvPr/>
            </p:nvSpPr>
            <p:spPr bwMode="auto">
              <a:xfrm>
                <a:off x="6835775" y="2406650"/>
                <a:ext cx="66675" cy="155575"/>
              </a:xfrm>
              <a:custGeom>
                <a:avLst/>
                <a:gdLst>
                  <a:gd name="T0" fmla="*/ 1 w 18"/>
                  <a:gd name="T1" fmla="*/ 19 h 41"/>
                  <a:gd name="T2" fmla="*/ 6 w 18"/>
                  <a:gd name="T3" fmla="*/ 40 h 41"/>
                  <a:gd name="T4" fmla="*/ 17 w 18"/>
                  <a:gd name="T5" fmla="*/ 21 h 41"/>
                  <a:gd name="T6" fmla="*/ 12 w 18"/>
                  <a:gd name="T7" fmla="*/ 0 h 41"/>
                  <a:gd name="T8" fmla="*/ 1 w 18"/>
                  <a:gd name="T9" fmla="*/ 19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41">
                    <a:moveTo>
                      <a:pt x="1" y="19"/>
                    </a:moveTo>
                    <a:cubicBezTo>
                      <a:pt x="0" y="30"/>
                      <a:pt x="2" y="40"/>
                      <a:pt x="6" y="40"/>
                    </a:cubicBezTo>
                    <a:cubicBezTo>
                      <a:pt x="10" y="41"/>
                      <a:pt x="15" y="32"/>
                      <a:pt x="17" y="21"/>
                    </a:cubicBezTo>
                    <a:cubicBezTo>
                      <a:pt x="18" y="10"/>
                      <a:pt x="16" y="1"/>
                      <a:pt x="12" y="0"/>
                    </a:cubicBezTo>
                    <a:cubicBezTo>
                      <a:pt x="8" y="0"/>
                      <a:pt x="3" y="8"/>
                      <a:pt x="1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" name="Freeform 85"/>
              <p:cNvSpPr/>
              <p:nvPr/>
            </p:nvSpPr>
            <p:spPr bwMode="auto">
              <a:xfrm>
                <a:off x="6896100" y="2184400"/>
                <a:ext cx="101600" cy="169862"/>
              </a:xfrm>
              <a:custGeom>
                <a:avLst/>
                <a:gdLst>
                  <a:gd name="T0" fmla="*/ 4 w 27"/>
                  <a:gd name="T1" fmla="*/ 19 h 45"/>
                  <a:gd name="T2" fmla="*/ 6 w 27"/>
                  <a:gd name="T3" fmla="*/ 43 h 45"/>
                  <a:gd name="T4" fmla="*/ 23 w 27"/>
                  <a:gd name="T5" fmla="*/ 26 h 45"/>
                  <a:gd name="T6" fmla="*/ 20 w 27"/>
                  <a:gd name="T7" fmla="*/ 2 h 45"/>
                  <a:gd name="T8" fmla="*/ 4 w 27"/>
                  <a:gd name="T9" fmla="*/ 1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5">
                    <a:moveTo>
                      <a:pt x="4" y="19"/>
                    </a:moveTo>
                    <a:cubicBezTo>
                      <a:pt x="0" y="30"/>
                      <a:pt x="1" y="41"/>
                      <a:pt x="6" y="43"/>
                    </a:cubicBezTo>
                    <a:cubicBezTo>
                      <a:pt x="11" y="45"/>
                      <a:pt x="19" y="37"/>
                      <a:pt x="23" y="26"/>
                    </a:cubicBezTo>
                    <a:cubicBezTo>
                      <a:pt x="27" y="14"/>
                      <a:pt x="26" y="4"/>
                      <a:pt x="20" y="2"/>
                    </a:cubicBezTo>
                    <a:cubicBezTo>
                      <a:pt x="15" y="0"/>
                      <a:pt x="7" y="8"/>
                      <a:pt x="4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" name="Oval 86"/>
              <p:cNvSpPr>
                <a:spLocks noChangeArrowheads="1"/>
              </p:cNvSpPr>
              <p:nvPr/>
            </p:nvSpPr>
            <p:spPr bwMode="auto">
              <a:xfrm>
                <a:off x="7102475" y="2354263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" name="Oval 87"/>
              <p:cNvSpPr>
                <a:spLocks noChangeArrowheads="1"/>
              </p:cNvSpPr>
              <p:nvPr/>
            </p:nvSpPr>
            <p:spPr bwMode="auto">
              <a:xfrm>
                <a:off x="7373938" y="2343150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" name="Oval 88"/>
              <p:cNvSpPr>
                <a:spLocks noChangeArrowheads="1"/>
              </p:cNvSpPr>
              <p:nvPr/>
            </p:nvSpPr>
            <p:spPr bwMode="auto">
              <a:xfrm>
                <a:off x="7529513" y="20875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" name="Oval 89"/>
              <p:cNvSpPr>
                <a:spLocks noChangeArrowheads="1"/>
              </p:cNvSpPr>
              <p:nvPr/>
            </p:nvSpPr>
            <p:spPr bwMode="auto">
              <a:xfrm>
                <a:off x="7812088" y="2074863"/>
                <a:ext cx="225425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" name="Oval 90"/>
              <p:cNvSpPr>
                <a:spLocks noChangeArrowheads="1"/>
              </p:cNvSpPr>
              <p:nvPr/>
            </p:nvSpPr>
            <p:spPr bwMode="auto">
              <a:xfrm>
                <a:off x="7675563" y="1876425"/>
                <a:ext cx="196850" cy="1762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" name="Oval 91"/>
              <p:cNvSpPr>
                <a:spLocks noChangeArrowheads="1"/>
              </p:cNvSpPr>
              <p:nvPr/>
            </p:nvSpPr>
            <p:spPr bwMode="auto">
              <a:xfrm>
                <a:off x="7770813" y="1714500"/>
                <a:ext cx="195262" cy="12065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" name="Freeform 92"/>
              <p:cNvSpPr/>
              <p:nvPr/>
            </p:nvSpPr>
            <p:spPr bwMode="auto">
              <a:xfrm>
                <a:off x="7408863" y="1882775"/>
                <a:ext cx="195262" cy="211137"/>
              </a:xfrm>
              <a:custGeom>
                <a:avLst/>
                <a:gdLst>
                  <a:gd name="T0" fmla="*/ 42 w 52"/>
                  <a:gd name="T1" fmla="*/ 8 h 56"/>
                  <a:gd name="T2" fmla="*/ 9 w 52"/>
                  <a:gd name="T3" fmla="*/ 14 h 56"/>
                  <a:gd name="T4" fmla="*/ 10 w 52"/>
                  <a:gd name="T5" fmla="*/ 48 h 56"/>
                  <a:gd name="T6" fmla="*/ 43 w 52"/>
                  <a:gd name="T7" fmla="*/ 42 h 56"/>
                  <a:gd name="T8" fmla="*/ 42 w 52"/>
                  <a:gd name="T9" fmla="*/ 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6">
                    <a:moveTo>
                      <a:pt x="42" y="8"/>
                    </a:moveTo>
                    <a:cubicBezTo>
                      <a:pt x="33" y="0"/>
                      <a:pt x="18" y="3"/>
                      <a:pt x="9" y="14"/>
                    </a:cubicBezTo>
                    <a:cubicBezTo>
                      <a:pt x="0" y="25"/>
                      <a:pt x="0" y="40"/>
                      <a:pt x="10" y="48"/>
                    </a:cubicBezTo>
                    <a:cubicBezTo>
                      <a:pt x="19" y="56"/>
                      <a:pt x="34" y="53"/>
                      <a:pt x="43" y="42"/>
                    </a:cubicBezTo>
                    <a:cubicBezTo>
                      <a:pt x="52" y="31"/>
                      <a:pt x="51" y="16"/>
                      <a:pt x="42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" name="Freeform 93"/>
              <p:cNvSpPr/>
              <p:nvPr/>
            </p:nvSpPr>
            <p:spPr bwMode="auto">
              <a:xfrm>
                <a:off x="7162800" y="1920875"/>
                <a:ext cx="161925" cy="196850"/>
              </a:xfrm>
              <a:custGeom>
                <a:avLst/>
                <a:gdLst>
                  <a:gd name="T0" fmla="*/ 39 w 43"/>
                  <a:gd name="T1" fmla="*/ 8 h 52"/>
                  <a:gd name="T2" fmla="*/ 14 w 43"/>
                  <a:gd name="T3" fmla="*/ 12 h 52"/>
                  <a:gd name="T4" fmla="*/ 5 w 43"/>
                  <a:gd name="T5" fmla="*/ 44 h 52"/>
                  <a:gd name="T6" fmla="*/ 30 w 43"/>
                  <a:gd name="T7" fmla="*/ 40 h 52"/>
                  <a:gd name="T8" fmla="*/ 39 w 43"/>
                  <a:gd name="T9" fmla="*/ 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2">
                    <a:moveTo>
                      <a:pt x="39" y="8"/>
                    </a:moveTo>
                    <a:cubicBezTo>
                      <a:pt x="35" y="0"/>
                      <a:pt x="23" y="2"/>
                      <a:pt x="14" y="12"/>
                    </a:cubicBezTo>
                    <a:cubicBezTo>
                      <a:pt x="5" y="22"/>
                      <a:pt x="0" y="36"/>
                      <a:pt x="5" y="44"/>
                    </a:cubicBezTo>
                    <a:cubicBezTo>
                      <a:pt x="9" y="52"/>
                      <a:pt x="20" y="50"/>
                      <a:pt x="30" y="40"/>
                    </a:cubicBezTo>
                    <a:cubicBezTo>
                      <a:pt x="39" y="30"/>
                      <a:pt x="43" y="16"/>
                      <a:pt x="39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" name="Freeform 96"/>
              <p:cNvSpPr/>
              <p:nvPr/>
            </p:nvSpPr>
            <p:spPr bwMode="auto">
              <a:xfrm>
                <a:off x="7332663" y="1762125"/>
                <a:ext cx="147637" cy="128587"/>
              </a:xfrm>
              <a:custGeom>
                <a:avLst/>
                <a:gdLst>
                  <a:gd name="T0" fmla="*/ 38 w 39"/>
                  <a:gd name="T1" fmla="*/ 6 h 34"/>
                  <a:gd name="T2" fmla="*/ 17 w 39"/>
                  <a:gd name="T3" fmla="*/ 7 h 34"/>
                  <a:gd name="T4" fmla="*/ 1 w 39"/>
                  <a:gd name="T5" fmla="*/ 29 h 34"/>
                  <a:gd name="T6" fmla="*/ 21 w 39"/>
                  <a:gd name="T7" fmla="*/ 28 h 34"/>
                  <a:gd name="T8" fmla="*/ 38 w 39"/>
                  <a:gd name="T9" fmla="*/ 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4">
                    <a:moveTo>
                      <a:pt x="38" y="6"/>
                    </a:moveTo>
                    <a:cubicBezTo>
                      <a:pt x="37" y="0"/>
                      <a:pt x="28" y="1"/>
                      <a:pt x="17" y="7"/>
                    </a:cubicBezTo>
                    <a:cubicBezTo>
                      <a:pt x="7" y="13"/>
                      <a:pt x="0" y="23"/>
                      <a:pt x="1" y="29"/>
                    </a:cubicBezTo>
                    <a:cubicBezTo>
                      <a:pt x="2" y="34"/>
                      <a:pt x="11" y="34"/>
                      <a:pt x="21" y="28"/>
                    </a:cubicBezTo>
                    <a:cubicBezTo>
                      <a:pt x="32" y="22"/>
                      <a:pt x="39" y="12"/>
                      <a:pt x="3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" name="Freeform 99"/>
              <p:cNvSpPr/>
              <p:nvPr/>
            </p:nvSpPr>
            <p:spPr bwMode="auto">
              <a:xfrm>
                <a:off x="7532688" y="1725613"/>
                <a:ext cx="219075" cy="139700"/>
              </a:xfrm>
              <a:custGeom>
                <a:avLst/>
                <a:gdLst>
                  <a:gd name="T0" fmla="*/ 54 w 58"/>
                  <a:gd name="T1" fmla="*/ 23 h 37"/>
                  <a:gd name="T2" fmla="*/ 36 w 58"/>
                  <a:gd name="T3" fmla="*/ 3 h 37"/>
                  <a:gd name="T4" fmla="*/ 4 w 58"/>
                  <a:gd name="T5" fmla="*/ 14 h 37"/>
                  <a:gd name="T6" fmla="*/ 22 w 58"/>
                  <a:gd name="T7" fmla="*/ 34 h 37"/>
                  <a:gd name="T8" fmla="*/ 54 w 58"/>
                  <a:gd name="T9" fmla="*/ 2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7">
                    <a:moveTo>
                      <a:pt x="54" y="23"/>
                    </a:moveTo>
                    <a:cubicBezTo>
                      <a:pt x="58" y="14"/>
                      <a:pt x="50" y="5"/>
                      <a:pt x="36" y="3"/>
                    </a:cubicBezTo>
                    <a:cubicBezTo>
                      <a:pt x="22" y="0"/>
                      <a:pt x="8" y="5"/>
                      <a:pt x="4" y="14"/>
                    </a:cubicBezTo>
                    <a:cubicBezTo>
                      <a:pt x="0" y="23"/>
                      <a:pt x="8" y="32"/>
                      <a:pt x="22" y="34"/>
                    </a:cubicBezTo>
                    <a:cubicBezTo>
                      <a:pt x="36" y="37"/>
                      <a:pt x="50" y="32"/>
                      <a:pt x="54" y="2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" name="Freeform 100"/>
              <p:cNvSpPr/>
              <p:nvPr/>
            </p:nvSpPr>
            <p:spPr bwMode="auto">
              <a:xfrm>
                <a:off x="8001000" y="1720850"/>
                <a:ext cx="217487" cy="144462"/>
              </a:xfrm>
              <a:custGeom>
                <a:avLst/>
                <a:gdLst>
                  <a:gd name="T0" fmla="*/ 53 w 58"/>
                  <a:gd name="T1" fmla="*/ 29 h 38"/>
                  <a:gd name="T2" fmla="*/ 40 w 58"/>
                  <a:gd name="T3" fmla="*/ 5 h 38"/>
                  <a:gd name="T4" fmla="*/ 6 w 58"/>
                  <a:gd name="T5" fmla="*/ 9 h 38"/>
                  <a:gd name="T6" fmla="*/ 19 w 58"/>
                  <a:gd name="T7" fmla="*/ 33 h 38"/>
                  <a:gd name="T8" fmla="*/ 53 w 58"/>
                  <a:gd name="T9" fmla="*/ 2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8">
                    <a:moveTo>
                      <a:pt x="53" y="29"/>
                    </a:moveTo>
                    <a:cubicBezTo>
                      <a:pt x="58" y="21"/>
                      <a:pt x="52" y="11"/>
                      <a:pt x="40" y="5"/>
                    </a:cubicBezTo>
                    <a:cubicBezTo>
                      <a:pt x="27" y="0"/>
                      <a:pt x="12" y="1"/>
                      <a:pt x="6" y="9"/>
                    </a:cubicBezTo>
                    <a:cubicBezTo>
                      <a:pt x="0" y="17"/>
                      <a:pt x="6" y="27"/>
                      <a:pt x="19" y="33"/>
                    </a:cubicBezTo>
                    <a:cubicBezTo>
                      <a:pt x="32" y="38"/>
                      <a:pt x="47" y="37"/>
                      <a:pt x="5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" name="Freeform 104"/>
              <p:cNvSpPr/>
              <p:nvPr/>
            </p:nvSpPr>
            <p:spPr bwMode="auto">
              <a:xfrm>
                <a:off x="8272463" y="1781175"/>
                <a:ext cx="153987" cy="128587"/>
              </a:xfrm>
              <a:custGeom>
                <a:avLst/>
                <a:gdLst>
                  <a:gd name="T0" fmla="*/ 35 w 41"/>
                  <a:gd name="T1" fmla="*/ 32 h 34"/>
                  <a:gd name="T2" fmla="*/ 31 w 41"/>
                  <a:gd name="T3" fmla="*/ 13 h 34"/>
                  <a:gd name="T4" fmla="*/ 6 w 41"/>
                  <a:gd name="T5" fmla="*/ 2 h 34"/>
                  <a:gd name="T6" fmla="*/ 9 w 41"/>
                  <a:gd name="T7" fmla="*/ 20 h 34"/>
                  <a:gd name="T8" fmla="*/ 35 w 41"/>
                  <a:gd name="T9" fmla="*/ 3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4">
                    <a:moveTo>
                      <a:pt x="35" y="32"/>
                    </a:moveTo>
                    <a:cubicBezTo>
                      <a:pt x="41" y="30"/>
                      <a:pt x="39" y="22"/>
                      <a:pt x="31" y="13"/>
                    </a:cubicBezTo>
                    <a:cubicBezTo>
                      <a:pt x="23" y="5"/>
                      <a:pt x="12" y="0"/>
                      <a:pt x="6" y="2"/>
                    </a:cubicBezTo>
                    <a:cubicBezTo>
                      <a:pt x="0" y="3"/>
                      <a:pt x="1" y="12"/>
                      <a:pt x="9" y="20"/>
                    </a:cubicBezTo>
                    <a:cubicBezTo>
                      <a:pt x="17" y="28"/>
                      <a:pt x="29" y="34"/>
                      <a:pt x="35" y="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" name="Freeform 106"/>
              <p:cNvSpPr/>
              <p:nvPr/>
            </p:nvSpPr>
            <p:spPr bwMode="auto">
              <a:xfrm>
                <a:off x="7932738" y="1860550"/>
                <a:ext cx="206375" cy="207962"/>
              </a:xfrm>
              <a:custGeom>
                <a:avLst/>
                <a:gdLst>
                  <a:gd name="T0" fmla="*/ 10 w 55"/>
                  <a:gd name="T1" fmla="*/ 7 h 55"/>
                  <a:gd name="T2" fmla="*/ 45 w 55"/>
                  <a:gd name="T3" fmla="*/ 14 h 55"/>
                  <a:gd name="T4" fmla="*/ 45 w 55"/>
                  <a:gd name="T5" fmla="*/ 47 h 55"/>
                  <a:gd name="T6" fmla="*/ 10 w 55"/>
                  <a:gd name="T7" fmla="*/ 41 h 55"/>
                  <a:gd name="T8" fmla="*/ 10 w 55"/>
                  <a:gd name="T9" fmla="*/ 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7"/>
                    </a:moveTo>
                    <a:cubicBezTo>
                      <a:pt x="20" y="0"/>
                      <a:pt x="35" y="2"/>
                      <a:pt x="45" y="14"/>
                    </a:cubicBezTo>
                    <a:cubicBezTo>
                      <a:pt x="55" y="25"/>
                      <a:pt x="55" y="40"/>
                      <a:pt x="45" y="47"/>
                    </a:cubicBezTo>
                    <a:cubicBezTo>
                      <a:pt x="36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" name="Freeform 107"/>
              <p:cNvSpPr/>
              <p:nvPr/>
            </p:nvSpPr>
            <p:spPr bwMode="auto">
              <a:xfrm>
                <a:off x="8177213" y="1876425"/>
                <a:ext cx="207962" cy="206375"/>
              </a:xfrm>
              <a:custGeom>
                <a:avLst/>
                <a:gdLst>
                  <a:gd name="T0" fmla="*/ 10 w 55"/>
                  <a:gd name="T1" fmla="*/ 8 h 55"/>
                  <a:gd name="T2" fmla="*/ 45 w 55"/>
                  <a:gd name="T3" fmla="*/ 14 h 55"/>
                  <a:gd name="T4" fmla="*/ 45 w 55"/>
                  <a:gd name="T5" fmla="*/ 48 h 55"/>
                  <a:gd name="T6" fmla="*/ 10 w 55"/>
                  <a:gd name="T7" fmla="*/ 41 h 55"/>
                  <a:gd name="T8" fmla="*/ 10 w 55"/>
                  <a:gd name="T9" fmla="*/ 8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8"/>
                    </a:moveTo>
                    <a:cubicBezTo>
                      <a:pt x="19" y="0"/>
                      <a:pt x="35" y="3"/>
                      <a:pt x="45" y="14"/>
                    </a:cubicBezTo>
                    <a:cubicBezTo>
                      <a:pt x="55" y="25"/>
                      <a:pt x="55" y="40"/>
                      <a:pt x="45" y="48"/>
                    </a:cubicBezTo>
                    <a:cubicBezTo>
                      <a:pt x="35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" name="Freeform 108"/>
              <p:cNvSpPr/>
              <p:nvPr/>
            </p:nvSpPr>
            <p:spPr bwMode="auto">
              <a:xfrm>
                <a:off x="8423275" y="1936750"/>
                <a:ext cx="168275" cy="165100"/>
              </a:xfrm>
              <a:custGeom>
                <a:avLst/>
                <a:gdLst>
                  <a:gd name="T0" fmla="*/ 9 w 45"/>
                  <a:gd name="T1" fmla="*/ 5 h 44"/>
                  <a:gd name="T2" fmla="*/ 38 w 45"/>
                  <a:gd name="T3" fmla="*/ 14 h 44"/>
                  <a:gd name="T4" fmla="*/ 36 w 45"/>
                  <a:gd name="T5" fmla="*/ 39 h 44"/>
                  <a:gd name="T6" fmla="*/ 8 w 45"/>
                  <a:gd name="T7" fmla="*/ 30 h 44"/>
                  <a:gd name="T8" fmla="*/ 9 w 45"/>
                  <a:gd name="T9" fmla="*/ 5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4">
                    <a:moveTo>
                      <a:pt x="9" y="5"/>
                    </a:moveTo>
                    <a:cubicBezTo>
                      <a:pt x="17" y="0"/>
                      <a:pt x="30" y="4"/>
                      <a:pt x="38" y="14"/>
                    </a:cubicBezTo>
                    <a:cubicBezTo>
                      <a:pt x="45" y="23"/>
                      <a:pt x="45" y="35"/>
                      <a:pt x="36" y="39"/>
                    </a:cubicBezTo>
                    <a:cubicBezTo>
                      <a:pt x="28" y="44"/>
                      <a:pt x="15" y="40"/>
                      <a:pt x="8" y="30"/>
                    </a:cubicBezTo>
                    <a:cubicBezTo>
                      <a:pt x="0" y="21"/>
                      <a:pt x="1" y="9"/>
                      <a:pt x="9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" name="Oval 110"/>
              <p:cNvSpPr>
                <a:spLocks noChangeArrowheads="1"/>
              </p:cNvSpPr>
              <p:nvPr/>
            </p:nvSpPr>
            <p:spPr bwMode="auto">
              <a:xfrm>
                <a:off x="8075613" y="2074863"/>
                <a:ext cx="230187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" name="任意多边形 160"/>
              <p:cNvSpPr/>
              <p:nvPr/>
            </p:nvSpPr>
            <p:spPr bwMode="auto">
              <a:xfrm>
                <a:off x="7684528" y="1646544"/>
                <a:ext cx="152479" cy="52240"/>
              </a:xfrm>
              <a:custGeom>
                <a:avLst/>
                <a:gdLst>
                  <a:gd name="connsiteX0" fmla="*/ 144514 w 152479"/>
                  <a:gd name="connsiteY0" fmla="*/ 0 h 52240"/>
                  <a:gd name="connsiteX1" fmla="*/ 151932 w 152479"/>
                  <a:gd name="connsiteY1" fmla="*/ 10081 h 52240"/>
                  <a:gd name="connsiteX2" fmla="*/ 149573 w 152479"/>
                  <a:gd name="connsiteY2" fmla="*/ 25411 h 52240"/>
                  <a:gd name="connsiteX3" fmla="*/ 55205 w 152479"/>
                  <a:gd name="connsiteY3" fmla="*/ 51525 h 52240"/>
                  <a:gd name="connsiteX4" fmla="*/ 0 w 152479"/>
                  <a:gd name="connsiteY4" fmla="*/ 24246 h 52240"/>
                  <a:gd name="connsiteX5" fmla="*/ 2136 w 152479"/>
                  <a:gd name="connsiteY5" fmla="*/ 11789 h 52240"/>
                  <a:gd name="connsiteX6" fmla="*/ 47267 w 152479"/>
                  <a:gd name="connsiteY6" fmla="*/ 4907 h 52240"/>
                  <a:gd name="connsiteX7" fmla="*/ 144514 w 152479"/>
                  <a:gd name="connsiteY7" fmla="*/ 0 h 5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2479" h="52240">
                    <a:moveTo>
                      <a:pt x="144514" y="0"/>
                    </a:moveTo>
                    <a:lnTo>
                      <a:pt x="151932" y="10081"/>
                    </a:lnTo>
                    <a:cubicBezTo>
                      <a:pt x="153112" y="14686"/>
                      <a:pt x="152404" y="19815"/>
                      <a:pt x="149573" y="25411"/>
                    </a:cubicBezTo>
                    <a:cubicBezTo>
                      <a:pt x="138249" y="44064"/>
                      <a:pt x="96727" y="55256"/>
                      <a:pt x="55205" y="51525"/>
                    </a:cubicBezTo>
                    <a:cubicBezTo>
                      <a:pt x="24064" y="48727"/>
                      <a:pt x="3539" y="37536"/>
                      <a:pt x="0" y="24246"/>
                    </a:cubicBezTo>
                    <a:lnTo>
                      <a:pt x="2136" y="11789"/>
                    </a:lnTo>
                    <a:lnTo>
                      <a:pt x="47267" y="4907"/>
                    </a:lnTo>
                    <a:lnTo>
                      <a:pt x="1445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2" name="任意多边形 161"/>
              <p:cNvSpPr/>
              <p:nvPr/>
            </p:nvSpPr>
            <p:spPr bwMode="auto">
              <a:xfrm>
                <a:off x="7898290" y="1649440"/>
                <a:ext cx="162538" cy="61250"/>
              </a:xfrm>
              <a:custGeom>
                <a:avLst/>
                <a:gdLst>
                  <a:gd name="connsiteX0" fmla="*/ 269 w 162538"/>
                  <a:gd name="connsiteY0" fmla="*/ 0 h 61250"/>
                  <a:gd name="connsiteX1" fmla="*/ 40129 w 162538"/>
                  <a:gd name="connsiteY1" fmla="*/ 2011 h 61250"/>
                  <a:gd name="connsiteX2" fmla="*/ 140457 w 162538"/>
                  <a:gd name="connsiteY2" fmla="*/ 17311 h 61250"/>
                  <a:gd name="connsiteX3" fmla="*/ 158547 w 162538"/>
                  <a:gd name="connsiteY3" fmla="*/ 21959 h 61250"/>
                  <a:gd name="connsiteX4" fmla="*/ 162538 w 162538"/>
                  <a:gd name="connsiteY4" fmla="*/ 34342 h 61250"/>
                  <a:gd name="connsiteX5" fmla="*/ 155194 w 162538"/>
                  <a:gd name="connsiteY5" fmla="*/ 49820 h 61250"/>
                  <a:gd name="connsiteX6" fmla="*/ 49059 w 162538"/>
                  <a:gd name="connsiteY6" fmla="*/ 49820 h 61250"/>
                  <a:gd name="connsiteX7" fmla="*/ 19 w 162538"/>
                  <a:gd name="connsiteY7" fmla="*/ 528 h 61250"/>
                  <a:gd name="connsiteX8" fmla="*/ 269 w 162538"/>
                  <a:gd name="connsiteY8" fmla="*/ 0 h 6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538" h="61250">
                    <a:moveTo>
                      <a:pt x="269" y="0"/>
                    </a:moveTo>
                    <a:lnTo>
                      <a:pt x="40129" y="2011"/>
                    </a:lnTo>
                    <a:cubicBezTo>
                      <a:pt x="74097" y="5458"/>
                      <a:pt x="107568" y="10586"/>
                      <a:pt x="140457" y="17311"/>
                    </a:cubicBezTo>
                    <a:lnTo>
                      <a:pt x="158547" y="21959"/>
                    </a:lnTo>
                    <a:lnTo>
                      <a:pt x="162538" y="34342"/>
                    </a:lnTo>
                    <a:cubicBezTo>
                      <a:pt x="162301" y="39819"/>
                      <a:pt x="159932" y="45057"/>
                      <a:pt x="155194" y="49820"/>
                    </a:cubicBezTo>
                    <a:cubicBezTo>
                      <a:pt x="136242" y="65060"/>
                      <a:pt x="90755" y="65060"/>
                      <a:pt x="49059" y="49820"/>
                    </a:cubicBezTo>
                    <a:cubicBezTo>
                      <a:pt x="17787" y="35532"/>
                      <a:pt x="-692" y="16959"/>
                      <a:pt x="19" y="528"/>
                    </a:cubicBezTo>
                    <a:lnTo>
                      <a:pt x="2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3" name="任意多边形 162"/>
              <p:cNvSpPr/>
              <p:nvPr/>
            </p:nvSpPr>
            <p:spPr bwMode="auto">
              <a:xfrm>
                <a:off x="7469261" y="1671783"/>
                <a:ext cx="143150" cy="63434"/>
              </a:xfrm>
              <a:custGeom>
                <a:avLst/>
                <a:gdLst>
                  <a:gd name="connsiteX0" fmla="*/ 142620 w 143150"/>
                  <a:gd name="connsiteY0" fmla="*/ 0 h 63434"/>
                  <a:gd name="connsiteX1" fmla="*/ 143150 w 143150"/>
                  <a:gd name="connsiteY1" fmla="*/ 8173 h 63434"/>
                  <a:gd name="connsiteX2" fmla="*/ 63465 w 143150"/>
                  <a:gd name="connsiteY2" fmla="*/ 60624 h 63434"/>
                  <a:gd name="connsiteX3" fmla="*/ 1568 w 143150"/>
                  <a:gd name="connsiteY3" fmla="*/ 52194 h 63434"/>
                  <a:gd name="connsiteX4" fmla="*/ 0 w 143150"/>
                  <a:gd name="connsiteY4" fmla="*/ 43754 h 63434"/>
                  <a:gd name="connsiteX5" fmla="*/ 65371 w 143150"/>
                  <a:gd name="connsiteY5" fmla="*/ 19847 h 63434"/>
                  <a:gd name="connsiteX6" fmla="*/ 142620 w 143150"/>
                  <a:gd name="connsiteY6" fmla="*/ 0 h 63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3150" h="63434">
                    <a:moveTo>
                      <a:pt x="142620" y="0"/>
                    </a:moveTo>
                    <a:lnTo>
                      <a:pt x="143150" y="8173"/>
                    </a:lnTo>
                    <a:cubicBezTo>
                      <a:pt x="139356" y="26906"/>
                      <a:pt x="101411" y="53131"/>
                      <a:pt x="63465" y="60624"/>
                    </a:cubicBezTo>
                    <a:cubicBezTo>
                      <a:pt x="32161" y="66244"/>
                      <a:pt x="9393" y="63434"/>
                      <a:pt x="1568" y="52194"/>
                    </a:cubicBezTo>
                    <a:lnTo>
                      <a:pt x="0" y="43754"/>
                    </a:lnTo>
                    <a:lnTo>
                      <a:pt x="65371" y="19847"/>
                    </a:lnTo>
                    <a:lnTo>
                      <a:pt x="14262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4" name="任意多边形 163"/>
              <p:cNvSpPr/>
              <p:nvPr/>
            </p:nvSpPr>
            <p:spPr bwMode="auto">
              <a:xfrm>
                <a:off x="8137535" y="1692345"/>
                <a:ext cx="134233" cy="56543"/>
              </a:xfrm>
              <a:custGeom>
                <a:avLst/>
                <a:gdLst>
                  <a:gd name="connsiteX0" fmla="*/ 0 w 134233"/>
                  <a:gd name="connsiteY0" fmla="*/ 0 h 56543"/>
                  <a:gd name="connsiteX1" fmla="*/ 90882 w 134233"/>
                  <a:gd name="connsiteY1" fmla="*/ 33237 h 56543"/>
                  <a:gd name="connsiteX2" fmla="*/ 134233 w 134233"/>
                  <a:gd name="connsiteY2" fmla="*/ 54104 h 56543"/>
                  <a:gd name="connsiteX3" fmla="*/ 130268 w 134233"/>
                  <a:gd name="connsiteY3" fmla="*/ 55623 h 56543"/>
                  <a:gd name="connsiteX4" fmla="*/ 43845 w 134233"/>
                  <a:gd name="connsiteY4" fmla="*/ 40718 h 56543"/>
                  <a:gd name="connsiteX5" fmla="*/ 2371 w 134233"/>
                  <a:gd name="connsiteY5" fmla="*/ 9014 h 56543"/>
                  <a:gd name="connsiteX6" fmla="*/ 0 w 134233"/>
                  <a:gd name="connsiteY6" fmla="*/ 0 h 5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4233" h="56543">
                    <a:moveTo>
                      <a:pt x="0" y="0"/>
                    </a:moveTo>
                    <a:lnTo>
                      <a:pt x="90882" y="33237"/>
                    </a:lnTo>
                    <a:lnTo>
                      <a:pt x="134233" y="54104"/>
                    </a:lnTo>
                    <a:lnTo>
                      <a:pt x="130268" y="55623"/>
                    </a:lnTo>
                    <a:cubicBezTo>
                      <a:pt x="106762" y="59172"/>
                      <a:pt x="72122" y="52074"/>
                      <a:pt x="43845" y="40718"/>
                    </a:cubicBezTo>
                    <a:cubicBezTo>
                      <a:pt x="23108" y="31254"/>
                      <a:pt x="8969" y="19897"/>
                      <a:pt x="2371" y="9014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5" name="任意多边形 164"/>
              <p:cNvSpPr/>
              <p:nvPr/>
            </p:nvSpPr>
            <p:spPr bwMode="auto">
              <a:xfrm>
                <a:off x="7163407" y="1817647"/>
                <a:ext cx="121434" cy="113937"/>
              </a:xfrm>
              <a:custGeom>
                <a:avLst/>
                <a:gdLst>
                  <a:gd name="connsiteX0" fmla="*/ 108437 w 121434"/>
                  <a:gd name="connsiteY0" fmla="*/ 0 h 113937"/>
                  <a:gd name="connsiteX1" fmla="*/ 113636 w 121434"/>
                  <a:gd name="connsiteY1" fmla="*/ 1036 h 113937"/>
                  <a:gd name="connsiteX2" fmla="*/ 121023 w 121434"/>
                  <a:gd name="connsiteY2" fmla="*/ 13209 h 113937"/>
                  <a:gd name="connsiteX3" fmla="*/ 68076 w 121434"/>
                  <a:gd name="connsiteY3" fmla="*/ 96412 h 113937"/>
                  <a:gd name="connsiteX4" fmla="*/ 0 w 121434"/>
                  <a:gd name="connsiteY4" fmla="*/ 100194 h 113937"/>
                  <a:gd name="connsiteX5" fmla="*/ 2136 w 121434"/>
                  <a:gd name="connsiteY5" fmla="*/ 83510 h 113937"/>
                  <a:gd name="connsiteX6" fmla="*/ 28964 w 121434"/>
                  <a:gd name="connsiteY6" fmla="*/ 59147 h 113937"/>
                  <a:gd name="connsiteX7" fmla="*/ 106751 w 121434"/>
                  <a:gd name="connsiteY7" fmla="*/ 1024 h 113937"/>
                  <a:gd name="connsiteX8" fmla="*/ 108437 w 121434"/>
                  <a:gd name="connsiteY8" fmla="*/ 0 h 1139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434" h="113936">
                    <a:moveTo>
                      <a:pt x="108437" y="0"/>
                    </a:moveTo>
                    <a:lnTo>
                      <a:pt x="113636" y="1036"/>
                    </a:lnTo>
                    <a:cubicBezTo>
                      <a:pt x="117477" y="3518"/>
                      <a:pt x="120077" y="7536"/>
                      <a:pt x="121023" y="13209"/>
                    </a:cubicBezTo>
                    <a:cubicBezTo>
                      <a:pt x="124805" y="35901"/>
                      <a:pt x="102113" y="73720"/>
                      <a:pt x="68076" y="96412"/>
                    </a:cubicBezTo>
                    <a:cubicBezTo>
                      <a:pt x="34038" y="119104"/>
                      <a:pt x="3782" y="119104"/>
                      <a:pt x="0" y="100194"/>
                    </a:cubicBezTo>
                    <a:lnTo>
                      <a:pt x="2136" y="83510"/>
                    </a:lnTo>
                    <a:lnTo>
                      <a:pt x="28964" y="59147"/>
                    </a:lnTo>
                    <a:cubicBezTo>
                      <a:pt x="53915" y="38571"/>
                      <a:pt x="79873" y="19169"/>
                      <a:pt x="106751" y="1024"/>
                    </a:cubicBezTo>
                    <a:lnTo>
                      <a:pt x="10843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6" name="任意多边形 165"/>
              <p:cNvSpPr/>
              <p:nvPr/>
            </p:nvSpPr>
            <p:spPr bwMode="auto">
              <a:xfrm>
                <a:off x="8475227" y="1874838"/>
                <a:ext cx="87788" cy="81870"/>
              </a:xfrm>
              <a:custGeom>
                <a:avLst/>
                <a:gdLst>
                  <a:gd name="connsiteX0" fmla="*/ 0 w 87788"/>
                  <a:gd name="connsiteY0" fmla="*/ 0 h 81870"/>
                  <a:gd name="connsiteX1" fmla="*/ 2616 w 87788"/>
                  <a:gd name="connsiteY1" fmla="*/ 1955 h 81870"/>
                  <a:gd name="connsiteX2" fmla="*/ 74372 w 87788"/>
                  <a:gd name="connsiteY2" fmla="*/ 67120 h 81870"/>
                  <a:gd name="connsiteX3" fmla="*/ 87788 w 87788"/>
                  <a:gd name="connsiteY3" fmla="*/ 81870 h 81870"/>
                  <a:gd name="connsiteX4" fmla="*/ 78053 w 87788"/>
                  <a:gd name="connsiteY4" fmla="*/ 78408 h 81870"/>
                  <a:gd name="connsiteX5" fmla="*/ 26881 w 87788"/>
                  <a:gd name="connsiteY5" fmla="*/ 43061 h 81870"/>
                  <a:gd name="connsiteX6" fmla="*/ 8689 w 87788"/>
                  <a:gd name="connsiteY6" fmla="*/ 19202 h 81870"/>
                  <a:gd name="connsiteX7" fmla="*/ 0 w 87788"/>
                  <a:gd name="connsiteY7" fmla="*/ 0 h 81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7788" h="81870">
                    <a:moveTo>
                      <a:pt x="0" y="0"/>
                    </a:moveTo>
                    <a:lnTo>
                      <a:pt x="2616" y="1955"/>
                    </a:lnTo>
                    <a:cubicBezTo>
                      <a:pt x="27568" y="22531"/>
                      <a:pt x="51515" y="44281"/>
                      <a:pt x="74372" y="67120"/>
                    </a:cubicBezTo>
                    <a:lnTo>
                      <a:pt x="87788" y="81870"/>
                    </a:lnTo>
                    <a:lnTo>
                      <a:pt x="78053" y="78408"/>
                    </a:lnTo>
                    <a:cubicBezTo>
                      <a:pt x="60683" y="70396"/>
                      <a:pt x="41904" y="58142"/>
                      <a:pt x="26881" y="43061"/>
                    </a:cubicBezTo>
                    <a:cubicBezTo>
                      <a:pt x="19369" y="34578"/>
                      <a:pt x="13266" y="26566"/>
                      <a:pt x="8689" y="1920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7" name="任意多边形 166"/>
              <p:cNvSpPr/>
              <p:nvPr/>
            </p:nvSpPr>
            <p:spPr bwMode="auto">
              <a:xfrm>
                <a:off x="7014683" y="1964178"/>
                <a:ext cx="117882" cy="154902"/>
              </a:xfrm>
              <a:custGeom>
                <a:avLst/>
                <a:gdLst>
                  <a:gd name="connsiteX0" fmla="*/ 87305 w 117882"/>
                  <a:gd name="connsiteY0" fmla="*/ 1423 h 154902"/>
                  <a:gd name="connsiteX1" fmla="*/ 114598 w 117882"/>
                  <a:gd name="connsiteY1" fmla="*/ 12812 h 154902"/>
                  <a:gd name="connsiteX2" fmla="*/ 73187 w 117882"/>
                  <a:gd name="connsiteY2" fmla="*/ 122902 h 154902"/>
                  <a:gd name="connsiteX3" fmla="*/ 1660 w 117882"/>
                  <a:gd name="connsiteY3" fmla="*/ 141883 h 154902"/>
                  <a:gd name="connsiteX4" fmla="*/ 8247 w 117882"/>
                  <a:gd name="connsiteY4" fmla="*/ 93007 h 154902"/>
                  <a:gd name="connsiteX5" fmla="*/ 8701 w 117882"/>
                  <a:gd name="connsiteY5" fmla="*/ 92259 h 154902"/>
                  <a:gd name="connsiteX6" fmla="*/ 40716 w 117882"/>
                  <a:gd name="connsiteY6" fmla="*/ 49479 h 154902"/>
                  <a:gd name="connsiteX7" fmla="*/ 81729 w 117882"/>
                  <a:gd name="connsiteY7" fmla="*/ 4389 h 154902"/>
                  <a:gd name="connsiteX8" fmla="*/ 87305 w 117882"/>
                  <a:gd name="connsiteY8" fmla="*/ 1423 h 154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882" h="154902">
                    <a:moveTo>
                      <a:pt x="87305" y="1423"/>
                    </a:moveTo>
                    <a:cubicBezTo>
                      <a:pt x="100481" y="-2373"/>
                      <a:pt x="110833" y="1423"/>
                      <a:pt x="114598" y="12812"/>
                    </a:cubicBezTo>
                    <a:cubicBezTo>
                      <a:pt x="125892" y="39386"/>
                      <a:pt x="107069" y="84940"/>
                      <a:pt x="73187" y="122902"/>
                    </a:cubicBezTo>
                    <a:cubicBezTo>
                      <a:pt x="43070" y="157068"/>
                      <a:pt x="9189" y="164660"/>
                      <a:pt x="1660" y="141883"/>
                    </a:cubicBezTo>
                    <a:cubicBezTo>
                      <a:pt x="-2105" y="130495"/>
                      <a:pt x="718" y="112463"/>
                      <a:pt x="8247" y="93007"/>
                    </a:cubicBezTo>
                    <a:lnTo>
                      <a:pt x="8701" y="92259"/>
                    </a:lnTo>
                    <a:lnTo>
                      <a:pt x="40716" y="49479"/>
                    </a:lnTo>
                    <a:lnTo>
                      <a:pt x="81729" y="4389"/>
                    </a:lnTo>
                    <a:lnTo>
                      <a:pt x="87305" y="14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8" name="任意多边形 167"/>
              <p:cNvSpPr/>
              <p:nvPr/>
            </p:nvSpPr>
            <p:spPr bwMode="auto">
              <a:xfrm>
                <a:off x="8619761" y="2032698"/>
                <a:ext cx="87398" cy="118364"/>
              </a:xfrm>
              <a:custGeom>
                <a:avLst/>
                <a:gdLst>
                  <a:gd name="connsiteX0" fmla="*/ 9304 w 87398"/>
                  <a:gd name="connsiteY0" fmla="*/ 0 h 118364"/>
                  <a:gd name="connsiteX1" fmla="*/ 53222 w 87398"/>
                  <a:gd name="connsiteY1" fmla="*/ 58685 h 118364"/>
                  <a:gd name="connsiteX2" fmla="*/ 87398 w 87398"/>
                  <a:gd name="connsiteY2" fmla="*/ 114897 h 118364"/>
                  <a:gd name="connsiteX3" fmla="*/ 74447 w 87398"/>
                  <a:gd name="connsiteY3" fmla="*/ 118364 h 118364"/>
                  <a:gd name="connsiteX4" fmla="*/ 6040 w 87398"/>
                  <a:gd name="connsiteY4" fmla="*/ 50601 h 118364"/>
                  <a:gd name="connsiteX5" fmla="*/ 3665 w 87398"/>
                  <a:gd name="connsiteY5" fmla="*/ 6366 h 118364"/>
                  <a:gd name="connsiteX6" fmla="*/ 9304 w 87398"/>
                  <a:gd name="connsiteY6" fmla="*/ 0 h 118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398" h="118364">
                    <a:moveTo>
                      <a:pt x="9304" y="0"/>
                    </a:moveTo>
                    <a:lnTo>
                      <a:pt x="53222" y="58685"/>
                    </a:lnTo>
                    <a:lnTo>
                      <a:pt x="87398" y="114897"/>
                    </a:lnTo>
                    <a:lnTo>
                      <a:pt x="74447" y="118364"/>
                    </a:lnTo>
                    <a:cubicBezTo>
                      <a:pt x="47844" y="114600"/>
                      <a:pt x="17442" y="88247"/>
                      <a:pt x="6040" y="50601"/>
                    </a:cubicBezTo>
                    <a:cubicBezTo>
                      <a:pt x="-1561" y="33660"/>
                      <a:pt x="-1561" y="17660"/>
                      <a:pt x="3665" y="6366"/>
                    </a:cubicBezTo>
                    <a:lnTo>
                      <a:pt x="93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9" name="任意多边形 168"/>
              <p:cNvSpPr/>
              <p:nvPr/>
            </p:nvSpPr>
            <p:spPr bwMode="auto">
              <a:xfrm>
                <a:off x="6901866" y="2190789"/>
                <a:ext cx="89815" cy="157084"/>
              </a:xfrm>
              <a:custGeom>
                <a:avLst/>
                <a:gdLst>
                  <a:gd name="connsiteX0" fmla="*/ 69495 w 89815"/>
                  <a:gd name="connsiteY0" fmla="*/ 1161 h 157084"/>
                  <a:gd name="connsiteX1" fmla="*/ 80783 w 89815"/>
                  <a:gd name="connsiteY1" fmla="*/ 91754 h 157084"/>
                  <a:gd name="connsiteX2" fmla="*/ 16813 w 89815"/>
                  <a:gd name="connsiteY2" fmla="*/ 155924 h 157084"/>
                  <a:gd name="connsiteX3" fmla="*/ 9287 w 89815"/>
                  <a:gd name="connsiteY3" fmla="*/ 65331 h 157084"/>
                  <a:gd name="connsiteX4" fmla="*/ 69495 w 89815"/>
                  <a:gd name="connsiteY4" fmla="*/ 1161 h 157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9815" h="157084">
                    <a:moveTo>
                      <a:pt x="69495" y="1161"/>
                    </a:moveTo>
                    <a:cubicBezTo>
                      <a:pt x="92072" y="8710"/>
                      <a:pt x="95835" y="46457"/>
                      <a:pt x="80783" y="91754"/>
                    </a:cubicBezTo>
                    <a:cubicBezTo>
                      <a:pt x="65732" y="133275"/>
                      <a:pt x="35628" y="163473"/>
                      <a:pt x="16813" y="155924"/>
                    </a:cubicBezTo>
                    <a:cubicBezTo>
                      <a:pt x="-2002" y="148374"/>
                      <a:pt x="-5765" y="106852"/>
                      <a:pt x="9287" y="65331"/>
                    </a:cubicBezTo>
                    <a:cubicBezTo>
                      <a:pt x="20576" y="23809"/>
                      <a:pt x="50680" y="-6389"/>
                      <a:pt x="69495" y="11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0" name="任意多边形 169"/>
              <p:cNvSpPr/>
              <p:nvPr/>
            </p:nvSpPr>
            <p:spPr bwMode="auto">
              <a:xfrm>
                <a:off x="8747632" y="2235793"/>
                <a:ext cx="50364" cy="114050"/>
              </a:xfrm>
              <a:custGeom>
                <a:avLst/>
                <a:gdLst>
                  <a:gd name="connsiteX0" fmla="*/ 5451 w 50364"/>
                  <a:gd name="connsiteY0" fmla="*/ 0 h 114050"/>
                  <a:gd name="connsiteX1" fmla="*/ 18513 w 50364"/>
                  <a:gd name="connsiteY1" fmla="*/ 27094 h 114050"/>
                  <a:gd name="connsiteX2" fmla="*/ 50364 w 50364"/>
                  <a:gd name="connsiteY2" fmla="*/ 114050 h 114050"/>
                  <a:gd name="connsiteX3" fmla="*/ 38784 w 50364"/>
                  <a:gd name="connsiteY3" fmla="*/ 113809 h 114050"/>
                  <a:gd name="connsiteX4" fmla="*/ 2351 w 50364"/>
                  <a:gd name="connsiteY4" fmla="*/ 58031 h 114050"/>
                  <a:gd name="connsiteX5" fmla="*/ 4256 w 50364"/>
                  <a:gd name="connsiteY5" fmla="*/ 2369 h 114050"/>
                  <a:gd name="connsiteX6" fmla="*/ 5451 w 50364"/>
                  <a:gd name="connsiteY6" fmla="*/ 0 h 114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0364" h="114049">
                    <a:moveTo>
                      <a:pt x="5451" y="0"/>
                    </a:moveTo>
                    <a:lnTo>
                      <a:pt x="18513" y="27094"/>
                    </a:lnTo>
                    <a:lnTo>
                      <a:pt x="50364" y="114050"/>
                    </a:lnTo>
                    <a:lnTo>
                      <a:pt x="38784" y="113809"/>
                    </a:lnTo>
                    <a:cubicBezTo>
                      <a:pt x="22354" y="107846"/>
                      <a:pt x="8066" y="86095"/>
                      <a:pt x="2351" y="58031"/>
                    </a:cubicBezTo>
                    <a:cubicBezTo>
                      <a:pt x="-1459" y="37450"/>
                      <a:pt x="-506" y="17805"/>
                      <a:pt x="4256" y="2369"/>
                    </a:cubicBezTo>
                    <a:lnTo>
                      <a:pt x="545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1" name="任意多边形 170"/>
              <p:cNvSpPr/>
              <p:nvPr/>
            </p:nvSpPr>
            <p:spPr bwMode="auto">
              <a:xfrm>
                <a:off x="6838728" y="2406650"/>
                <a:ext cx="60963" cy="152069"/>
              </a:xfrm>
              <a:custGeom>
                <a:avLst/>
                <a:gdLst>
                  <a:gd name="connsiteX0" fmla="*/ 41498 w 60963"/>
                  <a:gd name="connsiteY0" fmla="*/ 0 h 152069"/>
                  <a:gd name="connsiteX1" fmla="*/ 60019 w 60963"/>
                  <a:gd name="connsiteY1" fmla="*/ 79685 h 152069"/>
                  <a:gd name="connsiteX2" fmla="*/ 19273 w 60963"/>
                  <a:gd name="connsiteY2" fmla="*/ 151781 h 152069"/>
                  <a:gd name="connsiteX3" fmla="*/ 0 w 60963"/>
                  <a:gd name="connsiteY3" fmla="*/ 102155 h 152069"/>
                  <a:gd name="connsiteX4" fmla="*/ 421 w 60963"/>
                  <a:gd name="connsiteY4" fmla="*/ 85329 h 152069"/>
                  <a:gd name="connsiteX5" fmla="*/ 4928 w 60963"/>
                  <a:gd name="connsiteY5" fmla="*/ 55823 h 152069"/>
                  <a:gd name="connsiteX6" fmla="*/ 8161 w 60963"/>
                  <a:gd name="connsiteY6" fmla="*/ 43222 h 152069"/>
                  <a:gd name="connsiteX7" fmla="*/ 41498 w 60963"/>
                  <a:gd name="connsiteY7" fmla="*/ 0 h 152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0963" h="152069">
                    <a:moveTo>
                      <a:pt x="41498" y="0"/>
                    </a:moveTo>
                    <a:cubicBezTo>
                      <a:pt x="56315" y="3795"/>
                      <a:pt x="63723" y="37945"/>
                      <a:pt x="60019" y="79685"/>
                    </a:cubicBezTo>
                    <a:cubicBezTo>
                      <a:pt x="52611" y="121425"/>
                      <a:pt x="34090" y="155575"/>
                      <a:pt x="19273" y="151781"/>
                    </a:cubicBezTo>
                    <a:cubicBezTo>
                      <a:pt x="8161" y="151781"/>
                      <a:pt x="1215" y="130437"/>
                      <a:pt x="0" y="102155"/>
                    </a:cubicBezTo>
                    <a:lnTo>
                      <a:pt x="421" y="85329"/>
                    </a:lnTo>
                    <a:lnTo>
                      <a:pt x="4928" y="55823"/>
                    </a:lnTo>
                    <a:lnTo>
                      <a:pt x="8161" y="43222"/>
                    </a:lnTo>
                    <a:cubicBezTo>
                      <a:pt x="17190" y="17075"/>
                      <a:pt x="30386" y="0"/>
                      <a:pt x="4149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2" name="任意多边形 171"/>
              <p:cNvSpPr/>
              <p:nvPr/>
            </p:nvSpPr>
            <p:spPr bwMode="auto">
              <a:xfrm>
                <a:off x="8799605" y="2606645"/>
                <a:ext cx="45947" cy="166439"/>
              </a:xfrm>
              <a:custGeom>
                <a:avLst/>
                <a:gdLst>
                  <a:gd name="connsiteX0" fmla="*/ 43458 w 45947"/>
                  <a:gd name="connsiteY0" fmla="*/ 0 h 166439"/>
                  <a:gd name="connsiteX1" fmla="*/ 45947 w 45947"/>
                  <a:gd name="connsiteY1" fmla="*/ 49243 h 166439"/>
                  <a:gd name="connsiteX2" fmla="*/ 40730 w 45947"/>
                  <a:gd name="connsiteY2" fmla="*/ 152474 h 166439"/>
                  <a:gd name="connsiteX3" fmla="*/ 38718 w 45947"/>
                  <a:gd name="connsiteY3" fmla="*/ 165647 h 166439"/>
                  <a:gd name="connsiteX4" fmla="*/ 37945 w 45947"/>
                  <a:gd name="connsiteY4" fmla="*/ 166123 h 166439"/>
                  <a:gd name="connsiteX5" fmla="*/ 480 w 45947"/>
                  <a:gd name="connsiteY5" fmla="*/ 90717 h 166439"/>
                  <a:gd name="connsiteX6" fmla="*/ 30511 w 45947"/>
                  <a:gd name="connsiteY6" fmla="*/ 8005 h 166439"/>
                  <a:gd name="connsiteX7" fmla="*/ 43458 w 45947"/>
                  <a:gd name="connsiteY7" fmla="*/ 0 h 166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947" h="166439">
                    <a:moveTo>
                      <a:pt x="43458" y="0"/>
                    </a:moveTo>
                    <a:lnTo>
                      <a:pt x="45947" y="49243"/>
                    </a:lnTo>
                    <a:cubicBezTo>
                      <a:pt x="45947" y="84094"/>
                      <a:pt x="44180" y="118532"/>
                      <a:pt x="40730" y="152474"/>
                    </a:cubicBezTo>
                    <a:lnTo>
                      <a:pt x="38718" y="165647"/>
                    </a:lnTo>
                    <a:lnTo>
                      <a:pt x="37945" y="166123"/>
                    </a:lnTo>
                    <a:cubicBezTo>
                      <a:pt x="15466" y="169893"/>
                      <a:pt x="-3266" y="139731"/>
                      <a:pt x="480" y="90717"/>
                    </a:cubicBezTo>
                    <a:cubicBezTo>
                      <a:pt x="480" y="56784"/>
                      <a:pt x="13124" y="24972"/>
                      <a:pt x="30511" y="8005"/>
                    </a:cubicBezTo>
                    <a:lnTo>
                      <a:pt x="434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任意多边形 172"/>
              <p:cNvSpPr/>
              <p:nvPr/>
            </p:nvSpPr>
            <p:spPr bwMode="auto">
              <a:xfrm>
                <a:off x="6824663" y="2644848"/>
                <a:ext cx="14722" cy="132699"/>
              </a:xfrm>
              <a:custGeom>
                <a:avLst/>
                <a:gdLst>
                  <a:gd name="connsiteX0" fmla="*/ 558 w 14722"/>
                  <a:gd name="connsiteY0" fmla="*/ 0 h 132699"/>
                  <a:gd name="connsiteX1" fmla="*/ 3572 w 14722"/>
                  <a:gd name="connsiteY1" fmla="*/ 6646 h 132699"/>
                  <a:gd name="connsiteX2" fmla="*/ 13758 w 14722"/>
                  <a:gd name="connsiteY2" fmla="*/ 63132 h 132699"/>
                  <a:gd name="connsiteX3" fmla="*/ 11906 w 14722"/>
                  <a:gd name="connsiteY3" fmla="*/ 120088 h 132699"/>
                  <a:gd name="connsiteX4" fmla="*/ 8031 w 14722"/>
                  <a:gd name="connsiteY4" fmla="*/ 132699 h 132699"/>
                  <a:gd name="connsiteX5" fmla="*/ 5217 w 14722"/>
                  <a:gd name="connsiteY5" fmla="*/ 114271 h 132699"/>
                  <a:gd name="connsiteX6" fmla="*/ 0 w 14722"/>
                  <a:gd name="connsiteY6" fmla="*/ 11040 h 132699"/>
                  <a:gd name="connsiteX7" fmla="*/ 558 w 14722"/>
                  <a:gd name="connsiteY7" fmla="*/ 0 h 132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4722" h="132699">
                    <a:moveTo>
                      <a:pt x="558" y="0"/>
                    </a:moveTo>
                    <a:lnTo>
                      <a:pt x="3572" y="6646"/>
                    </a:lnTo>
                    <a:cubicBezTo>
                      <a:pt x="8202" y="20768"/>
                      <a:pt x="11906" y="40538"/>
                      <a:pt x="13758" y="63132"/>
                    </a:cubicBezTo>
                    <a:cubicBezTo>
                      <a:pt x="15610" y="85726"/>
                      <a:pt x="14684" y="105496"/>
                      <a:pt x="11906" y="120088"/>
                    </a:cubicBezTo>
                    <a:lnTo>
                      <a:pt x="8031" y="132699"/>
                    </a:lnTo>
                    <a:lnTo>
                      <a:pt x="5217" y="114271"/>
                    </a:lnTo>
                    <a:cubicBezTo>
                      <a:pt x="1767" y="80329"/>
                      <a:pt x="0" y="45891"/>
                      <a:pt x="0" y="11040"/>
                    </a:cubicBezTo>
                    <a:lnTo>
                      <a:pt x="5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4" name="任意多边形 173"/>
              <p:cNvSpPr/>
              <p:nvPr/>
            </p:nvSpPr>
            <p:spPr bwMode="auto">
              <a:xfrm>
                <a:off x="6840060" y="2821264"/>
                <a:ext cx="61975" cy="143591"/>
              </a:xfrm>
              <a:custGeom>
                <a:avLst/>
                <a:gdLst>
                  <a:gd name="connsiteX0" fmla="*/ 6829 w 61975"/>
                  <a:gd name="connsiteY0" fmla="*/ 319 h 143591"/>
                  <a:gd name="connsiteX1" fmla="*/ 59613 w 61975"/>
                  <a:gd name="connsiteY1" fmla="*/ 64415 h 143591"/>
                  <a:gd name="connsiteX2" fmla="*/ 36991 w 61975"/>
                  <a:gd name="connsiteY2" fmla="*/ 143591 h 143591"/>
                  <a:gd name="connsiteX3" fmla="*/ 32953 w 61975"/>
                  <a:gd name="connsiteY3" fmla="*/ 142838 h 143591"/>
                  <a:gd name="connsiteX4" fmla="*/ 30032 w 61975"/>
                  <a:gd name="connsiteY4" fmla="*/ 134863 h 143591"/>
                  <a:gd name="connsiteX5" fmla="*/ 5133 w 61975"/>
                  <a:gd name="connsiteY5" fmla="*/ 38104 h 143591"/>
                  <a:gd name="connsiteX6" fmla="*/ 0 w 61975"/>
                  <a:gd name="connsiteY6" fmla="*/ 4501 h 143591"/>
                  <a:gd name="connsiteX7" fmla="*/ 6829 w 61975"/>
                  <a:gd name="connsiteY7" fmla="*/ 319 h 14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1975" h="143591">
                    <a:moveTo>
                      <a:pt x="6829" y="319"/>
                    </a:moveTo>
                    <a:cubicBezTo>
                      <a:pt x="25680" y="-3451"/>
                      <a:pt x="52072" y="26712"/>
                      <a:pt x="59613" y="64415"/>
                    </a:cubicBezTo>
                    <a:cubicBezTo>
                      <a:pt x="67153" y="102118"/>
                      <a:pt x="55842" y="139821"/>
                      <a:pt x="36991" y="143591"/>
                    </a:cubicBezTo>
                    <a:lnTo>
                      <a:pt x="32953" y="142838"/>
                    </a:lnTo>
                    <a:lnTo>
                      <a:pt x="30032" y="134863"/>
                    </a:lnTo>
                    <a:cubicBezTo>
                      <a:pt x="20190" y="103248"/>
                      <a:pt x="11862" y="70967"/>
                      <a:pt x="5133" y="38104"/>
                    </a:cubicBezTo>
                    <a:lnTo>
                      <a:pt x="0" y="4501"/>
                    </a:lnTo>
                    <a:lnTo>
                      <a:pt x="6829" y="31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5" name="任意多边形 174"/>
              <p:cNvSpPr/>
              <p:nvPr/>
            </p:nvSpPr>
            <p:spPr bwMode="auto">
              <a:xfrm>
                <a:off x="8725192" y="3004686"/>
                <a:ext cx="57144" cy="119356"/>
              </a:xfrm>
              <a:custGeom>
                <a:avLst/>
                <a:gdLst>
                  <a:gd name="connsiteX0" fmla="*/ 57144 w 57144"/>
                  <a:gd name="connsiteY0" fmla="*/ 0 h 119356"/>
                  <a:gd name="connsiteX1" fmla="*/ 40953 w 57144"/>
                  <a:gd name="connsiteY1" fmla="*/ 44203 h 119356"/>
                  <a:gd name="connsiteX2" fmla="*/ 4722 w 57144"/>
                  <a:gd name="connsiteY2" fmla="*/ 119356 h 119356"/>
                  <a:gd name="connsiteX3" fmla="*/ 2158 w 57144"/>
                  <a:gd name="connsiteY3" fmla="*/ 114874 h 119356"/>
                  <a:gd name="connsiteX4" fmla="*/ 6880 w 57144"/>
                  <a:gd name="connsiteY4" fmla="*/ 65255 h 119356"/>
                  <a:gd name="connsiteX5" fmla="*/ 49904 w 57144"/>
                  <a:gd name="connsiteY5" fmla="*/ 1533 h 119356"/>
                  <a:gd name="connsiteX6" fmla="*/ 57144 w 57144"/>
                  <a:gd name="connsiteY6" fmla="*/ 0 h 119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7144" h="119355">
                    <a:moveTo>
                      <a:pt x="57144" y="0"/>
                    </a:moveTo>
                    <a:lnTo>
                      <a:pt x="40953" y="44203"/>
                    </a:lnTo>
                    <a:lnTo>
                      <a:pt x="4722" y="119356"/>
                    </a:lnTo>
                    <a:lnTo>
                      <a:pt x="2158" y="114874"/>
                    </a:lnTo>
                    <a:cubicBezTo>
                      <a:pt x="-1619" y="101767"/>
                      <a:pt x="-674" y="83979"/>
                      <a:pt x="6880" y="65255"/>
                    </a:cubicBezTo>
                    <a:cubicBezTo>
                      <a:pt x="15378" y="37168"/>
                      <a:pt x="32375" y="11188"/>
                      <a:pt x="49904" y="1533"/>
                    </a:cubicBezTo>
                    <a:lnTo>
                      <a:pt x="5714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6" name="任意多边形 175"/>
              <p:cNvSpPr/>
              <p:nvPr/>
            </p:nvSpPr>
            <p:spPr bwMode="auto">
              <a:xfrm>
                <a:off x="6924019" y="3029164"/>
                <a:ext cx="76852" cy="139271"/>
              </a:xfrm>
              <a:custGeom>
                <a:avLst/>
                <a:gdLst>
                  <a:gd name="connsiteX0" fmla="*/ 17083 w 76852"/>
                  <a:gd name="connsiteY0" fmla="*/ 356 h 139271"/>
                  <a:gd name="connsiteX1" fmla="*/ 70230 w 76852"/>
                  <a:gd name="connsiteY1" fmla="*/ 60274 h 139271"/>
                  <a:gd name="connsiteX2" fmla="*/ 62637 w 76852"/>
                  <a:gd name="connsiteY2" fmla="*/ 138916 h 139271"/>
                  <a:gd name="connsiteX3" fmla="*/ 32743 w 76852"/>
                  <a:gd name="connsiteY3" fmla="*/ 124405 h 139271"/>
                  <a:gd name="connsiteX4" fmla="*/ 31794 w 76852"/>
                  <a:gd name="connsiteY4" fmla="*/ 123108 h 139271"/>
                  <a:gd name="connsiteX5" fmla="*/ 22599 w 76852"/>
                  <a:gd name="connsiteY5" fmla="*/ 107983 h 139271"/>
                  <a:gd name="connsiteX6" fmla="*/ 4801 w 76852"/>
                  <a:gd name="connsiteY6" fmla="*/ 71066 h 139271"/>
                  <a:gd name="connsiteX7" fmla="*/ 0 w 76852"/>
                  <a:gd name="connsiteY7" fmla="*/ 28443 h 139271"/>
                  <a:gd name="connsiteX8" fmla="*/ 17083 w 76852"/>
                  <a:gd name="connsiteY8" fmla="*/ 356 h 139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6852" h="139271">
                    <a:moveTo>
                      <a:pt x="17083" y="356"/>
                    </a:moveTo>
                    <a:cubicBezTo>
                      <a:pt x="36064" y="-3389"/>
                      <a:pt x="58841" y="22825"/>
                      <a:pt x="70230" y="60274"/>
                    </a:cubicBezTo>
                    <a:cubicBezTo>
                      <a:pt x="81618" y="97723"/>
                      <a:pt x="77822" y="131427"/>
                      <a:pt x="62637" y="138916"/>
                    </a:cubicBezTo>
                    <a:cubicBezTo>
                      <a:pt x="53147" y="140789"/>
                      <a:pt x="42707" y="135171"/>
                      <a:pt x="32743" y="124405"/>
                    </a:cubicBezTo>
                    <a:lnTo>
                      <a:pt x="31794" y="123108"/>
                    </a:lnTo>
                    <a:lnTo>
                      <a:pt x="22599" y="107983"/>
                    </a:lnTo>
                    <a:lnTo>
                      <a:pt x="4801" y="71066"/>
                    </a:lnTo>
                    <a:lnTo>
                      <a:pt x="0" y="28443"/>
                    </a:lnTo>
                    <a:cubicBezTo>
                      <a:pt x="1898" y="14400"/>
                      <a:pt x="7592" y="4101"/>
                      <a:pt x="17083" y="3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7" name="任意多边形 176"/>
              <p:cNvSpPr/>
              <p:nvPr/>
            </p:nvSpPr>
            <p:spPr bwMode="auto">
              <a:xfrm>
                <a:off x="7030385" y="3232609"/>
                <a:ext cx="110009" cy="123871"/>
              </a:xfrm>
              <a:custGeom>
                <a:avLst/>
                <a:gdLst>
                  <a:gd name="connsiteX0" fmla="*/ 22408 w 110009"/>
                  <a:gd name="connsiteY0" fmla="*/ 101 h 123871"/>
                  <a:gd name="connsiteX1" fmla="*/ 64352 w 110009"/>
                  <a:gd name="connsiteY1" fmla="*/ 21811 h 123871"/>
                  <a:gd name="connsiteX2" fmla="*/ 109596 w 110009"/>
                  <a:gd name="connsiteY2" fmla="*/ 108651 h 123871"/>
                  <a:gd name="connsiteX3" fmla="*/ 86031 w 110009"/>
                  <a:gd name="connsiteY3" fmla="*/ 123754 h 123871"/>
                  <a:gd name="connsiteX4" fmla="*/ 75054 w 110009"/>
                  <a:gd name="connsiteY4" fmla="*/ 120525 h 123871"/>
                  <a:gd name="connsiteX5" fmla="*/ 25015 w 110009"/>
                  <a:gd name="connsiteY5" fmla="*/ 65511 h 123871"/>
                  <a:gd name="connsiteX6" fmla="*/ 0 w 110009"/>
                  <a:gd name="connsiteY6" fmla="*/ 32086 h 123871"/>
                  <a:gd name="connsiteX7" fmla="*/ 257 w 110009"/>
                  <a:gd name="connsiteY7" fmla="*/ 18035 h 123871"/>
                  <a:gd name="connsiteX8" fmla="*/ 22408 w 110009"/>
                  <a:gd name="connsiteY8" fmla="*/ 101 h 1238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009" h="123871">
                    <a:moveTo>
                      <a:pt x="22408" y="101"/>
                    </a:moveTo>
                    <a:cubicBezTo>
                      <a:pt x="34190" y="1045"/>
                      <a:pt x="49271" y="8596"/>
                      <a:pt x="64352" y="21811"/>
                    </a:cubicBezTo>
                    <a:cubicBezTo>
                      <a:pt x="90744" y="44465"/>
                      <a:pt x="113366" y="85997"/>
                      <a:pt x="109596" y="108651"/>
                    </a:cubicBezTo>
                    <a:cubicBezTo>
                      <a:pt x="105825" y="119978"/>
                      <a:pt x="97342" y="124698"/>
                      <a:pt x="86031" y="123754"/>
                    </a:cubicBezTo>
                    <a:lnTo>
                      <a:pt x="75054" y="120525"/>
                    </a:lnTo>
                    <a:lnTo>
                      <a:pt x="25015" y="65511"/>
                    </a:lnTo>
                    <a:lnTo>
                      <a:pt x="0" y="32086"/>
                    </a:lnTo>
                    <a:lnTo>
                      <a:pt x="257" y="18035"/>
                    </a:lnTo>
                    <a:cubicBezTo>
                      <a:pt x="2142" y="4820"/>
                      <a:pt x="10625" y="-843"/>
                      <a:pt x="22408" y="10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8" name="任意多边形 177"/>
              <p:cNvSpPr/>
              <p:nvPr/>
            </p:nvSpPr>
            <p:spPr bwMode="auto">
              <a:xfrm>
                <a:off x="7174157" y="3410367"/>
                <a:ext cx="120407" cy="95509"/>
              </a:xfrm>
              <a:custGeom>
                <a:avLst/>
                <a:gdLst>
                  <a:gd name="connsiteX0" fmla="*/ 13936 w 120407"/>
                  <a:gd name="connsiteY0" fmla="*/ 33 h 95509"/>
                  <a:gd name="connsiteX1" fmla="*/ 56619 w 120407"/>
                  <a:gd name="connsiteY1" fmla="*/ 13770 h 95509"/>
                  <a:gd name="connsiteX2" fmla="*/ 120407 w 120407"/>
                  <a:gd name="connsiteY2" fmla="*/ 85771 h 95509"/>
                  <a:gd name="connsiteX3" fmla="*/ 117036 w 120407"/>
                  <a:gd name="connsiteY3" fmla="*/ 95509 h 95509"/>
                  <a:gd name="connsiteX4" fmla="*/ 96002 w 120407"/>
                  <a:gd name="connsiteY4" fmla="*/ 82740 h 95509"/>
                  <a:gd name="connsiteX5" fmla="*/ 18215 w 120407"/>
                  <a:gd name="connsiteY5" fmla="*/ 24617 h 95509"/>
                  <a:gd name="connsiteX6" fmla="*/ 0 w 120407"/>
                  <a:gd name="connsiteY6" fmla="*/ 8076 h 95509"/>
                  <a:gd name="connsiteX7" fmla="*/ 1214 w 120407"/>
                  <a:gd name="connsiteY7" fmla="*/ 4710 h 95509"/>
                  <a:gd name="connsiteX8" fmla="*/ 13936 w 120407"/>
                  <a:gd name="connsiteY8" fmla="*/ 33 h 95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0407" h="95509">
                    <a:moveTo>
                      <a:pt x="13936" y="33"/>
                    </a:moveTo>
                    <a:cubicBezTo>
                      <a:pt x="24724" y="-441"/>
                      <a:pt x="39733" y="4296"/>
                      <a:pt x="56619" y="13770"/>
                    </a:cubicBezTo>
                    <a:cubicBezTo>
                      <a:pt x="90389" y="32717"/>
                      <a:pt x="120407" y="66823"/>
                      <a:pt x="120407" y="85771"/>
                    </a:cubicBezTo>
                    <a:lnTo>
                      <a:pt x="117036" y="95509"/>
                    </a:lnTo>
                    <a:lnTo>
                      <a:pt x="96002" y="82740"/>
                    </a:lnTo>
                    <a:cubicBezTo>
                      <a:pt x="69124" y="64596"/>
                      <a:pt x="43166" y="45193"/>
                      <a:pt x="18215" y="24617"/>
                    </a:cubicBezTo>
                    <a:lnTo>
                      <a:pt x="0" y="8076"/>
                    </a:lnTo>
                    <a:lnTo>
                      <a:pt x="1214" y="4710"/>
                    </a:lnTo>
                    <a:cubicBezTo>
                      <a:pt x="4204" y="1809"/>
                      <a:pt x="8542" y="270"/>
                      <a:pt x="13936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9" name="任意多边形 178"/>
              <p:cNvSpPr/>
              <p:nvPr/>
            </p:nvSpPr>
            <p:spPr bwMode="auto">
              <a:xfrm>
                <a:off x="8279391" y="3461203"/>
                <a:ext cx="154041" cy="99563"/>
              </a:xfrm>
              <a:custGeom>
                <a:avLst/>
                <a:gdLst>
                  <a:gd name="connsiteX0" fmla="*/ 138834 w 154041"/>
                  <a:gd name="connsiteY0" fmla="*/ 289 h 99563"/>
                  <a:gd name="connsiteX1" fmla="*/ 153843 w 154041"/>
                  <a:gd name="connsiteY1" fmla="*/ 6258 h 99563"/>
                  <a:gd name="connsiteX2" fmla="*/ 154041 w 154041"/>
                  <a:gd name="connsiteY2" fmla="*/ 6965 h 99563"/>
                  <a:gd name="connsiteX3" fmla="*/ 120665 w 154041"/>
                  <a:gd name="connsiteY3" fmla="*/ 31904 h 99563"/>
                  <a:gd name="connsiteX4" fmla="*/ 37354 w 154041"/>
                  <a:gd name="connsiteY4" fmla="*/ 82477 h 99563"/>
                  <a:gd name="connsiteX5" fmla="*/ 1857 w 154041"/>
                  <a:gd name="connsiteY5" fmla="*/ 99563 h 99563"/>
                  <a:gd name="connsiteX6" fmla="*/ 0 w 154041"/>
                  <a:gd name="connsiteY6" fmla="*/ 91529 h 99563"/>
                  <a:gd name="connsiteX7" fmla="*/ 86302 w 154041"/>
                  <a:gd name="connsiteY7" fmla="*/ 12108 h 99563"/>
                  <a:gd name="connsiteX8" fmla="*/ 138834 w 154041"/>
                  <a:gd name="connsiteY8" fmla="*/ 289 h 99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4041" h="99563">
                    <a:moveTo>
                      <a:pt x="138834" y="289"/>
                    </a:moveTo>
                    <a:cubicBezTo>
                      <a:pt x="145400" y="999"/>
                      <a:pt x="150559" y="3008"/>
                      <a:pt x="153843" y="6258"/>
                    </a:cubicBezTo>
                    <a:lnTo>
                      <a:pt x="154041" y="6965"/>
                    </a:lnTo>
                    <a:lnTo>
                      <a:pt x="120665" y="31904"/>
                    </a:lnTo>
                    <a:cubicBezTo>
                      <a:pt x="93787" y="50048"/>
                      <a:pt x="65988" y="66934"/>
                      <a:pt x="37354" y="82477"/>
                    </a:cubicBezTo>
                    <a:lnTo>
                      <a:pt x="1857" y="99563"/>
                    </a:lnTo>
                    <a:lnTo>
                      <a:pt x="0" y="91529"/>
                    </a:lnTo>
                    <a:cubicBezTo>
                      <a:pt x="3752" y="65056"/>
                      <a:pt x="41275" y="31018"/>
                      <a:pt x="86302" y="12108"/>
                    </a:cubicBezTo>
                    <a:cubicBezTo>
                      <a:pt x="106939" y="2653"/>
                      <a:pt x="125701" y="-1129"/>
                      <a:pt x="138834" y="2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0" name="任意多边形 179"/>
              <p:cNvSpPr/>
              <p:nvPr/>
            </p:nvSpPr>
            <p:spPr bwMode="auto">
              <a:xfrm>
                <a:off x="7332956" y="3469430"/>
                <a:ext cx="158166" cy="114693"/>
              </a:xfrm>
              <a:custGeom>
                <a:avLst/>
                <a:gdLst>
                  <a:gd name="connsiteX0" fmla="*/ 19046 w 158166"/>
                  <a:gd name="connsiteY0" fmla="*/ 473 h 114693"/>
                  <a:gd name="connsiteX1" fmla="*/ 71578 w 158166"/>
                  <a:gd name="connsiteY1" fmla="*/ 11819 h 114693"/>
                  <a:gd name="connsiteX2" fmla="*/ 157880 w 158166"/>
                  <a:gd name="connsiteY2" fmla="*/ 95022 h 114693"/>
                  <a:gd name="connsiteX3" fmla="*/ 86587 w 158166"/>
                  <a:gd name="connsiteY3" fmla="*/ 102586 h 114693"/>
                  <a:gd name="connsiteX4" fmla="*/ 285 w 158166"/>
                  <a:gd name="connsiteY4" fmla="*/ 23165 h 114693"/>
                  <a:gd name="connsiteX5" fmla="*/ 19046 w 158166"/>
                  <a:gd name="connsiteY5" fmla="*/ 473 h 114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8166" h="114693">
                    <a:moveTo>
                      <a:pt x="19046" y="473"/>
                    </a:moveTo>
                    <a:cubicBezTo>
                      <a:pt x="32179" y="-1418"/>
                      <a:pt x="50940" y="2364"/>
                      <a:pt x="71578" y="11819"/>
                    </a:cubicBezTo>
                    <a:cubicBezTo>
                      <a:pt x="116605" y="34511"/>
                      <a:pt x="154128" y="68549"/>
                      <a:pt x="157880" y="95022"/>
                    </a:cubicBezTo>
                    <a:cubicBezTo>
                      <a:pt x="161632" y="117714"/>
                      <a:pt x="127862" y="121496"/>
                      <a:pt x="86587" y="102586"/>
                    </a:cubicBezTo>
                    <a:cubicBezTo>
                      <a:pt x="41560" y="83676"/>
                      <a:pt x="4037" y="45857"/>
                      <a:pt x="285" y="23165"/>
                    </a:cubicBezTo>
                    <a:cubicBezTo>
                      <a:pt x="-1592" y="9928"/>
                      <a:pt x="5913" y="2364"/>
                      <a:pt x="19046" y="4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1" name="任意多边形 180"/>
              <p:cNvSpPr/>
              <p:nvPr/>
            </p:nvSpPr>
            <p:spPr bwMode="auto">
              <a:xfrm>
                <a:off x="7494287" y="3605303"/>
                <a:ext cx="94784" cy="28831"/>
              </a:xfrm>
              <a:custGeom>
                <a:avLst/>
                <a:gdLst>
                  <a:gd name="connsiteX0" fmla="*/ 969 w 94784"/>
                  <a:gd name="connsiteY0" fmla="*/ 0 h 28831"/>
                  <a:gd name="connsiteX1" fmla="*/ 53618 w 94784"/>
                  <a:gd name="connsiteY1" fmla="*/ 11659 h 28831"/>
                  <a:gd name="connsiteX2" fmla="*/ 82432 w 94784"/>
                  <a:gd name="connsiteY2" fmla="*/ 21859 h 28831"/>
                  <a:gd name="connsiteX3" fmla="*/ 94784 w 94784"/>
                  <a:gd name="connsiteY3" fmla="*/ 28831 h 28831"/>
                  <a:gd name="connsiteX4" fmla="*/ 40345 w 94784"/>
                  <a:gd name="connsiteY4" fmla="*/ 14844 h 28831"/>
                  <a:gd name="connsiteX5" fmla="*/ 0 w 94784"/>
                  <a:gd name="connsiteY5" fmla="*/ 90 h 28831"/>
                  <a:gd name="connsiteX6" fmla="*/ 969 w 94784"/>
                  <a:gd name="connsiteY6" fmla="*/ 0 h 28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784" h="28830">
                    <a:moveTo>
                      <a:pt x="969" y="0"/>
                    </a:moveTo>
                    <a:cubicBezTo>
                      <a:pt x="15672" y="467"/>
                      <a:pt x="34645" y="4198"/>
                      <a:pt x="53618" y="11659"/>
                    </a:cubicBezTo>
                    <a:cubicBezTo>
                      <a:pt x="64053" y="14457"/>
                      <a:pt x="73776" y="17954"/>
                      <a:pt x="82432" y="21859"/>
                    </a:cubicBezTo>
                    <a:lnTo>
                      <a:pt x="94784" y="28831"/>
                    </a:lnTo>
                    <a:lnTo>
                      <a:pt x="40345" y="14844"/>
                    </a:lnTo>
                    <a:lnTo>
                      <a:pt x="0" y="90"/>
                    </a:lnTo>
                    <a:lnTo>
                      <a:pt x="9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2" name="任意多边形 181"/>
              <p:cNvSpPr/>
              <p:nvPr/>
            </p:nvSpPr>
            <p:spPr bwMode="auto">
              <a:xfrm>
                <a:off x="7933212" y="3617814"/>
                <a:ext cx="150284" cy="42775"/>
              </a:xfrm>
              <a:custGeom>
                <a:avLst/>
                <a:gdLst>
                  <a:gd name="connsiteX0" fmla="*/ 102603 w 150284"/>
                  <a:gd name="connsiteY0" fmla="*/ 3 h 42775"/>
                  <a:gd name="connsiteX1" fmla="*/ 146214 w 150284"/>
                  <a:gd name="connsiteY1" fmla="*/ 9806 h 42775"/>
                  <a:gd name="connsiteX2" fmla="*/ 150284 w 150284"/>
                  <a:gd name="connsiteY2" fmla="*/ 15715 h 42775"/>
                  <a:gd name="connsiteX3" fmla="*/ 105535 w 150284"/>
                  <a:gd name="connsiteY3" fmla="*/ 27212 h 42775"/>
                  <a:gd name="connsiteX4" fmla="*/ 5207 w 150284"/>
                  <a:gd name="connsiteY4" fmla="*/ 42512 h 42775"/>
                  <a:gd name="connsiteX5" fmla="*/ 0 w 150284"/>
                  <a:gd name="connsiteY5" fmla="*/ 42775 h 42775"/>
                  <a:gd name="connsiteX6" fmla="*/ 2368 w 150284"/>
                  <a:gd name="connsiteY6" fmla="*/ 33725 h 42775"/>
                  <a:gd name="connsiteX7" fmla="*/ 70815 w 150284"/>
                  <a:gd name="connsiteY7" fmla="*/ 2897 h 42775"/>
                  <a:gd name="connsiteX8" fmla="*/ 102603 w 150284"/>
                  <a:gd name="connsiteY8" fmla="*/ 3 h 42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0284" h="42775">
                    <a:moveTo>
                      <a:pt x="102603" y="3"/>
                    </a:moveTo>
                    <a:cubicBezTo>
                      <a:pt x="121972" y="-115"/>
                      <a:pt x="137301" y="3310"/>
                      <a:pt x="146214" y="9806"/>
                    </a:cubicBezTo>
                    <a:lnTo>
                      <a:pt x="150284" y="15715"/>
                    </a:lnTo>
                    <a:lnTo>
                      <a:pt x="105535" y="27212"/>
                    </a:lnTo>
                    <a:cubicBezTo>
                      <a:pt x="72646" y="33937"/>
                      <a:pt x="39175" y="39065"/>
                      <a:pt x="5207" y="42512"/>
                    </a:cubicBezTo>
                    <a:lnTo>
                      <a:pt x="0" y="42775"/>
                    </a:lnTo>
                    <a:lnTo>
                      <a:pt x="2368" y="33725"/>
                    </a:lnTo>
                    <a:cubicBezTo>
                      <a:pt x="12350" y="19197"/>
                      <a:pt x="39444" y="5731"/>
                      <a:pt x="70815" y="2897"/>
                    </a:cubicBezTo>
                    <a:cubicBezTo>
                      <a:pt x="82223" y="1007"/>
                      <a:pt x="92918" y="62"/>
                      <a:pt x="102603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3" name="任意多边形 182"/>
              <p:cNvSpPr/>
              <p:nvPr/>
            </p:nvSpPr>
            <p:spPr bwMode="auto">
              <a:xfrm>
                <a:off x="7686803" y="3643159"/>
                <a:ext cx="133411" cy="21628"/>
              </a:xfrm>
              <a:custGeom>
                <a:avLst/>
                <a:gdLst>
                  <a:gd name="connsiteX0" fmla="*/ 44565 w 133411"/>
                  <a:gd name="connsiteY0" fmla="*/ 13 h 21628"/>
                  <a:gd name="connsiteX1" fmla="*/ 75845 w 133411"/>
                  <a:gd name="connsiteY1" fmla="*/ 2976 h 21628"/>
                  <a:gd name="connsiteX2" fmla="*/ 128233 w 133411"/>
                  <a:gd name="connsiteY2" fmla="*/ 17671 h 21628"/>
                  <a:gd name="connsiteX3" fmla="*/ 133411 w 133411"/>
                  <a:gd name="connsiteY3" fmla="*/ 21628 h 21628"/>
                  <a:gd name="connsiteX4" fmla="*/ 44992 w 133411"/>
                  <a:gd name="connsiteY4" fmla="*/ 17166 h 21628"/>
                  <a:gd name="connsiteX5" fmla="*/ 0 w 133411"/>
                  <a:gd name="connsiteY5" fmla="*/ 10305 h 21628"/>
                  <a:gd name="connsiteX6" fmla="*/ 1649 w 133411"/>
                  <a:gd name="connsiteY6" fmla="*/ 8309 h 21628"/>
                  <a:gd name="connsiteX7" fmla="*/ 44565 w 133411"/>
                  <a:gd name="connsiteY7" fmla="*/ 13 h 21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411" h="21628">
                    <a:moveTo>
                      <a:pt x="44565" y="13"/>
                    </a:moveTo>
                    <a:cubicBezTo>
                      <a:pt x="54095" y="132"/>
                      <a:pt x="64619" y="1080"/>
                      <a:pt x="75845" y="2976"/>
                    </a:cubicBezTo>
                    <a:cubicBezTo>
                      <a:pt x="96426" y="4872"/>
                      <a:pt x="115136" y="10561"/>
                      <a:pt x="128233" y="17671"/>
                    </a:cubicBezTo>
                    <a:lnTo>
                      <a:pt x="133411" y="21628"/>
                    </a:lnTo>
                    <a:lnTo>
                      <a:pt x="44992" y="17166"/>
                    </a:lnTo>
                    <a:lnTo>
                      <a:pt x="0" y="10305"/>
                    </a:lnTo>
                    <a:lnTo>
                      <a:pt x="1649" y="8309"/>
                    </a:lnTo>
                    <a:cubicBezTo>
                      <a:pt x="10419" y="2857"/>
                      <a:pt x="25504" y="-224"/>
                      <a:pt x="44565" y="1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4" name="任意多边形 183"/>
              <p:cNvSpPr/>
              <p:nvPr/>
            </p:nvSpPr>
            <p:spPr bwMode="auto">
              <a:xfrm>
                <a:off x="6839149" y="2462473"/>
                <a:ext cx="4507" cy="29506"/>
              </a:xfrm>
              <a:custGeom>
                <a:avLst/>
                <a:gdLst>
                  <a:gd name="connsiteX0" fmla="*/ 4507 w 4507"/>
                  <a:gd name="connsiteY0" fmla="*/ 0 h 29506"/>
                  <a:gd name="connsiteX1" fmla="*/ 0 w 4507"/>
                  <a:gd name="connsiteY1" fmla="*/ 29506 h 29506"/>
                  <a:gd name="connsiteX2" fmla="*/ 331 w 4507"/>
                  <a:gd name="connsiteY2" fmla="*/ 16273 h 29506"/>
                  <a:gd name="connsiteX3" fmla="*/ 4507 w 4507"/>
                  <a:gd name="connsiteY3" fmla="*/ 0 h 29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07" h="29506">
                    <a:moveTo>
                      <a:pt x="4507" y="0"/>
                    </a:moveTo>
                    <a:lnTo>
                      <a:pt x="0" y="29506"/>
                    </a:lnTo>
                    <a:lnTo>
                      <a:pt x="331" y="16273"/>
                    </a:lnTo>
                    <a:lnTo>
                      <a:pt x="450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5" name="任意多边形 184"/>
              <p:cNvSpPr/>
              <p:nvPr/>
            </p:nvSpPr>
            <p:spPr bwMode="auto">
              <a:xfrm>
                <a:off x="6928821" y="3100230"/>
                <a:ext cx="26993" cy="52042"/>
              </a:xfrm>
              <a:custGeom>
                <a:avLst/>
                <a:gdLst>
                  <a:gd name="connsiteX0" fmla="*/ 0 w 26993"/>
                  <a:gd name="connsiteY0" fmla="*/ 0 h 52042"/>
                  <a:gd name="connsiteX1" fmla="*/ 17798 w 26993"/>
                  <a:gd name="connsiteY1" fmla="*/ 36917 h 52042"/>
                  <a:gd name="connsiteX2" fmla="*/ 26993 w 26993"/>
                  <a:gd name="connsiteY2" fmla="*/ 52042 h 52042"/>
                  <a:gd name="connsiteX3" fmla="*/ 13528 w 26993"/>
                  <a:gd name="connsiteY3" fmla="*/ 33620 h 52042"/>
                  <a:gd name="connsiteX4" fmla="*/ 894 w 26993"/>
                  <a:gd name="connsiteY4" fmla="*/ 7932 h 52042"/>
                  <a:gd name="connsiteX5" fmla="*/ 0 w 26993"/>
                  <a:gd name="connsiteY5" fmla="*/ 0 h 52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992" h="52042">
                    <a:moveTo>
                      <a:pt x="0" y="0"/>
                    </a:moveTo>
                    <a:lnTo>
                      <a:pt x="17798" y="36917"/>
                    </a:lnTo>
                    <a:lnTo>
                      <a:pt x="26993" y="52042"/>
                    </a:lnTo>
                    <a:lnTo>
                      <a:pt x="13528" y="33620"/>
                    </a:lnTo>
                    <a:cubicBezTo>
                      <a:pt x="8960" y="25954"/>
                      <a:pt x="4690" y="17294"/>
                      <a:pt x="894" y="793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186" name="文本框 185"/>
          <p:cNvSpPr txBox="1"/>
          <p:nvPr userDrawn="1"/>
        </p:nvSpPr>
        <p:spPr>
          <a:xfrm>
            <a:off x="66657" y="265983"/>
            <a:ext cx="6399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03</a:t>
            </a:r>
            <a:endParaRPr lang="zh-CN" altLang="en-US" sz="320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/>
  <p:hf sldNum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任意多边形 93"/>
          <p:cNvSpPr/>
          <p:nvPr userDrawn="1"/>
        </p:nvSpPr>
        <p:spPr>
          <a:xfrm rot="2050937">
            <a:off x="-99771" y="-200825"/>
            <a:ext cx="797344" cy="1193034"/>
          </a:xfrm>
          <a:custGeom>
            <a:avLst/>
            <a:gdLst>
              <a:gd name="connsiteX0" fmla="*/ 0 w 797344"/>
              <a:gd name="connsiteY0" fmla="*/ 541514 h 1193034"/>
              <a:gd name="connsiteX1" fmla="*/ 797344 w 797344"/>
              <a:gd name="connsiteY1" fmla="*/ 0 h 1193034"/>
              <a:gd name="connsiteX2" fmla="*/ 797344 w 797344"/>
              <a:gd name="connsiteY2" fmla="*/ 952027 h 1193034"/>
              <a:gd name="connsiteX3" fmla="*/ 442478 w 797344"/>
              <a:gd name="connsiteY3" fmla="*/ 1193034 h 1193034"/>
              <a:gd name="connsiteX4" fmla="*/ 0 w 797344"/>
              <a:gd name="connsiteY4" fmla="*/ 541514 h 1193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97344" h="1193034">
                <a:moveTo>
                  <a:pt x="0" y="541514"/>
                </a:moveTo>
                <a:lnTo>
                  <a:pt x="797344" y="0"/>
                </a:lnTo>
                <a:lnTo>
                  <a:pt x="797344" y="952027"/>
                </a:lnTo>
                <a:lnTo>
                  <a:pt x="442478" y="1193034"/>
                </a:lnTo>
                <a:lnTo>
                  <a:pt x="0" y="541514"/>
                </a:lnTo>
                <a:close/>
              </a:path>
            </a:pathLst>
          </a:custGeom>
          <a:solidFill>
            <a:srgbClr val="93CD9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95" name="直接连接符 94"/>
          <p:cNvCxnSpPr/>
          <p:nvPr userDrawn="1"/>
        </p:nvCxnSpPr>
        <p:spPr>
          <a:xfrm>
            <a:off x="1011386" y="914400"/>
            <a:ext cx="11180614" cy="0"/>
          </a:xfrm>
          <a:prstGeom prst="line">
            <a:avLst/>
          </a:prstGeom>
          <a:ln>
            <a:solidFill>
              <a:srgbClr val="93CD9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6" name="组合 95"/>
          <p:cNvGrpSpPr/>
          <p:nvPr userDrawn="1"/>
        </p:nvGrpSpPr>
        <p:grpSpPr>
          <a:xfrm>
            <a:off x="785262" y="265983"/>
            <a:ext cx="459295" cy="651320"/>
            <a:chOff x="391250" y="387479"/>
            <a:chExt cx="397634" cy="563879"/>
          </a:xfrm>
          <a:solidFill>
            <a:srgbClr val="93CD95"/>
          </a:solidFill>
        </p:grpSpPr>
        <p:sp>
          <p:nvSpPr>
            <p:cNvPr id="97" name="等腰三角形 96"/>
            <p:cNvSpPr/>
            <p:nvPr/>
          </p:nvSpPr>
          <p:spPr>
            <a:xfrm rot="10800000">
              <a:off x="529460" y="777168"/>
              <a:ext cx="121215" cy="17419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grpSp>
          <p:nvGrpSpPr>
            <p:cNvPr id="98" name="组合 97"/>
            <p:cNvGrpSpPr/>
            <p:nvPr/>
          </p:nvGrpSpPr>
          <p:grpSpPr>
            <a:xfrm>
              <a:off x="391250" y="387479"/>
              <a:ext cx="397634" cy="397114"/>
              <a:chOff x="6824663" y="1646544"/>
              <a:chExt cx="2020889" cy="2018243"/>
            </a:xfrm>
            <a:grpFill/>
          </p:grpSpPr>
          <p:sp>
            <p:nvSpPr>
              <p:cNvPr id="99" name="Oval 27"/>
              <p:cNvSpPr>
                <a:spLocks noChangeArrowheads="1"/>
              </p:cNvSpPr>
              <p:nvPr/>
            </p:nvSpPr>
            <p:spPr bwMode="auto">
              <a:xfrm>
                <a:off x="750252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0" name="Oval 28"/>
              <p:cNvSpPr>
                <a:spLocks noChangeArrowheads="1"/>
              </p:cNvSpPr>
              <p:nvPr/>
            </p:nvSpPr>
            <p:spPr bwMode="auto">
              <a:xfrm>
                <a:off x="7807325" y="2598738"/>
                <a:ext cx="227012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1" name="Oval 29"/>
              <p:cNvSpPr>
                <a:spLocks noChangeArrowheads="1"/>
              </p:cNvSpPr>
              <p:nvPr/>
            </p:nvSpPr>
            <p:spPr bwMode="auto">
              <a:xfrm>
                <a:off x="8105775" y="2595563"/>
                <a:ext cx="230187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2" name="Oval 30"/>
              <p:cNvSpPr>
                <a:spLocks noChangeArrowheads="1"/>
              </p:cNvSpPr>
              <p:nvPr/>
            </p:nvSpPr>
            <p:spPr bwMode="auto">
              <a:xfrm>
                <a:off x="7962900" y="28749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3" name="Oval 31"/>
              <p:cNvSpPr>
                <a:spLocks noChangeArrowheads="1"/>
              </p:cNvSpPr>
              <p:nvPr/>
            </p:nvSpPr>
            <p:spPr bwMode="auto">
              <a:xfrm>
                <a:off x="7796213" y="3141663"/>
                <a:ext cx="222250" cy="1889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4" name="Oval 32"/>
              <p:cNvSpPr>
                <a:spLocks noChangeArrowheads="1"/>
              </p:cNvSpPr>
              <p:nvPr/>
            </p:nvSpPr>
            <p:spPr bwMode="auto">
              <a:xfrm>
                <a:off x="7800975" y="3541713"/>
                <a:ext cx="176212" cy="90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5" name="Oval 36"/>
              <p:cNvSpPr>
                <a:spLocks noChangeArrowheads="1"/>
              </p:cNvSpPr>
              <p:nvPr/>
            </p:nvSpPr>
            <p:spPr bwMode="auto">
              <a:xfrm>
                <a:off x="7505700" y="3149600"/>
                <a:ext cx="223837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6" name="Oval 37"/>
              <p:cNvSpPr>
                <a:spLocks noChangeArrowheads="1"/>
              </p:cNvSpPr>
              <p:nvPr/>
            </p:nvSpPr>
            <p:spPr bwMode="auto">
              <a:xfrm>
                <a:off x="7661275" y="3355975"/>
                <a:ext cx="222250" cy="1698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7" name="Freeform 38"/>
              <p:cNvSpPr/>
              <p:nvPr/>
            </p:nvSpPr>
            <p:spPr bwMode="auto">
              <a:xfrm>
                <a:off x="7559675" y="3511550"/>
                <a:ext cx="184150" cy="123825"/>
              </a:xfrm>
              <a:custGeom>
                <a:avLst/>
                <a:gdLst>
                  <a:gd name="T0" fmla="*/ 47 w 49"/>
                  <a:gd name="T1" fmla="*/ 24 h 33"/>
                  <a:gd name="T2" fmla="*/ 20 w 49"/>
                  <a:gd name="T3" fmla="*/ 29 h 33"/>
                  <a:gd name="T4" fmla="*/ 2 w 49"/>
                  <a:gd name="T5" fmla="*/ 9 h 33"/>
                  <a:gd name="T6" fmla="*/ 28 w 49"/>
                  <a:gd name="T7" fmla="*/ 4 h 33"/>
                  <a:gd name="T8" fmla="*/ 47 w 49"/>
                  <a:gd name="T9" fmla="*/ 24 h 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33">
                    <a:moveTo>
                      <a:pt x="47" y="24"/>
                    </a:moveTo>
                    <a:cubicBezTo>
                      <a:pt x="45" y="31"/>
                      <a:pt x="33" y="33"/>
                      <a:pt x="20" y="29"/>
                    </a:cubicBezTo>
                    <a:cubicBezTo>
                      <a:pt x="8" y="25"/>
                      <a:pt x="0" y="16"/>
                      <a:pt x="2" y="9"/>
                    </a:cubicBezTo>
                    <a:cubicBezTo>
                      <a:pt x="4" y="2"/>
                      <a:pt x="16" y="0"/>
                      <a:pt x="28" y="4"/>
                    </a:cubicBezTo>
                    <a:cubicBezTo>
                      <a:pt x="41" y="8"/>
                      <a:pt x="49" y="17"/>
                      <a:pt x="47" y="24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8" name="Oval 39"/>
              <p:cNvSpPr>
                <a:spLocks noChangeArrowheads="1"/>
              </p:cNvSpPr>
              <p:nvPr/>
            </p:nvSpPr>
            <p:spPr bwMode="auto">
              <a:xfrm>
                <a:off x="7921625" y="3355975"/>
                <a:ext cx="192087" cy="1746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09" name="Freeform 40"/>
              <p:cNvSpPr/>
              <p:nvPr/>
            </p:nvSpPr>
            <p:spPr bwMode="auto">
              <a:xfrm>
                <a:off x="8078788" y="3127375"/>
                <a:ext cx="204787" cy="225425"/>
              </a:xfrm>
              <a:custGeom>
                <a:avLst/>
                <a:gdLst>
                  <a:gd name="T0" fmla="*/ 50 w 54"/>
                  <a:gd name="T1" fmla="*/ 37 h 60"/>
                  <a:gd name="T2" fmla="*/ 19 w 54"/>
                  <a:gd name="T3" fmla="*/ 56 h 60"/>
                  <a:gd name="T4" fmla="*/ 4 w 54"/>
                  <a:gd name="T5" fmla="*/ 23 h 60"/>
                  <a:gd name="T6" fmla="*/ 35 w 54"/>
                  <a:gd name="T7" fmla="*/ 4 h 60"/>
                  <a:gd name="T8" fmla="*/ 50 w 54"/>
                  <a:gd name="T9" fmla="*/ 37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4" h="60">
                    <a:moveTo>
                      <a:pt x="50" y="37"/>
                    </a:moveTo>
                    <a:cubicBezTo>
                      <a:pt x="45" y="51"/>
                      <a:pt x="31" y="60"/>
                      <a:pt x="19" y="56"/>
                    </a:cubicBezTo>
                    <a:cubicBezTo>
                      <a:pt x="6" y="52"/>
                      <a:pt x="0" y="37"/>
                      <a:pt x="4" y="23"/>
                    </a:cubicBezTo>
                    <a:cubicBezTo>
                      <a:pt x="9" y="8"/>
                      <a:pt x="23" y="0"/>
                      <a:pt x="35" y="4"/>
                    </a:cubicBezTo>
                    <a:cubicBezTo>
                      <a:pt x="48" y="8"/>
                      <a:pt x="54" y="23"/>
                      <a:pt x="50" y="3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0" name="Oval 41"/>
              <p:cNvSpPr>
                <a:spLocks noChangeArrowheads="1"/>
              </p:cNvSpPr>
              <p:nvPr/>
            </p:nvSpPr>
            <p:spPr bwMode="auto">
              <a:xfrm>
                <a:off x="7664450" y="2897188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1" name="Oval 42"/>
              <p:cNvSpPr>
                <a:spLocks noChangeArrowheads="1"/>
              </p:cNvSpPr>
              <p:nvPr/>
            </p:nvSpPr>
            <p:spPr bwMode="auto">
              <a:xfrm>
                <a:off x="7381875" y="2874963"/>
                <a:ext cx="227012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2" name="Oval 43"/>
              <p:cNvSpPr>
                <a:spLocks noChangeArrowheads="1"/>
              </p:cNvSpPr>
              <p:nvPr/>
            </p:nvSpPr>
            <p:spPr bwMode="auto">
              <a:xfrm>
                <a:off x="8615363" y="2587625"/>
                <a:ext cx="139700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3" name="Oval 44"/>
              <p:cNvSpPr>
                <a:spLocks noChangeArrowheads="1"/>
              </p:cNvSpPr>
              <p:nvPr/>
            </p:nvSpPr>
            <p:spPr bwMode="auto">
              <a:xfrm>
                <a:off x="7011988" y="2622550"/>
                <a:ext cx="169862" cy="2063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4" name="Freeform 45"/>
              <p:cNvSpPr/>
              <p:nvPr/>
            </p:nvSpPr>
            <p:spPr bwMode="auto">
              <a:xfrm>
                <a:off x="6850063" y="2606675"/>
                <a:ext cx="120650" cy="207962"/>
              </a:xfrm>
              <a:custGeom>
                <a:avLst/>
                <a:gdLst>
                  <a:gd name="T0" fmla="*/ 2 w 32"/>
                  <a:gd name="T1" fmla="*/ 29 h 55"/>
                  <a:gd name="T2" fmla="*/ 19 w 32"/>
                  <a:gd name="T3" fmla="*/ 54 h 55"/>
                  <a:gd name="T4" fmla="*/ 30 w 32"/>
                  <a:gd name="T5" fmla="*/ 26 h 55"/>
                  <a:gd name="T6" fmla="*/ 12 w 32"/>
                  <a:gd name="T7" fmla="*/ 1 h 55"/>
                  <a:gd name="T8" fmla="*/ 2 w 32"/>
                  <a:gd name="T9" fmla="*/ 29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2" h="55">
                    <a:moveTo>
                      <a:pt x="2" y="29"/>
                    </a:moveTo>
                    <a:cubicBezTo>
                      <a:pt x="3" y="44"/>
                      <a:pt x="11" y="55"/>
                      <a:pt x="19" y="54"/>
                    </a:cubicBezTo>
                    <a:cubicBezTo>
                      <a:pt x="27" y="53"/>
                      <a:pt x="32" y="40"/>
                      <a:pt x="30" y="26"/>
                    </a:cubicBezTo>
                    <a:cubicBezTo>
                      <a:pt x="28" y="11"/>
                      <a:pt x="20" y="0"/>
                      <a:pt x="12" y="1"/>
                    </a:cubicBezTo>
                    <a:cubicBezTo>
                      <a:pt x="4" y="2"/>
                      <a:pt x="0" y="15"/>
                      <a:pt x="2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5" name="Freeform 46"/>
              <p:cNvSpPr/>
              <p:nvPr/>
            </p:nvSpPr>
            <p:spPr bwMode="auto">
              <a:xfrm>
                <a:off x="6948488" y="2825750"/>
                <a:ext cx="123825" cy="211137"/>
              </a:xfrm>
              <a:custGeom>
                <a:avLst/>
                <a:gdLst>
                  <a:gd name="T0" fmla="*/ 3 w 33"/>
                  <a:gd name="T1" fmla="*/ 31 h 56"/>
                  <a:gd name="T2" fmla="*/ 22 w 33"/>
                  <a:gd name="T3" fmla="*/ 55 h 56"/>
                  <a:gd name="T4" fmla="*/ 30 w 33"/>
                  <a:gd name="T5" fmla="*/ 26 h 56"/>
                  <a:gd name="T6" fmla="*/ 11 w 33"/>
                  <a:gd name="T7" fmla="*/ 2 h 56"/>
                  <a:gd name="T8" fmla="*/ 3 w 33"/>
                  <a:gd name="T9" fmla="*/ 31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3" h="56">
                    <a:moveTo>
                      <a:pt x="3" y="31"/>
                    </a:moveTo>
                    <a:cubicBezTo>
                      <a:pt x="6" y="46"/>
                      <a:pt x="14" y="56"/>
                      <a:pt x="22" y="55"/>
                    </a:cubicBezTo>
                    <a:cubicBezTo>
                      <a:pt x="30" y="53"/>
                      <a:pt x="33" y="40"/>
                      <a:pt x="30" y="26"/>
                    </a:cubicBezTo>
                    <a:cubicBezTo>
                      <a:pt x="27" y="11"/>
                      <a:pt x="19" y="0"/>
                      <a:pt x="11" y="2"/>
                    </a:cubicBezTo>
                    <a:cubicBezTo>
                      <a:pt x="3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6" name="Freeform 47"/>
              <p:cNvSpPr/>
              <p:nvPr/>
            </p:nvSpPr>
            <p:spPr bwMode="auto">
              <a:xfrm>
                <a:off x="7050088" y="3051175"/>
                <a:ext cx="161925" cy="203200"/>
              </a:xfrm>
              <a:custGeom>
                <a:avLst/>
                <a:gdLst>
                  <a:gd name="T0" fmla="*/ 8 w 43"/>
                  <a:gd name="T1" fmla="*/ 35 h 54"/>
                  <a:gd name="T2" fmla="*/ 36 w 43"/>
                  <a:gd name="T3" fmla="*/ 50 h 54"/>
                  <a:gd name="T4" fmla="*/ 34 w 43"/>
                  <a:gd name="T5" fmla="*/ 19 h 54"/>
                  <a:gd name="T6" fmla="*/ 7 w 43"/>
                  <a:gd name="T7" fmla="*/ 4 h 54"/>
                  <a:gd name="T8" fmla="*/ 8 w 43"/>
                  <a:gd name="T9" fmla="*/ 35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8" y="35"/>
                    </a:moveTo>
                    <a:cubicBezTo>
                      <a:pt x="16" y="48"/>
                      <a:pt x="28" y="54"/>
                      <a:pt x="36" y="50"/>
                    </a:cubicBezTo>
                    <a:cubicBezTo>
                      <a:pt x="43" y="45"/>
                      <a:pt x="42" y="31"/>
                      <a:pt x="34" y="19"/>
                    </a:cubicBezTo>
                    <a:cubicBezTo>
                      <a:pt x="26" y="6"/>
                      <a:pt x="14" y="0"/>
                      <a:pt x="7" y="4"/>
                    </a:cubicBezTo>
                    <a:cubicBezTo>
                      <a:pt x="0" y="9"/>
                      <a:pt x="0" y="23"/>
                      <a:pt x="8" y="3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7" name="Freeform 49"/>
              <p:cNvSpPr/>
              <p:nvPr/>
            </p:nvSpPr>
            <p:spPr bwMode="auto">
              <a:xfrm>
                <a:off x="6918325" y="3025775"/>
                <a:ext cx="87312" cy="146050"/>
              </a:xfrm>
              <a:custGeom>
                <a:avLst/>
                <a:gdLst>
                  <a:gd name="T0" fmla="*/ 3 w 23"/>
                  <a:gd name="T1" fmla="*/ 22 h 39"/>
                  <a:gd name="T2" fmla="*/ 18 w 23"/>
                  <a:gd name="T3" fmla="*/ 38 h 39"/>
                  <a:gd name="T4" fmla="*/ 20 w 23"/>
                  <a:gd name="T5" fmla="*/ 17 h 39"/>
                  <a:gd name="T6" fmla="*/ 6 w 23"/>
                  <a:gd name="T7" fmla="*/ 1 h 39"/>
                  <a:gd name="T8" fmla="*/ 3 w 23"/>
                  <a:gd name="T9" fmla="*/ 22 h 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" h="39">
                    <a:moveTo>
                      <a:pt x="3" y="22"/>
                    </a:moveTo>
                    <a:cubicBezTo>
                      <a:pt x="7" y="32"/>
                      <a:pt x="13" y="39"/>
                      <a:pt x="18" y="38"/>
                    </a:cubicBezTo>
                    <a:cubicBezTo>
                      <a:pt x="22" y="36"/>
                      <a:pt x="23" y="27"/>
                      <a:pt x="20" y="17"/>
                    </a:cubicBezTo>
                    <a:cubicBezTo>
                      <a:pt x="17" y="7"/>
                      <a:pt x="11" y="0"/>
                      <a:pt x="6" y="1"/>
                    </a:cubicBezTo>
                    <a:cubicBezTo>
                      <a:pt x="1" y="3"/>
                      <a:pt x="0" y="12"/>
                      <a:pt x="3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8" name="Freeform 52"/>
              <p:cNvSpPr/>
              <p:nvPr/>
            </p:nvSpPr>
            <p:spPr bwMode="auto">
              <a:xfrm>
                <a:off x="8686800" y="2832100"/>
                <a:ext cx="115887" cy="174625"/>
              </a:xfrm>
              <a:custGeom>
                <a:avLst/>
                <a:gdLst>
                  <a:gd name="T0" fmla="*/ 28 w 31"/>
                  <a:gd name="T1" fmla="*/ 22 h 46"/>
                  <a:gd name="T2" fmla="*/ 10 w 31"/>
                  <a:gd name="T3" fmla="*/ 46 h 46"/>
                  <a:gd name="T4" fmla="*/ 3 w 31"/>
                  <a:gd name="T5" fmla="*/ 23 h 46"/>
                  <a:gd name="T6" fmla="*/ 21 w 31"/>
                  <a:gd name="T7" fmla="*/ 0 h 46"/>
                  <a:gd name="T8" fmla="*/ 28 w 31"/>
                  <a:gd name="T9" fmla="*/ 22 h 4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1" h="46">
                    <a:moveTo>
                      <a:pt x="28" y="22"/>
                    </a:moveTo>
                    <a:cubicBezTo>
                      <a:pt x="25" y="35"/>
                      <a:pt x="17" y="46"/>
                      <a:pt x="10" y="46"/>
                    </a:cubicBezTo>
                    <a:cubicBezTo>
                      <a:pt x="3" y="46"/>
                      <a:pt x="0" y="36"/>
                      <a:pt x="3" y="23"/>
                    </a:cubicBezTo>
                    <a:cubicBezTo>
                      <a:pt x="6" y="11"/>
                      <a:pt x="14" y="0"/>
                      <a:pt x="21" y="0"/>
                    </a:cubicBezTo>
                    <a:cubicBezTo>
                      <a:pt x="28" y="0"/>
                      <a:pt x="31" y="10"/>
                      <a:pt x="28" y="2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19" name="Oval 54"/>
              <p:cNvSpPr>
                <a:spLocks noChangeArrowheads="1"/>
              </p:cNvSpPr>
              <p:nvPr/>
            </p:nvSpPr>
            <p:spPr bwMode="auto">
              <a:xfrm>
                <a:off x="7246938" y="2603500"/>
                <a:ext cx="180975" cy="2174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0" name="Oval 55"/>
              <p:cNvSpPr>
                <a:spLocks noChangeArrowheads="1"/>
              </p:cNvSpPr>
              <p:nvPr/>
            </p:nvSpPr>
            <p:spPr bwMode="auto">
              <a:xfrm>
                <a:off x="7140575" y="2847975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1" name="Freeform 56"/>
              <p:cNvSpPr/>
              <p:nvPr/>
            </p:nvSpPr>
            <p:spPr bwMode="auto">
              <a:xfrm>
                <a:off x="7261225" y="3111500"/>
                <a:ext cx="200025" cy="219075"/>
              </a:xfrm>
              <a:custGeom>
                <a:avLst/>
                <a:gdLst>
                  <a:gd name="T0" fmla="*/ 44 w 53"/>
                  <a:gd name="T1" fmla="*/ 16 h 58"/>
                  <a:gd name="T2" fmla="*/ 43 w 53"/>
                  <a:gd name="T3" fmla="*/ 50 h 58"/>
                  <a:gd name="T4" fmla="*/ 9 w 53"/>
                  <a:gd name="T5" fmla="*/ 43 h 58"/>
                  <a:gd name="T6" fmla="*/ 11 w 53"/>
                  <a:gd name="T7" fmla="*/ 8 h 58"/>
                  <a:gd name="T8" fmla="*/ 44 w 53"/>
                  <a:gd name="T9" fmla="*/ 16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7">
                    <a:moveTo>
                      <a:pt x="44" y="16"/>
                    </a:moveTo>
                    <a:cubicBezTo>
                      <a:pt x="53" y="27"/>
                      <a:pt x="53" y="43"/>
                      <a:pt x="43" y="50"/>
                    </a:cubicBezTo>
                    <a:cubicBezTo>
                      <a:pt x="33" y="58"/>
                      <a:pt x="18" y="54"/>
                      <a:pt x="9" y="43"/>
                    </a:cubicBezTo>
                    <a:cubicBezTo>
                      <a:pt x="0" y="31"/>
                      <a:pt x="1" y="15"/>
                      <a:pt x="11" y="8"/>
                    </a:cubicBezTo>
                    <a:cubicBezTo>
                      <a:pt x="20" y="0"/>
                      <a:pt x="35" y="4"/>
                      <a:pt x="44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2" name="Freeform 57"/>
              <p:cNvSpPr/>
              <p:nvPr/>
            </p:nvSpPr>
            <p:spPr bwMode="auto">
              <a:xfrm>
                <a:off x="7370763" y="3308350"/>
                <a:ext cx="222250" cy="198437"/>
              </a:xfrm>
              <a:custGeom>
                <a:avLst/>
                <a:gdLst>
                  <a:gd name="T0" fmla="*/ 39 w 59"/>
                  <a:gd name="T1" fmla="*/ 7 h 53"/>
                  <a:gd name="T2" fmla="*/ 53 w 59"/>
                  <a:gd name="T3" fmla="*/ 39 h 53"/>
                  <a:gd name="T4" fmla="*/ 20 w 59"/>
                  <a:gd name="T5" fmla="*/ 47 h 53"/>
                  <a:gd name="T6" fmla="*/ 5 w 59"/>
                  <a:gd name="T7" fmla="*/ 15 h 53"/>
                  <a:gd name="T8" fmla="*/ 39 w 59"/>
                  <a:gd name="T9" fmla="*/ 7 h 5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52">
                    <a:moveTo>
                      <a:pt x="39" y="7"/>
                    </a:moveTo>
                    <a:cubicBezTo>
                      <a:pt x="53" y="14"/>
                      <a:pt x="59" y="28"/>
                      <a:pt x="53" y="39"/>
                    </a:cubicBezTo>
                    <a:cubicBezTo>
                      <a:pt x="48" y="50"/>
                      <a:pt x="33" y="53"/>
                      <a:pt x="20" y="47"/>
                    </a:cubicBezTo>
                    <a:cubicBezTo>
                      <a:pt x="6" y="40"/>
                      <a:pt x="0" y="26"/>
                      <a:pt x="5" y="15"/>
                    </a:cubicBezTo>
                    <a:cubicBezTo>
                      <a:pt x="11" y="4"/>
                      <a:pt x="26" y="0"/>
                      <a:pt x="39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3" name="Freeform 58"/>
              <p:cNvSpPr/>
              <p:nvPr/>
            </p:nvSpPr>
            <p:spPr bwMode="auto">
              <a:xfrm>
                <a:off x="8196263" y="3311525"/>
                <a:ext cx="200025" cy="184150"/>
              </a:xfrm>
              <a:custGeom>
                <a:avLst/>
                <a:gdLst>
                  <a:gd name="T0" fmla="*/ 18 w 53"/>
                  <a:gd name="T1" fmla="*/ 6 h 49"/>
                  <a:gd name="T2" fmla="*/ 5 w 53"/>
                  <a:gd name="T3" fmla="*/ 36 h 49"/>
                  <a:gd name="T4" fmla="*/ 35 w 53"/>
                  <a:gd name="T5" fmla="*/ 43 h 49"/>
                  <a:gd name="T6" fmla="*/ 48 w 53"/>
                  <a:gd name="T7" fmla="*/ 13 h 49"/>
                  <a:gd name="T8" fmla="*/ 18 w 53"/>
                  <a:gd name="T9" fmla="*/ 6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49">
                    <a:moveTo>
                      <a:pt x="18" y="6"/>
                    </a:moveTo>
                    <a:cubicBezTo>
                      <a:pt x="6" y="13"/>
                      <a:pt x="0" y="26"/>
                      <a:pt x="5" y="36"/>
                    </a:cubicBezTo>
                    <a:cubicBezTo>
                      <a:pt x="9" y="47"/>
                      <a:pt x="23" y="49"/>
                      <a:pt x="35" y="43"/>
                    </a:cubicBezTo>
                    <a:cubicBezTo>
                      <a:pt x="47" y="37"/>
                      <a:pt x="53" y="23"/>
                      <a:pt x="48" y="13"/>
                    </a:cubicBezTo>
                    <a:cubicBezTo>
                      <a:pt x="44" y="3"/>
                      <a:pt x="30" y="0"/>
                      <a:pt x="1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4" name="Freeform 59"/>
              <p:cNvSpPr/>
              <p:nvPr/>
            </p:nvSpPr>
            <p:spPr bwMode="auto">
              <a:xfrm>
                <a:off x="8418513" y="3259138"/>
                <a:ext cx="155575" cy="176212"/>
              </a:xfrm>
              <a:custGeom>
                <a:avLst/>
                <a:gdLst>
                  <a:gd name="T0" fmla="*/ 18 w 41"/>
                  <a:gd name="T1" fmla="*/ 7 h 47"/>
                  <a:gd name="T2" fmla="*/ 1 w 41"/>
                  <a:gd name="T3" fmla="*/ 35 h 47"/>
                  <a:gd name="T4" fmla="*/ 23 w 41"/>
                  <a:gd name="T5" fmla="*/ 40 h 47"/>
                  <a:gd name="T6" fmla="*/ 40 w 41"/>
                  <a:gd name="T7" fmla="*/ 12 h 47"/>
                  <a:gd name="T8" fmla="*/ 18 w 41"/>
                  <a:gd name="T9" fmla="*/ 7 h 4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47">
                    <a:moveTo>
                      <a:pt x="18" y="7"/>
                    </a:moveTo>
                    <a:cubicBezTo>
                      <a:pt x="7" y="14"/>
                      <a:pt x="0" y="26"/>
                      <a:pt x="1" y="35"/>
                    </a:cubicBezTo>
                    <a:cubicBezTo>
                      <a:pt x="3" y="45"/>
                      <a:pt x="13" y="47"/>
                      <a:pt x="23" y="40"/>
                    </a:cubicBezTo>
                    <a:cubicBezTo>
                      <a:pt x="34" y="33"/>
                      <a:pt x="41" y="21"/>
                      <a:pt x="40" y="12"/>
                    </a:cubicBezTo>
                    <a:cubicBezTo>
                      <a:pt x="38" y="2"/>
                      <a:pt x="28" y="0"/>
                      <a:pt x="18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5" name="Freeform 62"/>
              <p:cNvSpPr/>
              <p:nvPr/>
            </p:nvSpPr>
            <p:spPr bwMode="auto">
              <a:xfrm>
                <a:off x="7329488" y="3462338"/>
                <a:ext cx="165100" cy="128587"/>
              </a:xfrm>
              <a:custGeom>
                <a:avLst/>
                <a:gdLst>
                  <a:gd name="T0" fmla="*/ 20 w 44"/>
                  <a:gd name="T1" fmla="*/ 5 h 34"/>
                  <a:gd name="T2" fmla="*/ 43 w 44"/>
                  <a:gd name="T3" fmla="*/ 27 h 34"/>
                  <a:gd name="T4" fmla="*/ 24 w 44"/>
                  <a:gd name="T5" fmla="*/ 29 h 34"/>
                  <a:gd name="T6" fmla="*/ 1 w 44"/>
                  <a:gd name="T7" fmla="*/ 8 h 34"/>
                  <a:gd name="T8" fmla="*/ 20 w 44"/>
                  <a:gd name="T9" fmla="*/ 5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4" h="34">
                    <a:moveTo>
                      <a:pt x="20" y="5"/>
                    </a:moveTo>
                    <a:cubicBezTo>
                      <a:pt x="32" y="11"/>
                      <a:pt x="42" y="20"/>
                      <a:pt x="43" y="27"/>
                    </a:cubicBezTo>
                    <a:cubicBezTo>
                      <a:pt x="44" y="33"/>
                      <a:pt x="35" y="34"/>
                      <a:pt x="24" y="29"/>
                    </a:cubicBezTo>
                    <a:cubicBezTo>
                      <a:pt x="12" y="24"/>
                      <a:pt x="2" y="14"/>
                      <a:pt x="1" y="8"/>
                    </a:cubicBezTo>
                    <a:cubicBezTo>
                      <a:pt x="0" y="1"/>
                      <a:pt x="9" y="0"/>
                      <a:pt x="20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6" name="Freeform 64"/>
              <p:cNvSpPr/>
              <p:nvPr/>
            </p:nvSpPr>
            <p:spPr bwMode="auto">
              <a:xfrm>
                <a:off x="8056563" y="3511550"/>
                <a:ext cx="180975" cy="101600"/>
              </a:xfrm>
              <a:custGeom>
                <a:avLst/>
                <a:gdLst>
                  <a:gd name="T0" fmla="*/ 28 w 48"/>
                  <a:gd name="T1" fmla="*/ 3 h 27"/>
                  <a:gd name="T2" fmla="*/ 2 w 48"/>
                  <a:gd name="T3" fmla="*/ 18 h 27"/>
                  <a:gd name="T4" fmla="*/ 20 w 48"/>
                  <a:gd name="T5" fmla="*/ 24 h 27"/>
                  <a:gd name="T6" fmla="*/ 46 w 48"/>
                  <a:gd name="T7" fmla="*/ 9 h 27"/>
                  <a:gd name="T8" fmla="*/ 28 w 48"/>
                  <a:gd name="T9" fmla="*/ 3 h 2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8" h="27">
                    <a:moveTo>
                      <a:pt x="28" y="3"/>
                    </a:moveTo>
                    <a:cubicBezTo>
                      <a:pt x="16" y="5"/>
                      <a:pt x="5" y="12"/>
                      <a:pt x="2" y="18"/>
                    </a:cubicBezTo>
                    <a:cubicBezTo>
                      <a:pt x="0" y="24"/>
                      <a:pt x="8" y="27"/>
                      <a:pt x="20" y="24"/>
                    </a:cubicBezTo>
                    <a:cubicBezTo>
                      <a:pt x="32" y="22"/>
                      <a:pt x="43" y="15"/>
                      <a:pt x="46" y="9"/>
                    </a:cubicBezTo>
                    <a:cubicBezTo>
                      <a:pt x="48" y="3"/>
                      <a:pt x="40" y="0"/>
                      <a:pt x="28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7" name="Freeform 65"/>
              <p:cNvSpPr/>
              <p:nvPr/>
            </p:nvSpPr>
            <p:spPr bwMode="auto">
              <a:xfrm>
                <a:off x="7170738" y="3292475"/>
                <a:ext cx="184150" cy="158750"/>
              </a:xfrm>
              <a:custGeom>
                <a:avLst/>
                <a:gdLst>
                  <a:gd name="T0" fmla="*/ 33 w 49"/>
                  <a:gd name="T1" fmla="*/ 9 h 42"/>
                  <a:gd name="T2" fmla="*/ 44 w 49"/>
                  <a:gd name="T3" fmla="*/ 35 h 42"/>
                  <a:gd name="T4" fmla="*/ 15 w 49"/>
                  <a:gd name="T5" fmla="*/ 33 h 42"/>
                  <a:gd name="T6" fmla="*/ 5 w 49"/>
                  <a:gd name="T7" fmla="*/ 6 h 42"/>
                  <a:gd name="T8" fmla="*/ 33 w 49"/>
                  <a:gd name="T9" fmla="*/ 9 h 4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42">
                    <a:moveTo>
                      <a:pt x="33" y="9"/>
                    </a:moveTo>
                    <a:cubicBezTo>
                      <a:pt x="44" y="17"/>
                      <a:pt x="49" y="29"/>
                      <a:pt x="44" y="35"/>
                    </a:cubicBezTo>
                    <a:cubicBezTo>
                      <a:pt x="39" y="42"/>
                      <a:pt x="26" y="41"/>
                      <a:pt x="15" y="33"/>
                    </a:cubicBezTo>
                    <a:cubicBezTo>
                      <a:pt x="5" y="25"/>
                      <a:pt x="0" y="13"/>
                      <a:pt x="5" y="6"/>
                    </a:cubicBezTo>
                    <a:cubicBezTo>
                      <a:pt x="10" y="0"/>
                      <a:pt x="23" y="1"/>
                      <a:pt x="33" y="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8" name="Freeform 66"/>
              <p:cNvSpPr/>
              <p:nvPr/>
            </p:nvSpPr>
            <p:spPr bwMode="auto">
              <a:xfrm>
                <a:off x="8558213" y="3073400"/>
                <a:ext cx="147637" cy="166687"/>
              </a:xfrm>
              <a:custGeom>
                <a:avLst/>
                <a:gdLst>
                  <a:gd name="T0" fmla="*/ 5 w 39"/>
                  <a:gd name="T1" fmla="*/ 16 h 44"/>
                  <a:gd name="T2" fmla="*/ 10 w 39"/>
                  <a:gd name="T3" fmla="*/ 41 h 44"/>
                  <a:gd name="T4" fmla="*/ 34 w 39"/>
                  <a:gd name="T5" fmla="*/ 28 h 44"/>
                  <a:gd name="T6" fmla="*/ 29 w 39"/>
                  <a:gd name="T7" fmla="*/ 3 h 44"/>
                  <a:gd name="T8" fmla="*/ 5 w 39"/>
                  <a:gd name="T9" fmla="*/ 16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44">
                    <a:moveTo>
                      <a:pt x="5" y="16"/>
                    </a:moveTo>
                    <a:cubicBezTo>
                      <a:pt x="0" y="27"/>
                      <a:pt x="2" y="38"/>
                      <a:pt x="10" y="41"/>
                    </a:cubicBezTo>
                    <a:cubicBezTo>
                      <a:pt x="18" y="44"/>
                      <a:pt x="29" y="39"/>
                      <a:pt x="34" y="28"/>
                    </a:cubicBezTo>
                    <a:cubicBezTo>
                      <a:pt x="39" y="18"/>
                      <a:pt x="37" y="6"/>
                      <a:pt x="29" y="3"/>
                    </a:cubicBezTo>
                    <a:cubicBezTo>
                      <a:pt x="21" y="0"/>
                      <a:pt x="10" y="6"/>
                      <a:pt x="5" y="1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29" name="Oval 68"/>
              <p:cNvSpPr>
                <a:spLocks noChangeArrowheads="1"/>
              </p:cNvSpPr>
              <p:nvPr/>
            </p:nvSpPr>
            <p:spPr bwMode="auto">
              <a:xfrm>
                <a:off x="8380413" y="2598738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0" name="Freeform 69"/>
              <p:cNvSpPr/>
              <p:nvPr/>
            </p:nvSpPr>
            <p:spPr bwMode="auto">
              <a:xfrm>
                <a:off x="8253413" y="2855913"/>
                <a:ext cx="206375" cy="236537"/>
              </a:xfrm>
              <a:custGeom>
                <a:avLst/>
                <a:gdLst>
                  <a:gd name="T0" fmla="*/ 50 w 55"/>
                  <a:gd name="T1" fmla="*/ 39 h 63"/>
                  <a:gd name="T2" fmla="*/ 19 w 55"/>
                  <a:gd name="T3" fmla="*/ 59 h 63"/>
                  <a:gd name="T4" fmla="*/ 4 w 55"/>
                  <a:gd name="T5" fmla="*/ 24 h 63"/>
                  <a:gd name="T6" fmla="*/ 36 w 55"/>
                  <a:gd name="T7" fmla="*/ 4 h 63"/>
                  <a:gd name="T8" fmla="*/ 50 w 55"/>
                  <a:gd name="T9" fmla="*/ 39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62">
                    <a:moveTo>
                      <a:pt x="50" y="39"/>
                    </a:moveTo>
                    <a:cubicBezTo>
                      <a:pt x="45" y="54"/>
                      <a:pt x="31" y="63"/>
                      <a:pt x="19" y="59"/>
                    </a:cubicBezTo>
                    <a:cubicBezTo>
                      <a:pt x="6" y="55"/>
                      <a:pt x="0" y="39"/>
                      <a:pt x="4" y="24"/>
                    </a:cubicBezTo>
                    <a:cubicBezTo>
                      <a:pt x="9" y="9"/>
                      <a:pt x="23" y="0"/>
                      <a:pt x="36" y="4"/>
                    </a:cubicBezTo>
                    <a:cubicBezTo>
                      <a:pt x="49" y="8"/>
                      <a:pt x="55" y="23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1" name="Freeform 70"/>
              <p:cNvSpPr/>
              <p:nvPr/>
            </p:nvSpPr>
            <p:spPr bwMode="auto">
              <a:xfrm>
                <a:off x="8335963" y="3081338"/>
                <a:ext cx="188912" cy="219075"/>
              </a:xfrm>
              <a:custGeom>
                <a:avLst/>
                <a:gdLst>
                  <a:gd name="T0" fmla="*/ 43 w 50"/>
                  <a:gd name="T1" fmla="*/ 38 h 58"/>
                  <a:gd name="T2" fmla="*/ 12 w 50"/>
                  <a:gd name="T3" fmla="*/ 53 h 58"/>
                  <a:gd name="T4" fmla="*/ 6 w 50"/>
                  <a:gd name="T5" fmla="*/ 20 h 58"/>
                  <a:gd name="T6" fmla="*/ 37 w 50"/>
                  <a:gd name="T7" fmla="*/ 5 h 58"/>
                  <a:gd name="T8" fmla="*/ 43 w 50"/>
                  <a:gd name="T9" fmla="*/ 38 h 5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0" h="57">
                    <a:moveTo>
                      <a:pt x="43" y="38"/>
                    </a:moveTo>
                    <a:cubicBezTo>
                      <a:pt x="36" y="52"/>
                      <a:pt x="23" y="58"/>
                      <a:pt x="12" y="53"/>
                    </a:cubicBezTo>
                    <a:cubicBezTo>
                      <a:pt x="2" y="48"/>
                      <a:pt x="0" y="33"/>
                      <a:pt x="6" y="20"/>
                    </a:cubicBezTo>
                    <a:cubicBezTo>
                      <a:pt x="13" y="6"/>
                      <a:pt x="27" y="0"/>
                      <a:pt x="37" y="5"/>
                    </a:cubicBezTo>
                    <a:cubicBezTo>
                      <a:pt x="47" y="10"/>
                      <a:pt x="50" y="25"/>
                      <a:pt x="43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2" name="Freeform 71"/>
              <p:cNvSpPr/>
              <p:nvPr/>
            </p:nvSpPr>
            <p:spPr bwMode="auto">
              <a:xfrm>
                <a:off x="8475663" y="2844800"/>
                <a:ext cx="184150" cy="225425"/>
              </a:xfrm>
              <a:custGeom>
                <a:avLst/>
                <a:gdLst>
                  <a:gd name="T0" fmla="*/ 45 w 49"/>
                  <a:gd name="T1" fmla="*/ 36 h 60"/>
                  <a:gd name="T2" fmla="*/ 16 w 49"/>
                  <a:gd name="T3" fmla="*/ 57 h 60"/>
                  <a:gd name="T4" fmla="*/ 5 w 49"/>
                  <a:gd name="T5" fmla="*/ 24 h 60"/>
                  <a:gd name="T6" fmla="*/ 33 w 49"/>
                  <a:gd name="T7" fmla="*/ 3 h 60"/>
                  <a:gd name="T8" fmla="*/ 45 w 49"/>
                  <a:gd name="T9" fmla="*/ 36 h 6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9" h="60">
                    <a:moveTo>
                      <a:pt x="45" y="36"/>
                    </a:moveTo>
                    <a:cubicBezTo>
                      <a:pt x="40" y="51"/>
                      <a:pt x="27" y="60"/>
                      <a:pt x="16" y="57"/>
                    </a:cubicBezTo>
                    <a:cubicBezTo>
                      <a:pt x="5" y="53"/>
                      <a:pt x="0" y="38"/>
                      <a:pt x="5" y="24"/>
                    </a:cubicBezTo>
                    <a:cubicBezTo>
                      <a:pt x="9" y="9"/>
                      <a:pt x="22" y="0"/>
                      <a:pt x="33" y="3"/>
                    </a:cubicBezTo>
                    <a:cubicBezTo>
                      <a:pt x="44" y="7"/>
                      <a:pt x="49" y="22"/>
                      <a:pt x="45" y="3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3" name="Oval 72"/>
              <p:cNvSpPr>
                <a:spLocks noChangeArrowheads="1"/>
              </p:cNvSpPr>
              <p:nvPr/>
            </p:nvSpPr>
            <p:spPr bwMode="auto">
              <a:xfrm>
                <a:off x="7669213" y="2339975"/>
                <a:ext cx="228600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4" name="Oval 73"/>
              <p:cNvSpPr>
                <a:spLocks noChangeArrowheads="1"/>
              </p:cNvSpPr>
              <p:nvPr/>
            </p:nvSpPr>
            <p:spPr bwMode="auto">
              <a:xfrm>
                <a:off x="7943850" y="2320925"/>
                <a:ext cx="230187" cy="2286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5" name="Oval 74"/>
              <p:cNvSpPr>
                <a:spLocks noChangeArrowheads="1"/>
              </p:cNvSpPr>
              <p:nvPr/>
            </p:nvSpPr>
            <p:spPr bwMode="auto">
              <a:xfrm>
                <a:off x="8234363" y="2312988"/>
                <a:ext cx="2190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6" name="Oval 75"/>
              <p:cNvSpPr>
                <a:spLocks noChangeArrowheads="1"/>
              </p:cNvSpPr>
              <p:nvPr/>
            </p:nvSpPr>
            <p:spPr bwMode="auto">
              <a:xfrm>
                <a:off x="6926263" y="2373313"/>
                <a:ext cx="142875" cy="2032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7" name="Freeform 76"/>
              <p:cNvSpPr/>
              <p:nvPr/>
            </p:nvSpPr>
            <p:spPr bwMode="auto">
              <a:xfrm>
                <a:off x="7027863" y="2132013"/>
                <a:ext cx="161925" cy="214312"/>
              </a:xfrm>
              <a:custGeom>
                <a:avLst/>
                <a:gdLst>
                  <a:gd name="T0" fmla="*/ 40 w 43"/>
                  <a:gd name="T1" fmla="*/ 33 h 57"/>
                  <a:gd name="T2" fmla="*/ 15 w 43"/>
                  <a:gd name="T3" fmla="*/ 55 h 57"/>
                  <a:gd name="T4" fmla="*/ 3 w 43"/>
                  <a:gd name="T5" fmla="*/ 24 h 57"/>
                  <a:gd name="T6" fmla="*/ 28 w 43"/>
                  <a:gd name="T7" fmla="*/ 3 h 57"/>
                  <a:gd name="T8" fmla="*/ 40 w 43"/>
                  <a:gd name="T9" fmla="*/ 33 h 5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7">
                    <a:moveTo>
                      <a:pt x="40" y="33"/>
                    </a:moveTo>
                    <a:cubicBezTo>
                      <a:pt x="36" y="48"/>
                      <a:pt x="25" y="57"/>
                      <a:pt x="15" y="55"/>
                    </a:cubicBezTo>
                    <a:cubicBezTo>
                      <a:pt x="5" y="52"/>
                      <a:pt x="0" y="38"/>
                      <a:pt x="3" y="24"/>
                    </a:cubicBezTo>
                    <a:cubicBezTo>
                      <a:pt x="7" y="10"/>
                      <a:pt x="18" y="0"/>
                      <a:pt x="28" y="3"/>
                    </a:cubicBezTo>
                    <a:cubicBezTo>
                      <a:pt x="38" y="5"/>
                      <a:pt x="43" y="19"/>
                      <a:pt x="40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8" name="Freeform 77"/>
              <p:cNvSpPr/>
              <p:nvPr/>
            </p:nvSpPr>
            <p:spPr bwMode="auto">
              <a:xfrm>
                <a:off x="7242175" y="2087563"/>
                <a:ext cx="211137" cy="233362"/>
              </a:xfrm>
              <a:custGeom>
                <a:avLst/>
                <a:gdLst>
                  <a:gd name="T0" fmla="*/ 50 w 56"/>
                  <a:gd name="T1" fmla="*/ 39 h 62"/>
                  <a:gd name="T2" fmla="*/ 18 w 56"/>
                  <a:gd name="T3" fmla="*/ 57 h 62"/>
                  <a:gd name="T4" fmla="*/ 5 w 56"/>
                  <a:gd name="T5" fmla="*/ 23 h 62"/>
                  <a:gd name="T6" fmla="*/ 38 w 56"/>
                  <a:gd name="T7" fmla="*/ 4 h 62"/>
                  <a:gd name="T8" fmla="*/ 50 w 56"/>
                  <a:gd name="T9" fmla="*/ 39 h 6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6" h="62">
                    <a:moveTo>
                      <a:pt x="50" y="39"/>
                    </a:moveTo>
                    <a:cubicBezTo>
                      <a:pt x="45" y="54"/>
                      <a:pt x="30" y="62"/>
                      <a:pt x="18" y="57"/>
                    </a:cubicBezTo>
                    <a:cubicBezTo>
                      <a:pt x="6" y="53"/>
                      <a:pt x="0" y="37"/>
                      <a:pt x="5" y="23"/>
                    </a:cubicBezTo>
                    <a:cubicBezTo>
                      <a:pt x="11" y="8"/>
                      <a:pt x="25" y="0"/>
                      <a:pt x="38" y="4"/>
                    </a:cubicBezTo>
                    <a:cubicBezTo>
                      <a:pt x="50" y="9"/>
                      <a:pt x="56" y="24"/>
                      <a:pt x="50" y="3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39" name="Freeform 78"/>
              <p:cNvSpPr/>
              <p:nvPr/>
            </p:nvSpPr>
            <p:spPr bwMode="auto">
              <a:xfrm>
                <a:off x="8566150" y="2147888"/>
                <a:ext cx="161925" cy="203200"/>
              </a:xfrm>
              <a:custGeom>
                <a:avLst/>
                <a:gdLst>
                  <a:gd name="T0" fmla="*/ 3 w 43"/>
                  <a:gd name="T1" fmla="*/ 31 h 54"/>
                  <a:gd name="T2" fmla="*/ 28 w 43"/>
                  <a:gd name="T3" fmla="*/ 52 h 54"/>
                  <a:gd name="T4" fmla="*/ 39 w 43"/>
                  <a:gd name="T5" fmla="*/ 23 h 54"/>
                  <a:gd name="T6" fmla="*/ 14 w 43"/>
                  <a:gd name="T7" fmla="*/ 2 h 54"/>
                  <a:gd name="T8" fmla="*/ 3 w 43"/>
                  <a:gd name="T9" fmla="*/ 31 h 5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4">
                    <a:moveTo>
                      <a:pt x="3" y="31"/>
                    </a:moveTo>
                    <a:cubicBezTo>
                      <a:pt x="7" y="45"/>
                      <a:pt x="19" y="54"/>
                      <a:pt x="28" y="52"/>
                    </a:cubicBezTo>
                    <a:cubicBezTo>
                      <a:pt x="38" y="49"/>
                      <a:pt x="43" y="36"/>
                      <a:pt x="39" y="23"/>
                    </a:cubicBezTo>
                    <a:cubicBezTo>
                      <a:pt x="36" y="9"/>
                      <a:pt x="24" y="0"/>
                      <a:pt x="14" y="2"/>
                    </a:cubicBezTo>
                    <a:cubicBezTo>
                      <a:pt x="4" y="4"/>
                      <a:pt x="0" y="17"/>
                      <a:pt x="3" y="3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0" name="Freeform 81"/>
              <p:cNvSpPr/>
              <p:nvPr/>
            </p:nvSpPr>
            <p:spPr bwMode="auto">
              <a:xfrm>
                <a:off x="8350250" y="2074863"/>
                <a:ext cx="200025" cy="238125"/>
              </a:xfrm>
              <a:custGeom>
                <a:avLst/>
                <a:gdLst>
                  <a:gd name="T0" fmla="*/ 6 w 53"/>
                  <a:gd name="T1" fmla="*/ 38 h 63"/>
                  <a:gd name="T2" fmla="*/ 37 w 53"/>
                  <a:gd name="T3" fmla="*/ 60 h 63"/>
                  <a:gd name="T4" fmla="*/ 47 w 53"/>
                  <a:gd name="T5" fmla="*/ 26 h 63"/>
                  <a:gd name="T6" fmla="*/ 16 w 53"/>
                  <a:gd name="T7" fmla="*/ 4 h 63"/>
                  <a:gd name="T8" fmla="*/ 6 w 53"/>
                  <a:gd name="T9" fmla="*/ 38 h 6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62">
                    <a:moveTo>
                      <a:pt x="6" y="38"/>
                    </a:moveTo>
                    <a:cubicBezTo>
                      <a:pt x="11" y="53"/>
                      <a:pt x="25" y="63"/>
                      <a:pt x="37" y="60"/>
                    </a:cubicBezTo>
                    <a:cubicBezTo>
                      <a:pt x="48" y="56"/>
                      <a:pt x="53" y="41"/>
                      <a:pt x="47" y="26"/>
                    </a:cubicBezTo>
                    <a:cubicBezTo>
                      <a:pt x="42" y="10"/>
                      <a:pt x="28" y="0"/>
                      <a:pt x="16" y="4"/>
                    </a:cubicBezTo>
                    <a:cubicBezTo>
                      <a:pt x="5" y="7"/>
                      <a:pt x="0" y="22"/>
                      <a:pt x="6" y="3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1" name="Oval 82"/>
              <p:cNvSpPr>
                <a:spLocks noChangeArrowheads="1"/>
              </p:cNvSpPr>
              <p:nvPr/>
            </p:nvSpPr>
            <p:spPr bwMode="auto">
              <a:xfrm>
                <a:off x="8697913" y="2384425"/>
                <a:ext cx="112712" cy="1920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2" name="Oval 83"/>
              <p:cNvSpPr>
                <a:spLocks noChangeArrowheads="1"/>
              </p:cNvSpPr>
              <p:nvPr/>
            </p:nvSpPr>
            <p:spPr bwMode="auto">
              <a:xfrm>
                <a:off x="8497888" y="2354263"/>
                <a:ext cx="166687" cy="20796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3" name="Freeform 84"/>
              <p:cNvSpPr/>
              <p:nvPr/>
            </p:nvSpPr>
            <p:spPr bwMode="auto">
              <a:xfrm>
                <a:off x="6835775" y="2406650"/>
                <a:ext cx="66675" cy="155575"/>
              </a:xfrm>
              <a:custGeom>
                <a:avLst/>
                <a:gdLst>
                  <a:gd name="T0" fmla="*/ 1 w 18"/>
                  <a:gd name="T1" fmla="*/ 19 h 41"/>
                  <a:gd name="T2" fmla="*/ 6 w 18"/>
                  <a:gd name="T3" fmla="*/ 40 h 41"/>
                  <a:gd name="T4" fmla="*/ 17 w 18"/>
                  <a:gd name="T5" fmla="*/ 21 h 41"/>
                  <a:gd name="T6" fmla="*/ 12 w 18"/>
                  <a:gd name="T7" fmla="*/ 0 h 41"/>
                  <a:gd name="T8" fmla="*/ 1 w 18"/>
                  <a:gd name="T9" fmla="*/ 19 h 4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8" h="41">
                    <a:moveTo>
                      <a:pt x="1" y="19"/>
                    </a:moveTo>
                    <a:cubicBezTo>
                      <a:pt x="0" y="30"/>
                      <a:pt x="2" y="40"/>
                      <a:pt x="6" y="40"/>
                    </a:cubicBezTo>
                    <a:cubicBezTo>
                      <a:pt x="10" y="41"/>
                      <a:pt x="15" y="32"/>
                      <a:pt x="17" y="21"/>
                    </a:cubicBezTo>
                    <a:cubicBezTo>
                      <a:pt x="18" y="10"/>
                      <a:pt x="16" y="1"/>
                      <a:pt x="12" y="0"/>
                    </a:cubicBezTo>
                    <a:cubicBezTo>
                      <a:pt x="8" y="0"/>
                      <a:pt x="3" y="8"/>
                      <a:pt x="1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4" name="Freeform 85"/>
              <p:cNvSpPr/>
              <p:nvPr/>
            </p:nvSpPr>
            <p:spPr bwMode="auto">
              <a:xfrm>
                <a:off x="6896100" y="2184400"/>
                <a:ext cx="101600" cy="169862"/>
              </a:xfrm>
              <a:custGeom>
                <a:avLst/>
                <a:gdLst>
                  <a:gd name="T0" fmla="*/ 4 w 27"/>
                  <a:gd name="T1" fmla="*/ 19 h 45"/>
                  <a:gd name="T2" fmla="*/ 6 w 27"/>
                  <a:gd name="T3" fmla="*/ 43 h 45"/>
                  <a:gd name="T4" fmla="*/ 23 w 27"/>
                  <a:gd name="T5" fmla="*/ 26 h 45"/>
                  <a:gd name="T6" fmla="*/ 20 w 27"/>
                  <a:gd name="T7" fmla="*/ 2 h 45"/>
                  <a:gd name="T8" fmla="*/ 4 w 27"/>
                  <a:gd name="T9" fmla="*/ 19 h 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7" h="45">
                    <a:moveTo>
                      <a:pt x="4" y="19"/>
                    </a:moveTo>
                    <a:cubicBezTo>
                      <a:pt x="0" y="30"/>
                      <a:pt x="1" y="41"/>
                      <a:pt x="6" y="43"/>
                    </a:cubicBezTo>
                    <a:cubicBezTo>
                      <a:pt x="11" y="45"/>
                      <a:pt x="19" y="37"/>
                      <a:pt x="23" y="26"/>
                    </a:cubicBezTo>
                    <a:cubicBezTo>
                      <a:pt x="27" y="14"/>
                      <a:pt x="26" y="4"/>
                      <a:pt x="20" y="2"/>
                    </a:cubicBezTo>
                    <a:cubicBezTo>
                      <a:pt x="15" y="0"/>
                      <a:pt x="7" y="8"/>
                      <a:pt x="4" y="1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5" name="Oval 86"/>
              <p:cNvSpPr>
                <a:spLocks noChangeArrowheads="1"/>
              </p:cNvSpPr>
              <p:nvPr/>
            </p:nvSpPr>
            <p:spPr bwMode="auto">
              <a:xfrm>
                <a:off x="7102475" y="2354263"/>
                <a:ext cx="180975" cy="21907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6" name="Oval 87"/>
              <p:cNvSpPr>
                <a:spLocks noChangeArrowheads="1"/>
              </p:cNvSpPr>
              <p:nvPr/>
            </p:nvSpPr>
            <p:spPr bwMode="auto">
              <a:xfrm>
                <a:off x="7373938" y="2343150"/>
                <a:ext cx="227012" cy="230187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7" name="Oval 88"/>
              <p:cNvSpPr>
                <a:spLocks noChangeArrowheads="1"/>
              </p:cNvSpPr>
              <p:nvPr/>
            </p:nvSpPr>
            <p:spPr bwMode="auto">
              <a:xfrm>
                <a:off x="7529513" y="2087563"/>
                <a:ext cx="225425" cy="225425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8" name="Oval 89"/>
              <p:cNvSpPr>
                <a:spLocks noChangeArrowheads="1"/>
              </p:cNvSpPr>
              <p:nvPr/>
            </p:nvSpPr>
            <p:spPr bwMode="auto">
              <a:xfrm>
                <a:off x="7812088" y="2074863"/>
                <a:ext cx="225425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49" name="Oval 90"/>
              <p:cNvSpPr>
                <a:spLocks noChangeArrowheads="1"/>
              </p:cNvSpPr>
              <p:nvPr/>
            </p:nvSpPr>
            <p:spPr bwMode="auto">
              <a:xfrm>
                <a:off x="7675563" y="1876425"/>
                <a:ext cx="196850" cy="1762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0" name="Oval 91"/>
              <p:cNvSpPr>
                <a:spLocks noChangeArrowheads="1"/>
              </p:cNvSpPr>
              <p:nvPr/>
            </p:nvSpPr>
            <p:spPr bwMode="auto">
              <a:xfrm>
                <a:off x="7770813" y="1714500"/>
                <a:ext cx="195262" cy="12065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1" name="Freeform 92"/>
              <p:cNvSpPr/>
              <p:nvPr/>
            </p:nvSpPr>
            <p:spPr bwMode="auto">
              <a:xfrm>
                <a:off x="7408863" y="1882775"/>
                <a:ext cx="195262" cy="211137"/>
              </a:xfrm>
              <a:custGeom>
                <a:avLst/>
                <a:gdLst>
                  <a:gd name="T0" fmla="*/ 42 w 52"/>
                  <a:gd name="T1" fmla="*/ 8 h 56"/>
                  <a:gd name="T2" fmla="*/ 9 w 52"/>
                  <a:gd name="T3" fmla="*/ 14 h 56"/>
                  <a:gd name="T4" fmla="*/ 10 w 52"/>
                  <a:gd name="T5" fmla="*/ 48 h 56"/>
                  <a:gd name="T6" fmla="*/ 43 w 52"/>
                  <a:gd name="T7" fmla="*/ 42 h 56"/>
                  <a:gd name="T8" fmla="*/ 42 w 52"/>
                  <a:gd name="T9" fmla="*/ 8 h 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2" h="56">
                    <a:moveTo>
                      <a:pt x="42" y="8"/>
                    </a:moveTo>
                    <a:cubicBezTo>
                      <a:pt x="33" y="0"/>
                      <a:pt x="18" y="3"/>
                      <a:pt x="9" y="14"/>
                    </a:cubicBezTo>
                    <a:cubicBezTo>
                      <a:pt x="0" y="25"/>
                      <a:pt x="0" y="40"/>
                      <a:pt x="10" y="48"/>
                    </a:cubicBezTo>
                    <a:cubicBezTo>
                      <a:pt x="19" y="56"/>
                      <a:pt x="34" y="53"/>
                      <a:pt x="43" y="42"/>
                    </a:cubicBezTo>
                    <a:cubicBezTo>
                      <a:pt x="52" y="31"/>
                      <a:pt x="51" y="16"/>
                      <a:pt x="42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2" name="Freeform 93"/>
              <p:cNvSpPr/>
              <p:nvPr/>
            </p:nvSpPr>
            <p:spPr bwMode="auto">
              <a:xfrm>
                <a:off x="7162800" y="1920875"/>
                <a:ext cx="161925" cy="196850"/>
              </a:xfrm>
              <a:custGeom>
                <a:avLst/>
                <a:gdLst>
                  <a:gd name="T0" fmla="*/ 39 w 43"/>
                  <a:gd name="T1" fmla="*/ 8 h 52"/>
                  <a:gd name="T2" fmla="*/ 14 w 43"/>
                  <a:gd name="T3" fmla="*/ 12 h 52"/>
                  <a:gd name="T4" fmla="*/ 5 w 43"/>
                  <a:gd name="T5" fmla="*/ 44 h 52"/>
                  <a:gd name="T6" fmla="*/ 30 w 43"/>
                  <a:gd name="T7" fmla="*/ 40 h 52"/>
                  <a:gd name="T8" fmla="*/ 39 w 43"/>
                  <a:gd name="T9" fmla="*/ 8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3" h="52">
                    <a:moveTo>
                      <a:pt x="39" y="8"/>
                    </a:moveTo>
                    <a:cubicBezTo>
                      <a:pt x="35" y="0"/>
                      <a:pt x="23" y="2"/>
                      <a:pt x="14" y="12"/>
                    </a:cubicBezTo>
                    <a:cubicBezTo>
                      <a:pt x="5" y="22"/>
                      <a:pt x="0" y="36"/>
                      <a:pt x="5" y="44"/>
                    </a:cubicBezTo>
                    <a:cubicBezTo>
                      <a:pt x="9" y="52"/>
                      <a:pt x="20" y="50"/>
                      <a:pt x="30" y="40"/>
                    </a:cubicBezTo>
                    <a:cubicBezTo>
                      <a:pt x="39" y="30"/>
                      <a:pt x="43" y="16"/>
                      <a:pt x="39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3" name="Freeform 96"/>
              <p:cNvSpPr/>
              <p:nvPr/>
            </p:nvSpPr>
            <p:spPr bwMode="auto">
              <a:xfrm>
                <a:off x="7332663" y="1762125"/>
                <a:ext cx="147637" cy="128587"/>
              </a:xfrm>
              <a:custGeom>
                <a:avLst/>
                <a:gdLst>
                  <a:gd name="T0" fmla="*/ 38 w 39"/>
                  <a:gd name="T1" fmla="*/ 6 h 34"/>
                  <a:gd name="T2" fmla="*/ 17 w 39"/>
                  <a:gd name="T3" fmla="*/ 7 h 34"/>
                  <a:gd name="T4" fmla="*/ 1 w 39"/>
                  <a:gd name="T5" fmla="*/ 29 h 34"/>
                  <a:gd name="T6" fmla="*/ 21 w 39"/>
                  <a:gd name="T7" fmla="*/ 28 h 34"/>
                  <a:gd name="T8" fmla="*/ 38 w 39"/>
                  <a:gd name="T9" fmla="*/ 6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9" h="34">
                    <a:moveTo>
                      <a:pt x="38" y="6"/>
                    </a:moveTo>
                    <a:cubicBezTo>
                      <a:pt x="37" y="0"/>
                      <a:pt x="28" y="1"/>
                      <a:pt x="17" y="7"/>
                    </a:cubicBezTo>
                    <a:cubicBezTo>
                      <a:pt x="7" y="13"/>
                      <a:pt x="0" y="23"/>
                      <a:pt x="1" y="29"/>
                    </a:cubicBezTo>
                    <a:cubicBezTo>
                      <a:pt x="2" y="34"/>
                      <a:pt x="11" y="34"/>
                      <a:pt x="21" y="28"/>
                    </a:cubicBezTo>
                    <a:cubicBezTo>
                      <a:pt x="32" y="22"/>
                      <a:pt x="39" y="12"/>
                      <a:pt x="38" y="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4" name="Freeform 99"/>
              <p:cNvSpPr/>
              <p:nvPr/>
            </p:nvSpPr>
            <p:spPr bwMode="auto">
              <a:xfrm>
                <a:off x="7532688" y="1725613"/>
                <a:ext cx="219075" cy="139700"/>
              </a:xfrm>
              <a:custGeom>
                <a:avLst/>
                <a:gdLst>
                  <a:gd name="T0" fmla="*/ 54 w 58"/>
                  <a:gd name="T1" fmla="*/ 23 h 37"/>
                  <a:gd name="T2" fmla="*/ 36 w 58"/>
                  <a:gd name="T3" fmla="*/ 3 h 37"/>
                  <a:gd name="T4" fmla="*/ 4 w 58"/>
                  <a:gd name="T5" fmla="*/ 14 h 37"/>
                  <a:gd name="T6" fmla="*/ 22 w 58"/>
                  <a:gd name="T7" fmla="*/ 34 h 37"/>
                  <a:gd name="T8" fmla="*/ 54 w 58"/>
                  <a:gd name="T9" fmla="*/ 23 h 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7">
                    <a:moveTo>
                      <a:pt x="54" y="23"/>
                    </a:moveTo>
                    <a:cubicBezTo>
                      <a:pt x="58" y="14"/>
                      <a:pt x="50" y="5"/>
                      <a:pt x="36" y="3"/>
                    </a:cubicBezTo>
                    <a:cubicBezTo>
                      <a:pt x="22" y="0"/>
                      <a:pt x="8" y="5"/>
                      <a:pt x="4" y="14"/>
                    </a:cubicBezTo>
                    <a:cubicBezTo>
                      <a:pt x="0" y="23"/>
                      <a:pt x="8" y="32"/>
                      <a:pt x="22" y="34"/>
                    </a:cubicBezTo>
                    <a:cubicBezTo>
                      <a:pt x="36" y="37"/>
                      <a:pt x="50" y="32"/>
                      <a:pt x="54" y="2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5" name="Freeform 100"/>
              <p:cNvSpPr/>
              <p:nvPr/>
            </p:nvSpPr>
            <p:spPr bwMode="auto">
              <a:xfrm>
                <a:off x="8001000" y="1720850"/>
                <a:ext cx="217487" cy="144462"/>
              </a:xfrm>
              <a:custGeom>
                <a:avLst/>
                <a:gdLst>
                  <a:gd name="T0" fmla="*/ 53 w 58"/>
                  <a:gd name="T1" fmla="*/ 29 h 38"/>
                  <a:gd name="T2" fmla="*/ 40 w 58"/>
                  <a:gd name="T3" fmla="*/ 5 h 38"/>
                  <a:gd name="T4" fmla="*/ 6 w 58"/>
                  <a:gd name="T5" fmla="*/ 9 h 38"/>
                  <a:gd name="T6" fmla="*/ 19 w 58"/>
                  <a:gd name="T7" fmla="*/ 33 h 38"/>
                  <a:gd name="T8" fmla="*/ 53 w 58"/>
                  <a:gd name="T9" fmla="*/ 29 h 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7" h="38">
                    <a:moveTo>
                      <a:pt x="53" y="29"/>
                    </a:moveTo>
                    <a:cubicBezTo>
                      <a:pt x="58" y="21"/>
                      <a:pt x="52" y="11"/>
                      <a:pt x="40" y="5"/>
                    </a:cubicBezTo>
                    <a:cubicBezTo>
                      <a:pt x="27" y="0"/>
                      <a:pt x="12" y="1"/>
                      <a:pt x="6" y="9"/>
                    </a:cubicBezTo>
                    <a:cubicBezTo>
                      <a:pt x="0" y="17"/>
                      <a:pt x="6" y="27"/>
                      <a:pt x="19" y="33"/>
                    </a:cubicBezTo>
                    <a:cubicBezTo>
                      <a:pt x="32" y="38"/>
                      <a:pt x="47" y="37"/>
                      <a:pt x="53" y="2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6" name="Freeform 104"/>
              <p:cNvSpPr/>
              <p:nvPr/>
            </p:nvSpPr>
            <p:spPr bwMode="auto">
              <a:xfrm>
                <a:off x="8272463" y="1781175"/>
                <a:ext cx="153987" cy="128587"/>
              </a:xfrm>
              <a:custGeom>
                <a:avLst/>
                <a:gdLst>
                  <a:gd name="T0" fmla="*/ 35 w 41"/>
                  <a:gd name="T1" fmla="*/ 32 h 34"/>
                  <a:gd name="T2" fmla="*/ 31 w 41"/>
                  <a:gd name="T3" fmla="*/ 13 h 34"/>
                  <a:gd name="T4" fmla="*/ 6 w 41"/>
                  <a:gd name="T5" fmla="*/ 2 h 34"/>
                  <a:gd name="T6" fmla="*/ 9 w 41"/>
                  <a:gd name="T7" fmla="*/ 20 h 34"/>
                  <a:gd name="T8" fmla="*/ 35 w 41"/>
                  <a:gd name="T9" fmla="*/ 32 h 3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1" h="34">
                    <a:moveTo>
                      <a:pt x="35" y="32"/>
                    </a:moveTo>
                    <a:cubicBezTo>
                      <a:pt x="41" y="30"/>
                      <a:pt x="39" y="22"/>
                      <a:pt x="31" y="13"/>
                    </a:cubicBezTo>
                    <a:cubicBezTo>
                      <a:pt x="23" y="5"/>
                      <a:pt x="12" y="0"/>
                      <a:pt x="6" y="2"/>
                    </a:cubicBezTo>
                    <a:cubicBezTo>
                      <a:pt x="0" y="3"/>
                      <a:pt x="1" y="12"/>
                      <a:pt x="9" y="20"/>
                    </a:cubicBezTo>
                    <a:cubicBezTo>
                      <a:pt x="17" y="28"/>
                      <a:pt x="29" y="34"/>
                      <a:pt x="35" y="32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7" name="Freeform 106"/>
              <p:cNvSpPr/>
              <p:nvPr/>
            </p:nvSpPr>
            <p:spPr bwMode="auto">
              <a:xfrm>
                <a:off x="7932738" y="1860550"/>
                <a:ext cx="206375" cy="207962"/>
              </a:xfrm>
              <a:custGeom>
                <a:avLst/>
                <a:gdLst>
                  <a:gd name="T0" fmla="*/ 10 w 55"/>
                  <a:gd name="T1" fmla="*/ 7 h 55"/>
                  <a:gd name="T2" fmla="*/ 45 w 55"/>
                  <a:gd name="T3" fmla="*/ 14 h 55"/>
                  <a:gd name="T4" fmla="*/ 45 w 55"/>
                  <a:gd name="T5" fmla="*/ 47 h 55"/>
                  <a:gd name="T6" fmla="*/ 10 w 55"/>
                  <a:gd name="T7" fmla="*/ 41 h 55"/>
                  <a:gd name="T8" fmla="*/ 10 w 55"/>
                  <a:gd name="T9" fmla="*/ 7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7"/>
                    </a:moveTo>
                    <a:cubicBezTo>
                      <a:pt x="20" y="0"/>
                      <a:pt x="35" y="2"/>
                      <a:pt x="45" y="14"/>
                    </a:cubicBezTo>
                    <a:cubicBezTo>
                      <a:pt x="55" y="25"/>
                      <a:pt x="55" y="40"/>
                      <a:pt x="45" y="47"/>
                    </a:cubicBezTo>
                    <a:cubicBezTo>
                      <a:pt x="36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8" name="Freeform 107"/>
              <p:cNvSpPr/>
              <p:nvPr/>
            </p:nvSpPr>
            <p:spPr bwMode="auto">
              <a:xfrm>
                <a:off x="8177213" y="1876425"/>
                <a:ext cx="207962" cy="206375"/>
              </a:xfrm>
              <a:custGeom>
                <a:avLst/>
                <a:gdLst>
                  <a:gd name="T0" fmla="*/ 10 w 55"/>
                  <a:gd name="T1" fmla="*/ 8 h 55"/>
                  <a:gd name="T2" fmla="*/ 45 w 55"/>
                  <a:gd name="T3" fmla="*/ 14 h 55"/>
                  <a:gd name="T4" fmla="*/ 45 w 55"/>
                  <a:gd name="T5" fmla="*/ 48 h 55"/>
                  <a:gd name="T6" fmla="*/ 10 w 55"/>
                  <a:gd name="T7" fmla="*/ 41 h 55"/>
                  <a:gd name="T8" fmla="*/ 10 w 55"/>
                  <a:gd name="T9" fmla="*/ 8 h 5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5" h="55">
                    <a:moveTo>
                      <a:pt x="10" y="8"/>
                    </a:moveTo>
                    <a:cubicBezTo>
                      <a:pt x="19" y="0"/>
                      <a:pt x="35" y="3"/>
                      <a:pt x="45" y="14"/>
                    </a:cubicBezTo>
                    <a:cubicBezTo>
                      <a:pt x="55" y="25"/>
                      <a:pt x="55" y="40"/>
                      <a:pt x="45" y="48"/>
                    </a:cubicBezTo>
                    <a:cubicBezTo>
                      <a:pt x="35" y="55"/>
                      <a:pt x="20" y="52"/>
                      <a:pt x="10" y="41"/>
                    </a:cubicBezTo>
                    <a:cubicBezTo>
                      <a:pt x="0" y="30"/>
                      <a:pt x="0" y="15"/>
                      <a:pt x="10" y="8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59" name="Freeform 108"/>
              <p:cNvSpPr/>
              <p:nvPr/>
            </p:nvSpPr>
            <p:spPr bwMode="auto">
              <a:xfrm>
                <a:off x="8423275" y="1936750"/>
                <a:ext cx="168275" cy="165100"/>
              </a:xfrm>
              <a:custGeom>
                <a:avLst/>
                <a:gdLst>
                  <a:gd name="T0" fmla="*/ 9 w 45"/>
                  <a:gd name="T1" fmla="*/ 5 h 44"/>
                  <a:gd name="T2" fmla="*/ 38 w 45"/>
                  <a:gd name="T3" fmla="*/ 14 h 44"/>
                  <a:gd name="T4" fmla="*/ 36 w 45"/>
                  <a:gd name="T5" fmla="*/ 39 h 44"/>
                  <a:gd name="T6" fmla="*/ 8 w 45"/>
                  <a:gd name="T7" fmla="*/ 30 h 44"/>
                  <a:gd name="T8" fmla="*/ 9 w 45"/>
                  <a:gd name="T9" fmla="*/ 5 h 4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45" h="44">
                    <a:moveTo>
                      <a:pt x="9" y="5"/>
                    </a:moveTo>
                    <a:cubicBezTo>
                      <a:pt x="17" y="0"/>
                      <a:pt x="30" y="4"/>
                      <a:pt x="38" y="14"/>
                    </a:cubicBezTo>
                    <a:cubicBezTo>
                      <a:pt x="45" y="23"/>
                      <a:pt x="45" y="35"/>
                      <a:pt x="36" y="39"/>
                    </a:cubicBezTo>
                    <a:cubicBezTo>
                      <a:pt x="28" y="44"/>
                      <a:pt x="15" y="40"/>
                      <a:pt x="8" y="30"/>
                    </a:cubicBezTo>
                    <a:cubicBezTo>
                      <a:pt x="0" y="21"/>
                      <a:pt x="1" y="9"/>
                      <a:pt x="9" y="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0" name="Oval 110"/>
              <p:cNvSpPr>
                <a:spLocks noChangeArrowheads="1"/>
              </p:cNvSpPr>
              <p:nvPr/>
            </p:nvSpPr>
            <p:spPr bwMode="auto">
              <a:xfrm>
                <a:off x="8075613" y="2074863"/>
                <a:ext cx="230187" cy="227012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endParaRPr lang="zh-CN" altLang="en-US"/>
              </a:p>
            </p:txBody>
          </p:sp>
          <p:sp>
            <p:nvSpPr>
              <p:cNvPr id="161" name="任意多边形 160"/>
              <p:cNvSpPr/>
              <p:nvPr/>
            </p:nvSpPr>
            <p:spPr bwMode="auto">
              <a:xfrm>
                <a:off x="7684528" y="1646544"/>
                <a:ext cx="152479" cy="52240"/>
              </a:xfrm>
              <a:custGeom>
                <a:avLst/>
                <a:gdLst>
                  <a:gd name="connsiteX0" fmla="*/ 144514 w 152479"/>
                  <a:gd name="connsiteY0" fmla="*/ 0 h 52240"/>
                  <a:gd name="connsiteX1" fmla="*/ 151932 w 152479"/>
                  <a:gd name="connsiteY1" fmla="*/ 10081 h 52240"/>
                  <a:gd name="connsiteX2" fmla="*/ 149573 w 152479"/>
                  <a:gd name="connsiteY2" fmla="*/ 25411 h 52240"/>
                  <a:gd name="connsiteX3" fmla="*/ 55205 w 152479"/>
                  <a:gd name="connsiteY3" fmla="*/ 51525 h 52240"/>
                  <a:gd name="connsiteX4" fmla="*/ 0 w 152479"/>
                  <a:gd name="connsiteY4" fmla="*/ 24246 h 52240"/>
                  <a:gd name="connsiteX5" fmla="*/ 2136 w 152479"/>
                  <a:gd name="connsiteY5" fmla="*/ 11789 h 52240"/>
                  <a:gd name="connsiteX6" fmla="*/ 47267 w 152479"/>
                  <a:gd name="connsiteY6" fmla="*/ 4907 h 52240"/>
                  <a:gd name="connsiteX7" fmla="*/ 144514 w 152479"/>
                  <a:gd name="connsiteY7" fmla="*/ 0 h 52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52479" h="52240">
                    <a:moveTo>
                      <a:pt x="144514" y="0"/>
                    </a:moveTo>
                    <a:lnTo>
                      <a:pt x="151932" y="10081"/>
                    </a:lnTo>
                    <a:cubicBezTo>
                      <a:pt x="153112" y="14686"/>
                      <a:pt x="152404" y="19815"/>
                      <a:pt x="149573" y="25411"/>
                    </a:cubicBezTo>
                    <a:cubicBezTo>
                      <a:pt x="138249" y="44064"/>
                      <a:pt x="96727" y="55256"/>
                      <a:pt x="55205" y="51525"/>
                    </a:cubicBezTo>
                    <a:cubicBezTo>
                      <a:pt x="24064" y="48727"/>
                      <a:pt x="3539" y="37536"/>
                      <a:pt x="0" y="24246"/>
                    </a:cubicBezTo>
                    <a:lnTo>
                      <a:pt x="2136" y="11789"/>
                    </a:lnTo>
                    <a:lnTo>
                      <a:pt x="47267" y="4907"/>
                    </a:lnTo>
                    <a:lnTo>
                      <a:pt x="14451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2" name="任意多边形 161"/>
              <p:cNvSpPr/>
              <p:nvPr/>
            </p:nvSpPr>
            <p:spPr bwMode="auto">
              <a:xfrm>
                <a:off x="7898290" y="1649440"/>
                <a:ext cx="162538" cy="61250"/>
              </a:xfrm>
              <a:custGeom>
                <a:avLst/>
                <a:gdLst>
                  <a:gd name="connsiteX0" fmla="*/ 269 w 162538"/>
                  <a:gd name="connsiteY0" fmla="*/ 0 h 61250"/>
                  <a:gd name="connsiteX1" fmla="*/ 40129 w 162538"/>
                  <a:gd name="connsiteY1" fmla="*/ 2011 h 61250"/>
                  <a:gd name="connsiteX2" fmla="*/ 140457 w 162538"/>
                  <a:gd name="connsiteY2" fmla="*/ 17311 h 61250"/>
                  <a:gd name="connsiteX3" fmla="*/ 158547 w 162538"/>
                  <a:gd name="connsiteY3" fmla="*/ 21959 h 61250"/>
                  <a:gd name="connsiteX4" fmla="*/ 162538 w 162538"/>
                  <a:gd name="connsiteY4" fmla="*/ 34342 h 61250"/>
                  <a:gd name="connsiteX5" fmla="*/ 155194 w 162538"/>
                  <a:gd name="connsiteY5" fmla="*/ 49820 h 61250"/>
                  <a:gd name="connsiteX6" fmla="*/ 49059 w 162538"/>
                  <a:gd name="connsiteY6" fmla="*/ 49820 h 61250"/>
                  <a:gd name="connsiteX7" fmla="*/ 19 w 162538"/>
                  <a:gd name="connsiteY7" fmla="*/ 528 h 61250"/>
                  <a:gd name="connsiteX8" fmla="*/ 269 w 162538"/>
                  <a:gd name="connsiteY8" fmla="*/ 0 h 612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62538" h="61250">
                    <a:moveTo>
                      <a:pt x="269" y="0"/>
                    </a:moveTo>
                    <a:lnTo>
                      <a:pt x="40129" y="2011"/>
                    </a:lnTo>
                    <a:cubicBezTo>
                      <a:pt x="74097" y="5458"/>
                      <a:pt x="107568" y="10586"/>
                      <a:pt x="140457" y="17311"/>
                    </a:cubicBezTo>
                    <a:lnTo>
                      <a:pt x="158547" y="21959"/>
                    </a:lnTo>
                    <a:lnTo>
                      <a:pt x="162538" y="34342"/>
                    </a:lnTo>
                    <a:cubicBezTo>
                      <a:pt x="162301" y="39819"/>
                      <a:pt x="159932" y="45057"/>
                      <a:pt x="155194" y="49820"/>
                    </a:cubicBezTo>
                    <a:cubicBezTo>
                      <a:pt x="136242" y="65060"/>
                      <a:pt x="90755" y="65060"/>
                      <a:pt x="49059" y="49820"/>
                    </a:cubicBezTo>
                    <a:cubicBezTo>
                      <a:pt x="17787" y="35532"/>
                      <a:pt x="-692" y="16959"/>
                      <a:pt x="19" y="528"/>
                    </a:cubicBezTo>
                    <a:lnTo>
                      <a:pt x="2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3" name="任意多边形 162"/>
              <p:cNvSpPr/>
              <p:nvPr/>
            </p:nvSpPr>
            <p:spPr bwMode="auto">
              <a:xfrm>
                <a:off x="7469261" y="1671783"/>
                <a:ext cx="143150" cy="63434"/>
              </a:xfrm>
              <a:custGeom>
                <a:avLst/>
                <a:gdLst>
                  <a:gd name="connsiteX0" fmla="*/ 142620 w 143150"/>
                  <a:gd name="connsiteY0" fmla="*/ 0 h 63434"/>
                  <a:gd name="connsiteX1" fmla="*/ 143150 w 143150"/>
                  <a:gd name="connsiteY1" fmla="*/ 8173 h 63434"/>
                  <a:gd name="connsiteX2" fmla="*/ 63465 w 143150"/>
                  <a:gd name="connsiteY2" fmla="*/ 60624 h 63434"/>
                  <a:gd name="connsiteX3" fmla="*/ 1568 w 143150"/>
                  <a:gd name="connsiteY3" fmla="*/ 52194 h 63434"/>
                  <a:gd name="connsiteX4" fmla="*/ 0 w 143150"/>
                  <a:gd name="connsiteY4" fmla="*/ 43754 h 63434"/>
                  <a:gd name="connsiteX5" fmla="*/ 65371 w 143150"/>
                  <a:gd name="connsiteY5" fmla="*/ 19847 h 63434"/>
                  <a:gd name="connsiteX6" fmla="*/ 142620 w 143150"/>
                  <a:gd name="connsiteY6" fmla="*/ 0 h 6343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43150" h="63434">
                    <a:moveTo>
                      <a:pt x="142620" y="0"/>
                    </a:moveTo>
                    <a:lnTo>
                      <a:pt x="143150" y="8173"/>
                    </a:lnTo>
                    <a:cubicBezTo>
                      <a:pt x="139356" y="26906"/>
                      <a:pt x="101411" y="53131"/>
                      <a:pt x="63465" y="60624"/>
                    </a:cubicBezTo>
                    <a:cubicBezTo>
                      <a:pt x="32161" y="66244"/>
                      <a:pt x="9393" y="63434"/>
                      <a:pt x="1568" y="52194"/>
                    </a:cubicBezTo>
                    <a:lnTo>
                      <a:pt x="0" y="43754"/>
                    </a:lnTo>
                    <a:lnTo>
                      <a:pt x="65371" y="19847"/>
                    </a:lnTo>
                    <a:lnTo>
                      <a:pt x="14262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4" name="任意多边形 163"/>
              <p:cNvSpPr/>
              <p:nvPr/>
            </p:nvSpPr>
            <p:spPr bwMode="auto">
              <a:xfrm>
                <a:off x="8137535" y="1692345"/>
                <a:ext cx="134233" cy="56543"/>
              </a:xfrm>
              <a:custGeom>
                <a:avLst/>
                <a:gdLst>
                  <a:gd name="connsiteX0" fmla="*/ 0 w 134233"/>
                  <a:gd name="connsiteY0" fmla="*/ 0 h 56543"/>
                  <a:gd name="connsiteX1" fmla="*/ 90882 w 134233"/>
                  <a:gd name="connsiteY1" fmla="*/ 33237 h 56543"/>
                  <a:gd name="connsiteX2" fmla="*/ 134233 w 134233"/>
                  <a:gd name="connsiteY2" fmla="*/ 54104 h 56543"/>
                  <a:gd name="connsiteX3" fmla="*/ 130268 w 134233"/>
                  <a:gd name="connsiteY3" fmla="*/ 55623 h 56543"/>
                  <a:gd name="connsiteX4" fmla="*/ 43845 w 134233"/>
                  <a:gd name="connsiteY4" fmla="*/ 40718 h 56543"/>
                  <a:gd name="connsiteX5" fmla="*/ 2371 w 134233"/>
                  <a:gd name="connsiteY5" fmla="*/ 9014 h 56543"/>
                  <a:gd name="connsiteX6" fmla="*/ 0 w 134233"/>
                  <a:gd name="connsiteY6" fmla="*/ 0 h 5654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134233" h="56543">
                    <a:moveTo>
                      <a:pt x="0" y="0"/>
                    </a:moveTo>
                    <a:lnTo>
                      <a:pt x="90882" y="33237"/>
                    </a:lnTo>
                    <a:lnTo>
                      <a:pt x="134233" y="54104"/>
                    </a:lnTo>
                    <a:lnTo>
                      <a:pt x="130268" y="55623"/>
                    </a:lnTo>
                    <a:cubicBezTo>
                      <a:pt x="106762" y="59172"/>
                      <a:pt x="72122" y="52074"/>
                      <a:pt x="43845" y="40718"/>
                    </a:cubicBezTo>
                    <a:cubicBezTo>
                      <a:pt x="23108" y="31254"/>
                      <a:pt x="8969" y="19897"/>
                      <a:pt x="2371" y="9014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5" name="任意多边形 164"/>
              <p:cNvSpPr/>
              <p:nvPr/>
            </p:nvSpPr>
            <p:spPr bwMode="auto">
              <a:xfrm>
                <a:off x="7163407" y="1817647"/>
                <a:ext cx="121434" cy="113937"/>
              </a:xfrm>
              <a:custGeom>
                <a:avLst/>
                <a:gdLst>
                  <a:gd name="connsiteX0" fmla="*/ 108437 w 121434"/>
                  <a:gd name="connsiteY0" fmla="*/ 0 h 113937"/>
                  <a:gd name="connsiteX1" fmla="*/ 113636 w 121434"/>
                  <a:gd name="connsiteY1" fmla="*/ 1036 h 113937"/>
                  <a:gd name="connsiteX2" fmla="*/ 121023 w 121434"/>
                  <a:gd name="connsiteY2" fmla="*/ 13209 h 113937"/>
                  <a:gd name="connsiteX3" fmla="*/ 68076 w 121434"/>
                  <a:gd name="connsiteY3" fmla="*/ 96412 h 113937"/>
                  <a:gd name="connsiteX4" fmla="*/ 0 w 121434"/>
                  <a:gd name="connsiteY4" fmla="*/ 100194 h 113937"/>
                  <a:gd name="connsiteX5" fmla="*/ 2136 w 121434"/>
                  <a:gd name="connsiteY5" fmla="*/ 83510 h 113937"/>
                  <a:gd name="connsiteX6" fmla="*/ 28964 w 121434"/>
                  <a:gd name="connsiteY6" fmla="*/ 59147 h 113937"/>
                  <a:gd name="connsiteX7" fmla="*/ 106751 w 121434"/>
                  <a:gd name="connsiteY7" fmla="*/ 1024 h 113937"/>
                  <a:gd name="connsiteX8" fmla="*/ 108437 w 121434"/>
                  <a:gd name="connsiteY8" fmla="*/ 0 h 1139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1434" h="113936">
                    <a:moveTo>
                      <a:pt x="108437" y="0"/>
                    </a:moveTo>
                    <a:lnTo>
                      <a:pt x="113636" y="1036"/>
                    </a:lnTo>
                    <a:cubicBezTo>
                      <a:pt x="117477" y="3518"/>
                      <a:pt x="120077" y="7536"/>
                      <a:pt x="121023" y="13209"/>
                    </a:cubicBezTo>
                    <a:cubicBezTo>
                      <a:pt x="124805" y="35901"/>
                      <a:pt x="102113" y="73720"/>
                      <a:pt x="68076" y="96412"/>
                    </a:cubicBezTo>
                    <a:cubicBezTo>
                      <a:pt x="34038" y="119104"/>
                      <a:pt x="3782" y="119104"/>
                      <a:pt x="0" y="100194"/>
                    </a:cubicBezTo>
                    <a:lnTo>
                      <a:pt x="2136" y="83510"/>
                    </a:lnTo>
                    <a:lnTo>
                      <a:pt x="28964" y="59147"/>
                    </a:lnTo>
                    <a:cubicBezTo>
                      <a:pt x="53915" y="38571"/>
                      <a:pt x="79873" y="19169"/>
                      <a:pt x="106751" y="1024"/>
                    </a:cubicBezTo>
                    <a:lnTo>
                      <a:pt x="10843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6" name="任意多边形 165"/>
              <p:cNvSpPr/>
              <p:nvPr/>
            </p:nvSpPr>
            <p:spPr bwMode="auto">
              <a:xfrm>
                <a:off x="8475227" y="1874838"/>
                <a:ext cx="87788" cy="81870"/>
              </a:xfrm>
              <a:custGeom>
                <a:avLst/>
                <a:gdLst>
                  <a:gd name="connsiteX0" fmla="*/ 0 w 87788"/>
                  <a:gd name="connsiteY0" fmla="*/ 0 h 81870"/>
                  <a:gd name="connsiteX1" fmla="*/ 2616 w 87788"/>
                  <a:gd name="connsiteY1" fmla="*/ 1955 h 81870"/>
                  <a:gd name="connsiteX2" fmla="*/ 74372 w 87788"/>
                  <a:gd name="connsiteY2" fmla="*/ 67120 h 81870"/>
                  <a:gd name="connsiteX3" fmla="*/ 87788 w 87788"/>
                  <a:gd name="connsiteY3" fmla="*/ 81870 h 81870"/>
                  <a:gd name="connsiteX4" fmla="*/ 78053 w 87788"/>
                  <a:gd name="connsiteY4" fmla="*/ 78408 h 81870"/>
                  <a:gd name="connsiteX5" fmla="*/ 26881 w 87788"/>
                  <a:gd name="connsiteY5" fmla="*/ 43061 h 81870"/>
                  <a:gd name="connsiteX6" fmla="*/ 8689 w 87788"/>
                  <a:gd name="connsiteY6" fmla="*/ 19202 h 81870"/>
                  <a:gd name="connsiteX7" fmla="*/ 0 w 87788"/>
                  <a:gd name="connsiteY7" fmla="*/ 0 h 818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87788" h="81870">
                    <a:moveTo>
                      <a:pt x="0" y="0"/>
                    </a:moveTo>
                    <a:lnTo>
                      <a:pt x="2616" y="1955"/>
                    </a:lnTo>
                    <a:cubicBezTo>
                      <a:pt x="27568" y="22531"/>
                      <a:pt x="51515" y="44281"/>
                      <a:pt x="74372" y="67120"/>
                    </a:cubicBezTo>
                    <a:lnTo>
                      <a:pt x="87788" y="81870"/>
                    </a:lnTo>
                    <a:lnTo>
                      <a:pt x="78053" y="78408"/>
                    </a:lnTo>
                    <a:cubicBezTo>
                      <a:pt x="60683" y="70396"/>
                      <a:pt x="41904" y="58142"/>
                      <a:pt x="26881" y="43061"/>
                    </a:cubicBezTo>
                    <a:cubicBezTo>
                      <a:pt x="19369" y="34578"/>
                      <a:pt x="13266" y="26566"/>
                      <a:pt x="8689" y="1920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7" name="任意多边形 166"/>
              <p:cNvSpPr/>
              <p:nvPr/>
            </p:nvSpPr>
            <p:spPr bwMode="auto">
              <a:xfrm>
                <a:off x="7014683" y="1964178"/>
                <a:ext cx="117882" cy="154902"/>
              </a:xfrm>
              <a:custGeom>
                <a:avLst/>
                <a:gdLst>
                  <a:gd name="connsiteX0" fmla="*/ 87305 w 117882"/>
                  <a:gd name="connsiteY0" fmla="*/ 1423 h 154902"/>
                  <a:gd name="connsiteX1" fmla="*/ 114598 w 117882"/>
                  <a:gd name="connsiteY1" fmla="*/ 12812 h 154902"/>
                  <a:gd name="connsiteX2" fmla="*/ 73187 w 117882"/>
                  <a:gd name="connsiteY2" fmla="*/ 122902 h 154902"/>
                  <a:gd name="connsiteX3" fmla="*/ 1660 w 117882"/>
                  <a:gd name="connsiteY3" fmla="*/ 141883 h 154902"/>
                  <a:gd name="connsiteX4" fmla="*/ 8247 w 117882"/>
                  <a:gd name="connsiteY4" fmla="*/ 93007 h 154902"/>
                  <a:gd name="connsiteX5" fmla="*/ 8701 w 117882"/>
                  <a:gd name="connsiteY5" fmla="*/ 92259 h 154902"/>
                  <a:gd name="connsiteX6" fmla="*/ 40716 w 117882"/>
                  <a:gd name="connsiteY6" fmla="*/ 49479 h 154902"/>
                  <a:gd name="connsiteX7" fmla="*/ 81729 w 117882"/>
                  <a:gd name="connsiteY7" fmla="*/ 4389 h 154902"/>
                  <a:gd name="connsiteX8" fmla="*/ 87305 w 117882"/>
                  <a:gd name="connsiteY8" fmla="*/ 1423 h 1549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7882" h="154902">
                    <a:moveTo>
                      <a:pt x="87305" y="1423"/>
                    </a:moveTo>
                    <a:cubicBezTo>
                      <a:pt x="100481" y="-2373"/>
                      <a:pt x="110833" y="1423"/>
                      <a:pt x="114598" y="12812"/>
                    </a:cubicBezTo>
                    <a:cubicBezTo>
                      <a:pt x="125892" y="39386"/>
                      <a:pt x="107069" y="84940"/>
                      <a:pt x="73187" y="122902"/>
                    </a:cubicBezTo>
                    <a:cubicBezTo>
                      <a:pt x="43070" y="157068"/>
                      <a:pt x="9189" y="164660"/>
                      <a:pt x="1660" y="141883"/>
                    </a:cubicBezTo>
                    <a:cubicBezTo>
                      <a:pt x="-2105" y="130495"/>
                      <a:pt x="718" y="112463"/>
                      <a:pt x="8247" y="93007"/>
                    </a:cubicBezTo>
                    <a:lnTo>
                      <a:pt x="8701" y="92259"/>
                    </a:lnTo>
                    <a:lnTo>
                      <a:pt x="40716" y="49479"/>
                    </a:lnTo>
                    <a:lnTo>
                      <a:pt x="81729" y="4389"/>
                    </a:lnTo>
                    <a:lnTo>
                      <a:pt x="87305" y="1423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8" name="任意多边形 167"/>
              <p:cNvSpPr/>
              <p:nvPr/>
            </p:nvSpPr>
            <p:spPr bwMode="auto">
              <a:xfrm>
                <a:off x="8619761" y="2032698"/>
                <a:ext cx="87398" cy="118364"/>
              </a:xfrm>
              <a:custGeom>
                <a:avLst/>
                <a:gdLst>
                  <a:gd name="connsiteX0" fmla="*/ 9304 w 87398"/>
                  <a:gd name="connsiteY0" fmla="*/ 0 h 118364"/>
                  <a:gd name="connsiteX1" fmla="*/ 53222 w 87398"/>
                  <a:gd name="connsiteY1" fmla="*/ 58685 h 118364"/>
                  <a:gd name="connsiteX2" fmla="*/ 87398 w 87398"/>
                  <a:gd name="connsiteY2" fmla="*/ 114897 h 118364"/>
                  <a:gd name="connsiteX3" fmla="*/ 74447 w 87398"/>
                  <a:gd name="connsiteY3" fmla="*/ 118364 h 118364"/>
                  <a:gd name="connsiteX4" fmla="*/ 6040 w 87398"/>
                  <a:gd name="connsiteY4" fmla="*/ 50601 h 118364"/>
                  <a:gd name="connsiteX5" fmla="*/ 3665 w 87398"/>
                  <a:gd name="connsiteY5" fmla="*/ 6366 h 118364"/>
                  <a:gd name="connsiteX6" fmla="*/ 9304 w 87398"/>
                  <a:gd name="connsiteY6" fmla="*/ 0 h 1183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87398" h="118364">
                    <a:moveTo>
                      <a:pt x="9304" y="0"/>
                    </a:moveTo>
                    <a:lnTo>
                      <a:pt x="53222" y="58685"/>
                    </a:lnTo>
                    <a:lnTo>
                      <a:pt x="87398" y="114897"/>
                    </a:lnTo>
                    <a:lnTo>
                      <a:pt x="74447" y="118364"/>
                    </a:lnTo>
                    <a:cubicBezTo>
                      <a:pt x="47844" y="114600"/>
                      <a:pt x="17442" y="88247"/>
                      <a:pt x="6040" y="50601"/>
                    </a:cubicBezTo>
                    <a:cubicBezTo>
                      <a:pt x="-1561" y="33660"/>
                      <a:pt x="-1561" y="17660"/>
                      <a:pt x="3665" y="6366"/>
                    </a:cubicBezTo>
                    <a:lnTo>
                      <a:pt x="930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69" name="任意多边形 168"/>
              <p:cNvSpPr/>
              <p:nvPr/>
            </p:nvSpPr>
            <p:spPr bwMode="auto">
              <a:xfrm>
                <a:off x="6901866" y="2190789"/>
                <a:ext cx="89815" cy="157084"/>
              </a:xfrm>
              <a:custGeom>
                <a:avLst/>
                <a:gdLst>
                  <a:gd name="connsiteX0" fmla="*/ 69495 w 89815"/>
                  <a:gd name="connsiteY0" fmla="*/ 1161 h 157084"/>
                  <a:gd name="connsiteX1" fmla="*/ 80783 w 89815"/>
                  <a:gd name="connsiteY1" fmla="*/ 91754 h 157084"/>
                  <a:gd name="connsiteX2" fmla="*/ 16813 w 89815"/>
                  <a:gd name="connsiteY2" fmla="*/ 155924 h 157084"/>
                  <a:gd name="connsiteX3" fmla="*/ 9287 w 89815"/>
                  <a:gd name="connsiteY3" fmla="*/ 65331 h 157084"/>
                  <a:gd name="connsiteX4" fmla="*/ 69495 w 89815"/>
                  <a:gd name="connsiteY4" fmla="*/ 1161 h 15708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89815" h="157084">
                    <a:moveTo>
                      <a:pt x="69495" y="1161"/>
                    </a:moveTo>
                    <a:cubicBezTo>
                      <a:pt x="92072" y="8710"/>
                      <a:pt x="95835" y="46457"/>
                      <a:pt x="80783" y="91754"/>
                    </a:cubicBezTo>
                    <a:cubicBezTo>
                      <a:pt x="65732" y="133275"/>
                      <a:pt x="35628" y="163473"/>
                      <a:pt x="16813" y="155924"/>
                    </a:cubicBezTo>
                    <a:cubicBezTo>
                      <a:pt x="-2002" y="148374"/>
                      <a:pt x="-5765" y="106852"/>
                      <a:pt x="9287" y="65331"/>
                    </a:cubicBezTo>
                    <a:cubicBezTo>
                      <a:pt x="20576" y="23809"/>
                      <a:pt x="50680" y="-6389"/>
                      <a:pt x="69495" y="116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0" name="任意多边形 169"/>
              <p:cNvSpPr/>
              <p:nvPr/>
            </p:nvSpPr>
            <p:spPr bwMode="auto">
              <a:xfrm>
                <a:off x="8747632" y="2235793"/>
                <a:ext cx="50364" cy="114050"/>
              </a:xfrm>
              <a:custGeom>
                <a:avLst/>
                <a:gdLst>
                  <a:gd name="connsiteX0" fmla="*/ 5451 w 50364"/>
                  <a:gd name="connsiteY0" fmla="*/ 0 h 114050"/>
                  <a:gd name="connsiteX1" fmla="*/ 18513 w 50364"/>
                  <a:gd name="connsiteY1" fmla="*/ 27094 h 114050"/>
                  <a:gd name="connsiteX2" fmla="*/ 50364 w 50364"/>
                  <a:gd name="connsiteY2" fmla="*/ 114050 h 114050"/>
                  <a:gd name="connsiteX3" fmla="*/ 38784 w 50364"/>
                  <a:gd name="connsiteY3" fmla="*/ 113809 h 114050"/>
                  <a:gd name="connsiteX4" fmla="*/ 2351 w 50364"/>
                  <a:gd name="connsiteY4" fmla="*/ 58031 h 114050"/>
                  <a:gd name="connsiteX5" fmla="*/ 4256 w 50364"/>
                  <a:gd name="connsiteY5" fmla="*/ 2369 h 114050"/>
                  <a:gd name="connsiteX6" fmla="*/ 5451 w 50364"/>
                  <a:gd name="connsiteY6" fmla="*/ 0 h 11405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0364" h="114049">
                    <a:moveTo>
                      <a:pt x="5451" y="0"/>
                    </a:moveTo>
                    <a:lnTo>
                      <a:pt x="18513" y="27094"/>
                    </a:lnTo>
                    <a:lnTo>
                      <a:pt x="50364" y="114050"/>
                    </a:lnTo>
                    <a:lnTo>
                      <a:pt x="38784" y="113809"/>
                    </a:lnTo>
                    <a:cubicBezTo>
                      <a:pt x="22354" y="107846"/>
                      <a:pt x="8066" y="86095"/>
                      <a:pt x="2351" y="58031"/>
                    </a:cubicBezTo>
                    <a:cubicBezTo>
                      <a:pt x="-1459" y="37450"/>
                      <a:pt x="-506" y="17805"/>
                      <a:pt x="4256" y="2369"/>
                    </a:cubicBezTo>
                    <a:lnTo>
                      <a:pt x="5451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1" name="任意多边形 170"/>
              <p:cNvSpPr/>
              <p:nvPr/>
            </p:nvSpPr>
            <p:spPr bwMode="auto">
              <a:xfrm>
                <a:off x="6838728" y="2406650"/>
                <a:ext cx="60963" cy="152069"/>
              </a:xfrm>
              <a:custGeom>
                <a:avLst/>
                <a:gdLst>
                  <a:gd name="connsiteX0" fmla="*/ 41498 w 60963"/>
                  <a:gd name="connsiteY0" fmla="*/ 0 h 152069"/>
                  <a:gd name="connsiteX1" fmla="*/ 60019 w 60963"/>
                  <a:gd name="connsiteY1" fmla="*/ 79685 h 152069"/>
                  <a:gd name="connsiteX2" fmla="*/ 19273 w 60963"/>
                  <a:gd name="connsiteY2" fmla="*/ 151781 h 152069"/>
                  <a:gd name="connsiteX3" fmla="*/ 0 w 60963"/>
                  <a:gd name="connsiteY3" fmla="*/ 102155 h 152069"/>
                  <a:gd name="connsiteX4" fmla="*/ 421 w 60963"/>
                  <a:gd name="connsiteY4" fmla="*/ 85329 h 152069"/>
                  <a:gd name="connsiteX5" fmla="*/ 4928 w 60963"/>
                  <a:gd name="connsiteY5" fmla="*/ 55823 h 152069"/>
                  <a:gd name="connsiteX6" fmla="*/ 8161 w 60963"/>
                  <a:gd name="connsiteY6" fmla="*/ 43222 h 152069"/>
                  <a:gd name="connsiteX7" fmla="*/ 41498 w 60963"/>
                  <a:gd name="connsiteY7" fmla="*/ 0 h 152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0963" h="152069">
                    <a:moveTo>
                      <a:pt x="41498" y="0"/>
                    </a:moveTo>
                    <a:cubicBezTo>
                      <a:pt x="56315" y="3795"/>
                      <a:pt x="63723" y="37945"/>
                      <a:pt x="60019" y="79685"/>
                    </a:cubicBezTo>
                    <a:cubicBezTo>
                      <a:pt x="52611" y="121425"/>
                      <a:pt x="34090" y="155575"/>
                      <a:pt x="19273" y="151781"/>
                    </a:cubicBezTo>
                    <a:cubicBezTo>
                      <a:pt x="8161" y="151781"/>
                      <a:pt x="1215" y="130437"/>
                      <a:pt x="0" y="102155"/>
                    </a:cubicBezTo>
                    <a:lnTo>
                      <a:pt x="421" y="85329"/>
                    </a:lnTo>
                    <a:lnTo>
                      <a:pt x="4928" y="55823"/>
                    </a:lnTo>
                    <a:lnTo>
                      <a:pt x="8161" y="43222"/>
                    </a:lnTo>
                    <a:cubicBezTo>
                      <a:pt x="17190" y="17075"/>
                      <a:pt x="30386" y="0"/>
                      <a:pt x="4149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2" name="任意多边形 171"/>
              <p:cNvSpPr/>
              <p:nvPr/>
            </p:nvSpPr>
            <p:spPr bwMode="auto">
              <a:xfrm>
                <a:off x="8799605" y="2606645"/>
                <a:ext cx="45947" cy="166439"/>
              </a:xfrm>
              <a:custGeom>
                <a:avLst/>
                <a:gdLst>
                  <a:gd name="connsiteX0" fmla="*/ 43458 w 45947"/>
                  <a:gd name="connsiteY0" fmla="*/ 0 h 166439"/>
                  <a:gd name="connsiteX1" fmla="*/ 45947 w 45947"/>
                  <a:gd name="connsiteY1" fmla="*/ 49243 h 166439"/>
                  <a:gd name="connsiteX2" fmla="*/ 40730 w 45947"/>
                  <a:gd name="connsiteY2" fmla="*/ 152474 h 166439"/>
                  <a:gd name="connsiteX3" fmla="*/ 38718 w 45947"/>
                  <a:gd name="connsiteY3" fmla="*/ 165647 h 166439"/>
                  <a:gd name="connsiteX4" fmla="*/ 37945 w 45947"/>
                  <a:gd name="connsiteY4" fmla="*/ 166123 h 166439"/>
                  <a:gd name="connsiteX5" fmla="*/ 480 w 45947"/>
                  <a:gd name="connsiteY5" fmla="*/ 90717 h 166439"/>
                  <a:gd name="connsiteX6" fmla="*/ 30511 w 45947"/>
                  <a:gd name="connsiteY6" fmla="*/ 8005 h 166439"/>
                  <a:gd name="connsiteX7" fmla="*/ 43458 w 45947"/>
                  <a:gd name="connsiteY7" fmla="*/ 0 h 1664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45947" h="166439">
                    <a:moveTo>
                      <a:pt x="43458" y="0"/>
                    </a:moveTo>
                    <a:lnTo>
                      <a:pt x="45947" y="49243"/>
                    </a:lnTo>
                    <a:cubicBezTo>
                      <a:pt x="45947" y="84094"/>
                      <a:pt x="44180" y="118532"/>
                      <a:pt x="40730" y="152474"/>
                    </a:cubicBezTo>
                    <a:lnTo>
                      <a:pt x="38718" y="165647"/>
                    </a:lnTo>
                    <a:lnTo>
                      <a:pt x="37945" y="166123"/>
                    </a:lnTo>
                    <a:cubicBezTo>
                      <a:pt x="15466" y="169893"/>
                      <a:pt x="-3266" y="139731"/>
                      <a:pt x="480" y="90717"/>
                    </a:cubicBezTo>
                    <a:cubicBezTo>
                      <a:pt x="480" y="56784"/>
                      <a:pt x="13124" y="24972"/>
                      <a:pt x="30511" y="8005"/>
                    </a:cubicBezTo>
                    <a:lnTo>
                      <a:pt x="434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3" name="任意多边形 172"/>
              <p:cNvSpPr/>
              <p:nvPr/>
            </p:nvSpPr>
            <p:spPr bwMode="auto">
              <a:xfrm>
                <a:off x="6824663" y="2644848"/>
                <a:ext cx="14722" cy="132699"/>
              </a:xfrm>
              <a:custGeom>
                <a:avLst/>
                <a:gdLst>
                  <a:gd name="connsiteX0" fmla="*/ 558 w 14722"/>
                  <a:gd name="connsiteY0" fmla="*/ 0 h 132699"/>
                  <a:gd name="connsiteX1" fmla="*/ 3572 w 14722"/>
                  <a:gd name="connsiteY1" fmla="*/ 6646 h 132699"/>
                  <a:gd name="connsiteX2" fmla="*/ 13758 w 14722"/>
                  <a:gd name="connsiteY2" fmla="*/ 63132 h 132699"/>
                  <a:gd name="connsiteX3" fmla="*/ 11906 w 14722"/>
                  <a:gd name="connsiteY3" fmla="*/ 120088 h 132699"/>
                  <a:gd name="connsiteX4" fmla="*/ 8031 w 14722"/>
                  <a:gd name="connsiteY4" fmla="*/ 132699 h 132699"/>
                  <a:gd name="connsiteX5" fmla="*/ 5217 w 14722"/>
                  <a:gd name="connsiteY5" fmla="*/ 114271 h 132699"/>
                  <a:gd name="connsiteX6" fmla="*/ 0 w 14722"/>
                  <a:gd name="connsiteY6" fmla="*/ 11040 h 132699"/>
                  <a:gd name="connsiteX7" fmla="*/ 558 w 14722"/>
                  <a:gd name="connsiteY7" fmla="*/ 0 h 13269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4722" h="132699">
                    <a:moveTo>
                      <a:pt x="558" y="0"/>
                    </a:moveTo>
                    <a:lnTo>
                      <a:pt x="3572" y="6646"/>
                    </a:lnTo>
                    <a:cubicBezTo>
                      <a:pt x="8202" y="20768"/>
                      <a:pt x="11906" y="40538"/>
                      <a:pt x="13758" y="63132"/>
                    </a:cubicBezTo>
                    <a:cubicBezTo>
                      <a:pt x="15610" y="85726"/>
                      <a:pt x="14684" y="105496"/>
                      <a:pt x="11906" y="120088"/>
                    </a:cubicBezTo>
                    <a:lnTo>
                      <a:pt x="8031" y="132699"/>
                    </a:lnTo>
                    <a:lnTo>
                      <a:pt x="5217" y="114271"/>
                    </a:lnTo>
                    <a:cubicBezTo>
                      <a:pt x="1767" y="80329"/>
                      <a:pt x="0" y="45891"/>
                      <a:pt x="0" y="11040"/>
                    </a:cubicBezTo>
                    <a:lnTo>
                      <a:pt x="558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4" name="任意多边形 173"/>
              <p:cNvSpPr/>
              <p:nvPr/>
            </p:nvSpPr>
            <p:spPr bwMode="auto">
              <a:xfrm>
                <a:off x="6840060" y="2821264"/>
                <a:ext cx="61975" cy="143591"/>
              </a:xfrm>
              <a:custGeom>
                <a:avLst/>
                <a:gdLst>
                  <a:gd name="connsiteX0" fmla="*/ 6829 w 61975"/>
                  <a:gd name="connsiteY0" fmla="*/ 319 h 143591"/>
                  <a:gd name="connsiteX1" fmla="*/ 59613 w 61975"/>
                  <a:gd name="connsiteY1" fmla="*/ 64415 h 143591"/>
                  <a:gd name="connsiteX2" fmla="*/ 36991 w 61975"/>
                  <a:gd name="connsiteY2" fmla="*/ 143591 h 143591"/>
                  <a:gd name="connsiteX3" fmla="*/ 32953 w 61975"/>
                  <a:gd name="connsiteY3" fmla="*/ 142838 h 143591"/>
                  <a:gd name="connsiteX4" fmla="*/ 30032 w 61975"/>
                  <a:gd name="connsiteY4" fmla="*/ 134863 h 143591"/>
                  <a:gd name="connsiteX5" fmla="*/ 5133 w 61975"/>
                  <a:gd name="connsiteY5" fmla="*/ 38104 h 143591"/>
                  <a:gd name="connsiteX6" fmla="*/ 0 w 61975"/>
                  <a:gd name="connsiteY6" fmla="*/ 4501 h 143591"/>
                  <a:gd name="connsiteX7" fmla="*/ 6829 w 61975"/>
                  <a:gd name="connsiteY7" fmla="*/ 319 h 14359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61975" h="143591">
                    <a:moveTo>
                      <a:pt x="6829" y="319"/>
                    </a:moveTo>
                    <a:cubicBezTo>
                      <a:pt x="25680" y="-3451"/>
                      <a:pt x="52072" y="26712"/>
                      <a:pt x="59613" y="64415"/>
                    </a:cubicBezTo>
                    <a:cubicBezTo>
                      <a:pt x="67153" y="102118"/>
                      <a:pt x="55842" y="139821"/>
                      <a:pt x="36991" y="143591"/>
                    </a:cubicBezTo>
                    <a:lnTo>
                      <a:pt x="32953" y="142838"/>
                    </a:lnTo>
                    <a:lnTo>
                      <a:pt x="30032" y="134863"/>
                    </a:lnTo>
                    <a:cubicBezTo>
                      <a:pt x="20190" y="103248"/>
                      <a:pt x="11862" y="70967"/>
                      <a:pt x="5133" y="38104"/>
                    </a:cubicBezTo>
                    <a:lnTo>
                      <a:pt x="0" y="4501"/>
                    </a:lnTo>
                    <a:lnTo>
                      <a:pt x="6829" y="319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5" name="任意多边形 174"/>
              <p:cNvSpPr/>
              <p:nvPr/>
            </p:nvSpPr>
            <p:spPr bwMode="auto">
              <a:xfrm>
                <a:off x="8725192" y="3004686"/>
                <a:ext cx="57144" cy="119356"/>
              </a:xfrm>
              <a:custGeom>
                <a:avLst/>
                <a:gdLst>
                  <a:gd name="connsiteX0" fmla="*/ 57144 w 57144"/>
                  <a:gd name="connsiteY0" fmla="*/ 0 h 119356"/>
                  <a:gd name="connsiteX1" fmla="*/ 40953 w 57144"/>
                  <a:gd name="connsiteY1" fmla="*/ 44203 h 119356"/>
                  <a:gd name="connsiteX2" fmla="*/ 4722 w 57144"/>
                  <a:gd name="connsiteY2" fmla="*/ 119356 h 119356"/>
                  <a:gd name="connsiteX3" fmla="*/ 2158 w 57144"/>
                  <a:gd name="connsiteY3" fmla="*/ 114874 h 119356"/>
                  <a:gd name="connsiteX4" fmla="*/ 6880 w 57144"/>
                  <a:gd name="connsiteY4" fmla="*/ 65255 h 119356"/>
                  <a:gd name="connsiteX5" fmla="*/ 49904 w 57144"/>
                  <a:gd name="connsiteY5" fmla="*/ 1533 h 119356"/>
                  <a:gd name="connsiteX6" fmla="*/ 57144 w 57144"/>
                  <a:gd name="connsiteY6" fmla="*/ 0 h 11935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57144" h="119355">
                    <a:moveTo>
                      <a:pt x="57144" y="0"/>
                    </a:moveTo>
                    <a:lnTo>
                      <a:pt x="40953" y="44203"/>
                    </a:lnTo>
                    <a:lnTo>
                      <a:pt x="4722" y="119356"/>
                    </a:lnTo>
                    <a:lnTo>
                      <a:pt x="2158" y="114874"/>
                    </a:lnTo>
                    <a:cubicBezTo>
                      <a:pt x="-1619" y="101767"/>
                      <a:pt x="-674" y="83979"/>
                      <a:pt x="6880" y="65255"/>
                    </a:cubicBezTo>
                    <a:cubicBezTo>
                      <a:pt x="15378" y="37168"/>
                      <a:pt x="32375" y="11188"/>
                      <a:pt x="49904" y="1533"/>
                    </a:cubicBezTo>
                    <a:lnTo>
                      <a:pt x="57144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6" name="任意多边形 175"/>
              <p:cNvSpPr/>
              <p:nvPr/>
            </p:nvSpPr>
            <p:spPr bwMode="auto">
              <a:xfrm>
                <a:off x="6924019" y="3029164"/>
                <a:ext cx="76852" cy="139271"/>
              </a:xfrm>
              <a:custGeom>
                <a:avLst/>
                <a:gdLst>
                  <a:gd name="connsiteX0" fmla="*/ 17083 w 76852"/>
                  <a:gd name="connsiteY0" fmla="*/ 356 h 139271"/>
                  <a:gd name="connsiteX1" fmla="*/ 70230 w 76852"/>
                  <a:gd name="connsiteY1" fmla="*/ 60274 h 139271"/>
                  <a:gd name="connsiteX2" fmla="*/ 62637 w 76852"/>
                  <a:gd name="connsiteY2" fmla="*/ 138916 h 139271"/>
                  <a:gd name="connsiteX3" fmla="*/ 32743 w 76852"/>
                  <a:gd name="connsiteY3" fmla="*/ 124405 h 139271"/>
                  <a:gd name="connsiteX4" fmla="*/ 31794 w 76852"/>
                  <a:gd name="connsiteY4" fmla="*/ 123108 h 139271"/>
                  <a:gd name="connsiteX5" fmla="*/ 22599 w 76852"/>
                  <a:gd name="connsiteY5" fmla="*/ 107983 h 139271"/>
                  <a:gd name="connsiteX6" fmla="*/ 4801 w 76852"/>
                  <a:gd name="connsiteY6" fmla="*/ 71066 h 139271"/>
                  <a:gd name="connsiteX7" fmla="*/ 0 w 76852"/>
                  <a:gd name="connsiteY7" fmla="*/ 28443 h 139271"/>
                  <a:gd name="connsiteX8" fmla="*/ 17083 w 76852"/>
                  <a:gd name="connsiteY8" fmla="*/ 356 h 1392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6852" h="139271">
                    <a:moveTo>
                      <a:pt x="17083" y="356"/>
                    </a:moveTo>
                    <a:cubicBezTo>
                      <a:pt x="36064" y="-3389"/>
                      <a:pt x="58841" y="22825"/>
                      <a:pt x="70230" y="60274"/>
                    </a:cubicBezTo>
                    <a:cubicBezTo>
                      <a:pt x="81618" y="97723"/>
                      <a:pt x="77822" y="131427"/>
                      <a:pt x="62637" y="138916"/>
                    </a:cubicBezTo>
                    <a:cubicBezTo>
                      <a:pt x="53147" y="140789"/>
                      <a:pt x="42707" y="135171"/>
                      <a:pt x="32743" y="124405"/>
                    </a:cubicBezTo>
                    <a:lnTo>
                      <a:pt x="31794" y="123108"/>
                    </a:lnTo>
                    <a:lnTo>
                      <a:pt x="22599" y="107983"/>
                    </a:lnTo>
                    <a:lnTo>
                      <a:pt x="4801" y="71066"/>
                    </a:lnTo>
                    <a:lnTo>
                      <a:pt x="0" y="28443"/>
                    </a:lnTo>
                    <a:cubicBezTo>
                      <a:pt x="1898" y="14400"/>
                      <a:pt x="7592" y="4101"/>
                      <a:pt x="17083" y="356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7" name="任意多边形 176"/>
              <p:cNvSpPr/>
              <p:nvPr/>
            </p:nvSpPr>
            <p:spPr bwMode="auto">
              <a:xfrm>
                <a:off x="7030385" y="3232609"/>
                <a:ext cx="110009" cy="123871"/>
              </a:xfrm>
              <a:custGeom>
                <a:avLst/>
                <a:gdLst>
                  <a:gd name="connsiteX0" fmla="*/ 22408 w 110009"/>
                  <a:gd name="connsiteY0" fmla="*/ 101 h 123871"/>
                  <a:gd name="connsiteX1" fmla="*/ 64352 w 110009"/>
                  <a:gd name="connsiteY1" fmla="*/ 21811 h 123871"/>
                  <a:gd name="connsiteX2" fmla="*/ 109596 w 110009"/>
                  <a:gd name="connsiteY2" fmla="*/ 108651 h 123871"/>
                  <a:gd name="connsiteX3" fmla="*/ 86031 w 110009"/>
                  <a:gd name="connsiteY3" fmla="*/ 123754 h 123871"/>
                  <a:gd name="connsiteX4" fmla="*/ 75054 w 110009"/>
                  <a:gd name="connsiteY4" fmla="*/ 120525 h 123871"/>
                  <a:gd name="connsiteX5" fmla="*/ 25015 w 110009"/>
                  <a:gd name="connsiteY5" fmla="*/ 65511 h 123871"/>
                  <a:gd name="connsiteX6" fmla="*/ 0 w 110009"/>
                  <a:gd name="connsiteY6" fmla="*/ 32086 h 123871"/>
                  <a:gd name="connsiteX7" fmla="*/ 257 w 110009"/>
                  <a:gd name="connsiteY7" fmla="*/ 18035 h 123871"/>
                  <a:gd name="connsiteX8" fmla="*/ 22408 w 110009"/>
                  <a:gd name="connsiteY8" fmla="*/ 101 h 1238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10009" h="123871">
                    <a:moveTo>
                      <a:pt x="22408" y="101"/>
                    </a:moveTo>
                    <a:cubicBezTo>
                      <a:pt x="34190" y="1045"/>
                      <a:pt x="49271" y="8596"/>
                      <a:pt x="64352" y="21811"/>
                    </a:cubicBezTo>
                    <a:cubicBezTo>
                      <a:pt x="90744" y="44465"/>
                      <a:pt x="113366" y="85997"/>
                      <a:pt x="109596" y="108651"/>
                    </a:cubicBezTo>
                    <a:cubicBezTo>
                      <a:pt x="105825" y="119978"/>
                      <a:pt x="97342" y="124698"/>
                      <a:pt x="86031" y="123754"/>
                    </a:cubicBezTo>
                    <a:lnTo>
                      <a:pt x="75054" y="120525"/>
                    </a:lnTo>
                    <a:lnTo>
                      <a:pt x="25015" y="65511"/>
                    </a:lnTo>
                    <a:lnTo>
                      <a:pt x="0" y="32086"/>
                    </a:lnTo>
                    <a:lnTo>
                      <a:pt x="257" y="18035"/>
                    </a:lnTo>
                    <a:cubicBezTo>
                      <a:pt x="2142" y="4820"/>
                      <a:pt x="10625" y="-843"/>
                      <a:pt x="22408" y="10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8" name="任意多边形 177"/>
              <p:cNvSpPr/>
              <p:nvPr/>
            </p:nvSpPr>
            <p:spPr bwMode="auto">
              <a:xfrm>
                <a:off x="7174157" y="3410367"/>
                <a:ext cx="120407" cy="95509"/>
              </a:xfrm>
              <a:custGeom>
                <a:avLst/>
                <a:gdLst>
                  <a:gd name="connsiteX0" fmla="*/ 13936 w 120407"/>
                  <a:gd name="connsiteY0" fmla="*/ 33 h 95509"/>
                  <a:gd name="connsiteX1" fmla="*/ 56619 w 120407"/>
                  <a:gd name="connsiteY1" fmla="*/ 13770 h 95509"/>
                  <a:gd name="connsiteX2" fmla="*/ 120407 w 120407"/>
                  <a:gd name="connsiteY2" fmla="*/ 85771 h 95509"/>
                  <a:gd name="connsiteX3" fmla="*/ 117036 w 120407"/>
                  <a:gd name="connsiteY3" fmla="*/ 95509 h 95509"/>
                  <a:gd name="connsiteX4" fmla="*/ 96002 w 120407"/>
                  <a:gd name="connsiteY4" fmla="*/ 82740 h 95509"/>
                  <a:gd name="connsiteX5" fmla="*/ 18215 w 120407"/>
                  <a:gd name="connsiteY5" fmla="*/ 24617 h 95509"/>
                  <a:gd name="connsiteX6" fmla="*/ 0 w 120407"/>
                  <a:gd name="connsiteY6" fmla="*/ 8076 h 95509"/>
                  <a:gd name="connsiteX7" fmla="*/ 1214 w 120407"/>
                  <a:gd name="connsiteY7" fmla="*/ 4710 h 95509"/>
                  <a:gd name="connsiteX8" fmla="*/ 13936 w 120407"/>
                  <a:gd name="connsiteY8" fmla="*/ 33 h 955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0407" h="95509">
                    <a:moveTo>
                      <a:pt x="13936" y="33"/>
                    </a:moveTo>
                    <a:cubicBezTo>
                      <a:pt x="24724" y="-441"/>
                      <a:pt x="39733" y="4296"/>
                      <a:pt x="56619" y="13770"/>
                    </a:cubicBezTo>
                    <a:cubicBezTo>
                      <a:pt x="90389" y="32717"/>
                      <a:pt x="120407" y="66823"/>
                      <a:pt x="120407" y="85771"/>
                    </a:cubicBezTo>
                    <a:lnTo>
                      <a:pt x="117036" y="95509"/>
                    </a:lnTo>
                    <a:lnTo>
                      <a:pt x="96002" y="82740"/>
                    </a:lnTo>
                    <a:cubicBezTo>
                      <a:pt x="69124" y="64596"/>
                      <a:pt x="43166" y="45193"/>
                      <a:pt x="18215" y="24617"/>
                    </a:cubicBezTo>
                    <a:lnTo>
                      <a:pt x="0" y="8076"/>
                    </a:lnTo>
                    <a:lnTo>
                      <a:pt x="1214" y="4710"/>
                    </a:lnTo>
                    <a:cubicBezTo>
                      <a:pt x="4204" y="1809"/>
                      <a:pt x="8542" y="270"/>
                      <a:pt x="13936" y="3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79" name="任意多边形 178"/>
              <p:cNvSpPr/>
              <p:nvPr/>
            </p:nvSpPr>
            <p:spPr bwMode="auto">
              <a:xfrm>
                <a:off x="8279391" y="3461203"/>
                <a:ext cx="154041" cy="99563"/>
              </a:xfrm>
              <a:custGeom>
                <a:avLst/>
                <a:gdLst>
                  <a:gd name="connsiteX0" fmla="*/ 138834 w 154041"/>
                  <a:gd name="connsiteY0" fmla="*/ 289 h 99563"/>
                  <a:gd name="connsiteX1" fmla="*/ 153843 w 154041"/>
                  <a:gd name="connsiteY1" fmla="*/ 6258 h 99563"/>
                  <a:gd name="connsiteX2" fmla="*/ 154041 w 154041"/>
                  <a:gd name="connsiteY2" fmla="*/ 6965 h 99563"/>
                  <a:gd name="connsiteX3" fmla="*/ 120665 w 154041"/>
                  <a:gd name="connsiteY3" fmla="*/ 31904 h 99563"/>
                  <a:gd name="connsiteX4" fmla="*/ 37354 w 154041"/>
                  <a:gd name="connsiteY4" fmla="*/ 82477 h 99563"/>
                  <a:gd name="connsiteX5" fmla="*/ 1857 w 154041"/>
                  <a:gd name="connsiteY5" fmla="*/ 99563 h 99563"/>
                  <a:gd name="connsiteX6" fmla="*/ 0 w 154041"/>
                  <a:gd name="connsiteY6" fmla="*/ 91529 h 99563"/>
                  <a:gd name="connsiteX7" fmla="*/ 86302 w 154041"/>
                  <a:gd name="connsiteY7" fmla="*/ 12108 h 99563"/>
                  <a:gd name="connsiteX8" fmla="*/ 138834 w 154041"/>
                  <a:gd name="connsiteY8" fmla="*/ 289 h 9956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4041" h="99563">
                    <a:moveTo>
                      <a:pt x="138834" y="289"/>
                    </a:moveTo>
                    <a:cubicBezTo>
                      <a:pt x="145400" y="999"/>
                      <a:pt x="150559" y="3008"/>
                      <a:pt x="153843" y="6258"/>
                    </a:cubicBezTo>
                    <a:lnTo>
                      <a:pt x="154041" y="6965"/>
                    </a:lnTo>
                    <a:lnTo>
                      <a:pt x="120665" y="31904"/>
                    </a:lnTo>
                    <a:cubicBezTo>
                      <a:pt x="93787" y="50048"/>
                      <a:pt x="65988" y="66934"/>
                      <a:pt x="37354" y="82477"/>
                    </a:cubicBezTo>
                    <a:lnTo>
                      <a:pt x="1857" y="99563"/>
                    </a:lnTo>
                    <a:lnTo>
                      <a:pt x="0" y="91529"/>
                    </a:lnTo>
                    <a:cubicBezTo>
                      <a:pt x="3752" y="65056"/>
                      <a:pt x="41275" y="31018"/>
                      <a:pt x="86302" y="12108"/>
                    </a:cubicBezTo>
                    <a:cubicBezTo>
                      <a:pt x="106939" y="2653"/>
                      <a:pt x="125701" y="-1129"/>
                      <a:pt x="138834" y="289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0" name="任意多边形 179"/>
              <p:cNvSpPr/>
              <p:nvPr/>
            </p:nvSpPr>
            <p:spPr bwMode="auto">
              <a:xfrm>
                <a:off x="7332956" y="3469430"/>
                <a:ext cx="158166" cy="114693"/>
              </a:xfrm>
              <a:custGeom>
                <a:avLst/>
                <a:gdLst>
                  <a:gd name="connsiteX0" fmla="*/ 19046 w 158166"/>
                  <a:gd name="connsiteY0" fmla="*/ 473 h 114693"/>
                  <a:gd name="connsiteX1" fmla="*/ 71578 w 158166"/>
                  <a:gd name="connsiteY1" fmla="*/ 11819 h 114693"/>
                  <a:gd name="connsiteX2" fmla="*/ 157880 w 158166"/>
                  <a:gd name="connsiteY2" fmla="*/ 95022 h 114693"/>
                  <a:gd name="connsiteX3" fmla="*/ 86587 w 158166"/>
                  <a:gd name="connsiteY3" fmla="*/ 102586 h 114693"/>
                  <a:gd name="connsiteX4" fmla="*/ 285 w 158166"/>
                  <a:gd name="connsiteY4" fmla="*/ 23165 h 114693"/>
                  <a:gd name="connsiteX5" fmla="*/ 19046 w 158166"/>
                  <a:gd name="connsiteY5" fmla="*/ 473 h 11469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8166" h="114693">
                    <a:moveTo>
                      <a:pt x="19046" y="473"/>
                    </a:moveTo>
                    <a:cubicBezTo>
                      <a:pt x="32179" y="-1418"/>
                      <a:pt x="50940" y="2364"/>
                      <a:pt x="71578" y="11819"/>
                    </a:cubicBezTo>
                    <a:cubicBezTo>
                      <a:pt x="116605" y="34511"/>
                      <a:pt x="154128" y="68549"/>
                      <a:pt x="157880" y="95022"/>
                    </a:cubicBezTo>
                    <a:cubicBezTo>
                      <a:pt x="161632" y="117714"/>
                      <a:pt x="127862" y="121496"/>
                      <a:pt x="86587" y="102586"/>
                    </a:cubicBezTo>
                    <a:cubicBezTo>
                      <a:pt x="41560" y="83676"/>
                      <a:pt x="4037" y="45857"/>
                      <a:pt x="285" y="23165"/>
                    </a:cubicBezTo>
                    <a:cubicBezTo>
                      <a:pt x="-1592" y="9928"/>
                      <a:pt x="5913" y="2364"/>
                      <a:pt x="19046" y="47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1" name="任意多边形 180"/>
              <p:cNvSpPr/>
              <p:nvPr/>
            </p:nvSpPr>
            <p:spPr bwMode="auto">
              <a:xfrm>
                <a:off x="7494287" y="3605303"/>
                <a:ext cx="94784" cy="28831"/>
              </a:xfrm>
              <a:custGeom>
                <a:avLst/>
                <a:gdLst>
                  <a:gd name="connsiteX0" fmla="*/ 969 w 94784"/>
                  <a:gd name="connsiteY0" fmla="*/ 0 h 28831"/>
                  <a:gd name="connsiteX1" fmla="*/ 53618 w 94784"/>
                  <a:gd name="connsiteY1" fmla="*/ 11659 h 28831"/>
                  <a:gd name="connsiteX2" fmla="*/ 82432 w 94784"/>
                  <a:gd name="connsiteY2" fmla="*/ 21859 h 28831"/>
                  <a:gd name="connsiteX3" fmla="*/ 94784 w 94784"/>
                  <a:gd name="connsiteY3" fmla="*/ 28831 h 28831"/>
                  <a:gd name="connsiteX4" fmla="*/ 40345 w 94784"/>
                  <a:gd name="connsiteY4" fmla="*/ 14844 h 28831"/>
                  <a:gd name="connsiteX5" fmla="*/ 0 w 94784"/>
                  <a:gd name="connsiteY5" fmla="*/ 90 h 28831"/>
                  <a:gd name="connsiteX6" fmla="*/ 969 w 94784"/>
                  <a:gd name="connsiteY6" fmla="*/ 0 h 288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94784" h="28830">
                    <a:moveTo>
                      <a:pt x="969" y="0"/>
                    </a:moveTo>
                    <a:cubicBezTo>
                      <a:pt x="15672" y="467"/>
                      <a:pt x="34645" y="4198"/>
                      <a:pt x="53618" y="11659"/>
                    </a:cubicBezTo>
                    <a:cubicBezTo>
                      <a:pt x="64053" y="14457"/>
                      <a:pt x="73776" y="17954"/>
                      <a:pt x="82432" y="21859"/>
                    </a:cubicBezTo>
                    <a:lnTo>
                      <a:pt x="94784" y="28831"/>
                    </a:lnTo>
                    <a:lnTo>
                      <a:pt x="40345" y="14844"/>
                    </a:lnTo>
                    <a:lnTo>
                      <a:pt x="0" y="90"/>
                    </a:lnTo>
                    <a:lnTo>
                      <a:pt x="969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2" name="任意多边形 181"/>
              <p:cNvSpPr/>
              <p:nvPr/>
            </p:nvSpPr>
            <p:spPr bwMode="auto">
              <a:xfrm>
                <a:off x="7933212" y="3617814"/>
                <a:ext cx="150284" cy="42775"/>
              </a:xfrm>
              <a:custGeom>
                <a:avLst/>
                <a:gdLst>
                  <a:gd name="connsiteX0" fmla="*/ 102603 w 150284"/>
                  <a:gd name="connsiteY0" fmla="*/ 3 h 42775"/>
                  <a:gd name="connsiteX1" fmla="*/ 146214 w 150284"/>
                  <a:gd name="connsiteY1" fmla="*/ 9806 h 42775"/>
                  <a:gd name="connsiteX2" fmla="*/ 150284 w 150284"/>
                  <a:gd name="connsiteY2" fmla="*/ 15715 h 42775"/>
                  <a:gd name="connsiteX3" fmla="*/ 105535 w 150284"/>
                  <a:gd name="connsiteY3" fmla="*/ 27212 h 42775"/>
                  <a:gd name="connsiteX4" fmla="*/ 5207 w 150284"/>
                  <a:gd name="connsiteY4" fmla="*/ 42512 h 42775"/>
                  <a:gd name="connsiteX5" fmla="*/ 0 w 150284"/>
                  <a:gd name="connsiteY5" fmla="*/ 42775 h 42775"/>
                  <a:gd name="connsiteX6" fmla="*/ 2368 w 150284"/>
                  <a:gd name="connsiteY6" fmla="*/ 33725 h 42775"/>
                  <a:gd name="connsiteX7" fmla="*/ 70815 w 150284"/>
                  <a:gd name="connsiteY7" fmla="*/ 2897 h 42775"/>
                  <a:gd name="connsiteX8" fmla="*/ 102603 w 150284"/>
                  <a:gd name="connsiteY8" fmla="*/ 3 h 4277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50284" h="42775">
                    <a:moveTo>
                      <a:pt x="102603" y="3"/>
                    </a:moveTo>
                    <a:cubicBezTo>
                      <a:pt x="121972" y="-115"/>
                      <a:pt x="137301" y="3310"/>
                      <a:pt x="146214" y="9806"/>
                    </a:cubicBezTo>
                    <a:lnTo>
                      <a:pt x="150284" y="15715"/>
                    </a:lnTo>
                    <a:lnTo>
                      <a:pt x="105535" y="27212"/>
                    </a:lnTo>
                    <a:cubicBezTo>
                      <a:pt x="72646" y="33937"/>
                      <a:pt x="39175" y="39065"/>
                      <a:pt x="5207" y="42512"/>
                    </a:cubicBezTo>
                    <a:lnTo>
                      <a:pt x="0" y="42775"/>
                    </a:lnTo>
                    <a:lnTo>
                      <a:pt x="2368" y="33725"/>
                    </a:lnTo>
                    <a:cubicBezTo>
                      <a:pt x="12350" y="19197"/>
                      <a:pt x="39444" y="5731"/>
                      <a:pt x="70815" y="2897"/>
                    </a:cubicBezTo>
                    <a:cubicBezTo>
                      <a:pt x="82223" y="1007"/>
                      <a:pt x="92918" y="62"/>
                      <a:pt x="102603" y="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3" name="任意多边形 182"/>
              <p:cNvSpPr/>
              <p:nvPr/>
            </p:nvSpPr>
            <p:spPr bwMode="auto">
              <a:xfrm>
                <a:off x="7686803" y="3643159"/>
                <a:ext cx="133411" cy="21628"/>
              </a:xfrm>
              <a:custGeom>
                <a:avLst/>
                <a:gdLst>
                  <a:gd name="connsiteX0" fmla="*/ 44565 w 133411"/>
                  <a:gd name="connsiteY0" fmla="*/ 13 h 21628"/>
                  <a:gd name="connsiteX1" fmla="*/ 75845 w 133411"/>
                  <a:gd name="connsiteY1" fmla="*/ 2976 h 21628"/>
                  <a:gd name="connsiteX2" fmla="*/ 128233 w 133411"/>
                  <a:gd name="connsiteY2" fmla="*/ 17671 h 21628"/>
                  <a:gd name="connsiteX3" fmla="*/ 133411 w 133411"/>
                  <a:gd name="connsiteY3" fmla="*/ 21628 h 21628"/>
                  <a:gd name="connsiteX4" fmla="*/ 44992 w 133411"/>
                  <a:gd name="connsiteY4" fmla="*/ 17166 h 21628"/>
                  <a:gd name="connsiteX5" fmla="*/ 0 w 133411"/>
                  <a:gd name="connsiteY5" fmla="*/ 10305 h 21628"/>
                  <a:gd name="connsiteX6" fmla="*/ 1649 w 133411"/>
                  <a:gd name="connsiteY6" fmla="*/ 8309 h 21628"/>
                  <a:gd name="connsiteX7" fmla="*/ 44565 w 133411"/>
                  <a:gd name="connsiteY7" fmla="*/ 13 h 21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</a:cxnLst>
                <a:rect l="l" t="t" r="r" b="b"/>
                <a:pathLst>
                  <a:path w="133411" h="21628">
                    <a:moveTo>
                      <a:pt x="44565" y="13"/>
                    </a:moveTo>
                    <a:cubicBezTo>
                      <a:pt x="54095" y="132"/>
                      <a:pt x="64619" y="1080"/>
                      <a:pt x="75845" y="2976"/>
                    </a:cubicBezTo>
                    <a:cubicBezTo>
                      <a:pt x="96426" y="4872"/>
                      <a:pt x="115136" y="10561"/>
                      <a:pt x="128233" y="17671"/>
                    </a:cubicBezTo>
                    <a:lnTo>
                      <a:pt x="133411" y="21628"/>
                    </a:lnTo>
                    <a:lnTo>
                      <a:pt x="44992" y="17166"/>
                    </a:lnTo>
                    <a:lnTo>
                      <a:pt x="0" y="10305"/>
                    </a:lnTo>
                    <a:lnTo>
                      <a:pt x="1649" y="8309"/>
                    </a:lnTo>
                    <a:cubicBezTo>
                      <a:pt x="10419" y="2857"/>
                      <a:pt x="25504" y="-224"/>
                      <a:pt x="44565" y="13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4" name="任意多边形 183"/>
              <p:cNvSpPr/>
              <p:nvPr/>
            </p:nvSpPr>
            <p:spPr bwMode="auto">
              <a:xfrm>
                <a:off x="6839149" y="2462473"/>
                <a:ext cx="4507" cy="29506"/>
              </a:xfrm>
              <a:custGeom>
                <a:avLst/>
                <a:gdLst>
                  <a:gd name="connsiteX0" fmla="*/ 4507 w 4507"/>
                  <a:gd name="connsiteY0" fmla="*/ 0 h 29506"/>
                  <a:gd name="connsiteX1" fmla="*/ 0 w 4507"/>
                  <a:gd name="connsiteY1" fmla="*/ 29506 h 29506"/>
                  <a:gd name="connsiteX2" fmla="*/ 331 w 4507"/>
                  <a:gd name="connsiteY2" fmla="*/ 16273 h 29506"/>
                  <a:gd name="connsiteX3" fmla="*/ 4507 w 4507"/>
                  <a:gd name="connsiteY3" fmla="*/ 0 h 2950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507" h="29506">
                    <a:moveTo>
                      <a:pt x="4507" y="0"/>
                    </a:moveTo>
                    <a:lnTo>
                      <a:pt x="0" y="29506"/>
                    </a:lnTo>
                    <a:lnTo>
                      <a:pt x="331" y="16273"/>
                    </a:lnTo>
                    <a:lnTo>
                      <a:pt x="4507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  <p:sp>
            <p:nvSpPr>
              <p:cNvPr id="185" name="任意多边形 184"/>
              <p:cNvSpPr/>
              <p:nvPr/>
            </p:nvSpPr>
            <p:spPr bwMode="auto">
              <a:xfrm>
                <a:off x="6928821" y="3100230"/>
                <a:ext cx="26993" cy="52042"/>
              </a:xfrm>
              <a:custGeom>
                <a:avLst/>
                <a:gdLst>
                  <a:gd name="connsiteX0" fmla="*/ 0 w 26993"/>
                  <a:gd name="connsiteY0" fmla="*/ 0 h 52042"/>
                  <a:gd name="connsiteX1" fmla="*/ 17798 w 26993"/>
                  <a:gd name="connsiteY1" fmla="*/ 36917 h 52042"/>
                  <a:gd name="connsiteX2" fmla="*/ 26993 w 26993"/>
                  <a:gd name="connsiteY2" fmla="*/ 52042 h 52042"/>
                  <a:gd name="connsiteX3" fmla="*/ 13528 w 26993"/>
                  <a:gd name="connsiteY3" fmla="*/ 33620 h 52042"/>
                  <a:gd name="connsiteX4" fmla="*/ 894 w 26993"/>
                  <a:gd name="connsiteY4" fmla="*/ 7932 h 52042"/>
                  <a:gd name="connsiteX5" fmla="*/ 0 w 26993"/>
                  <a:gd name="connsiteY5" fmla="*/ 0 h 52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992" h="52042">
                    <a:moveTo>
                      <a:pt x="0" y="0"/>
                    </a:moveTo>
                    <a:lnTo>
                      <a:pt x="17798" y="36917"/>
                    </a:lnTo>
                    <a:lnTo>
                      <a:pt x="26993" y="52042"/>
                    </a:lnTo>
                    <a:lnTo>
                      <a:pt x="13528" y="33620"/>
                    </a:lnTo>
                    <a:cubicBezTo>
                      <a:pt x="8960" y="25954"/>
                      <a:pt x="4690" y="17294"/>
                      <a:pt x="894" y="7932"/>
                    </a:cubicBezTo>
                    <a:lnTo>
                      <a:pt x="0" y="0"/>
                    </a:ln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vert="horz" wrap="square" lIns="91440" tIns="45720" rIns="91440" bIns="45720" numCol="1" anchor="t" anchorCtr="0" compatLnSpc="1">
                <a:noAutofit/>
              </a:bodyPr>
              <a:lstStyle/>
              <a:p>
                <a:endParaRPr lang="zh-CN" altLang="en-US"/>
              </a:p>
            </p:txBody>
          </p:sp>
        </p:grpSp>
      </p:grpSp>
      <p:sp>
        <p:nvSpPr>
          <p:cNvPr id="186" name="文本框 185"/>
          <p:cNvSpPr txBox="1"/>
          <p:nvPr userDrawn="1"/>
        </p:nvSpPr>
        <p:spPr>
          <a:xfrm>
            <a:off x="66657" y="265983"/>
            <a:ext cx="6479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>
                <a:solidFill>
                  <a:schemeClr val="bg1"/>
                </a:solidFill>
                <a:latin typeface="微软雅黑 Light" panose="020B0502040204020203" pitchFamily="34" charset="-122"/>
                <a:ea typeface="微软雅黑 Light" panose="020B0502040204020203" pitchFamily="34" charset="-122"/>
              </a:rPr>
              <a:t>04</a:t>
            </a:r>
            <a:endParaRPr lang="zh-CN" altLang="en-US" sz="3200">
              <a:solidFill>
                <a:schemeClr val="bg1"/>
              </a:solidFill>
              <a:latin typeface="微软雅黑 Light" panose="020B0502040204020203" pitchFamily="34" charset="-122"/>
              <a:ea typeface="微软雅黑 Light" panose="020B0502040204020203" pitchFamily="34" charset="-122"/>
            </a:endParaRPr>
          </a:p>
        </p:txBody>
      </p:sp>
    </p:spTree>
  </p:cSld>
  <p:clrMapOvr>
    <a:masterClrMapping/>
  </p:clrMapOvr>
  <p:transition/>
  <p:hf sldNum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CFC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86" r:id="rId8"/>
    <p:sldLayoutId id="2147483685" r:id="rId9"/>
    <p:sldLayoutId id="2147483684" r:id="rId10"/>
    <p:sldLayoutId id="2147483683" r:id="rId11"/>
    <p:sldLayoutId id="2147483682" r:id="rId12"/>
    <p:sldLayoutId id="2147483681" r:id="rId13"/>
    <p:sldLayoutId id="2147483680" r:id="rId14"/>
    <p:sldLayoutId id="2147483679" r:id="rId15"/>
    <p:sldLayoutId id="2147483656" r:id="rId16"/>
    <p:sldLayoutId id="2147483687" r:id="rId17"/>
  </p:sldLayoutIdLst>
  <p:transition/>
  <p:hf sldNum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76" r:id="rId2"/>
    <p:sldLayoutId id="2147483677" r:id="rId3"/>
  </p:sldLayoutIdLst>
  <p:transition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twitter.com/freeppt7_com" TargetMode="External"/><Relationship Id="rId13" Type="http://schemas.openxmlformats.org/officeDocument/2006/relationships/hyperlink" Target="https://www.freeppt7.com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6.png"/><Relationship Id="rId12" Type="http://schemas.openxmlformats.org/officeDocument/2006/relationships/hyperlink" Target="https://www.freeppt7.com/ggslide-school/" TargetMode="External"/><Relationship Id="rId2" Type="http://schemas.openxmlformats.org/officeDocument/2006/relationships/hyperlink" Target="https://www.facebook.com/freeppt7/" TargetMode="External"/><Relationship Id="rId1" Type="http://schemas.openxmlformats.org/officeDocument/2006/relationships/slideLayout" Target="../slideLayouts/slideLayout17.xml"/><Relationship Id="rId6" Type="http://schemas.openxmlformats.org/officeDocument/2006/relationships/hyperlink" Target="https://www.youtube.com/@Slidestemplatesfree" TargetMode="External"/><Relationship Id="rId11" Type="http://schemas.openxmlformats.org/officeDocument/2006/relationships/image" Target="../media/image8.png"/><Relationship Id="rId5" Type="http://schemas.openxmlformats.org/officeDocument/2006/relationships/image" Target="../media/image5.png"/><Relationship Id="rId10" Type="http://schemas.openxmlformats.org/officeDocument/2006/relationships/hyperlink" Target="https://www.linkedin.com/in/liu-kaiwei-b180991a9/" TargetMode="External"/><Relationship Id="rId4" Type="http://schemas.openxmlformats.org/officeDocument/2006/relationships/hyperlink" Target="https://www.instagram.com/slidesfree/" TargetMode="External"/><Relationship Id="rId9" Type="http://schemas.openxmlformats.org/officeDocument/2006/relationships/image" Target="../media/image7.png"/><Relationship Id="rId14" Type="http://schemas.openxmlformats.org/officeDocument/2006/relationships/hyperlink" Target="http://www.freeppt7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p15="http://schemas.microsoft.com/office/powerpoint/2012/main" xmlns:p159="http://schemas.microsoft.com/office/powerpoint/2015/09/main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>
            <a:extLst>
              <a:ext uri="{FF2B5EF4-FFF2-40B4-BE49-F238E27FC236}">
                <a16:creationId xmlns:a16="http://schemas.microsoft.com/office/drawing/2014/main" id="{56E43E27-F1B0-02E8-1946-73FF63AFFE33}"/>
              </a:ext>
            </a:extLst>
          </p:cNvPr>
          <p:cNvGrpSpPr/>
          <p:nvPr/>
        </p:nvGrpSpPr>
        <p:grpSpPr>
          <a:xfrm>
            <a:off x="1659925" y="1576395"/>
            <a:ext cx="8872151" cy="3560070"/>
            <a:chOff x="1659925" y="1622451"/>
            <a:chExt cx="8872151" cy="3560070"/>
          </a:xfrm>
        </p:grpSpPr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0D85D155-BED2-ACEB-3769-8DCFF91CDB3A}"/>
                </a:ext>
              </a:extLst>
            </p:cNvPr>
            <p:cNvSpPr txBox="1"/>
            <p:nvPr/>
          </p:nvSpPr>
          <p:spPr>
            <a:xfrm>
              <a:off x="1659925" y="1622451"/>
              <a:ext cx="8872151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We respect your valuable time with </a:t>
              </a:r>
              <a:r>
                <a:rPr kumimoji="0" lang="en-US" altLang="zh-CN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freeppt7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!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If you have any questions, please reach us</a:t>
              </a:r>
            </a:p>
          </p:txBody>
        </p: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845DEF97-E3F3-DD1E-C544-B2026124D939}"/>
                </a:ext>
              </a:extLst>
            </p:cNvPr>
            <p:cNvGrpSpPr/>
            <p:nvPr/>
          </p:nvGrpSpPr>
          <p:grpSpPr>
            <a:xfrm>
              <a:off x="4744357" y="2961726"/>
              <a:ext cx="2878228" cy="444237"/>
              <a:chOff x="3649099" y="2657323"/>
              <a:chExt cx="4767227" cy="735794"/>
            </a:xfrm>
          </p:grpSpPr>
          <p:pic>
            <p:nvPicPr>
              <p:cNvPr id="8" name="Picture 4" descr="Facebook icon circle Logo PNG Vector (EPS) Free Download">
                <a:hlinkClick r:id="rId2"/>
                <a:extLst>
                  <a:ext uri="{FF2B5EF4-FFF2-40B4-BE49-F238E27FC236}">
                    <a16:creationId xmlns:a16="http://schemas.microsoft.com/office/drawing/2014/main" id="{602876B6-B1F8-A41A-F81C-A10A3E7EDB9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3649099" y="2657323"/>
                <a:ext cx="730592" cy="73059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9" name="Picture 6" descr="Instagram Logo Icon Png #96303 - Free Icons Library">
                <a:hlinkClick r:id="rId4"/>
                <a:extLst>
                  <a:ext uri="{FF2B5EF4-FFF2-40B4-BE49-F238E27FC236}">
                    <a16:creationId xmlns:a16="http://schemas.microsoft.com/office/drawing/2014/main" id="{6041D0AE-538D-F0DF-C0B2-6B86D00F12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4600569" y="2657323"/>
                <a:ext cx="730592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8" descr="Youtube PNG images free download">
                <a:hlinkClick r:id="rId6"/>
                <a:extLst>
                  <a:ext uri="{FF2B5EF4-FFF2-40B4-BE49-F238E27FC236}">
                    <a16:creationId xmlns:a16="http://schemas.microsoft.com/office/drawing/2014/main" id="{6D36331A-0349-69CC-F35A-C6E152B11FFA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5377912" y="2671927"/>
                <a:ext cx="1019843" cy="72119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1" name="Picture 10" descr="Download Twitter Logo Png Transparent Background - Logo Twitter Png PNG  Image with No Background - PNGkey.com">
                <a:hlinkClick r:id="rId8"/>
                <a:extLst>
                  <a:ext uri="{FF2B5EF4-FFF2-40B4-BE49-F238E27FC236}">
                    <a16:creationId xmlns:a16="http://schemas.microsoft.com/office/drawing/2014/main" id="{DEFC2ED4-7A85-4B63-AA58-3742E8C4C6F9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447455" y="2671928"/>
                <a:ext cx="715988" cy="715988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2" name="Picture 12" descr="LinkedIn Logo – Free PNG format download (2022)">
                <a:hlinkClick r:id="rId10"/>
                <a:extLst>
                  <a:ext uri="{FF2B5EF4-FFF2-40B4-BE49-F238E27FC236}">
                    <a16:creationId xmlns:a16="http://schemas.microsoft.com/office/drawing/2014/main" id="{6305F8BE-4A1B-D495-8890-5153C8455B0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11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7122895" y="2663501"/>
                <a:ext cx="1293431" cy="727555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B923B166-2FB1-3537-5651-CEDA59A06144}"/>
                </a:ext>
              </a:extLst>
            </p:cNvPr>
            <p:cNvSpPr/>
            <p:nvPr/>
          </p:nvSpPr>
          <p:spPr>
            <a:xfrm>
              <a:off x="2668859" y="4659301"/>
              <a:ext cx="6854283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1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CREDIT:</a:t>
              </a: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Freeppt7.com created this PowerPoint template.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Let this slide be kept for attribution.</a:t>
              </a:r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9CD92F99-F9BB-4F0B-8C48-7B2315895202}"/>
                </a:ext>
              </a:extLst>
            </p:cNvPr>
            <p:cNvSpPr/>
            <p:nvPr/>
          </p:nvSpPr>
          <p:spPr>
            <a:xfrm>
              <a:off x="2129246" y="4098910"/>
              <a:ext cx="8255725" cy="3693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Do you have a design request, please visit our </a:t>
              </a:r>
              <a:r>
                <a:rPr kumimoji="0" lang="en-US" b="1" i="0" u="sng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  <a:hlinkClick r:id="rId12">
                    <a:extLst>
                      <a:ext uri="{A12FA001-AC4F-418D-AE19-62706E023703}">
                        <ahyp:hlinkClr xmlns:ahyp="http://schemas.microsoft.com/office/drawing/2018/hyperlinkcolor" val="tx"/>
                      </a:ext>
                    </a:extLst>
                  </a:hlinkClick>
                </a:rPr>
                <a:t>redesign</a:t>
              </a:r>
              <a:r>
                <a:rPr kumimoji="0" lang="en-US" b="0" i="0" u="none" strike="noStrike" kern="1200" cap="none" spc="0" normalizeH="0" baseline="0" noProof="0" dirty="0">
                  <a:ln>
                    <a:noFill/>
                  </a:ln>
                  <a:effectLst/>
                  <a:uLnTx/>
                  <a:uFillTx/>
                  <a:latin typeface="MS Reference Sans Serif" panose="020B0604030504040204" pitchFamily="34" charset="0"/>
                  <a:cs typeface="Arial" panose="020B0604020202020204" pitchFamily="34" charset="0"/>
                </a:rPr>
                <a:t> page.</a:t>
              </a:r>
            </a:p>
          </p:txBody>
        </p:sp>
      </p:grpSp>
      <p:sp>
        <p:nvSpPr>
          <p:cNvPr id="13" name="TextBox 3">
            <a:hlinkClick r:id="rId13"/>
            <a:extLst>
              <a:ext uri="{FF2B5EF4-FFF2-40B4-BE49-F238E27FC236}">
                <a16:creationId xmlns:a16="http://schemas.microsoft.com/office/drawing/2014/main" id="{BD3C2092-DA25-3AA4-C25B-983997217607}"/>
              </a:ext>
            </a:extLst>
          </p:cNvPr>
          <p:cNvSpPr txBox="1"/>
          <p:nvPr/>
        </p:nvSpPr>
        <p:spPr>
          <a:xfrm>
            <a:off x="3672301" y="5669848"/>
            <a:ext cx="51696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dirty="0">
                <a:cs typeface="Arial" panose="020B0604020202020204" pitchFamily="34" charset="0"/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www.freeppt7.com</a:t>
            </a:r>
            <a:endParaRPr lang="ko-KR" altLang="en-US" sz="2400" dirty="0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296586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4.0.30319.42000"/>
  <p:tag name="AS_OS" val="Microsoft Windows NT 6.1.7601 Service Pack 1"/>
  <p:tag name="AS_RELEASE_DATE" val="2022.11.14"/>
  <p:tag name="AS_TITLE" val="Aspose.Slides for .NET 4.0 Client Profile"/>
  <p:tag name="AS_VERSION" val="22.11"/>
  <p:tag name="COMMONDATA" val="eyJjb3VudCI6MiwiaGRpZCI6ImIzZDQ2MTJiMDZjOTU2Njk3ZDg2MTRjNjhmNmJiNjhmIiwidXNlckNvdW50IjoyfQ=="/>
</p:tagLst>
</file>

<file path=ppt/theme/theme1.xml><?xml version="1.0" encoding="utf-8"?>
<a:theme xmlns:a="http://schemas.openxmlformats.org/drawingml/2006/main" name="www.freeppt7.com">
  <a:themeElements>
    <a:clrScheme name="自定义 177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209992"/>
      </a:accent1>
      <a:accent2>
        <a:srgbClr val="63B17D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60">
      <a:majorFont>
        <a:latin typeface="Open Sans"/>
        <a:ea typeface="方正俊黑简体"/>
        <a:cs typeface="Arial"/>
      </a:majorFont>
      <a:minorFont>
        <a:latin typeface="Open Sans Light"/>
        <a:ea typeface="思源黑体 CN Norm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ww.jpppt.com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宋体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Calibri Light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Calibri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10</TotalTime>
  <Words>53</Words>
  <Application>Microsoft Office PowerPoint</Application>
  <PresentationFormat>宽屏</PresentationFormat>
  <Paragraphs>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微软雅黑</vt:lpstr>
      <vt:lpstr>微软雅黑 Light</vt:lpstr>
      <vt:lpstr>Arial</vt:lpstr>
      <vt:lpstr>Calibri</vt:lpstr>
      <vt:lpstr>MS Reference Sans Serif</vt:lpstr>
      <vt:lpstr>Open Sans Light</vt:lpstr>
      <vt:lpstr>www.freeppt7.com</vt:lpstr>
      <vt:lpstr>www.jpppt.com</vt:lpstr>
      <vt:lpstr>PowerPoint 演示文稿</vt:lpstr>
      <vt:lpstr>PowerPoint 演示文稿</vt:lpstr>
      <vt:lpstr>PowerPoint 演示文稿</vt:lpstr>
    </vt:vector>
  </TitlesOfParts>
  <Manager>www.freeppt7.com</Manager>
  <Company>www.freeppt7.com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波纹曲线</dc:title>
  <dc:creator>www.freeppt7.com</dc:creator>
  <cp:keywords>www.freeppt7.com</cp:keywords>
  <dc:description>www.freeppt7.com</dc:description>
  <cp:lastModifiedBy>之灵</cp:lastModifiedBy>
  <cp:revision>51</cp:revision>
  <dcterms:created xsi:type="dcterms:W3CDTF">2015-05-05T08:02:00Z</dcterms:created>
  <dcterms:modified xsi:type="dcterms:W3CDTF">2024-03-23T10:08:25Z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2EA60BC26E0340B8B952880B40102278</vt:lpwstr>
  </property>
  <property fmtid="{D5CDD505-2E9C-101B-9397-08002B2CF9AE}" pid="3" name="KSOProductBuildVer">
    <vt:lpwstr>2052-12.1.0.16399</vt:lpwstr>
  </property>
  <property fmtid="{D5CDD505-2E9C-101B-9397-08002B2CF9AE}" pid="4" name="KSOTemplateUUID">
    <vt:lpwstr>v1.0_mb_FTHj7TwJc4mv+ZZAGq4vkA==</vt:lpwstr>
  </property>
</Properties>
</file>