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2" r:id="rId2"/>
  </p:sldMasterIdLst>
  <p:notesMasterIdLst>
    <p:notesMasterId r:id="rId9"/>
  </p:notesMasterIdLst>
  <p:sldIdLst>
    <p:sldId id="256" r:id="rId3"/>
    <p:sldId id="258" r:id="rId4"/>
    <p:sldId id="265" r:id="rId5"/>
    <p:sldId id="281" r:id="rId6"/>
    <p:sldId id="286" r:id="rId7"/>
    <p:sldId id="32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B51"/>
    <a:srgbClr val="F05B5B"/>
    <a:srgbClr val="6380B6"/>
    <a:srgbClr val="724849"/>
    <a:srgbClr val="FFFFFF"/>
    <a:srgbClr val="666462"/>
    <a:srgbClr val="3E3C63"/>
    <a:srgbClr val="464E50"/>
    <a:srgbClr val="DA947A"/>
    <a:srgbClr val="BAC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8" autoAdjust="0"/>
    <p:restoredTop sz="92266" autoAdjust="0"/>
  </p:normalViewPr>
  <p:slideViewPr>
    <p:cSldViewPr snapToGrid="0">
      <p:cViewPr varScale="1">
        <p:scale>
          <a:sx n="67" d="100"/>
          <a:sy n="67" d="100"/>
        </p:scale>
        <p:origin x="912" y="78"/>
      </p:cViewPr>
      <p:guideLst>
        <p:guide orient="horz" pos="214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88722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75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9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83.xml"/><Relationship Id="rId3" Type="http://schemas.openxmlformats.org/officeDocument/2006/relationships/tags" Target="../tags/tag78.xml"/><Relationship Id="rId7" Type="http://schemas.openxmlformats.org/officeDocument/2006/relationships/tags" Target="../tags/tag82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9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23.xml"/><Relationship Id="rId3" Type="http://schemas.openxmlformats.org/officeDocument/2006/relationships/tags" Target="../tags/tag118.xml"/><Relationship Id="rId7" Type="http://schemas.openxmlformats.org/officeDocument/2006/relationships/tags" Target="../tags/tag122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31.xml"/><Relationship Id="rId3" Type="http://schemas.openxmlformats.org/officeDocument/2006/relationships/tags" Target="../tags/tag126.xml"/><Relationship Id="rId7" Type="http://schemas.openxmlformats.org/officeDocument/2006/relationships/tags" Target="../tags/tag130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9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3" Type="http://schemas.openxmlformats.org/officeDocument/2006/relationships/tags" Target="../tags/tag134.xml"/><Relationship Id="rId7" Type="http://schemas.openxmlformats.org/officeDocument/2006/relationships/tags" Target="../tags/tag138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5" Type="http://schemas.openxmlformats.org/officeDocument/2006/relationships/tags" Target="../tags/tag136.xml"/><Relationship Id="rId4" Type="http://schemas.openxmlformats.org/officeDocument/2006/relationships/tags" Target="../tags/tag135.xml"/><Relationship Id="rId9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47.xml"/><Relationship Id="rId3" Type="http://schemas.openxmlformats.org/officeDocument/2006/relationships/tags" Target="../tags/tag142.xml"/><Relationship Id="rId7" Type="http://schemas.openxmlformats.org/officeDocument/2006/relationships/tags" Target="../tags/tag146.xml"/><Relationship Id="rId2" Type="http://schemas.openxmlformats.org/officeDocument/2006/relationships/tags" Target="../tags/tag141.xml"/><Relationship Id="rId1" Type="http://schemas.openxmlformats.org/officeDocument/2006/relationships/tags" Target="../tags/tag140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9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155.xml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9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163.xml"/><Relationship Id="rId3" Type="http://schemas.openxmlformats.org/officeDocument/2006/relationships/tags" Target="../tags/tag158.xml"/><Relationship Id="rId7" Type="http://schemas.openxmlformats.org/officeDocument/2006/relationships/tags" Target="../tags/tag162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9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171.xml"/><Relationship Id="rId3" Type="http://schemas.openxmlformats.org/officeDocument/2006/relationships/tags" Target="../tags/tag166.xml"/><Relationship Id="rId7" Type="http://schemas.openxmlformats.org/officeDocument/2006/relationships/tags" Target="../tags/tag170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9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79.xml"/><Relationship Id="rId3" Type="http://schemas.openxmlformats.org/officeDocument/2006/relationships/tags" Target="../tags/tag174.xml"/><Relationship Id="rId7" Type="http://schemas.openxmlformats.org/officeDocument/2006/relationships/tags" Target="../tags/tag178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9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87.xml"/><Relationship Id="rId3" Type="http://schemas.openxmlformats.org/officeDocument/2006/relationships/tags" Target="../tags/tag182.xml"/><Relationship Id="rId7" Type="http://schemas.openxmlformats.org/officeDocument/2006/relationships/tags" Target="../tags/tag186.xml"/><Relationship Id="rId2" Type="http://schemas.openxmlformats.org/officeDocument/2006/relationships/tags" Target="../tags/tag181.xml"/><Relationship Id="rId1" Type="http://schemas.openxmlformats.org/officeDocument/2006/relationships/tags" Target="../tags/tag180.xml"/><Relationship Id="rId6" Type="http://schemas.openxmlformats.org/officeDocument/2006/relationships/tags" Target="../tags/tag185.xml"/><Relationship Id="rId5" Type="http://schemas.openxmlformats.org/officeDocument/2006/relationships/tags" Target="../tags/tag184.xml"/><Relationship Id="rId4" Type="http://schemas.openxmlformats.org/officeDocument/2006/relationships/tags" Target="../tags/tag183.xml"/><Relationship Id="rId9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195.xml"/><Relationship Id="rId3" Type="http://schemas.openxmlformats.org/officeDocument/2006/relationships/tags" Target="../tags/tag190.xml"/><Relationship Id="rId7" Type="http://schemas.openxmlformats.org/officeDocument/2006/relationships/tags" Target="../tags/tag194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Relationship Id="rId9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203.xml"/><Relationship Id="rId3" Type="http://schemas.openxmlformats.org/officeDocument/2006/relationships/tags" Target="../tags/tag198.xml"/><Relationship Id="rId7" Type="http://schemas.openxmlformats.org/officeDocument/2006/relationships/tags" Target="../tags/tag202.xml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6" Type="http://schemas.openxmlformats.org/officeDocument/2006/relationships/tags" Target="../tags/tag201.xml"/><Relationship Id="rId5" Type="http://schemas.openxmlformats.org/officeDocument/2006/relationships/tags" Target="../tags/tag200.xml"/><Relationship Id="rId4" Type="http://schemas.openxmlformats.org/officeDocument/2006/relationships/tags" Target="../tags/tag199.xml"/><Relationship Id="rId9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211.xml"/><Relationship Id="rId3" Type="http://schemas.openxmlformats.org/officeDocument/2006/relationships/tags" Target="../tags/tag206.xml"/><Relationship Id="rId7" Type="http://schemas.openxmlformats.org/officeDocument/2006/relationships/tags" Target="../tags/tag210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6" Type="http://schemas.openxmlformats.org/officeDocument/2006/relationships/tags" Target="../tags/tag209.xml"/><Relationship Id="rId5" Type="http://schemas.openxmlformats.org/officeDocument/2006/relationships/tags" Target="../tags/tag208.xml"/><Relationship Id="rId4" Type="http://schemas.openxmlformats.org/officeDocument/2006/relationships/tags" Target="../tags/tag207.xml"/><Relationship Id="rId9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219.xml"/><Relationship Id="rId3" Type="http://schemas.openxmlformats.org/officeDocument/2006/relationships/tags" Target="../tags/tag214.xml"/><Relationship Id="rId7" Type="http://schemas.openxmlformats.org/officeDocument/2006/relationships/tags" Target="../tags/tag218.xml"/><Relationship Id="rId2" Type="http://schemas.openxmlformats.org/officeDocument/2006/relationships/tags" Target="../tags/tag213.xml"/><Relationship Id="rId1" Type="http://schemas.openxmlformats.org/officeDocument/2006/relationships/tags" Target="../tags/tag212.xml"/><Relationship Id="rId6" Type="http://schemas.openxmlformats.org/officeDocument/2006/relationships/tags" Target="../tags/tag217.xml"/><Relationship Id="rId5" Type="http://schemas.openxmlformats.org/officeDocument/2006/relationships/tags" Target="../tags/tag216.xml"/><Relationship Id="rId4" Type="http://schemas.openxmlformats.org/officeDocument/2006/relationships/tags" Target="../tags/tag215.xml"/><Relationship Id="rId9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227.xml"/><Relationship Id="rId3" Type="http://schemas.openxmlformats.org/officeDocument/2006/relationships/tags" Target="../tags/tag222.xml"/><Relationship Id="rId7" Type="http://schemas.openxmlformats.org/officeDocument/2006/relationships/tags" Target="../tags/tag226.xml"/><Relationship Id="rId2" Type="http://schemas.openxmlformats.org/officeDocument/2006/relationships/tags" Target="../tags/tag221.xml"/><Relationship Id="rId1" Type="http://schemas.openxmlformats.org/officeDocument/2006/relationships/tags" Target="../tags/tag220.xml"/><Relationship Id="rId6" Type="http://schemas.openxmlformats.org/officeDocument/2006/relationships/tags" Target="../tags/tag225.xml"/><Relationship Id="rId5" Type="http://schemas.openxmlformats.org/officeDocument/2006/relationships/tags" Target="../tags/tag224.xml"/><Relationship Id="rId4" Type="http://schemas.openxmlformats.org/officeDocument/2006/relationships/tags" Target="../tags/tag223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235.xml"/><Relationship Id="rId3" Type="http://schemas.openxmlformats.org/officeDocument/2006/relationships/tags" Target="../tags/tag230.xml"/><Relationship Id="rId7" Type="http://schemas.openxmlformats.org/officeDocument/2006/relationships/tags" Target="../tags/tag234.xml"/><Relationship Id="rId2" Type="http://schemas.openxmlformats.org/officeDocument/2006/relationships/tags" Target="../tags/tag229.xml"/><Relationship Id="rId1" Type="http://schemas.openxmlformats.org/officeDocument/2006/relationships/tags" Target="../tags/tag228.xml"/><Relationship Id="rId6" Type="http://schemas.openxmlformats.org/officeDocument/2006/relationships/tags" Target="../tags/tag233.xml"/><Relationship Id="rId5" Type="http://schemas.openxmlformats.org/officeDocument/2006/relationships/tags" Target="../tags/tag232.xml"/><Relationship Id="rId4" Type="http://schemas.openxmlformats.org/officeDocument/2006/relationships/tags" Target="../tags/tag231.xml"/><Relationship Id="rId9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tags" Target="../tags/tag243.xml"/><Relationship Id="rId3" Type="http://schemas.openxmlformats.org/officeDocument/2006/relationships/tags" Target="../tags/tag238.xml"/><Relationship Id="rId7" Type="http://schemas.openxmlformats.org/officeDocument/2006/relationships/tags" Target="../tags/tag242.xml"/><Relationship Id="rId2" Type="http://schemas.openxmlformats.org/officeDocument/2006/relationships/tags" Target="../tags/tag237.xml"/><Relationship Id="rId1" Type="http://schemas.openxmlformats.org/officeDocument/2006/relationships/tags" Target="../tags/tag236.xml"/><Relationship Id="rId6" Type="http://schemas.openxmlformats.org/officeDocument/2006/relationships/tags" Target="../tags/tag241.xml"/><Relationship Id="rId5" Type="http://schemas.openxmlformats.org/officeDocument/2006/relationships/tags" Target="../tags/tag240.xml"/><Relationship Id="rId4" Type="http://schemas.openxmlformats.org/officeDocument/2006/relationships/tags" Target="../tags/tag239.xml"/><Relationship Id="rId9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251.xml"/><Relationship Id="rId3" Type="http://schemas.openxmlformats.org/officeDocument/2006/relationships/tags" Target="../tags/tag246.xml"/><Relationship Id="rId7" Type="http://schemas.openxmlformats.org/officeDocument/2006/relationships/tags" Target="../tags/tag250.xml"/><Relationship Id="rId2" Type="http://schemas.openxmlformats.org/officeDocument/2006/relationships/tags" Target="../tags/tag245.xml"/><Relationship Id="rId1" Type="http://schemas.openxmlformats.org/officeDocument/2006/relationships/tags" Target="../tags/tag244.xml"/><Relationship Id="rId6" Type="http://schemas.openxmlformats.org/officeDocument/2006/relationships/tags" Target="../tags/tag249.xml"/><Relationship Id="rId5" Type="http://schemas.openxmlformats.org/officeDocument/2006/relationships/tags" Target="../tags/tag248.xml"/><Relationship Id="rId4" Type="http://schemas.openxmlformats.org/officeDocument/2006/relationships/tags" Target="../tags/tag247.xml"/><Relationship Id="rId9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259.xml"/><Relationship Id="rId3" Type="http://schemas.openxmlformats.org/officeDocument/2006/relationships/tags" Target="../tags/tag254.xml"/><Relationship Id="rId7" Type="http://schemas.openxmlformats.org/officeDocument/2006/relationships/tags" Target="../tags/tag258.xml"/><Relationship Id="rId2" Type="http://schemas.openxmlformats.org/officeDocument/2006/relationships/tags" Target="../tags/tag253.xml"/><Relationship Id="rId1" Type="http://schemas.openxmlformats.org/officeDocument/2006/relationships/tags" Target="../tags/tag252.xml"/><Relationship Id="rId6" Type="http://schemas.openxmlformats.org/officeDocument/2006/relationships/tags" Target="../tags/tag257.xml"/><Relationship Id="rId5" Type="http://schemas.openxmlformats.org/officeDocument/2006/relationships/tags" Target="../tags/tag256.xml"/><Relationship Id="rId4" Type="http://schemas.openxmlformats.org/officeDocument/2006/relationships/tags" Target="../tags/tag255.xml"/><Relationship Id="rId9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267.xml"/><Relationship Id="rId3" Type="http://schemas.openxmlformats.org/officeDocument/2006/relationships/tags" Target="../tags/tag262.xml"/><Relationship Id="rId7" Type="http://schemas.openxmlformats.org/officeDocument/2006/relationships/tags" Target="../tags/tag266.xml"/><Relationship Id="rId2" Type="http://schemas.openxmlformats.org/officeDocument/2006/relationships/tags" Target="../tags/tag261.xml"/><Relationship Id="rId1" Type="http://schemas.openxmlformats.org/officeDocument/2006/relationships/tags" Target="../tags/tag260.xml"/><Relationship Id="rId6" Type="http://schemas.openxmlformats.org/officeDocument/2006/relationships/tags" Target="../tags/tag265.xml"/><Relationship Id="rId5" Type="http://schemas.openxmlformats.org/officeDocument/2006/relationships/tags" Target="../tags/tag264.xml"/><Relationship Id="rId4" Type="http://schemas.openxmlformats.org/officeDocument/2006/relationships/tags" Target="../tags/tag263.xml"/><Relationship Id="rId9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tags" Target="../tags/tag275.xml"/><Relationship Id="rId3" Type="http://schemas.openxmlformats.org/officeDocument/2006/relationships/tags" Target="../tags/tag270.xml"/><Relationship Id="rId7" Type="http://schemas.openxmlformats.org/officeDocument/2006/relationships/tags" Target="../tags/tag274.xml"/><Relationship Id="rId2" Type="http://schemas.openxmlformats.org/officeDocument/2006/relationships/tags" Target="../tags/tag269.xml"/><Relationship Id="rId1" Type="http://schemas.openxmlformats.org/officeDocument/2006/relationships/tags" Target="../tags/tag268.xml"/><Relationship Id="rId6" Type="http://schemas.openxmlformats.org/officeDocument/2006/relationships/tags" Target="../tags/tag273.xml"/><Relationship Id="rId5" Type="http://schemas.openxmlformats.org/officeDocument/2006/relationships/tags" Target="../tags/tag272.xml"/><Relationship Id="rId4" Type="http://schemas.openxmlformats.org/officeDocument/2006/relationships/tags" Target="../tags/tag271.xml"/><Relationship Id="rId9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tags" Target="../tags/tag283.xml"/><Relationship Id="rId3" Type="http://schemas.openxmlformats.org/officeDocument/2006/relationships/tags" Target="../tags/tag278.xml"/><Relationship Id="rId7" Type="http://schemas.openxmlformats.org/officeDocument/2006/relationships/tags" Target="../tags/tag282.xml"/><Relationship Id="rId2" Type="http://schemas.openxmlformats.org/officeDocument/2006/relationships/tags" Target="../tags/tag277.xml"/><Relationship Id="rId1" Type="http://schemas.openxmlformats.org/officeDocument/2006/relationships/tags" Target="../tags/tag276.xml"/><Relationship Id="rId6" Type="http://schemas.openxmlformats.org/officeDocument/2006/relationships/tags" Target="../tags/tag281.xml"/><Relationship Id="rId5" Type="http://schemas.openxmlformats.org/officeDocument/2006/relationships/tags" Target="../tags/tag280.xml"/><Relationship Id="rId4" Type="http://schemas.openxmlformats.org/officeDocument/2006/relationships/tags" Target="../tags/tag279.xml"/><Relationship Id="rId9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8" Type="http://schemas.openxmlformats.org/officeDocument/2006/relationships/tags" Target="../tags/tag291.xml"/><Relationship Id="rId3" Type="http://schemas.openxmlformats.org/officeDocument/2006/relationships/tags" Target="../tags/tag286.xml"/><Relationship Id="rId7" Type="http://schemas.openxmlformats.org/officeDocument/2006/relationships/tags" Target="../tags/tag290.xml"/><Relationship Id="rId2" Type="http://schemas.openxmlformats.org/officeDocument/2006/relationships/tags" Target="../tags/tag285.xml"/><Relationship Id="rId1" Type="http://schemas.openxmlformats.org/officeDocument/2006/relationships/tags" Target="../tags/tag284.xml"/><Relationship Id="rId6" Type="http://schemas.openxmlformats.org/officeDocument/2006/relationships/tags" Target="../tags/tag289.xml"/><Relationship Id="rId5" Type="http://schemas.openxmlformats.org/officeDocument/2006/relationships/tags" Target="../tags/tag288.xml"/><Relationship Id="rId4" Type="http://schemas.openxmlformats.org/officeDocument/2006/relationships/tags" Target="../tags/tag287.xml"/><Relationship Id="rId9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tags" Target="../tags/tag299.xml"/><Relationship Id="rId3" Type="http://schemas.openxmlformats.org/officeDocument/2006/relationships/tags" Target="../tags/tag294.xml"/><Relationship Id="rId7" Type="http://schemas.openxmlformats.org/officeDocument/2006/relationships/tags" Target="../tags/tag298.xml"/><Relationship Id="rId2" Type="http://schemas.openxmlformats.org/officeDocument/2006/relationships/tags" Target="../tags/tag293.xml"/><Relationship Id="rId1" Type="http://schemas.openxmlformats.org/officeDocument/2006/relationships/tags" Target="../tags/tag292.xml"/><Relationship Id="rId6" Type="http://schemas.openxmlformats.org/officeDocument/2006/relationships/tags" Target="../tags/tag297.xml"/><Relationship Id="rId5" Type="http://schemas.openxmlformats.org/officeDocument/2006/relationships/tags" Target="../tags/tag296.xml"/><Relationship Id="rId4" Type="http://schemas.openxmlformats.org/officeDocument/2006/relationships/tags" Target="../tags/tag295.xml"/><Relationship Id="rId9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8" Type="http://schemas.openxmlformats.org/officeDocument/2006/relationships/tags" Target="../tags/tag307.xml"/><Relationship Id="rId3" Type="http://schemas.openxmlformats.org/officeDocument/2006/relationships/tags" Target="../tags/tag302.xml"/><Relationship Id="rId7" Type="http://schemas.openxmlformats.org/officeDocument/2006/relationships/tags" Target="../tags/tag306.xml"/><Relationship Id="rId2" Type="http://schemas.openxmlformats.org/officeDocument/2006/relationships/tags" Target="../tags/tag301.xml"/><Relationship Id="rId1" Type="http://schemas.openxmlformats.org/officeDocument/2006/relationships/tags" Target="../tags/tag300.xml"/><Relationship Id="rId6" Type="http://schemas.openxmlformats.org/officeDocument/2006/relationships/tags" Target="../tags/tag305.xml"/><Relationship Id="rId5" Type="http://schemas.openxmlformats.org/officeDocument/2006/relationships/tags" Target="../tags/tag304.xml"/><Relationship Id="rId4" Type="http://schemas.openxmlformats.org/officeDocument/2006/relationships/tags" Target="../tags/tag30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tags" Target="../tags/tag315.xml"/><Relationship Id="rId3" Type="http://schemas.openxmlformats.org/officeDocument/2006/relationships/tags" Target="../tags/tag310.xml"/><Relationship Id="rId7" Type="http://schemas.openxmlformats.org/officeDocument/2006/relationships/tags" Target="../tags/tag314.xml"/><Relationship Id="rId2" Type="http://schemas.openxmlformats.org/officeDocument/2006/relationships/tags" Target="../tags/tag309.xml"/><Relationship Id="rId1" Type="http://schemas.openxmlformats.org/officeDocument/2006/relationships/tags" Target="../tags/tag308.xml"/><Relationship Id="rId6" Type="http://schemas.openxmlformats.org/officeDocument/2006/relationships/tags" Target="../tags/tag313.xml"/><Relationship Id="rId5" Type="http://schemas.openxmlformats.org/officeDocument/2006/relationships/tags" Target="../tags/tag312.xml"/><Relationship Id="rId4" Type="http://schemas.openxmlformats.org/officeDocument/2006/relationships/tags" Target="../tags/tag311.xml"/><Relationship Id="rId9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tags" Target="../tags/tag323.xml"/><Relationship Id="rId3" Type="http://schemas.openxmlformats.org/officeDocument/2006/relationships/tags" Target="../tags/tag318.xml"/><Relationship Id="rId7" Type="http://schemas.openxmlformats.org/officeDocument/2006/relationships/tags" Target="../tags/tag322.xml"/><Relationship Id="rId2" Type="http://schemas.openxmlformats.org/officeDocument/2006/relationships/tags" Target="../tags/tag317.xml"/><Relationship Id="rId1" Type="http://schemas.openxmlformats.org/officeDocument/2006/relationships/tags" Target="../tags/tag316.xml"/><Relationship Id="rId6" Type="http://schemas.openxmlformats.org/officeDocument/2006/relationships/tags" Target="../tags/tag321.xml"/><Relationship Id="rId5" Type="http://schemas.openxmlformats.org/officeDocument/2006/relationships/tags" Target="../tags/tag320.xml"/><Relationship Id="rId4" Type="http://schemas.openxmlformats.org/officeDocument/2006/relationships/tags" Target="../tags/tag319.xml"/><Relationship Id="rId9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8" Type="http://schemas.openxmlformats.org/officeDocument/2006/relationships/tags" Target="../tags/tag331.xml"/><Relationship Id="rId3" Type="http://schemas.openxmlformats.org/officeDocument/2006/relationships/tags" Target="../tags/tag326.xml"/><Relationship Id="rId7" Type="http://schemas.openxmlformats.org/officeDocument/2006/relationships/tags" Target="../tags/tag330.xml"/><Relationship Id="rId2" Type="http://schemas.openxmlformats.org/officeDocument/2006/relationships/tags" Target="../tags/tag325.xml"/><Relationship Id="rId1" Type="http://schemas.openxmlformats.org/officeDocument/2006/relationships/tags" Target="../tags/tag324.xml"/><Relationship Id="rId6" Type="http://schemas.openxmlformats.org/officeDocument/2006/relationships/tags" Target="../tags/tag329.xml"/><Relationship Id="rId5" Type="http://schemas.openxmlformats.org/officeDocument/2006/relationships/tags" Target="../tags/tag328.xml"/><Relationship Id="rId4" Type="http://schemas.openxmlformats.org/officeDocument/2006/relationships/tags" Target="../tags/tag327.xml"/><Relationship Id="rId9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8" Type="http://schemas.openxmlformats.org/officeDocument/2006/relationships/tags" Target="../tags/tag339.xml"/><Relationship Id="rId3" Type="http://schemas.openxmlformats.org/officeDocument/2006/relationships/tags" Target="../tags/tag334.xml"/><Relationship Id="rId7" Type="http://schemas.openxmlformats.org/officeDocument/2006/relationships/tags" Target="../tags/tag338.xml"/><Relationship Id="rId2" Type="http://schemas.openxmlformats.org/officeDocument/2006/relationships/tags" Target="../tags/tag333.xml"/><Relationship Id="rId1" Type="http://schemas.openxmlformats.org/officeDocument/2006/relationships/tags" Target="../tags/tag332.xml"/><Relationship Id="rId6" Type="http://schemas.openxmlformats.org/officeDocument/2006/relationships/tags" Target="../tags/tag337.xml"/><Relationship Id="rId5" Type="http://schemas.openxmlformats.org/officeDocument/2006/relationships/tags" Target="../tags/tag336.xml"/><Relationship Id="rId4" Type="http://schemas.openxmlformats.org/officeDocument/2006/relationships/tags" Target="../tags/tag335.xml"/><Relationship Id="rId9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8" Type="http://schemas.openxmlformats.org/officeDocument/2006/relationships/tags" Target="../tags/tag347.xml"/><Relationship Id="rId3" Type="http://schemas.openxmlformats.org/officeDocument/2006/relationships/tags" Target="../tags/tag342.xml"/><Relationship Id="rId7" Type="http://schemas.openxmlformats.org/officeDocument/2006/relationships/tags" Target="../tags/tag346.xml"/><Relationship Id="rId2" Type="http://schemas.openxmlformats.org/officeDocument/2006/relationships/tags" Target="../tags/tag341.xml"/><Relationship Id="rId1" Type="http://schemas.openxmlformats.org/officeDocument/2006/relationships/tags" Target="../tags/tag340.xml"/><Relationship Id="rId6" Type="http://schemas.openxmlformats.org/officeDocument/2006/relationships/tags" Target="../tags/tag345.xml"/><Relationship Id="rId5" Type="http://schemas.openxmlformats.org/officeDocument/2006/relationships/tags" Target="../tags/tag344.xml"/><Relationship Id="rId4" Type="http://schemas.openxmlformats.org/officeDocument/2006/relationships/tags" Target="../tags/tag343.xml"/><Relationship Id="rId9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8" Type="http://schemas.openxmlformats.org/officeDocument/2006/relationships/tags" Target="../tags/tag355.xml"/><Relationship Id="rId3" Type="http://schemas.openxmlformats.org/officeDocument/2006/relationships/tags" Target="../tags/tag350.xml"/><Relationship Id="rId7" Type="http://schemas.openxmlformats.org/officeDocument/2006/relationships/tags" Target="../tags/tag354.xml"/><Relationship Id="rId2" Type="http://schemas.openxmlformats.org/officeDocument/2006/relationships/tags" Target="../tags/tag349.xml"/><Relationship Id="rId1" Type="http://schemas.openxmlformats.org/officeDocument/2006/relationships/tags" Target="../tags/tag348.xml"/><Relationship Id="rId6" Type="http://schemas.openxmlformats.org/officeDocument/2006/relationships/tags" Target="../tags/tag353.xml"/><Relationship Id="rId5" Type="http://schemas.openxmlformats.org/officeDocument/2006/relationships/tags" Target="../tags/tag352.xml"/><Relationship Id="rId4" Type="http://schemas.openxmlformats.org/officeDocument/2006/relationships/tags" Target="../tags/tag351.xml"/><Relationship Id="rId9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8" Type="http://schemas.openxmlformats.org/officeDocument/2006/relationships/tags" Target="../tags/tag363.xml"/><Relationship Id="rId3" Type="http://schemas.openxmlformats.org/officeDocument/2006/relationships/tags" Target="../tags/tag358.xml"/><Relationship Id="rId7" Type="http://schemas.openxmlformats.org/officeDocument/2006/relationships/tags" Target="../tags/tag362.xml"/><Relationship Id="rId2" Type="http://schemas.openxmlformats.org/officeDocument/2006/relationships/tags" Target="../tags/tag357.xml"/><Relationship Id="rId1" Type="http://schemas.openxmlformats.org/officeDocument/2006/relationships/tags" Target="../tags/tag356.xml"/><Relationship Id="rId6" Type="http://schemas.openxmlformats.org/officeDocument/2006/relationships/tags" Target="../tags/tag361.xml"/><Relationship Id="rId5" Type="http://schemas.openxmlformats.org/officeDocument/2006/relationships/tags" Target="../tags/tag360.xml"/><Relationship Id="rId4" Type="http://schemas.openxmlformats.org/officeDocument/2006/relationships/tags" Target="../tags/tag359.xml"/><Relationship Id="rId9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8" Type="http://schemas.openxmlformats.org/officeDocument/2006/relationships/tags" Target="../tags/tag371.xml"/><Relationship Id="rId3" Type="http://schemas.openxmlformats.org/officeDocument/2006/relationships/tags" Target="../tags/tag366.xml"/><Relationship Id="rId7" Type="http://schemas.openxmlformats.org/officeDocument/2006/relationships/tags" Target="../tags/tag370.xml"/><Relationship Id="rId2" Type="http://schemas.openxmlformats.org/officeDocument/2006/relationships/tags" Target="../tags/tag365.xml"/><Relationship Id="rId1" Type="http://schemas.openxmlformats.org/officeDocument/2006/relationships/tags" Target="../tags/tag364.xml"/><Relationship Id="rId6" Type="http://schemas.openxmlformats.org/officeDocument/2006/relationships/tags" Target="../tags/tag369.xml"/><Relationship Id="rId5" Type="http://schemas.openxmlformats.org/officeDocument/2006/relationships/tags" Target="../tags/tag368.xml"/><Relationship Id="rId4" Type="http://schemas.openxmlformats.org/officeDocument/2006/relationships/tags" Target="../tags/tag367.xml"/><Relationship Id="rId9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8" Type="http://schemas.openxmlformats.org/officeDocument/2006/relationships/tags" Target="../tags/tag379.xml"/><Relationship Id="rId3" Type="http://schemas.openxmlformats.org/officeDocument/2006/relationships/tags" Target="../tags/tag374.xml"/><Relationship Id="rId7" Type="http://schemas.openxmlformats.org/officeDocument/2006/relationships/tags" Target="../tags/tag378.xml"/><Relationship Id="rId2" Type="http://schemas.openxmlformats.org/officeDocument/2006/relationships/tags" Target="../tags/tag373.xml"/><Relationship Id="rId1" Type="http://schemas.openxmlformats.org/officeDocument/2006/relationships/tags" Target="../tags/tag372.xml"/><Relationship Id="rId6" Type="http://schemas.openxmlformats.org/officeDocument/2006/relationships/tags" Target="../tags/tag377.xml"/><Relationship Id="rId5" Type="http://schemas.openxmlformats.org/officeDocument/2006/relationships/tags" Target="../tags/tag376.xml"/><Relationship Id="rId4" Type="http://schemas.openxmlformats.org/officeDocument/2006/relationships/tags" Target="../tags/tag375.xml"/><Relationship Id="rId9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8" Type="http://schemas.openxmlformats.org/officeDocument/2006/relationships/tags" Target="../tags/tag387.xml"/><Relationship Id="rId3" Type="http://schemas.openxmlformats.org/officeDocument/2006/relationships/tags" Target="../tags/tag382.xml"/><Relationship Id="rId7" Type="http://schemas.openxmlformats.org/officeDocument/2006/relationships/tags" Target="../tags/tag386.xml"/><Relationship Id="rId2" Type="http://schemas.openxmlformats.org/officeDocument/2006/relationships/tags" Target="../tags/tag381.xml"/><Relationship Id="rId1" Type="http://schemas.openxmlformats.org/officeDocument/2006/relationships/tags" Target="../tags/tag380.xml"/><Relationship Id="rId6" Type="http://schemas.openxmlformats.org/officeDocument/2006/relationships/tags" Target="../tags/tag385.xml"/><Relationship Id="rId5" Type="http://schemas.openxmlformats.org/officeDocument/2006/relationships/tags" Target="../tags/tag384.xml"/><Relationship Id="rId4" Type="http://schemas.openxmlformats.org/officeDocument/2006/relationships/tags" Target="../tags/tag383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8" Type="http://schemas.openxmlformats.org/officeDocument/2006/relationships/tags" Target="../tags/tag395.xml"/><Relationship Id="rId3" Type="http://schemas.openxmlformats.org/officeDocument/2006/relationships/tags" Target="../tags/tag390.xml"/><Relationship Id="rId7" Type="http://schemas.openxmlformats.org/officeDocument/2006/relationships/tags" Target="../tags/tag394.xml"/><Relationship Id="rId2" Type="http://schemas.openxmlformats.org/officeDocument/2006/relationships/tags" Target="../tags/tag389.xml"/><Relationship Id="rId1" Type="http://schemas.openxmlformats.org/officeDocument/2006/relationships/tags" Target="../tags/tag388.xml"/><Relationship Id="rId6" Type="http://schemas.openxmlformats.org/officeDocument/2006/relationships/tags" Target="../tags/tag393.xml"/><Relationship Id="rId5" Type="http://schemas.openxmlformats.org/officeDocument/2006/relationships/tags" Target="../tags/tag392.xml"/><Relationship Id="rId4" Type="http://schemas.openxmlformats.org/officeDocument/2006/relationships/tags" Target="../tags/tag391.xml"/><Relationship Id="rId9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8" Type="http://schemas.openxmlformats.org/officeDocument/2006/relationships/tags" Target="../tags/tag403.xml"/><Relationship Id="rId3" Type="http://schemas.openxmlformats.org/officeDocument/2006/relationships/tags" Target="../tags/tag398.xml"/><Relationship Id="rId7" Type="http://schemas.openxmlformats.org/officeDocument/2006/relationships/tags" Target="../tags/tag402.xml"/><Relationship Id="rId2" Type="http://schemas.openxmlformats.org/officeDocument/2006/relationships/tags" Target="../tags/tag397.xml"/><Relationship Id="rId1" Type="http://schemas.openxmlformats.org/officeDocument/2006/relationships/tags" Target="../tags/tag396.xml"/><Relationship Id="rId6" Type="http://schemas.openxmlformats.org/officeDocument/2006/relationships/tags" Target="../tags/tag401.xml"/><Relationship Id="rId5" Type="http://schemas.openxmlformats.org/officeDocument/2006/relationships/tags" Target="../tags/tag400.xml"/><Relationship Id="rId4" Type="http://schemas.openxmlformats.org/officeDocument/2006/relationships/tags" Target="../tags/tag399.xml"/><Relationship Id="rId9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8" Type="http://schemas.openxmlformats.org/officeDocument/2006/relationships/tags" Target="../tags/tag411.xml"/><Relationship Id="rId3" Type="http://schemas.openxmlformats.org/officeDocument/2006/relationships/tags" Target="../tags/tag406.xml"/><Relationship Id="rId7" Type="http://schemas.openxmlformats.org/officeDocument/2006/relationships/tags" Target="../tags/tag410.xml"/><Relationship Id="rId2" Type="http://schemas.openxmlformats.org/officeDocument/2006/relationships/tags" Target="../tags/tag405.xml"/><Relationship Id="rId1" Type="http://schemas.openxmlformats.org/officeDocument/2006/relationships/tags" Target="../tags/tag404.xml"/><Relationship Id="rId6" Type="http://schemas.openxmlformats.org/officeDocument/2006/relationships/tags" Target="../tags/tag409.xml"/><Relationship Id="rId5" Type="http://schemas.openxmlformats.org/officeDocument/2006/relationships/tags" Target="../tags/tag408.xml"/><Relationship Id="rId4" Type="http://schemas.openxmlformats.org/officeDocument/2006/relationships/tags" Target="../tags/tag407.xml"/><Relationship Id="rId9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8" Type="http://schemas.openxmlformats.org/officeDocument/2006/relationships/tags" Target="../tags/tag419.xml"/><Relationship Id="rId3" Type="http://schemas.openxmlformats.org/officeDocument/2006/relationships/tags" Target="../tags/tag414.xml"/><Relationship Id="rId7" Type="http://schemas.openxmlformats.org/officeDocument/2006/relationships/tags" Target="../tags/tag418.xml"/><Relationship Id="rId2" Type="http://schemas.openxmlformats.org/officeDocument/2006/relationships/tags" Target="../tags/tag413.xml"/><Relationship Id="rId1" Type="http://schemas.openxmlformats.org/officeDocument/2006/relationships/tags" Target="../tags/tag412.xml"/><Relationship Id="rId6" Type="http://schemas.openxmlformats.org/officeDocument/2006/relationships/tags" Target="../tags/tag417.xml"/><Relationship Id="rId5" Type="http://schemas.openxmlformats.org/officeDocument/2006/relationships/tags" Target="../tags/tag416.xml"/><Relationship Id="rId4" Type="http://schemas.openxmlformats.org/officeDocument/2006/relationships/tags" Target="../tags/tag415.xml"/><Relationship Id="rId9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8" Type="http://schemas.openxmlformats.org/officeDocument/2006/relationships/tags" Target="../tags/tag427.xml"/><Relationship Id="rId3" Type="http://schemas.openxmlformats.org/officeDocument/2006/relationships/tags" Target="../tags/tag422.xml"/><Relationship Id="rId7" Type="http://schemas.openxmlformats.org/officeDocument/2006/relationships/tags" Target="../tags/tag426.xml"/><Relationship Id="rId2" Type="http://schemas.openxmlformats.org/officeDocument/2006/relationships/tags" Target="../tags/tag421.xml"/><Relationship Id="rId1" Type="http://schemas.openxmlformats.org/officeDocument/2006/relationships/tags" Target="../tags/tag420.xml"/><Relationship Id="rId6" Type="http://schemas.openxmlformats.org/officeDocument/2006/relationships/tags" Target="../tags/tag425.xml"/><Relationship Id="rId5" Type="http://schemas.openxmlformats.org/officeDocument/2006/relationships/tags" Target="../tags/tag424.xml"/><Relationship Id="rId4" Type="http://schemas.openxmlformats.org/officeDocument/2006/relationships/tags" Target="../tags/tag423.xml"/><Relationship Id="rId9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8" Type="http://schemas.openxmlformats.org/officeDocument/2006/relationships/tags" Target="../tags/tag435.xml"/><Relationship Id="rId3" Type="http://schemas.openxmlformats.org/officeDocument/2006/relationships/tags" Target="../tags/tag430.xml"/><Relationship Id="rId7" Type="http://schemas.openxmlformats.org/officeDocument/2006/relationships/tags" Target="../tags/tag434.xml"/><Relationship Id="rId2" Type="http://schemas.openxmlformats.org/officeDocument/2006/relationships/tags" Target="../tags/tag429.xml"/><Relationship Id="rId1" Type="http://schemas.openxmlformats.org/officeDocument/2006/relationships/tags" Target="../tags/tag428.xml"/><Relationship Id="rId6" Type="http://schemas.openxmlformats.org/officeDocument/2006/relationships/tags" Target="../tags/tag433.xml"/><Relationship Id="rId5" Type="http://schemas.openxmlformats.org/officeDocument/2006/relationships/tags" Target="../tags/tag432.xml"/><Relationship Id="rId4" Type="http://schemas.openxmlformats.org/officeDocument/2006/relationships/tags" Target="../tags/tag431.xml"/><Relationship Id="rId9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8" Type="http://schemas.openxmlformats.org/officeDocument/2006/relationships/tags" Target="../tags/tag443.xml"/><Relationship Id="rId3" Type="http://schemas.openxmlformats.org/officeDocument/2006/relationships/tags" Target="../tags/tag438.xml"/><Relationship Id="rId7" Type="http://schemas.openxmlformats.org/officeDocument/2006/relationships/tags" Target="../tags/tag442.xml"/><Relationship Id="rId2" Type="http://schemas.openxmlformats.org/officeDocument/2006/relationships/tags" Target="../tags/tag437.xml"/><Relationship Id="rId1" Type="http://schemas.openxmlformats.org/officeDocument/2006/relationships/tags" Target="../tags/tag436.xml"/><Relationship Id="rId6" Type="http://schemas.openxmlformats.org/officeDocument/2006/relationships/tags" Target="../tags/tag441.xml"/><Relationship Id="rId5" Type="http://schemas.openxmlformats.org/officeDocument/2006/relationships/tags" Target="../tags/tag440.xml"/><Relationship Id="rId4" Type="http://schemas.openxmlformats.org/officeDocument/2006/relationships/tags" Target="../tags/tag439.xml"/><Relationship Id="rId9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8" Type="http://schemas.openxmlformats.org/officeDocument/2006/relationships/tags" Target="../tags/tag451.xml"/><Relationship Id="rId3" Type="http://schemas.openxmlformats.org/officeDocument/2006/relationships/tags" Target="../tags/tag446.xml"/><Relationship Id="rId7" Type="http://schemas.openxmlformats.org/officeDocument/2006/relationships/tags" Target="../tags/tag450.xml"/><Relationship Id="rId2" Type="http://schemas.openxmlformats.org/officeDocument/2006/relationships/tags" Target="../tags/tag445.xml"/><Relationship Id="rId1" Type="http://schemas.openxmlformats.org/officeDocument/2006/relationships/tags" Target="../tags/tag444.xml"/><Relationship Id="rId6" Type="http://schemas.openxmlformats.org/officeDocument/2006/relationships/tags" Target="../tags/tag449.xml"/><Relationship Id="rId5" Type="http://schemas.openxmlformats.org/officeDocument/2006/relationships/tags" Target="../tags/tag448.xml"/><Relationship Id="rId4" Type="http://schemas.openxmlformats.org/officeDocument/2006/relationships/tags" Target="../tags/tag447.xml"/><Relationship Id="rId9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8" Type="http://schemas.openxmlformats.org/officeDocument/2006/relationships/tags" Target="../tags/tag459.xml"/><Relationship Id="rId3" Type="http://schemas.openxmlformats.org/officeDocument/2006/relationships/tags" Target="../tags/tag454.xml"/><Relationship Id="rId7" Type="http://schemas.openxmlformats.org/officeDocument/2006/relationships/tags" Target="../tags/tag458.xml"/><Relationship Id="rId2" Type="http://schemas.openxmlformats.org/officeDocument/2006/relationships/tags" Target="../tags/tag453.xml"/><Relationship Id="rId1" Type="http://schemas.openxmlformats.org/officeDocument/2006/relationships/tags" Target="../tags/tag452.xml"/><Relationship Id="rId6" Type="http://schemas.openxmlformats.org/officeDocument/2006/relationships/tags" Target="../tags/tag457.xml"/><Relationship Id="rId5" Type="http://schemas.openxmlformats.org/officeDocument/2006/relationships/tags" Target="../tags/tag456.xml"/><Relationship Id="rId4" Type="http://schemas.openxmlformats.org/officeDocument/2006/relationships/tags" Target="../tags/tag455.xml"/><Relationship Id="rId9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8" Type="http://schemas.openxmlformats.org/officeDocument/2006/relationships/tags" Target="../tags/tag467.xml"/><Relationship Id="rId3" Type="http://schemas.openxmlformats.org/officeDocument/2006/relationships/tags" Target="../tags/tag462.xml"/><Relationship Id="rId7" Type="http://schemas.openxmlformats.org/officeDocument/2006/relationships/tags" Target="../tags/tag466.xml"/><Relationship Id="rId2" Type="http://schemas.openxmlformats.org/officeDocument/2006/relationships/tags" Target="../tags/tag461.xml"/><Relationship Id="rId1" Type="http://schemas.openxmlformats.org/officeDocument/2006/relationships/tags" Target="../tags/tag460.xml"/><Relationship Id="rId6" Type="http://schemas.openxmlformats.org/officeDocument/2006/relationships/tags" Target="../tags/tag465.xml"/><Relationship Id="rId5" Type="http://schemas.openxmlformats.org/officeDocument/2006/relationships/tags" Target="../tags/tag464.xml"/><Relationship Id="rId4" Type="http://schemas.openxmlformats.org/officeDocument/2006/relationships/tags" Target="../tags/tag46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9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8" Type="http://schemas.openxmlformats.org/officeDocument/2006/relationships/tags" Target="../tags/tag475.xml"/><Relationship Id="rId3" Type="http://schemas.openxmlformats.org/officeDocument/2006/relationships/tags" Target="../tags/tag470.xml"/><Relationship Id="rId7" Type="http://schemas.openxmlformats.org/officeDocument/2006/relationships/tags" Target="../tags/tag474.xml"/><Relationship Id="rId2" Type="http://schemas.openxmlformats.org/officeDocument/2006/relationships/tags" Target="../tags/tag469.xml"/><Relationship Id="rId1" Type="http://schemas.openxmlformats.org/officeDocument/2006/relationships/tags" Target="../tags/tag468.xml"/><Relationship Id="rId6" Type="http://schemas.openxmlformats.org/officeDocument/2006/relationships/tags" Target="../tags/tag473.xml"/><Relationship Id="rId5" Type="http://schemas.openxmlformats.org/officeDocument/2006/relationships/tags" Target="../tags/tag472.xml"/><Relationship Id="rId4" Type="http://schemas.openxmlformats.org/officeDocument/2006/relationships/tags" Target="../tags/tag471.xml"/><Relationship Id="rId9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8" Type="http://schemas.openxmlformats.org/officeDocument/2006/relationships/tags" Target="../tags/tag483.xml"/><Relationship Id="rId3" Type="http://schemas.openxmlformats.org/officeDocument/2006/relationships/tags" Target="../tags/tag478.xml"/><Relationship Id="rId7" Type="http://schemas.openxmlformats.org/officeDocument/2006/relationships/tags" Target="../tags/tag482.xml"/><Relationship Id="rId2" Type="http://schemas.openxmlformats.org/officeDocument/2006/relationships/tags" Target="../tags/tag477.xml"/><Relationship Id="rId1" Type="http://schemas.openxmlformats.org/officeDocument/2006/relationships/tags" Target="../tags/tag476.xml"/><Relationship Id="rId6" Type="http://schemas.openxmlformats.org/officeDocument/2006/relationships/tags" Target="../tags/tag481.xml"/><Relationship Id="rId5" Type="http://schemas.openxmlformats.org/officeDocument/2006/relationships/tags" Target="../tags/tag480.xml"/><Relationship Id="rId4" Type="http://schemas.openxmlformats.org/officeDocument/2006/relationships/tags" Target="../tags/tag479.xml"/><Relationship Id="rId9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8" Type="http://schemas.openxmlformats.org/officeDocument/2006/relationships/tags" Target="../tags/tag491.xml"/><Relationship Id="rId3" Type="http://schemas.openxmlformats.org/officeDocument/2006/relationships/tags" Target="../tags/tag486.xml"/><Relationship Id="rId7" Type="http://schemas.openxmlformats.org/officeDocument/2006/relationships/tags" Target="../tags/tag490.xml"/><Relationship Id="rId2" Type="http://schemas.openxmlformats.org/officeDocument/2006/relationships/tags" Target="../tags/tag485.xml"/><Relationship Id="rId1" Type="http://schemas.openxmlformats.org/officeDocument/2006/relationships/tags" Target="../tags/tag484.xml"/><Relationship Id="rId6" Type="http://schemas.openxmlformats.org/officeDocument/2006/relationships/tags" Target="../tags/tag489.xml"/><Relationship Id="rId5" Type="http://schemas.openxmlformats.org/officeDocument/2006/relationships/tags" Target="../tags/tag488.xml"/><Relationship Id="rId4" Type="http://schemas.openxmlformats.org/officeDocument/2006/relationships/tags" Target="../tags/tag487.xml"/><Relationship Id="rId9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8" Type="http://schemas.openxmlformats.org/officeDocument/2006/relationships/tags" Target="../tags/tag499.xml"/><Relationship Id="rId3" Type="http://schemas.openxmlformats.org/officeDocument/2006/relationships/tags" Target="../tags/tag494.xml"/><Relationship Id="rId7" Type="http://schemas.openxmlformats.org/officeDocument/2006/relationships/tags" Target="../tags/tag498.xml"/><Relationship Id="rId2" Type="http://schemas.openxmlformats.org/officeDocument/2006/relationships/tags" Target="../tags/tag493.xml"/><Relationship Id="rId1" Type="http://schemas.openxmlformats.org/officeDocument/2006/relationships/tags" Target="../tags/tag492.xml"/><Relationship Id="rId6" Type="http://schemas.openxmlformats.org/officeDocument/2006/relationships/tags" Target="../tags/tag497.xml"/><Relationship Id="rId5" Type="http://schemas.openxmlformats.org/officeDocument/2006/relationships/tags" Target="../tags/tag496.xml"/><Relationship Id="rId4" Type="http://schemas.openxmlformats.org/officeDocument/2006/relationships/tags" Target="../tags/tag495.xml"/><Relationship Id="rId9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8" Type="http://schemas.openxmlformats.org/officeDocument/2006/relationships/tags" Target="../tags/tag507.xml"/><Relationship Id="rId3" Type="http://schemas.openxmlformats.org/officeDocument/2006/relationships/tags" Target="../tags/tag502.xml"/><Relationship Id="rId7" Type="http://schemas.openxmlformats.org/officeDocument/2006/relationships/tags" Target="../tags/tag506.xml"/><Relationship Id="rId2" Type="http://schemas.openxmlformats.org/officeDocument/2006/relationships/tags" Target="../tags/tag501.xml"/><Relationship Id="rId1" Type="http://schemas.openxmlformats.org/officeDocument/2006/relationships/tags" Target="../tags/tag500.xml"/><Relationship Id="rId6" Type="http://schemas.openxmlformats.org/officeDocument/2006/relationships/tags" Target="../tags/tag505.xml"/><Relationship Id="rId5" Type="http://schemas.openxmlformats.org/officeDocument/2006/relationships/tags" Target="../tags/tag504.xml"/><Relationship Id="rId4" Type="http://schemas.openxmlformats.org/officeDocument/2006/relationships/tags" Target="../tags/tag503.xml"/><Relationship Id="rId9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8" Type="http://schemas.openxmlformats.org/officeDocument/2006/relationships/tags" Target="../tags/tag515.xml"/><Relationship Id="rId3" Type="http://schemas.openxmlformats.org/officeDocument/2006/relationships/tags" Target="../tags/tag510.xml"/><Relationship Id="rId7" Type="http://schemas.openxmlformats.org/officeDocument/2006/relationships/tags" Target="../tags/tag514.xml"/><Relationship Id="rId2" Type="http://schemas.openxmlformats.org/officeDocument/2006/relationships/tags" Target="../tags/tag509.xml"/><Relationship Id="rId1" Type="http://schemas.openxmlformats.org/officeDocument/2006/relationships/tags" Target="../tags/tag508.xml"/><Relationship Id="rId6" Type="http://schemas.openxmlformats.org/officeDocument/2006/relationships/tags" Target="../tags/tag513.xml"/><Relationship Id="rId5" Type="http://schemas.openxmlformats.org/officeDocument/2006/relationships/tags" Target="../tags/tag512.xml"/><Relationship Id="rId4" Type="http://schemas.openxmlformats.org/officeDocument/2006/relationships/tags" Target="../tags/tag511.xml"/><Relationship Id="rId9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8" Type="http://schemas.openxmlformats.org/officeDocument/2006/relationships/tags" Target="../tags/tag523.xml"/><Relationship Id="rId3" Type="http://schemas.openxmlformats.org/officeDocument/2006/relationships/tags" Target="../tags/tag518.xml"/><Relationship Id="rId7" Type="http://schemas.openxmlformats.org/officeDocument/2006/relationships/tags" Target="../tags/tag522.xml"/><Relationship Id="rId2" Type="http://schemas.openxmlformats.org/officeDocument/2006/relationships/tags" Target="../tags/tag517.xml"/><Relationship Id="rId1" Type="http://schemas.openxmlformats.org/officeDocument/2006/relationships/tags" Target="../tags/tag516.xml"/><Relationship Id="rId6" Type="http://schemas.openxmlformats.org/officeDocument/2006/relationships/tags" Target="../tags/tag521.xml"/><Relationship Id="rId5" Type="http://schemas.openxmlformats.org/officeDocument/2006/relationships/tags" Target="../tags/tag520.xml"/><Relationship Id="rId4" Type="http://schemas.openxmlformats.org/officeDocument/2006/relationships/tags" Target="../tags/tag519.xml"/><Relationship Id="rId9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8" Type="http://schemas.openxmlformats.org/officeDocument/2006/relationships/tags" Target="../tags/tag531.xml"/><Relationship Id="rId3" Type="http://schemas.openxmlformats.org/officeDocument/2006/relationships/tags" Target="../tags/tag526.xml"/><Relationship Id="rId7" Type="http://schemas.openxmlformats.org/officeDocument/2006/relationships/tags" Target="../tags/tag530.xml"/><Relationship Id="rId2" Type="http://schemas.openxmlformats.org/officeDocument/2006/relationships/tags" Target="../tags/tag525.xml"/><Relationship Id="rId1" Type="http://schemas.openxmlformats.org/officeDocument/2006/relationships/tags" Target="../tags/tag524.xml"/><Relationship Id="rId6" Type="http://schemas.openxmlformats.org/officeDocument/2006/relationships/tags" Target="../tags/tag529.xml"/><Relationship Id="rId5" Type="http://schemas.openxmlformats.org/officeDocument/2006/relationships/tags" Target="../tags/tag528.xml"/><Relationship Id="rId4" Type="http://schemas.openxmlformats.org/officeDocument/2006/relationships/tags" Target="../tags/tag527.xml"/><Relationship Id="rId9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8" Type="http://schemas.openxmlformats.org/officeDocument/2006/relationships/tags" Target="../tags/tag539.xml"/><Relationship Id="rId3" Type="http://schemas.openxmlformats.org/officeDocument/2006/relationships/tags" Target="../tags/tag534.xml"/><Relationship Id="rId7" Type="http://schemas.openxmlformats.org/officeDocument/2006/relationships/tags" Target="../tags/tag538.xml"/><Relationship Id="rId2" Type="http://schemas.openxmlformats.org/officeDocument/2006/relationships/tags" Target="../tags/tag533.xml"/><Relationship Id="rId1" Type="http://schemas.openxmlformats.org/officeDocument/2006/relationships/tags" Target="../tags/tag532.xml"/><Relationship Id="rId6" Type="http://schemas.openxmlformats.org/officeDocument/2006/relationships/tags" Target="../tags/tag537.xml"/><Relationship Id="rId5" Type="http://schemas.openxmlformats.org/officeDocument/2006/relationships/tags" Target="../tags/tag536.xml"/><Relationship Id="rId4" Type="http://schemas.openxmlformats.org/officeDocument/2006/relationships/tags" Target="../tags/tag535.xml"/><Relationship Id="rId9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8" Type="http://schemas.openxmlformats.org/officeDocument/2006/relationships/tags" Target="../tags/tag547.xml"/><Relationship Id="rId3" Type="http://schemas.openxmlformats.org/officeDocument/2006/relationships/tags" Target="../tags/tag542.xml"/><Relationship Id="rId7" Type="http://schemas.openxmlformats.org/officeDocument/2006/relationships/tags" Target="../tags/tag546.xml"/><Relationship Id="rId2" Type="http://schemas.openxmlformats.org/officeDocument/2006/relationships/tags" Target="../tags/tag541.xml"/><Relationship Id="rId1" Type="http://schemas.openxmlformats.org/officeDocument/2006/relationships/tags" Target="../tags/tag540.xml"/><Relationship Id="rId6" Type="http://schemas.openxmlformats.org/officeDocument/2006/relationships/tags" Target="../tags/tag545.xml"/><Relationship Id="rId5" Type="http://schemas.openxmlformats.org/officeDocument/2006/relationships/tags" Target="../tags/tag544.xml"/><Relationship Id="rId4" Type="http://schemas.openxmlformats.org/officeDocument/2006/relationships/tags" Target="../tags/tag543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51.xml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9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8" Type="http://schemas.openxmlformats.org/officeDocument/2006/relationships/tags" Target="../tags/tag555.xml"/><Relationship Id="rId3" Type="http://schemas.openxmlformats.org/officeDocument/2006/relationships/tags" Target="../tags/tag550.xml"/><Relationship Id="rId7" Type="http://schemas.openxmlformats.org/officeDocument/2006/relationships/tags" Target="../tags/tag554.xml"/><Relationship Id="rId2" Type="http://schemas.openxmlformats.org/officeDocument/2006/relationships/tags" Target="../tags/tag549.xml"/><Relationship Id="rId1" Type="http://schemas.openxmlformats.org/officeDocument/2006/relationships/tags" Target="../tags/tag548.xml"/><Relationship Id="rId6" Type="http://schemas.openxmlformats.org/officeDocument/2006/relationships/tags" Target="../tags/tag553.xml"/><Relationship Id="rId5" Type="http://schemas.openxmlformats.org/officeDocument/2006/relationships/tags" Target="../tags/tag552.xml"/><Relationship Id="rId4" Type="http://schemas.openxmlformats.org/officeDocument/2006/relationships/tags" Target="../tags/tag551.xml"/><Relationship Id="rId9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8" Type="http://schemas.openxmlformats.org/officeDocument/2006/relationships/tags" Target="../tags/tag563.xml"/><Relationship Id="rId3" Type="http://schemas.openxmlformats.org/officeDocument/2006/relationships/tags" Target="../tags/tag558.xml"/><Relationship Id="rId7" Type="http://schemas.openxmlformats.org/officeDocument/2006/relationships/tags" Target="../tags/tag562.xml"/><Relationship Id="rId2" Type="http://schemas.openxmlformats.org/officeDocument/2006/relationships/tags" Target="../tags/tag557.xml"/><Relationship Id="rId1" Type="http://schemas.openxmlformats.org/officeDocument/2006/relationships/tags" Target="../tags/tag556.xml"/><Relationship Id="rId6" Type="http://schemas.openxmlformats.org/officeDocument/2006/relationships/tags" Target="../tags/tag561.xml"/><Relationship Id="rId5" Type="http://schemas.openxmlformats.org/officeDocument/2006/relationships/tags" Target="../tags/tag560.xml"/><Relationship Id="rId4" Type="http://schemas.openxmlformats.org/officeDocument/2006/relationships/tags" Target="../tags/tag559.xml"/><Relationship Id="rId9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8" Type="http://schemas.openxmlformats.org/officeDocument/2006/relationships/tags" Target="../tags/tag571.xml"/><Relationship Id="rId3" Type="http://schemas.openxmlformats.org/officeDocument/2006/relationships/tags" Target="../tags/tag566.xml"/><Relationship Id="rId7" Type="http://schemas.openxmlformats.org/officeDocument/2006/relationships/tags" Target="../tags/tag570.xml"/><Relationship Id="rId2" Type="http://schemas.openxmlformats.org/officeDocument/2006/relationships/tags" Target="../tags/tag565.xml"/><Relationship Id="rId1" Type="http://schemas.openxmlformats.org/officeDocument/2006/relationships/tags" Target="../tags/tag564.xml"/><Relationship Id="rId6" Type="http://schemas.openxmlformats.org/officeDocument/2006/relationships/tags" Target="../tags/tag569.xml"/><Relationship Id="rId5" Type="http://schemas.openxmlformats.org/officeDocument/2006/relationships/tags" Target="../tags/tag568.xml"/><Relationship Id="rId4" Type="http://schemas.openxmlformats.org/officeDocument/2006/relationships/tags" Target="../tags/tag567.xml"/><Relationship Id="rId9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8" Type="http://schemas.openxmlformats.org/officeDocument/2006/relationships/tags" Target="../tags/tag579.xml"/><Relationship Id="rId3" Type="http://schemas.openxmlformats.org/officeDocument/2006/relationships/tags" Target="../tags/tag574.xml"/><Relationship Id="rId7" Type="http://schemas.openxmlformats.org/officeDocument/2006/relationships/tags" Target="../tags/tag578.xml"/><Relationship Id="rId2" Type="http://schemas.openxmlformats.org/officeDocument/2006/relationships/tags" Target="../tags/tag573.xml"/><Relationship Id="rId1" Type="http://schemas.openxmlformats.org/officeDocument/2006/relationships/tags" Target="../tags/tag572.xml"/><Relationship Id="rId6" Type="http://schemas.openxmlformats.org/officeDocument/2006/relationships/tags" Target="../tags/tag577.xml"/><Relationship Id="rId5" Type="http://schemas.openxmlformats.org/officeDocument/2006/relationships/tags" Target="../tags/tag576.xml"/><Relationship Id="rId4" Type="http://schemas.openxmlformats.org/officeDocument/2006/relationships/tags" Target="../tags/tag575.xml"/><Relationship Id="rId9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8" Type="http://schemas.openxmlformats.org/officeDocument/2006/relationships/tags" Target="../tags/tag587.xml"/><Relationship Id="rId3" Type="http://schemas.openxmlformats.org/officeDocument/2006/relationships/tags" Target="../tags/tag582.xml"/><Relationship Id="rId7" Type="http://schemas.openxmlformats.org/officeDocument/2006/relationships/tags" Target="../tags/tag586.xml"/><Relationship Id="rId2" Type="http://schemas.openxmlformats.org/officeDocument/2006/relationships/tags" Target="../tags/tag581.xml"/><Relationship Id="rId1" Type="http://schemas.openxmlformats.org/officeDocument/2006/relationships/tags" Target="../tags/tag580.xml"/><Relationship Id="rId6" Type="http://schemas.openxmlformats.org/officeDocument/2006/relationships/tags" Target="../tags/tag585.xml"/><Relationship Id="rId5" Type="http://schemas.openxmlformats.org/officeDocument/2006/relationships/tags" Target="../tags/tag584.xml"/><Relationship Id="rId4" Type="http://schemas.openxmlformats.org/officeDocument/2006/relationships/tags" Target="../tags/tag583.xml"/><Relationship Id="rId9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8" Type="http://schemas.openxmlformats.org/officeDocument/2006/relationships/tags" Target="../tags/tag595.xml"/><Relationship Id="rId3" Type="http://schemas.openxmlformats.org/officeDocument/2006/relationships/tags" Target="../tags/tag590.xml"/><Relationship Id="rId7" Type="http://schemas.openxmlformats.org/officeDocument/2006/relationships/tags" Target="../tags/tag594.xml"/><Relationship Id="rId2" Type="http://schemas.openxmlformats.org/officeDocument/2006/relationships/tags" Target="../tags/tag589.xml"/><Relationship Id="rId1" Type="http://schemas.openxmlformats.org/officeDocument/2006/relationships/tags" Target="../tags/tag588.xml"/><Relationship Id="rId6" Type="http://schemas.openxmlformats.org/officeDocument/2006/relationships/tags" Target="../tags/tag593.xml"/><Relationship Id="rId5" Type="http://schemas.openxmlformats.org/officeDocument/2006/relationships/tags" Target="../tags/tag592.xml"/><Relationship Id="rId4" Type="http://schemas.openxmlformats.org/officeDocument/2006/relationships/tags" Target="../tags/tag591.xml"/><Relationship Id="rId9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8" Type="http://schemas.openxmlformats.org/officeDocument/2006/relationships/tags" Target="../tags/tag603.xml"/><Relationship Id="rId3" Type="http://schemas.openxmlformats.org/officeDocument/2006/relationships/tags" Target="../tags/tag598.xml"/><Relationship Id="rId7" Type="http://schemas.openxmlformats.org/officeDocument/2006/relationships/tags" Target="../tags/tag602.xml"/><Relationship Id="rId2" Type="http://schemas.openxmlformats.org/officeDocument/2006/relationships/tags" Target="../tags/tag597.xml"/><Relationship Id="rId1" Type="http://schemas.openxmlformats.org/officeDocument/2006/relationships/tags" Target="../tags/tag596.xml"/><Relationship Id="rId6" Type="http://schemas.openxmlformats.org/officeDocument/2006/relationships/tags" Target="../tags/tag601.xml"/><Relationship Id="rId5" Type="http://schemas.openxmlformats.org/officeDocument/2006/relationships/tags" Target="../tags/tag600.xml"/><Relationship Id="rId4" Type="http://schemas.openxmlformats.org/officeDocument/2006/relationships/tags" Target="../tags/tag599.xml"/><Relationship Id="rId9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8" Type="http://schemas.openxmlformats.org/officeDocument/2006/relationships/tags" Target="../tags/tag611.xml"/><Relationship Id="rId3" Type="http://schemas.openxmlformats.org/officeDocument/2006/relationships/tags" Target="../tags/tag606.xml"/><Relationship Id="rId7" Type="http://schemas.openxmlformats.org/officeDocument/2006/relationships/tags" Target="../tags/tag610.xml"/><Relationship Id="rId2" Type="http://schemas.openxmlformats.org/officeDocument/2006/relationships/tags" Target="../tags/tag605.xml"/><Relationship Id="rId1" Type="http://schemas.openxmlformats.org/officeDocument/2006/relationships/tags" Target="../tags/tag604.xml"/><Relationship Id="rId6" Type="http://schemas.openxmlformats.org/officeDocument/2006/relationships/tags" Target="../tags/tag609.xml"/><Relationship Id="rId5" Type="http://schemas.openxmlformats.org/officeDocument/2006/relationships/tags" Target="../tags/tag608.xml"/><Relationship Id="rId4" Type="http://schemas.openxmlformats.org/officeDocument/2006/relationships/tags" Target="../tags/tag607.xml"/><Relationship Id="rId9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8" Type="http://schemas.openxmlformats.org/officeDocument/2006/relationships/tags" Target="../tags/tag619.xml"/><Relationship Id="rId3" Type="http://schemas.openxmlformats.org/officeDocument/2006/relationships/tags" Target="../tags/tag614.xml"/><Relationship Id="rId7" Type="http://schemas.openxmlformats.org/officeDocument/2006/relationships/tags" Target="../tags/tag618.xml"/><Relationship Id="rId2" Type="http://schemas.openxmlformats.org/officeDocument/2006/relationships/tags" Target="../tags/tag613.xml"/><Relationship Id="rId1" Type="http://schemas.openxmlformats.org/officeDocument/2006/relationships/tags" Target="../tags/tag612.xml"/><Relationship Id="rId6" Type="http://schemas.openxmlformats.org/officeDocument/2006/relationships/tags" Target="../tags/tag617.xml"/><Relationship Id="rId5" Type="http://schemas.openxmlformats.org/officeDocument/2006/relationships/tags" Target="../tags/tag616.xml"/><Relationship Id="rId4" Type="http://schemas.openxmlformats.org/officeDocument/2006/relationships/tags" Target="../tags/tag615.xml"/><Relationship Id="rId9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8" Type="http://schemas.openxmlformats.org/officeDocument/2006/relationships/tags" Target="../tags/tag627.xml"/><Relationship Id="rId3" Type="http://schemas.openxmlformats.org/officeDocument/2006/relationships/tags" Target="../tags/tag622.xml"/><Relationship Id="rId7" Type="http://schemas.openxmlformats.org/officeDocument/2006/relationships/tags" Target="../tags/tag626.xml"/><Relationship Id="rId2" Type="http://schemas.openxmlformats.org/officeDocument/2006/relationships/tags" Target="../tags/tag621.xml"/><Relationship Id="rId1" Type="http://schemas.openxmlformats.org/officeDocument/2006/relationships/tags" Target="../tags/tag620.xml"/><Relationship Id="rId6" Type="http://schemas.openxmlformats.org/officeDocument/2006/relationships/tags" Target="../tags/tag625.xml"/><Relationship Id="rId5" Type="http://schemas.openxmlformats.org/officeDocument/2006/relationships/tags" Target="../tags/tag624.xml"/><Relationship Id="rId4" Type="http://schemas.openxmlformats.org/officeDocument/2006/relationships/tags" Target="../tags/tag623.xml"/><Relationship Id="rId9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9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8" Type="http://schemas.openxmlformats.org/officeDocument/2006/relationships/tags" Target="../tags/tag635.xml"/><Relationship Id="rId3" Type="http://schemas.openxmlformats.org/officeDocument/2006/relationships/tags" Target="../tags/tag630.xml"/><Relationship Id="rId7" Type="http://schemas.openxmlformats.org/officeDocument/2006/relationships/tags" Target="../tags/tag634.xml"/><Relationship Id="rId2" Type="http://schemas.openxmlformats.org/officeDocument/2006/relationships/tags" Target="../tags/tag629.xml"/><Relationship Id="rId1" Type="http://schemas.openxmlformats.org/officeDocument/2006/relationships/tags" Target="../tags/tag628.xml"/><Relationship Id="rId6" Type="http://schemas.openxmlformats.org/officeDocument/2006/relationships/tags" Target="../tags/tag633.xml"/><Relationship Id="rId5" Type="http://schemas.openxmlformats.org/officeDocument/2006/relationships/tags" Target="../tags/tag632.xml"/><Relationship Id="rId4" Type="http://schemas.openxmlformats.org/officeDocument/2006/relationships/tags" Target="../tags/tag631.xml"/><Relationship Id="rId9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8" Type="http://schemas.openxmlformats.org/officeDocument/2006/relationships/tags" Target="../tags/tag643.xml"/><Relationship Id="rId3" Type="http://schemas.openxmlformats.org/officeDocument/2006/relationships/tags" Target="../tags/tag638.xml"/><Relationship Id="rId7" Type="http://schemas.openxmlformats.org/officeDocument/2006/relationships/tags" Target="../tags/tag642.xml"/><Relationship Id="rId2" Type="http://schemas.openxmlformats.org/officeDocument/2006/relationships/tags" Target="../tags/tag637.xml"/><Relationship Id="rId1" Type="http://schemas.openxmlformats.org/officeDocument/2006/relationships/tags" Target="../tags/tag636.xml"/><Relationship Id="rId6" Type="http://schemas.openxmlformats.org/officeDocument/2006/relationships/tags" Target="../tags/tag641.xml"/><Relationship Id="rId5" Type="http://schemas.openxmlformats.org/officeDocument/2006/relationships/tags" Target="../tags/tag640.xml"/><Relationship Id="rId4" Type="http://schemas.openxmlformats.org/officeDocument/2006/relationships/tags" Target="../tags/tag639.xml"/><Relationship Id="rId9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8" Type="http://schemas.openxmlformats.org/officeDocument/2006/relationships/tags" Target="../tags/tag651.xml"/><Relationship Id="rId3" Type="http://schemas.openxmlformats.org/officeDocument/2006/relationships/tags" Target="../tags/tag646.xml"/><Relationship Id="rId7" Type="http://schemas.openxmlformats.org/officeDocument/2006/relationships/tags" Target="../tags/tag650.xml"/><Relationship Id="rId2" Type="http://schemas.openxmlformats.org/officeDocument/2006/relationships/tags" Target="../tags/tag645.xml"/><Relationship Id="rId1" Type="http://schemas.openxmlformats.org/officeDocument/2006/relationships/tags" Target="../tags/tag644.xml"/><Relationship Id="rId6" Type="http://schemas.openxmlformats.org/officeDocument/2006/relationships/tags" Target="../tags/tag649.xml"/><Relationship Id="rId5" Type="http://schemas.openxmlformats.org/officeDocument/2006/relationships/tags" Target="../tags/tag648.xml"/><Relationship Id="rId4" Type="http://schemas.openxmlformats.org/officeDocument/2006/relationships/tags" Target="../tags/tag647.xml"/><Relationship Id="rId9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8" Type="http://schemas.openxmlformats.org/officeDocument/2006/relationships/tags" Target="../tags/tag659.xml"/><Relationship Id="rId3" Type="http://schemas.openxmlformats.org/officeDocument/2006/relationships/tags" Target="../tags/tag654.xml"/><Relationship Id="rId7" Type="http://schemas.openxmlformats.org/officeDocument/2006/relationships/tags" Target="../tags/tag658.xml"/><Relationship Id="rId2" Type="http://schemas.openxmlformats.org/officeDocument/2006/relationships/tags" Target="../tags/tag653.xml"/><Relationship Id="rId1" Type="http://schemas.openxmlformats.org/officeDocument/2006/relationships/tags" Target="../tags/tag652.xml"/><Relationship Id="rId6" Type="http://schemas.openxmlformats.org/officeDocument/2006/relationships/tags" Target="../tags/tag657.xml"/><Relationship Id="rId5" Type="http://schemas.openxmlformats.org/officeDocument/2006/relationships/tags" Target="../tags/tag656.xml"/><Relationship Id="rId4" Type="http://schemas.openxmlformats.org/officeDocument/2006/relationships/tags" Target="../tags/tag655.xml"/><Relationship Id="rId9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8" Type="http://schemas.openxmlformats.org/officeDocument/2006/relationships/tags" Target="../tags/tag667.xml"/><Relationship Id="rId3" Type="http://schemas.openxmlformats.org/officeDocument/2006/relationships/tags" Target="../tags/tag662.xml"/><Relationship Id="rId7" Type="http://schemas.openxmlformats.org/officeDocument/2006/relationships/tags" Target="../tags/tag666.xml"/><Relationship Id="rId2" Type="http://schemas.openxmlformats.org/officeDocument/2006/relationships/tags" Target="../tags/tag661.xml"/><Relationship Id="rId1" Type="http://schemas.openxmlformats.org/officeDocument/2006/relationships/tags" Target="../tags/tag660.xml"/><Relationship Id="rId6" Type="http://schemas.openxmlformats.org/officeDocument/2006/relationships/tags" Target="../tags/tag665.xml"/><Relationship Id="rId5" Type="http://schemas.openxmlformats.org/officeDocument/2006/relationships/tags" Target="../tags/tag664.xml"/><Relationship Id="rId10" Type="http://schemas.openxmlformats.org/officeDocument/2006/relationships/hyperlink" Target="http://www.1ppt.com/hangye/" TargetMode="External"/><Relationship Id="rId4" Type="http://schemas.openxmlformats.org/officeDocument/2006/relationships/tags" Target="../tags/tag663.xml"/><Relationship Id="rId9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8" Type="http://schemas.openxmlformats.org/officeDocument/2006/relationships/tags" Target="../tags/tag675.xml"/><Relationship Id="rId3" Type="http://schemas.openxmlformats.org/officeDocument/2006/relationships/tags" Target="../tags/tag670.xml"/><Relationship Id="rId7" Type="http://schemas.openxmlformats.org/officeDocument/2006/relationships/tags" Target="../tags/tag674.xml"/><Relationship Id="rId2" Type="http://schemas.openxmlformats.org/officeDocument/2006/relationships/tags" Target="../tags/tag669.xml"/><Relationship Id="rId1" Type="http://schemas.openxmlformats.org/officeDocument/2006/relationships/tags" Target="../tags/tag668.xml"/><Relationship Id="rId6" Type="http://schemas.openxmlformats.org/officeDocument/2006/relationships/tags" Target="../tags/tag673.xml"/><Relationship Id="rId5" Type="http://schemas.openxmlformats.org/officeDocument/2006/relationships/tags" Target="../tags/tag672.xml"/><Relationship Id="rId4" Type="http://schemas.openxmlformats.org/officeDocument/2006/relationships/tags" Target="../tags/tag671.xml"/><Relationship Id="rId9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8" Type="http://schemas.openxmlformats.org/officeDocument/2006/relationships/tags" Target="../tags/tag683.xml"/><Relationship Id="rId3" Type="http://schemas.openxmlformats.org/officeDocument/2006/relationships/tags" Target="../tags/tag678.xml"/><Relationship Id="rId7" Type="http://schemas.openxmlformats.org/officeDocument/2006/relationships/tags" Target="../tags/tag682.xml"/><Relationship Id="rId2" Type="http://schemas.openxmlformats.org/officeDocument/2006/relationships/tags" Target="../tags/tag677.xml"/><Relationship Id="rId1" Type="http://schemas.openxmlformats.org/officeDocument/2006/relationships/tags" Target="../tags/tag676.xml"/><Relationship Id="rId6" Type="http://schemas.openxmlformats.org/officeDocument/2006/relationships/tags" Target="../tags/tag681.xml"/><Relationship Id="rId5" Type="http://schemas.openxmlformats.org/officeDocument/2006/relationships/tags" Target="../tags/tag680.xml"/><Relationship Id="rId4" Type="http://schemas.openxmlformats.org/officeDocument/2006/relationships/tags" Target="../tags/tag679.xml"/><Relationship Id="rId9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8" Type="http://schemas.openxmlformats.org/officeDocument/2006/relationships/tags" Target="../tags/tag691.xml"/><Relationship Id="rId3" Type="http://schemas.openxmlformats.org/officeDocument/2006/relationships/tags" Target="../tags/tag686.xml"/><Relationship Id="rId7" Type="http://schemas.openxmlformats.org/officeDocument/2006/relationships/tags" Target="../tags/tag690.xml"/><Relationship Id="rId2" Type="http://schemas.openxmlformats.org/officeDocument/2006/relationships/tags" Target="../tags/tag685.xml"/><Relationship Id="rId1" Type="http://schemas.openxmlformats.org/officeDocument/2006/relationships/tags" Target="../tags/tag684.xml"/><Relationship Id="rId6" Type="http://schemas.openxmlformats.org/officeDocument/2006/relationships/tags" Target="../tags/tag689.xml"/><Relationship Id="rId5" Type="http://schemas.openxmlformats.org/officeDocument/2006/relationships/tags" Target="../tags/tag688.xml"/><Relationship Id="rId4" Type="http://schemas.openxmlformats.org/officeDocument/2006/relationships/tags" Target="../tags/tag687.xml"/><Relationship Id="rId9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tags" Target="../tags/tag694.xml"/><Relationship Id="rId2" Type="http://schemas.openxmlformats.org/officeDocument/2006/relationships/tags" Target="../tags/tag693.xml"/><Relationship Id="rId1" Type="http://schemas.openxmlformats.org/officeDocument/2006/relationships/tags" Target="../tags/tag69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95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tags" Target="../tags/tag698.xml"/><Relationship Id="rId2" Type="http://schemas.openxmlformats.org/officeDocument/2006/relationships/tags" Target="../tags/tag697.xml"/><Relationship Id="rId1" Type="http://schemas.openxmlformats.org/officeDocument/2006/relationships/tags" Target="../tags/tag696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3" Type="http://schemas.openxmlformats.org/officeDocument/2006/relationships/tags" Target="../tags/tag62.xml"/><Relationship Id="rId7" Type="http://schemas.openxmlformats.org/officeDocument/2006/relationships/tags" Target="../tags/tag66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9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tags" Target="../tags/tag70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700.xml"/><Relationship Id="rId1" Type="http://schemas.openxmlformats.org/officeDocument/2006/relationships/tags" Target="../tags/tag699.xml"/><Relationship Id="rId6" Type="http://schemas.openxmlformats.org/officeDocument/2006/relationships/tags" Target="../tags/tag704.xml"/><Relationship Id="rId5" Type="http://schemas.openxmlformats.org/officeDocument/2006/relationships/tags" Target="../tags/tag703.xml"/><Relationship Id="rId4" Type="http://schemas.openxmlformats.org/officeDocument/2006/relationships/tags" Target="../tags/tag702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tags" Target="../tags/tag707.xml"/><Relationship Id="rId2" Type="http://schemas.openxmlformats.org/officeDocument/2006/relationships/tags" Target="../tags/tag706.xml"/><Relationship Id="rId1" Type="http://schemas.openxmlformats.org/officeDocument/2006/relationships/tags" Target="../tags/tag70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09.xml"/><Relationship Id="rId4" Type="http://schemas.openxmlformats.org/officeDocument/2006/relationships/tags" Target="../tags/tag708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tags" Target="../tags/tag712.xml"/><Relationship Id="rId2" Type="http://schemas.openxmlformats.org/officeDocument/2006/relationships/tags" Target="../tags/tag711.xml"/><Relationship Id="rId1" Type="http://schemas.openxmlformats.org/officeDocument/2006/relationships/tags" Target="../tags/tag710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3.xml"/></Relationships>
</file>

<file path=ppt/slideLayouts/_rels/slideLayout93.xml.rels><?xml version="1.0" encoding="UTF-8" standalone="yes"?>
<Relationships xmlns="http://schemas.openxmlformats.org/package/2006/relationships"><Relationship Id="rId3" Type="http://schemas.openxmlformats.org/officeDocument/2006/relationships/tags" Target="../tags/tag716.xml"/><Relationship Id="rId2" Type="http://schemas.openxmlformats.org/officeDocument/2006/relationships/tags" Target="../tags/tag715.xml"/><Relationship Id="rId1" Type="http://schemas.openxmlformats.org/officeDocument/2006/relationships/tags" Target="../tags/tag7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18.xml"/><Relationship Id="rId4" Type="http://schemas.openxmlformats.org/officeDocument/2006/relationships/tags" Target="../tags/tag71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5125883"/>
      </p:ext>
    </p:extLst>
  </p:cSld>
  <p:clrMapOvr>
    <a:masterClrMapping/>
  </p:clrMapOvr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738279"/>
      </p:ext>
    </p:extLst>
  </p:cSld>
  <p:clrMapOvr>
    <a:masterClrMapping/>
  </p:clrMapOvr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2809269"/>
      </p:ext>
    </p:extLst>
  </p:cSld>
  <p:clrMapOvr>
    <a:masterClrMapping/>
  </p:clrMapOvr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9376970"/>
      </p:ext>
    </p:extLst>
  </p:cSld>
  <p:clrMapOvr>
    <a:masterClrMapping/>
  </p:clrMapOvr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4073789"/>
      </p:ext>
    </p:extLst>
  </p:cSld>
  <p:clrMapOvr>
    <a:masterClrMapping/>
  </p:clrMapOvr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42822"/>
      </p:ext>
    </p:extLst>
  </p:cSld>
  <p:clrMapOvr>
    <a:masterClrMapping/>
  </p:clrMapOvr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581815"/>
      </p:ext>
    </p:extLst>
  </p:cSld>
  <p:clrMapOvr>
    <a:masterClrMapping/>
  </p:clrMapOvr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174287"/>
      </p:ext>
    </p:extLst>
  </p:cSld>
  <p:clrMapOvr>
    <a:masterClrMapping/>
  </p:clrMapOvr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472377"/>
      </p:ext>
    </p:extLst>
  </p:cSld>
  <p:clrMapOvr>
    <a:masterClrMapping/>
  </p:clrMapOvr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6626732"/>
      </p:ext>
    </p:extLst>
  </p:cSld>
  <p:clrMapOvr>
    <a:masterClrMapping/>
  </p:clrMapOvr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7242576"/>
      </p:ext>
    </p:extLst>
  </p:cSld>
  <p:clrMapOvr>
    <a:masterClrMapping/>
  </p:clrMapOvr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4329013"/>
      </p:ext>
    </p:extLst>
  </p:cSld>
  <p:clrMapOvr>
    <a:masterClrMapping/>
  </p:clrMapOvr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426953"/>
      </p:ext>
    </p:extLst>
  </p:cSld>
  <p:clrMapOvr>
    <a:masterClrMapping/>
  </p:clrMapOvr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862492"/>
      </p:ext>
    </p:extLst>
  </p:cSld>
  <p:clrMapOvr>
    <a:masterClrMapping/>
  </p:clrMapOvr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209636"/>
      </p:ext>
    </p:extLst>
  </p:cSld>
  <p:clrMapOvr>
    <a:masterClrMapping/>
  </p:clrMapOvr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0843194"/>
      </p:ext>
    </p:extLst>
  </p:cSld>
  <p:clrMapOvr>
    <a:masterClrMapping/>
  </p:clrMapOvr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6090697"/>
      </p:ext>
    </p:extLst>
  </p:cSld>
  <p:clrMapOvr>
    <a:masterClrMapping/>
  </p:clrMapOvr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555142"/>
      </p:ext>
    </p:extLst>
  </p:cSld>
  <p:clrMapOvr>
    <a:masterClrMapping/>
  </p:clrMapOvr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091048"/>
      </p:ext>
    </p:extLst>
  </p:cSld>
  <p:clrMapOvr>
    <a:masterClrMapping/>
  </p:clrMapOvr>
  <p:hf sldNum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5058466"/>
      </p:ext>
    </p:extLst>
  </p:cSld>
  <p:clrMapOvr>
    <a:masterClrMapping/>
  </p:clrMapOvr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58813"/>
      </p:ext>
    </p:extLst>
  </p:cSld>
  <p:clrMapOvr>
    <a:masterClrMapping/>
  </p:clrMapOvr>
  <p:hf sldNum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6552140"/>
      </p:ext>
    </p:extLst>
  </p:cSld>
  <p:clrMapOvr>
    <a:masterClrMapping/>
  </p:clrMapOvr>
  <p:hf sldNum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7142815"/>
      </p:ext>
    </p:extLst>
  </p:cSld>
  <p:clrMapOvr>
    <a:masterClrMapping/>
  </p:clrMapOvr>
  <p:hf sldNum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0456264"/>
      </p:ext>
    </p:extLst>
  </p:cSld>
  <p:clrMapOvr>
    <a:masterClrMapping/>
  </p:clrMapOvr>
  <p:hf sldNum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306715"/>
      </p:ext>
    </p:extLst>
  </p:cSld>
  <p:clrMapOvr>
    <a:masterClrMapping/>
  </p:clrMapOvr>
  <p:hf sldNum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0243212"/>
      </p:ext>
    </p:extLst>
  </p:cSld>
  <p:clrMapOvr>
    <a:masterClrMapping/>
  </p:clrMapOvr>
  <p:hf sldNum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0784700"/>
      </p:ext>
    </p:extLst>
  </p:cSld>
  <p:clrMapOvr>
    <a:masterClrMapping/>
  </p:clrMapOvr>
  <p:hf sldNum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817424"/>
      </p:ext>
    </p:extLst>
  </p:cSld>
  <p:clrMapOvr>
    <a:masterClrMapping/>
  </p:clrMapOvr>
  <p:hf sldNum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774750"/>
      </p:ext>
    </p:extLst>
  </p:cSld>
  <p:clrMapOvr>
    <a:masterClrMapping/>
  </p:clrMapOvr>
  <p:hf sldNum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4791144"/>
      </p:ext>
    </p:extLst>
  </p:cSld>
  <p:clrMapOvr>
    <a:masterClrMapping/>
  </p:clrMapOvr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9091721"/>
      </p:ext>
    </p:extLst>
  </p:cSld>
  <p:clrMapOvr>
    <a:masterClrMapping/>
  </p:clrMapOvr>
  <p:hf sldNum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1238550"/>
      </p:ext>
    </p:extLst>
  </p:cSld>
  <p:clrMapOvr>
    <a:masterClrMapping/>
  </p:clrMapOvr>
  <p:hf sldNum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5855509"/>
      </p:ext>
    </p:extLst>
  </p:cSld>
  <p:clrMapOvr>
    <a:masterClrMapping/>
  </p:clrMapOvr>
  <p:hf sldNum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4577501"/>
      </p:ext>
    </p:extLst>
  </p:cSld>
  <p:clrMapOvr>
    <a:masterClrMapping/>
  </p:clrMapOvr>
  <p:hf sldNum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2106328"/>
      </p:ext>
    </p:extLst>
  </p:cSld>
  <p:clrMapOvr>
    <a:masterClrMapping/>
  </p:clrMapOvr>
  <p:hf sldNum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3468677"/>
      </p:ext>
    </p:extLst>
  </p:cSld>
  <p:clrMapOvr>
    <a:masterClrMapping/>
  </p:clrMapOvr>
  <p:hf sldNum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6111168"/>
      </p:ext>
    </p:extLst>
  </p:cSld>
  <p:clrMapOvr>
    <a:masterClrMapping/>
  </p:clrMapOvr>
  <p:hf sldNum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941660"/>
      </p:ext>
    </p:extLst>
  </p:cSld>
  <p:clrMapOvr>
    <a:masterClrMapping/>
  </p:clrMapOvr>
  <p:hf sldNum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8509703"/>
      </p:ext>
    </p:extLst>
  </p:cSld>
  <p:clrMapOvr>
    <a:masterClrMapping/>
  </p:clrMapOvr>
  <p:hf sldNum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519641"/>
      </p:ext>
    </p:extLst>
  </p:cSld>
  <p:clrMapOvr>
    <a:masterClrMapping/>
  </p:clrMapOvr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467655"/>
      </p:ext>
    </p:extLst>
  </p:cSld>
  <p:clrMapOvr>
    <a:masterClrMapping/>
  </p:clrMapOvr>
  <p:hf sldNum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17198"/>
      </p:ext>
    </p:extLst>
  </p:cSld>
  <p:clrMapOvr>
    <a:masterClrMapping/>
  </p:clrMapOvr>
  <p:hf sldNum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93748"/>
      </p:ext>
    </p:extLst>
  </p:cSld>
  <p:clrMapOvr>
    <a:masterClrMapping/>
  </p:clrMapOvr>
  <p:hf sldNum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582166"/>
      </p:ext>
    </p:extLst>
  </p:cSld>
  <p:clrMapOvr>
    <a:masterClrMapping/>
  </p:clrMapOvr>
  <p:hf sldNum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980751"/>
      </p:ext>
    </p:extLst>
  </p:cSld>
  <p:clrMapOvr>
    <a:masterClrMapping/>
  </p:clrMapOvr>
  <p:hf sldNum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5843"/>
      </p:ext>
    </p:extLst>
  </p:cSld>
  <p:clrMapOvr>
    <a:masterClrMapping/>
  </p:clrMapOvr>
  <p:hf sldNum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280898"/>
      </p:ext>
    </p:extLst>
  </p:cSld>
  <p:clrMapOvr>
    <a:masterClrMapping/>
  </p:clrMapOvr>
  <p:hf sldNum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6650999"/>
      </p:ext>
    </p:extLst>
  </p:cSld>
  <p:clrMapOvr>
    <a:masterClrMapping/>
  </p:clrMapOvr>
  <p:hf sldNum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0210943"/>
      </p:ext>
    </p:extLst>
  </p:cSld>
  <p:clrMapOvr>
    <a:masterClrMapping/>
  </p:clrMapOvr>
  <p:hf sldNum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395849"/>
      </p:ext>
    </p:extLst>
  </p:cSld>
  <p:clrMapOvr>
    <a:masterClrMapping/>
  </p:clrMapOvr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2765080"/>
      </p:ext>
    </p:extLst>
  </p:cSld>
  <p:clrMapOvr>
    <a:masterClrMapping/>
  </p:clrMapOvr>
  <p:hf sldNum="0" ft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063669"/>
      </p:ext>
    </p:extLst>
  </p:cSld>
  <p:clrMapOvr>
    <a:masterClrMapping/>
  </p:clrMapOvr>
  <p:hf sldNum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4771848"/>
      </p:ext>
    </p:extLst>
  </p:cSld>
  <p:clrMapOvr>
    <a:masterClrMapping/>
  </p:clrMapOvr>
  <p:hf sldNum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3179171"/>
      </p:ext>
    </p:extLst>
  </p:cSld>
  <p:clrMapOvr>
    <a:masterClrMapping/>
  </p:clrMapOvr>
  <p:hf sldNum="0" ft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96995"/>
      </p:ext>
    </p:extLst>
  </p:cSld>
  <p:clrMapOvr>
    <a:masterClrMapping/>
  </p:clrMapOvr>
  <p:hf sldNum="0" ft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798535"/>
      </p:ext>
    </p:extLst>
  </p:cSld>
  <p:clrMapOvr>
    <a:masterClrMapping/>
  </p:clrMapOvr>
  <p:hf sldNum="0" ft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8610966"/>
      </p:ext>
    </p:extLst>
  </p:cSld>
  <p:clrMapOvr>
    <a:masterClrMapping/>
  </p:clrMapOvr>
  <p:hf sldNum="0" ft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7976476"/>
      </p:ext>
    </p:extLst>
  </p:cSld>
  <p:clrMapOvr>
    <a:masterClrMapping/>
  </p:clrMapOvr>
  <p:hf sldNum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7313926"/>
      </p:ext>
    </p:extLst>
  </p:cSld>
  <p:clrMapOvr>
    <a:masterClrMapping/>
  </p:clrMapOvr>
  <p:hf sldNum="0" ft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6690614"/>
      </p:ext>
    </p:extLst>
  </p:cSld>
  <p:clrMapOvr>
    <a:masterClrMapping/>
  </p:clrMapOvr>
  <p:hf sldNum="0" ft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850048"/>
      </p:ext>
    </p:extLst>
  </p:cSld>
  <p:clrMapOvr>
    <a:masterClrMapping/>
  </p:clrMapOvr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5678611"/>
      </p:ext>
    </p:extLst>
  </p:cSld>
  <p:clrMapOvr>
    <a:masterClrMapping/>
  </p:clrMapOvr>
  <p:hf sldNum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2784499"/>
      </p:ext>
    </p:extLst>
  </p:cSld>
  <p:clrMapOvr>
    <a:masterClrMapping/>
  </p:clrMapOvr>
  <p:hf sldNum="0" ft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452492"/>
      </p:ext>
    </p:extLst>
  </p:cSld>
  <p:clrMapOvr>
    <a:masterClrMapping/>
  </p:clrMapOvr>
  <p:hf sldNum="0" ftr="0" dt="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0783988"/>
      </p:ext>
    </p:extLst>
  </p:cSld>
  <p:clrMapOvr>
    <a:masterClrMapping/>
  </p:clrMapOvr>
  <p:hf sldNum="0" ft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355269"/>
      </p:ext>
    </p:extLst>
  </p:cSld>
  <p:clrMapOvr>
    <a:masterClrMapping/>
  </p:clrMapOvr>
  <p:hf sldNum="0" ft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7272"/>
      </p:ext>
    </p:extLst>
  </p:cSld>
  <p:clrMapOvr>
    <a:masterClrMapping/>
  </p:clrMapOvr>
  <p:hf sldNum="0" ftr="0" dt="0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24975"/>
      </p:ext>
    </p:extLst>
  </p:cSld>
  <p:clrMapOvr>
    <a:masterClrMapping/>
  </p:clrMapOvr>
  <p:hf sldNum="0" ftr="0" dt="0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6764910"/>
      </p:ext>
    </p:extLst>
  </p:cSld>
  <p:clrMapOvr>
    <a:masterClrMapping/>
  </p:clrMapOvr>
  <p:hf sldNum="0" ftr="0" dt="0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6779065"/>
      </p:ext>
    </p:extLst>
  </p:cSld>
  <p:clrMapOvr>
    <a:masterClrMapping/>
  </p:clrMapOvr>
  <p:hf sldNum="0" ftr="0" dt="0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995285"/>
      </p:ext>
    </p:extLst>
  </p:cSld>
  <p:clrMapOvr>
    <a:masterClrMapping/>
  </p:clrMapOvr>
  <p:hf sldNum="0" ftr="0" dt="0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9010893"/>
      </p:ext>
    </p:extLst>
  </p:cSld>
  <p:clrMapOvr>
    <a:masterClrMapping/>
  </p:clrMapOvr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4163994"/>
      </p:ext>
    </p:extLst>
  </p:cSld>
  <p:clrMapOvr>
    <a:masterClrMapping/>
  </p:clrMapOvr>
  <p:hf sldNum="0" ftr="0" dt="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402661"/>
      </p:ext>
    </p:extLst>
  </p:cSld>
  <p:clrMapOvr>
    <a:masterClrMapping/>
  </p:clrMapOvr>
  <p:hf sldNum="0" ftr="0" dt="0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528278"/>
      </p:ext>
    </p:extLst>
  </p:cSld>
  <p:clrMapOvr>
    <a:masterClrMapping/>
  </p:clrMapOvr>
  <p:hf sldNum="0" ftr="0" dt="0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741465"/>
      </p:ext>
    </p:extLst>
  </p:cSld>
  <p:clrMapOvr>
    <a:masterClrMapping/>
  </p:clrMapOvr>
  <p:hf sldNum="0" ftr="0" dt="0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8817999"/>
      </p:ext>
    </p:extLst>
  </p:cSld>
  <p:clrMapOvr>
    <a:masterClrMapping/>
  </p:clrMapOvr>
  <p:hf sldNum="0" ftr="0" dt="0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http://www.freeppt7.com/hangye/</a:t>
            </a:r>
          </a:p>
        </p:txBody>
      </p:sp>
    </p:spTree>
    <p:extLst>
      <p:ext uri="{BB962C8B-B14F-4D97-AF65-F5344CB8AC3E}">
        <p14:creationId xmlns:p14="http://schemas.microsoft.com/office/powerpoint/2010/main" val="1498052260"/>
      </p:ext>
    </p:extLst>
  </p:cSld>
  <p:clrMapOvr>
    <a:masterClrMapping/>
  </p:clrMapOvr>
  <p:hf sldNum="0" ftr="0" dt="0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7621322"/>
      </p:ext>
    </p:extLst>
  </p:cSld>
  <p:clrMapOvr>
    <a:masterClrMapping/>
  </p:clrMapOvr>
  <p:hf sldNum="0" ftr="0" dt="0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2522690"/>
      </p:ext>
    </p:extLst>
  </p:cSld>
  <p:clrMapOvr>
    <a:masterClrMapping/>
  </p:clrMapOvr>
  <p:hf sldNum="0" ftr="0" dt="0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900823"/>
      </p:ext>
    </p:extLst>
  </p:cSld>
  <p:clrMapOvr>
    <a:masterClrMapping/>
  </p:clrMapOvr>
  <p:hf sldNum="0" ftr="0" dt="0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897552"/>
      </p:ext>
    </p:extLst>
  </p:cSld>
  <p:clrMapOvr>
    <a:masterClrMapping/>
  </p:clrMapOvr>
  <p:hf sldNum="0" ftr="0" dt="0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2024/3/23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hf sldNum="0" ftr="0" dt="0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hf sldNum="0" ftr="0" dt="0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hf sldNum="0" ftr="0" dt="0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5715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2024/3/23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2633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2024/3/23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0222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064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theme" Target="../theme/theme1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tags" Target="../tags/tag4.xml"/><Relationship Id="rId101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tags" Target="../tags/tag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tags" Target="../tags/tag3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7.xml"/><Relationship Id="rId2" Type="http://schemas.openxmlformats.org/officeDocument/2006/relationships/slideLayout" Target="../slideLayouts/slideLayout96.xml"/><Relationship Id="rId1" Type="http://schemas.openxmlformats.org/officeDocument/2006/relationships/slideLayout" Target="../slideLayouts/slideLayout9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97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98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99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00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01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9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  <p:sldLayoutId id="2147483677" r:id="rId23"/>
    <p:sldLayoutId id="2147483678" r:id="rId24"/>
    <p:sldLayoutId id="2147483679" r:id="rId25"/>
    <p:sldLayoutId id="2147483680" r:id="rId26"/>
    <p:sldLayoutId id="2147483681" r:id="rId27"/>
    <p:sldLayoutId id="2147483682" r:id="rId28"/>
    <p:sldLayoutId id="2147483683" r:id="rId29"/>
    <p:sldLayoutId id="2147483684" r:id="rId30"/>
    <p:sldLayoutId id="2147483685" r:id="rId31"/>
    <p:sldLayoutId id="2147483686" r:id="rId32"/>
    <p:sldLayoutId id="2147483687" r:id="rId33"/>
    <p:sldLayoutId id="2147483688" r:id="rId34"/>
    <p:sldLayoutId id="2147483689" r:id="rId35"/>
    <p:sldLayoutId id="2147483690" r:id="rId36"/>
    <p:sldLayoutId id="2147483691" r:id="rId37"/>
    <p:sldLayoutId id="2147483692" r:id="rId38"/>
    <p:sldLayoutId id="2147483693" r:id="rId39"/>
    <p:sldLayoutId id="2147483694" r:id="rId40"/>
    <p:sldLayoutId id="2147483695" r:id="rId41"/>
    <p:sldLayoutId id="2147483696" r:id="rId42"/>
    <p:sldLayoutId id="2147483697" r:id="rId43"/>
    <p:sldLayoutId id="2147483698" r:id="rId44"/>
    <p:sldLayoutId id="2147483699" r:id="rId45"/>
    <p:sldLayoutId id="2147483700" r:id="rId46"/>
    <p:sldLayoutId id="2147483701" r:id="rId47"/>
    <p:sldLayoutId id="2147483702" r:id="rId48"/>
    <p:sldLayoutId id="2147483703" r:id="rId49"/>
    <p:sldLayoutId id="2147483704" r:id="rId50"/>
    <p:sldLayoutId id="2147483705" r:id="rId51"/>
    <p:sldLayoutId id="2147483706" r:id="rId52"/>
    <p:sldLayoutId id="2147483707" r:id="rId53"/>
    <p:sldLayoutId id="2147483708" r:id="rId54"/>
    <p:sldLayoutId id="2147483709" r:id="rId55"/>
    <p:sldLayoutId id="2147483710" r:id="rId56"/>
    <p:sldLayoutId id="2147483711" r:id="rId57"/>
    <p:sldLayoutId id="2147483712" r:id="rId58"/>
    <p:sldLayoutId id="2147483713" r:id="rId59"/>
    <p:sldLayoutId id="2147483714" r:id="rId60"/>
    <p:sldLayoutId id="2147483715" r:id="rId61"/>
    <p:sldLayoutId id="2147483716" r:id="rId62"/>
    <p:sldLayoutId id="2147483717" r:id="rId63"/>
    <p:sldLayoutId id="2147483718" r:id="rId64"/>
    <p:sldLayoutId id="2147483719" r:id="rId65"/>
    <p:sldLayoutId id="2147483720" r:id="rId66"/>
    <p:sldLayoutId id="2147483721" r:id="rId67"/>
    <p:sldLayoutId id="2147483722" r:id="rId68"/>
    <p:sldLayoutId id="2147483723" r:id="rId69"/>
    <p:sldLayoutId id="2147483724" r:id="rId70"/>
    <p:sldLayoutId id="2147483725" r:id="rId71"/>
    <p:sldLayoutId id="2147483726" r:id="rId72"/>
    <p:sldLayoutId id="2147483727" r:id="rId73"/>
    <p:sldLayoutId id="2147483728" r:id="rId74"/>
    <p:sldLayoutId id="2147483729" r:id="rId75"/>
    <p:sldLayoutId id="2147483730" r:id="rId76"/>
    <p:sldLayoutId id="2147483731" r:id="rId77"/>
    <p:sldLayoutId id="2147483732" r:id="rId78"/>
    <p:sldLayoutId id="2147483733" r:id="rId79"/>
    <p:sldLayoutId id="2147483734" r:id="rId80"/>
    <p:sldLayoutId id="2147483735" r:id="rId81"/>
    <p:sldLayoutId id="2147483736" r:id="rId82"/>
    <p:sldLayoutId id="2147483737" r:id="rId83"/>
    <p:sldLayoutId id="2147483738" r:id="rId84"/>
    <p:sldLayoutId id="2147483739" r:id="rId85"/>
    <p:sldLayoutId id="2147483740" r:id="rId86"/>
    <p:sldLayoutId id="2147483741" r:id="rId87"/>
    <p:sldLayoutId id="2147483654" r:id="rId88"/>
    <p:sldLayoutId id="2147483655" r:id="rId89"/>
    <p:sldLayoutId id="2147483656" r:id="rId90"/>
    <p:sldLayoutId id="2147483657" r:id="rId91"/>
    <p:sldLayoutId id="2147483658" r:id="rId92"/>
    <p:sldLayoutId id="2147483659" r:id="rId93"/>
    <p:sldLayoutId id="2147483746" r:id="rId94"/>
  </p:sldLayoutIdLst>
  <p:hf sldNum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81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0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23.xml"/><Relationship Id="rId1" Type="http://schemas.openxmlformats.org/officeDocument/2006/relationships/tags" Target="../tags/tag72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26.xml"/><Relationship Id="rId2" Type="http://schemas.openxmlformats.org/officeDocument/2006/relationships/tags" Target="../tags/tag725.xml"/><Relationship Id="rId1" Type="http://schemas.openxmlformats.org/officeDocument/2006/relationships/tags" Target="../tags/tag724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94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8.png"/><Relationship Id="rId14" Type="http://schemas.openxmlformats.org/officeDocument/2006/relationships/hyperlink" Target="http://www.freeppt7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yun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127" y="210185"/>
            <a:ext cx="3477895" cy="262572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7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yun">
            <a:extLst>
              <a:ext uri="{FF2B5EF4-FFF2-40B4-BE49-F238E27FC236}">
                <a16:creationId xmlns:a16="http://schemas.microsoft.com/office/drawing/2014/main" id="{485C8FFA-FE7D-5705-511C-906F14493C89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alphaModFix amt="80000"/>
          </a:blip>
          <a:stretch>
            <a:fillRect/>
          </a:stretch>
        </p:blipFill>
        <p:spPr>
          <a:xfrm>
            <a:off x="-127000" y="-365760"/>
            <a:ext cx="2328545" cy="175831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yun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alphaModFix amt="80000"/>
          </a:blip>
          <a:stretch>
            <a:fillRect/>
          </a:stretch>
        </p:blipFill>
        <p:spPr>
          <a:xfrm>
            <a:off x="2740025" y="3444240"/>
            <a:ext cx="2328545" cy="1758315"/>
          </a:xfrm>
          <a:prstGeom prst="rect">
            <a:avLst/>
          </a:prstGeom>
        </p:spPr>
      </p:pic>
      <p:pic>
        <p:nvPicPr>
          <p:cNvPr id="5" name="图片 4" descr="yun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alphaModFix amt="80000"/>
          </a:blip>
          <a:stretch>
            <a:fillRect/>
          </a:stretch>
        </p:blipFill>
        <p:spPr>
          <a:xfrm>
            <a:off x="6583045" y="3444240"/>
            <a:ext cx="2328545" cy="175831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48,&quot;width&quot;:5362}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48,&quot;width&quot;:5362}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48,&quot;width&quot;:5362}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ww.freeppt7.com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axgho4wi">
      <a:majorFont>
        <a:latin typeface="汉仪行楷简"/>
        <a:ea typeface="汉仪行楷简"/>
        <a:cs typeface=""/>
      </a:majorFont>
      <a:minorFont>
        <a:latin typeface="汉仪行楷简"/>
        <a:ea typeface="汉仪行楷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xgho4wi">
      <a:majorFont>
        <a:latin typeface="汉仪行楷简"/>
        <a:ea typeface="汉仪行楷简"/>
        <a:cs typeface=""/>
      </a:majorFont>
      <a:minorFont>
        <a:latin typeface="汉仪行楷简"/>
        <a:ea typeface="汉仪行楷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53</Words>
  <Application>Microsoft Office PowerPoint</Application>
  <PresentationFormat>宽屏</PresentationFormat>
  <Paragraphs>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汉仪行楷简</vt:lpstr>
      <vt:lpstr>微软雅黑</vt:lpstr>
      <vt:lpstr>Arial</vt:lpstr>
      <vt:lpstr>Calibri</vt:lpstr>
      <vt:lpstr>MS Reference Sans Serif</vt:lpstr>
      <vt:lpstr>Wingdings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古典国风</dc:title>
  <dc:creator>www.freeppt7.com</dc:creator>
  <cp:keywords>www.freeppt7.com</cp:keywords>
  <dc:description>www.freeppt7.com</dc:description>
  <cp:lastModifiedBy>之灵</cp:lastModifiedBy>
  <cp:revision>238</cp:revision>
  <dcterms:created xsi:type="dcterms:W3CDTF">2019-06-19T02:08:00Z</dcterms:created>
  <dcterms:modified xsi:type="dcterms:W3CDTF">2024-03-23T12:58:47Z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F456972FDEA546229BAB0AB119476679_12</vt:lpwstr>
  </property>
  <property fmtid="{D5CDD505-2E9C-101B-9397-08002B2CF9AE}" pid="3" name="KSOProductBuildVer">
    <vt:lpwstr>2052-12.1.0.15712</vt:lpwstr>
  </property>
</Properties>
</file>