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  <p:sldMasterId id="2147483747" r:id="rId2"/>
  </p:sldMasterIdLst>
  <p:notesMasterIdLst>
    <p:notesMasterId r:id="rId36"/>
  </p:notesMasterIdLst>
  <p:sldIdLst>
    <p:sldId id="294" r:id="rId3"/>
    <p:sldId id="327" r:id="rId4"/>
    <p:sldId id="298" r:id="rId5"/>
    <p:sldId id="296" r:id="rId6"/>
    <p:sldId id="301" r:id="rId7"/>
    <p:sldId id="308" r:id="rId8"/>
    <p:sldId id="306" r:id="rId9"/>
    <p:sldId id="307" r:id="rId10"/>
    <p:sldId id="305" r:id="rId11"/>
    <p:sldId id="326" r:id="rId12"/>
    <p:sldId id="302" r:id="rId13"/>
    <p:sldId id="309" r:id="rId14"/>
    <p:sldId id="310" r:id="rId15"/>
    <p:sldId id="311" r:id="rId16"/>
    <p:sldId id="312" r:id="rId17"/>
    <p:sldId id="313" r:id="rId18"/>
    <p:sldId id="303" r:id="rId19"/>
    <p:sldId id="314" r:id="rId20"/>
    <p:sldId id="315" r:id="rId21"/>
    <p:sldId id="316" r:id="rId22"/>
    <p:sldId id="318" r:id="rId23"/>
    <p:sldId id="325" r:id="rId24"/>
    <p:sldId id="317" r:id="rId25"/>
    <p:sldId id="304" r:id="rId26"/>
    <p:sldId id="319" r:id="rId27"/>
    <p:sldId id="324" r:id="rId28"/>
    <p:sldId id="323" r:id="rId29"/>
    <p:sldId id="321" r:id="rId30"/>
    <p:sldId id="322" r:id="rId31"/>
    <p:sldId id="320" r:id="rId32"/>
    <p:sldId id="328" r:id="rId33"/>
    <p:sldId id="299" r:id="rId34"/>
    <p:sldId id="329" r:id="rId35"/>
  </p:sldIdLst>
  <p:sldSz cx="12190413" cy="6859588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73"/>
    <a:srgbClr val="F3744B"/>
    <a:srgbClr val="009489"/>
    <a:srgbClr val="E44D46"/>
    <a:srgbClr val="F04E3F"/>
    <a:srgbClr val="404153"/>
    <a:srgbClr val="01B0F1"/>
    <a:srgbClr val="018989"/>
    <a:srgbClr val="F6F6F6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5" autoAdjust="0"/>
    <p:restoredTop sz="97926" autoAdjust="0"/>
  </p:normalViewPr>
  <p:slideViewPr>
    <p:cSldViewPr snapToGrid="0" showGuides="1">
      <p:cViewPr varScale="1">
        <p:scale>
          <a:sx n="69" d="100"/>
          <a:sy n="69" d="100"/>
        </p:scale>
        <p:origin x="624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F04E3F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39-4C25-9816-B01BB8BE7F8B}"/>
              </c:ext>
            </c:extLst>
          </c:dPt>
          <c:dPt>
            <c:idx val="1"/>
            <c:bubble3D val="0"/>
            <c:spPr>
              <a:solidFill>
                <a:srgbClr val="F3F3F3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39-4C25-9816-B01BB8BE7F8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39-4C25-9816-B01BB8BE7F8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A39-4C25-9816-B01BB8BE7F8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39-4C25-9816-B01BB8BE7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009489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7D8-4EE1-BEAE-F041D4A24D7B}"/>
              </c:ext>
            </c:extLst>
          </c:dPt>
          <c:dPt>
            <c:idx val="1"/>
            <c:bubble3D val="0"/>
            <c:spPr>
              <a:solidFill>
                <a:srgbClr val="F3F3F3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7D8-4EE1-BEAE-F041D4A24D7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7D8-4EE1-BEAE-F041D4A24D7B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7D8-4EE1-BEAE-F041D4A24D7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D8-4EE1-BEAE-F041D4A24D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F3744B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E44-4460-8460-015991AC4695}"/>
              </c:ext>
            </c:extLst>
          </c:dPt>
          <c:dPt>
            <c:idx val="1"/>
            <c:bubble3D val="0"/>
            <c:spPr>
              <a:solidFill>
                <a:srgbClr val="F3F3F3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E44-4460-8460-015991AC469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E44-4460-8460-015991AC4695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E44-4460-8460-015991AC469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44-4460-8460-015991AC4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005773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90-4DDD-B4F7-E2E706535A8C}"/>
              </c:ext>
            </c:extLst>
          </c:dPt>
          <c:dPt>
            <c:idx val="1"/>
            <c:bubble3D val="0"/>
            <c:spPr>
              <a:solidFill>
                <a:srgbClr val="F3F3F3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90-4DDD-B4F7-E2E706535A8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90-4DDD-B4F7-E2E706535A8C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90-4DDD-B4F7-E2E706535A8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7.5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90-4DDD-B4F7-E2E706535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Arial"/>
          <a:ea typeface="微软雅黑"/>
          <a:sym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947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48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22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4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64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5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1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26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12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25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38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3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74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30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570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396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86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06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40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7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31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64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4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95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69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39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21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76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0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37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5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36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17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31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641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3966774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7600" indent="0">
              <a:buNone/>
              <a:defRPr sz="2700"/>
            </a:lvl7pPr>
            <a:lvl8pPr marL="4267200" indent="0">
              <a:buNone/>
              <a:defRPr sz="2700"/>
            </a:lvl8pPr>
            <a:lvl9pPr marL="487680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53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2024/3/22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468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  <a:prstGeom prst="rect">
            <a:avLst/>
          </a:prstGeom>
        </p:spPr>
        <p:txBody>
          <a:bodyPr vert="eaVert" lIns="108850" tIns="54425" rIns="108850" bIns="5442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2E3AAC11-D570-4EA9-AFC0-30FB72BA45EB}" type="datetimeFigureOut">
              <a:rPr lang="zh-CN" altLang="en-US" sz="2100" smtClean="0">
                <a:solidFill>
                  <a:prstClr val="black"/>
                </a:solidFill>
              </a:rPr>
              <a:pPr defTabSz="1088502"/>
              <a:t>2024/3/22</a:t>
            </a:fld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endParaRPr lang="zh-CN" altLang="en-US" sz="21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pPr defTabSz="1088502"/>
            <a:fld id="{55ECCFAA-F4FB-487C-9F1E-C8836D0C3DC9}" type="slidenum">
              <a:rPr lang="zh-CN" altLang="en-US" sz="2100" smtClean="0">
                <a:solidFill>
                  <a:prstClr val="black"/>
                </a:solidFill>
              </a:rPr>
              <a:pPr defTabSz="1088502"/>
              <a:t>‹#›</a:t>
            </a:fld>
            <a:endParaRPr lang="zh-CN" altLang="en-US" sz="2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028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47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1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6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7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200" b="1"/>
            </a:lvl4pPr>
            <a:lvl5pPr marL="2438400" indent="0">
              <a:buNone/>
              <a:defRPr sz="2200" b="1"/>
            </a:lvl5pPr>
            <a:lvl6pPr marL="3048000" indent="0">
              <a:buNone/>
              <a:defRPr sz="2200" b="1"/>
            </a:lvl6pPr>
            <a:lvl7pPr marL="3657600" indent="0">
              <a:buNone/>
              <a:defRPr sz="2200" b="1"/>
            </a:lvl7pPr>
            <a:lvl8pPr marL="4267200" indent="0">
              <a:buNone/>
              <a:defRPr sz="2200" b="1"/>
            </a:lvl8pPr>
            <a:lvl9pPr marL="487680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34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  <p:sldLayoutId id="2147483742" r:id="rId42"/>
    <p:sldLayoutId id="2147483743" r:id="rId43"/>
    <p:sldLayoutId id="2147483744" r:id="rId44"/>
    <p:sldLayoutId id="2147483745" r:id="rId45"/>
    <p:sldLayoutId id="2147483746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51" r:id="rId55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879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92268" y="608732"/>
            <a:ext cx="2917804" cy="3171522"/>
            <a:chOff x="2785836" y="1252765"/>
            <a:chExt cx="2847975" cy="3095625"/>
          </a:xfrm>
        </p:grpSpPr>
        <p:pic>
          <p:nvPicPr>
            <p:cNvPr id="1028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5962" y="476603"/>
            <a:ext cx="3160923" cy="3435781"/>
            <a:chOff x="2785836" y="1252765"/>
            <a:chExt cx="2847975" cy="3095625"/>
          </a:xfrm>
        </p:grpSpPr>
        <p:pic>
          <p:nvPicPr>
            <p:cNvPr id="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椭圆 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6962796" y="476603"/>
            <a:ext cx="2917804" cy="3171522"/>
            <a:chOff x="2785836" y="1252765"/>
            <a:chExt cx="2847975" cy="3095625"/>
          </a:xfrm>
        </p:grpSpPr>
        <p:pic>
          <p:nvPicPr>
            <p:cNvPr id="26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椭圆 26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5805983" y="344474"/>
            <a:ext cx="3160923" cy="3435781"/>
            <a:chOff x="2785836" y="1252765"/>
            <a:chExt cx="2847975" cy="3095625"/>
          </a:xfrm>
        </p:grpSpPr>
        <p:pic>
          <p:nvPicPr>
            <p:cNvPr id="24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椭圆 24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77295" y="87529"/>
            <a:ext cx="3876821" cy="4213930"/>
            <a:chOff x="2785836" y="1252765"/>
            <a:chExt cx="2847975" cy="3095625"/>
          </a:xfrm>
        </p:grpSpPr>
        <p:pic>
          <p:nvPicPr>
            <p:cNvPr id="15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椭圆 15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2489200" y="4208725"/>
            <a:ext cx="7213600" cy="774616"/>
          </a:xfrm>
          <a:prstGeom prst="roundRect">
            <a:avLst>
              <a:gd name="adj" fmla="val 50000"/>
            </a:avLst>
          </a:prstGeom>
          <a:solidFill>
            <a:srgbClr val="F04E3F"/>
          </a:solidFill>
          <a:ln w="38100">
            <a:solidFill>
              <a:schemeClr val="bg1"/>
            </a:solidFill>
          </a:ln>
          <a:effectLst>
            <a:outerShdw blurRad="266700" dist="38100" dir="540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42"/>
          <p:cNvSpPr txBox="1"/>
          <p:nvPr/>
        </p:nvSpPr>
        <p:spPr>
          <a:xfrm>
            <a:off x="2662183" y="4180605"/>
            <a:ext cx="6867634" cy="83097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Free PPT Templates</a:t>
            </a:r>
            <a:endParaRPr lang="zh-CN" altLang="zh-CN" sz="48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原创设计师QQ5854324           _16"/>
          <p:cNvSpPr txBox="1">
            <a:spLocks noChangeArrowheads="1"/>
          </p:cNvSpPr>
          <p:nvPr/>
        </p:nvSpPr>
        <p:spPr bwMode="auto">
          <a:xfrm>
            <a:off x="3245523" y="6006452"/>
            <a:ext cx="5687748" cy="24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Report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：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freeppt7.com   Time 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：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XX.XX.20XX</a:t>
            </a:r>
            <a:endParaRPr lang="zh-CN" altLang="zh-CN" sz="1800" b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315494" y="5842011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原创设计师QQ5854324           _16"/>
          <p:cNvSpPr txBox="1">
            <a:spLocks noChangeArrowheads="1"/>
          </p:cNvSpPr>
          <p:nvPr/>
        </p:nvSpPr>
        <p:spPr bwMode="auto">
          <a:xfrm>
            <a:off x="3245523" y="5434051"/>
            <a:ext cx="5687748" cy="24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2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Insert the Subtitle of Your Presentation</a:t>
            </a:r>
          </a:p>
        </p:txBody>
      </p:sp>
      <p:pic>
        <p:nvPicPr>
          <p:cNvPr id="4" name="图片 3" descr="图片1">
            <a:extLst>
              <a:ext uri="{FF2B5EF4-FFF2-40B4-BE49-F238E27FC236}">
                <a16:creationId xmlns:a16="http://schemas.microsoft.com/office/drawing/2014/main" id="{CEC6E54F-3545-DCB1-A63B-7DF3095C66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85912" y="1861440"/>
            <a:ext cx="1621185" cy="540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6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5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2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2112931" y="5267298"/>
            <a:ext cx="15278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grpSp>
        <p:nvGrpSpPr>
          <p:cNvPr id="6" name="203"/>
          <p:cNvGrpSpPr/>
          <p:nvPr/>
        </p:nvGrpSpPr>
        <p:grpSpPr>
          <a:xfrm>
            <a:off x="1815858" y="2191656"/>
            <a:ext cx="1976858" cy="1976756"/>
            <a:chOff x="666740" y="1614416"/>
            <a:chExt cx="2282516" cy="2575350"/>
          </a:xfrm>
          <a:effectLst/>
        </p:grpSpPr>
        <p:sp>
          <p:nvSpPr>
            <p:cNvPr id="7" name="5"/>
            <p:cNvSpPr/>
            <p:nvPr/>
          </p:nvSpPr>
          <p:spPr bwMode="auto">
            <a:xfrm rot="5400000">
              <a:off x="520323" y="1760833"/>
              <a:ext cx="2575350" cy="2282516"/>
            </a:xfrm>
            <a:prstGeom prst="ellipse">
              <a:avLst/>
            </a:prstGeom>
            <a:solidFill>
              <a:srgbClr val="E44D46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5"/>
            <p:cNvSpPr/>
            <p:nvPr/>
          </p:nvSpPr>
          <p:spPr bwMode="auto">
            <a:xfrm rot="5400000">
              <a:off x="647919" y="1873921"/>
              <a:ext cx="2320158" cy="205634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206"/>
            <p:cNvSpPr/>
            <p:nvPr/>
          </p:nvSpPr>
          <p:spPr>
            <a:xfrm>
              <a:off x="978087" y="1972348"/>
              <a:ext cx="1659822" cy="1859488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758" t="-1637" r="-18758" b="-36869"/>
              </a:stretch>
            </a:blipFill>
            <a:ln w="158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207"/>
          <p:cNvSpPr/>
          <p:nvPr/>
        </p:nvSpPr>
        <p:spPr>
          <a:xfrm>
            <a:off x="2058969" y="4402287"/>
            <a:ext cx="1490636" cy="327472"/>
          </a:xfrm>
          <a:prstGeom prst="roundRect">
            <a:avLst>
              <a:gd name="adj" fmla="val 50000"/>
            </a:avLst>
          </a:prstGeom>
          <a:solidFill>
            <a:srgbClr val="E44D46"/>
          </a:solidFill>
          <a:ln w="1905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8827" y="4435840"/>
            <a:ext cx="6509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Name</a:t>
            </a:r>
            <a:endParaRPr lang="zh-CN" altLang="en-US" sz="15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1933057" y="4846017"/>
            <a:ext cx="1742460" cy="300207"/>
          </a:xfrm>
          <a:prstGeom prst="rect">
            <a:avLst/>
          </a:prstGeom>
          <a:noFill/>
        </p:spPr>
        <p:txBody>
          <a:bodyPr wrap="square" lIns="68702" tIns="34352" rIns="68702" bIns="34352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Main duty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4311658" y="5267298"/>
            <a:ext cx="15278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grpSp>
        <p:nvGrpSpPr>
          <p:cNvPr id="14" name="淘 211"/>
          <p:cNvGrpSpPr/>
          <p:nvPr/>
        </p:nvGrpSpPr>
        <p:grpSpPr>
          <a:xfrm>
            <a:off x="4043795" y="2191656"/>
            <a:ext cx="1976858" cy="1976756"/>
            <a:chOff x="3527265" y="1614416"/>
            <a:chExt cx="2282516" cy="2575350"/>
          </a:xfrm>
          <a:effectLst/>
        </p:grpSpPr>
        <p:sp>
          <p:nvSpPr>
            <p:cNvPr id="15" name="5"/>
            <p:cNvSpPr/>
            <p:nvPr/>
          </p:nvSpPr>
          <p:spPr bwMode="auto">
            <a:xfrm rot="5400000">
              <a:off x="3380848" y="1760833"/>
              <a:ext cx="2575350" cy="2282516"/>
            </a:xfrm>
            <a:prstGeom prst="ellipse">
              <a:avLst/>
            </a:prstGeom>
            <a:solidFill>
              <a:srgbClr val="009489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5"/>
            <p:cNvSpPr/>
            <p:nvPr/>
          </p:nvSpPr>
          <p:spPr bwMode="auto">
            <a:xfrm rot="5400000">
              <a:off x="3508444" y="1873921"/>
              <a:ext cx="2320158" cy="205634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905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214"/>
            <p:cNvSpPr/>
            <p:nvPr/>
          </p:nvSpPr>
          <p:spPr>
            <a:xfrm>
              <a:off x="3838612" y="1972348"/>
              <a:ext cx="1659822" cy="1859488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941" t="-12387" r="-11941" b="-12387"/>
              </a:stretch>
            </a:blipFill>
            <a:ln w="158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8" name="圆 215"/>
          <p:cNvSpPr/>
          <p:nvPr/>
        </p:nvSpPr>
        <p:spPr>
          <a:xfrm>
            <a:off x="4257697" y="4402287"/>
            <a:ext cx="1490636" cy="327472"/>
          </a:xfrm>
          <a:prstGeom prst="roundRect">
            <a:avLst>
              <a:gd name="adj" fmla="val 50000"/>
            </a:avLst>
          </a:prstGeom>
          <a:solidFill>
            <a:srgbClr val="009489"/>
          </a:solidFill>
          <a:ln w="1905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TextBox 12"/>
          <p:cNvSpPr txBox="1"/>
          <p:nvPr/>
        </p:nvSpPr>
        <p:spPr>
          <a:xfrm>
            <a:off x="4677555" y="4435840"/>
            <a:ext cx="6509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Name</a:t>
            </a:r>
            <a:endParaRPr lang="zh-CN" altLang="en-US" sz="15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131785" y="4846017"/>
            <a:ext cx="1742460" cy="300207"/>
          </a:xfrm>
          <a:prstGeom prst="rect">
            <a:avLst/>
          </a:prstGeom>
          <a:noFill/>
        </p:spPr>
        <p:txBody>
          <a:bodyPr wrap="square" lIns="68702" tIns="34352" rIns="68702" bIns="34352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Main duty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6616706" y="5267298"/>
            <a:ext cx="15278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grpSp>
        <p:nvGrpSpPr>
          <p:cNvPr id="22" name="219"/>
          <p:cNvGrpSpPr/>
          <p:nvPr/>
        </p:nvGrpSpPr>
        <p:grpSpPr>
          <a:xfrm>
            <a:off x="6286247" y="2191656"/>
            <a:ext cx="1976858" cy="1976756"/>
            <a:chOff x="6387790" y="1614416"/>
            <a:chExt cx="2282516" cy="2575350"/>
          </a:xfrm>
          <a:effectLst/>
        </p:grpSpPr>
        <p:sp>
          <p:nvSpPr>
            <p:cNvPr id="23" name="5"/>
            <p:cNvSpPr/>
            <p:nvPr/>
          </p:nvSpPr>
          <p:spPr bwMode="auto">
            <a:xfrm rot="5400000">
              <a:off x="6241373" y="1760833"/>
              <a:ext cx="2575350" cy="2282516"/>
            </a:xfrm>
            <a:prstGeom prst="ellipse">
              <a:avLst/>
            </a:prstGeom>
            <a:solidFill>
              <a:srgbClr val="F3744B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5"/>
            <p:cNvSpPr/>
            <p:nvPr/>
          </p:nvSpPr>
          <p:spPr bwMode="auto">
            <a:xfrm rot="5400000">
              <a:off x="6368969" y="1873921"/>
              <a:ext cx="2320158" cy="205634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222"/>
            <p:cNvSpPr/>
            <p:nvPr/>
          </p:nvSpPr>
          <p:spPr>
            <a:xfrm>
              <a:off x="6699137" y="1972348"/>
              <a:ext cx="1659822" cy="1859488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5102" t="-10317" r="-57560" b="-173161"/>
              </a:stretch>
            </a:blipFill>
            <a:ln w="158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6" name="223"/>
          <p:cNvSpPr/>
          <p:nvPr/>
        </p:nvSpPr>
        <p:spPr>
          <a:xfrm>
            <a:off x="6562745" y="4402287"/>
            <a:ext cx="1490636" cy="327472"/>
          </a:xfrm>
          <a:prstGeom prst="roundRect">
            <a:avLst>
              <a:gd name="adj" fmla="val 50000"/>
            </a:avLst>
          </a:prstGeom>
          <a:solidFill>
            <a:srgbClr val="F3744B"/>
          </a:solidFill>
          <a:ln w="1905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6982602" y="4435840"/>
            <a:ext cx="6509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Name</a:t>
            </a:r>
            <a:endParaRPr lang="zh-CN" altLang="en-US" sz="15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TextBox 16"/>
          <p:cNvSpPr txBox="1"/>
          <p:nvPr/>
        </p:nvSpPr>
        <p:spPr>
          <a:xfrm>
            <a:off x="6436833" y="4846017"/>
            <a:ext cx="1742460" cy="300207"/>
          </a:xfrm>
          <a:prstGeom prst="rect">
            <a:avLst/>
          </a:prstGeom>
          <a:noFill/>
        </p:spPr>
        <p:txBody>
          <a:bodyPr wrap="square" lIns="68702" tIns="34352" rIns="68702" bIns="34352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Main duty</a:t>
            </a:r>
          </a:p>
        </p:txBody>
      </p:sp>
      <p:sp>
        <p:nvSpPr>
          <p:cNvPr id="29" name="TextBox 17"/>
          <p:cNvSpPr txBox="1"/>
          <p:nvPr/>
        </p:nvSpPr>
        <p:spPr>
          <a:xfrm>
            <a:off x="8811256" y="5267298"/>
            <a:ext cx="152785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grpSp>
        <p:nvGrpSpPr>
          <p:cNvPr id="30" name="227"/>
          <p:cNvGrpSpPr/>
          <p:nvPr/>
        </p:nvGrpSpPr>
        <p:grpSpPr>
          <a:xfrm>
            <a:off x="8514183" y="2191656"/>
            <a:ext cx="1976858" cy="1976756"/>
            <a:chOff x="9248314" y="1614416"/>
            <a:chExt cx="2282516" cy="2575350"/>
          </a:xfrm>
          <a:effectLst/>
        </p:grpSpPr>
        <p:sp>
          <p:nvSpPr>
            <p:cNvPr id="31" name="5"/>
            <p:cNvSpPr/>
            <p:nvPr/>
          </p:nvSpPr>
          <p:spPr bwMode="auto">
            <a:xfrm rot="5400000">
              <a:off x="9101897" y="1760833"/>
              <a:ext cx="2575350" cy="2282516"/>
            </a:xfrm>
            <a:prstGeom prst="ellipse">
              <a:avLst/>
            </a:prstGeom>
            <a:solidFill>
              <a:srgbClr val="005773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5"/>
            <p:cNvSpPr/>
            <p:nvPr/>
          </p:nvSpPr>
          <p:spPr bwMode="auto">
            <a:xfrm rot="5400000">
              <a:off x="9229493" y="1873921"/>
              <a:ext cx="2320158" cy="2056340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230"/>
            <p:cNvSpPr/>
            <p:nvPr/>
          </p:nvSpPr>
          <p:spPr>
            <a:xfrm>
              <a:off x="9559661" y="1972348"/>
              <a:ext cx="1659822" cy="1859488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4623" r="-19937" b="-67695"/>
              </a:stretch>
            </a:blipFill>
            <a:ln w="15875"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4" name="231"/>
          <p:cNvSpPr/>
          <p:nvPr/>
        </p:nvSpPr>
        <p:spPr>
          <a:xfrm>
            <a:off x="8757294" y="4402287"/>
            <a:ext cx="1490636" cy="327472"/>
          </a:xfrm>
          <a:prstGeom prst="roundRect">
            <a:avLst>
              <a:gd name="adj" fmla="val 50000"/>
            </a:avLst>
          </a:prstGeom>
          <a:solidFill>
            <a:srgbClr val="005773"/>
          </a:solidFill>
          <a:ln w="19050">
            <a:noFill/>
          </a:ln>
          <a:effectLst/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5" name="TextBox 12"/>
          <p:cNvSpPr txBox="1"/>
          <p:nvPr/>
        </p:nvSpPr>
        <p:spPr>
          <a:xfrm>
            <a:off x="9177152" y="4435840"/>
            <a:ext cx="650922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Name</a:t>
            </a:r>
            <a:endParaRPr lang="zh-CN" altLang="en-US" sz="15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6" name="TextBox 16"/>
          <p:cNvSpPr txBox="1"/>
          <p:nvPr/>
        </p:nvSpPr>
        <p:spPr>
          <a:xfrm>
            <a:off x="8631385" y="4843065"/>
            <a:ext cx="1742454" cy="346374"/>
          </a:xfrm>
          <a:prstGeom prst="rect">
            <a:avLst/>
          </a:prstGeom>
          <a:noFill/>
        </p:spPr>
        <p:txBody>
          <a:bodyPr wrap="square" lIns="68702" tIns="34352" rIns="68702" bIns="34352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Main duty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/>
      <p:bldP spid="12" grpId="0"/>
      <p:bldP spid="13" grpId="0"/>
      <p:bldP spid="18" grpId="0" animBg="1"/>
      <p:bldP spid="19" grpId="0"/>
      <p:bldP spid="20" grpId="0"/>
      <p:bldP spid="21" grpId="0"/>
      <p:bldP spid="26" grpId="0" animBg="1"/>
      <p:bldP spid="27" grpId="0"/>
      <p:bldP spid="28" grpId="0"/>
      <p:bldP spid="29" grpId="0"/>
      <p:bldP spid="34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"/>
          <p:cNvSpPr txBox="1"/>
          <p:nvPr/>
        </p:nvSpPr>
        <p:spPr>
          <a:xfrm>
            <a:off x="3606723" y="3809301"/>
            <a:ext cx="50737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4800" b="1" dirty="0">
                <a:solidFill>
                  <a:srgbClr val="009489"/>
                </a:solidFill>
                <a:latin typeface="Arial"/>
                <a:ea typeface="微软雅黑"/>
                <a:sym typeface="Arial"/>
              </a:rPr>
              <a:t>Add title text </a:t>
            </a:r>
            <a:endParaRPr lang="zh-CN" altLang="en-US" sz="4800" b="1" dirty="0">
              <a:solidFill>
                <a:srgbClr val="009489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939834" y="1062049"/>
            <a:ext cx="2407522" cy="2616868"/>
            <a:chOff x="2785836" y="1252765"/>
            <a:chExt cx="2847975" cy="3095625"/>
          </a:xfrm>
        </p:grpSpPr>
        <p:pic>
          <p:nvPicPr>
            <p:cNvPr id="4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椭圆 4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2" name="70"/>
          <p:cNvSpPr/>
          <p:nvPr/>
        </p:nvSpPr>
        <p:spPr>
          <a:xfrm>
            <a:off x="4749582" y="1910448"/>
            <a:ext cx="2788026" cy="80790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cs typeface="Gisha" panose="020B0502040204020203" pitchFamily="34" charset="-79"/>
                <a:sym typeface="Arial"/>
              </a:rPr>
              <a:t>02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8276" y="4668038"/>
            <a:ext cx="4810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9489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3800" dirty="0">
              <a:solidFill>
                <a:srgbClr val="009489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69761" y="4178633"/>
            <a:ext cx="1720850" cy="45720"/>
          </a:xfrm>
          <a:prstGeom prst="rect">
            <a:avLst/>
          </a:prstGeom>
          <a:solidFill>
            <a:srgbClr val="009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825607" y="4178633"/>
            <a:ext cx="1720850" cy="45720"/>
          </a:xfrm>
          <a:prstGeom prst="rect">
            <a:avLst/>
          </a:prstGeom>
          <a:solidFill>
            <a:srgbClr val="009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3" grpId="0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pic>
        <p:nvPicPr>
          <p:cNvPr id="5" name="Picture 3" descr="C:\Users\Administrator\Desktop\u=1590128086,2130980963&amp;fm=21&amp;gp=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4" y="1926746"/>
            <a:ext cx="5716638" cy="3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273560" y="1798767"/>
            <a:ext cx="54708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E44D46"/>
                </a:solidFill>
                <a:latin typeface="Arial"/>
                <a:ea typeface="微软雅黑"/>
                <a:sym typeface="Arial"/>
              </a:rPr>
              <a:t>COMPANY </a:t>
            </a:r>
          </a:p>
          <a:p>
            <a:pPr algn="l"/>
            <a:r>
              <a:rPr lang="en-US" altLang="zh-CN" sz="4400" b="1" dirty="0">
                <a:solidFill>
                  <a:srgbClr val="E44D46"/>
                </a:solidFill>
                <a:latin typeface="Arial"/>
                <a:ea typeface="微软雅黑"/>
                <a:sym typeface="Arial"/>
              </a:rPr>
              <a:t>PROFILE</a:t>
            </a:r>
            <a:endParaRPr lang="zh-CN" altLang="en-US" sz="4400" b="1" dirty="0">
              <a:solidFill>
                <a:srgbClr val="E44D46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82992" y="3614272"/>
            <a:ext cx="4342571" cy="226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 successful enterprise must have the concept of scientific management, </a:t>
            </a:r>
          </a:p>
          <a:p>
            <a:pPr algn="l">
              <a:lnSpc>
                <a:spcPct val="150000"/>
              </a:lnSpc>
            </a:pPr>
            <a:r>
              <a:rPr lang="en-US" altLang="zh-CN" sz="16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capital operation mode of good, </a:t>
            </a:r>
          </a:p>
          <a:p>
            <a:pPr algn="l">
              <a:lnSpc>
                <a:spcPct val="150000"/>
              </a:lnSpc>
            </a:pPr>
            <a:r>
              <a:rPr lang="en-US" altLang="zh-CN" sz="16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have the sense of competition and cooperation of the management team, </a:t>
            </a:r>
          </a:p>
          <a:p>
            <a:pPr algn="l">
              <a:lnSpc>
                <a:spcPct val="150000"/>
              </a:lnSpc>
            </a:pPr>
            <a:r>
              <a:rPr lang="en-US" altLang="zh-CN" sz="16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excellent and unique corporate culture.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332497" y="3417524"/>
            <a:ext cx="3265196" cy="3549120"/>
            <a:chOff x="2785836" y="1252765"/>
            <a:chExt cx="2847975" cy="3095625"/>
          </a:xfrm>
        </p:grpSpPr>
        <p:pic>
          <p:nvPicPr>
            <p:cNvPr id="23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椭圆 23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240944" y="2518661"/>
            <a:ext cx="2623156" cy="2851252"/>
            <a:chOff x="2785836" y="1252765"/>
            <a:chExt cx="2847975" cy="3095625"/>
          </a:xfrm>
        </p:grpSpPr>
        <p:pic>
          <p:nvPicPr>
            <p:cNvPr id="26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椭圆 26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55196" y="1757460"/>
            <a:ext cx="2226578" cy="2420188"/>
            <a:chOff x="2785836" y="1252765"/>
            <a:chExt cx="2847975" cy="3095625"/>
          </a:xfrm>
        </p:grpSpPr>
        <p:pic>
          <p:nvPicPr>
            <p:cNvPr id="2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椭圆 2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59584" y="1002083"/>
            <a:ext cx="1933696" cy="2101838"/>
            <a:chOff x="2785836" y="1252765"/>
            <a:chExt cx="2847975" cy="3095625"/>
          </a:xfrm>
        </p:grpSpPr>
        <p:pic>
          <p:nvPicPr>
            <p:cNvPr id="35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椭圆 35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102" y="4888567"/>
            <a:ext cx="1681963" cy="543466"/>
          </a:xfrm>
          <a:prstGeom prst="rect">
            <a:avLst/>
          </a:prstGeom>
          <a:noFill/>
        </p:spPr>
        <p:txBody>
          <a:bodyPr wrap="none" lIns="96248" tIns="48125" rIns="96248" bIns="48125" rtlCol="0" anchor="ctr">
            <a:spAutoFit/>
          </a:bodyPr>
          <a:lstStyle/>
          <a:p>
            <a:r>
              <a:rPr lang="en-US" altLang="zh-CN" sz="29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9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9304" y="3683876"/>
            <a:ext cx="1476778" cy="481911"/>
          </a:xfrm>
          <a:prstGeom prst="rect">
            <a:avLst/>
          </a:prstGeom>
          <a:noFill/>
        </p:spPr>
        <p:txBody>
          <a:bodyPr wrap="none" lIns="96248" tIns="48125" rIns="96248" bIns="48125" rtlCol="0" anchor="ctr">
            <a:spAutoFit/>
          </a:bodyPr>
          <a:lstStyle/>
          <a:p>
            <a:r>
              <a:rPr lang="en-US" altLang="zh-CN" sz="25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25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42938" y="2780459"/>
            <a:ext cx="1117706" cy="374189"/>
          </a:xfrm>
          <a:prstGeom prst="rect">
            <a:avLst/>
          </a:prstGeom>
          <a:noFill/>
        </p:spPr>
        <p:txBody>
          <a:bodyPr wrap="none" lIns="96248" tIns="48125" rIns="96248" bIns="48125" rtlCol="0" anchor="ctr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285945" y="2292121"/>
            <a:ext cx="1122356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087968" y="3268261"/>
            <a:ext cx="2320333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606031" y="4380409"/>
            <a:ext cx="3802269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55129" y="5539038"/>
            <a:ext cx="5453172" cy="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6"/>
          <p:cNvSpPr txBox="1"/>
          <p:nvPr/>
        </p:nvSpPr>
        <p:spPr>
          <a:xfrm>
            <a:off x="7496318" y="5249201"/>
            <a:ext cx="4042073" cy="706203"/>
          </a:xfrm>
          <a:prstGeom prst="rect">
            <a:avLst/>
          </a:prstGeom>
          <a:noFill/>
        </p:spPr>
        <p:txBody>
          <a:bodyPr wrap="square" lIns="96248" tIns="48125" rIns="96248" bIns="4812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96318" y="4108377"/>
            <a:ext cx="4042073" cy="706203"/>
          </a:xfrm>
          <a:prstGeom prst="rect">
            <a:avLst/>
          </a:prstGeom>
          <a:noFill/>
        </p:spPr>
        <p:txBody>
          <a:bodyPr wrap="square" lIns="96248" tIns="48125" rIns="96248" bIns="4812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6318" y="2967554"/>
            <a:ext cx="4042073" cy="706203"/>
          </a:xfrm>
          <a:prstGeom prst="rect">
            <a:avLst/>
          </a:prstGeom>
          <a:noFill/>
        </p:spPr>
        <p:txBody>
          <a:bodyPr wrap="square" lIns="96248" tIns="48125" rIns="96248" bIns="4812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96318" y="2046036"/>
            <a:ext cx="4042073" cy="706203"/>
          </a:xfrm>
          <a:prstGeom prst="rect">
            <a:avLst/>
          </a:prstGeom>
          <a:noFill/>
        </p:spPr>
        <p:txBody>
          <a:bodyPr wrap="square" lIns="96248" tIns="48125" rIns="96248" bIns="4812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59521" y="1856732"/>
            <a:ext cx="1015113" cy="343411"/>
          </a:xfrm>
          <a:prstGeom prst="rect">
            <a:avLst/>
          </a:prstGeom>
          <a:noFill/>
        </p:spPr>
        <p:txBody>
          <a:bodyPr wrap="none" lIns="96248" tIns="48125" rIns="96248" bIns="48125" rtlCol="0" anchor="ctr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</a:t>
            </a:r>
            <a:endParaRPr lang="zh-CN" altLang="en-US" sz="16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112" y="2724637"/>
            <a:ext cx="252552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Write in detail……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4088" y="2724637"/>
            <a:ext cx="252552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Write in detail……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44090" y="4211676"/>
            <a:ext cx="252552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Write in detail……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6112" y="4211676"/>
            <a:ext cx="2525524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Write in detail……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444248" y="2212596"/>
            <a:ext cx="3499032" cy="3499604"/>
            <a:chOff x="3218020" y="2137420"/>
            <a:chExt cx="2752869" cy="2753319"/>
          </a:xfrm>
        </p:grpSpPr>
        <p:sp>
          <p:nvSpPr>
            <p:cNvPr id="10" name="椭圆 6"/>
            <p:cNvSpPr/>
            <p:nvPr/>
          </p:nvSpPr>
          <p:spPr>
            <a:xfrm flipH="1" flipV="1">
              <a:off x="4617911" y="3332449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rgbClr val="E44D46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椭圆 61"/>
            <p:cNvSpPr/>
            <p:nvPr/>
          </p:nvSpPr>
          <p:spPr>
            <a:xfrm flipH="1" flipV="1">
              <a:off x="3218020" y="3537575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rgbClr val="005773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椭圆 6"/>
            <p:cNvSpPr/>
            <p:nvPr/>
          </p:nvSpPr>
          <p:spPr>
            <a:xfrm>
              <a:off x="3218020" y="2137420"/>
              <a:ext cx="1352978" cy="1558290"/>
            </a:xfrm>
            <a:custGeom>
              <a:avLst/>
              <a:gdLst/>
              <a:ahLst/>
              <a:cxnLst/>
              <a:rect l="l" t="t" r="r" b="b"/>
              <a:pathLst>
                <a:path w="1352978" h="1558290">
                  <a:moveTo>
                    <a:pt x="779145" y="0"/>
                  </a:moveTo>
                  <a:cubicBezTo>
                    <a:pt x="1007226" y="0"/>
                    <a:pt x="1212417" y="98002"/>
                    <a:pt x="1352978" y="255954"/>
                  </a:cubicBezTo>
                  <a:cubicBezTo>
                    <a:pt x="1230457" y="395537"/>
                    <a:pt x="1158327" y="578918"/>
                    <a:pt x="1158327" y="779145"/>
                  </a:cubicBezTo>
                  <a:cubicBezTo>
                    <a:pt x="1158327" y="979373"/>
                    <a:pt x="1230457" y="1162753"/>
                    <a:pt x="1352978" y="1302337"/>
                  </a:cubicBezTo>
                  <a:cubicBezTo>
                    <a:pt x="1212417" y="1460288"/>
                    <a:pt x="1007226" y="1558290"/>
                    <a:pt x="779145" y="1558290"/>
                  </a:cubicBezTo>
                  <a:cubicBezTo>
                    <a:pt x="348835" y="1558290"/>
                    <a:pt x="0" y="1209455"/>
                    <a:pt x="0" y="779145"/>
                  </a:cubicBezTo>
                  <a:cubicBezTo>
                    <a:pt x="0" y="611543"/>
                    <a:pt x="52919" y="456302"/>
                    <a:pt x="144162" y="330069"/>
                  </a:cubicBezTo>
                  <a:lnTo>
                    <a:pt x="109784" y="108908"/>
                  </a:lnTo>
                  <a:lnTo>
                    <a:pt x="331101" y="143310"/>
                  </a:lnTo>
                  <a:cubicBezTo>
                    <a:pt x="457190" y="52617"/>
                    <a:pt x="612023" y="0"/>
                    <a:pt x="779145" y="0"/>
                  </a:cubicBezTo>
                  <a:close/>
                </a:path>
              </a:pathLst>
            </a:custGeom>
            <a:solidFill>
              <a:srgbClr val="F3744B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椭圆 61"/>
            <p:cNvSpPr/>
            <p:nvPr/>
          </p:nvSpPr>
          <p:spPr>
            <a:xfrm>
              <a:off x="4412599" y="2137421"/>
              <a:ext cx="1558290" cy="1353163"/>
            </a:xfrm>
            <a:custGeom>
              <a:avLst/>
              <a:gdLst/>
              <a:ahLst/>
              <a:cxnLst/>
              <a:rect l="l" t="t" r="r" b="b"/>
              <a:pathLst>
                <a:path w="1558290" h="1353163">
                  <a:moveTo>
                    <a:pt x="779145" y="0"/>
                  </a:moveTo>
                  <a:cubicBezTo>
                    <a:pt x="946584" y="0"/>
                    <a:pt x="1101686" y="52816"/>
                    <a:pt x="1227870" y="143872"/>
                  </a:cubicBezTo>
                  <a:lnTo>
                    <a:pt x="1452805" y="108907"/>
                  </a:lnTo>
                  <a:lnTo>
                    <a:pt x="1417746" y="334454"/>
                  </a:lnTo>
                  <a:cubicBezTo>
                    <a:pt x="1506649" y="460075"/>
                    <a:pt x="1558290" y="613579"/>
                    <a:pt x="1558290" y="779145"/>
                  </a:cubicBezTo>
                  <a:cubicBezTo>
                    <a:pt x="1558290" y="1007122"/>
                    <a:pt x="1460378" y="1212230"/>
                    <a:pt x="1302560" y="1352794"/>
                  </a:cubicBezTo>
                  <a:cubicBezTo>
                    <a:pt x="1163008" y="1230383"/>
                    <a:pt x="979715" y="1158329"/>
                    <a:pt x="779593" y="1158329"/>
                  </a:cubicBezTo>
                  <a:cubicBezTo>
                    <a:pt x="579261" y="1158329"/>
                    <a:pt x="395794" y="1230534"/>
                    <a:pt x="256179" y="1353163"/>
                  </a:cubicBezTo>
                  <a:cubicBezTo>
                    <a:pt x="98093" y="1212607"/>
                    <a:pt x="0" y="1007331"/>
                    <a:pt x="0" y="779145"/>
                  </a:cubicBezTo>
                  <a:cubicBezTo>
                    <a:pt x="0" y="348835"/>
                    <a:pt x="348835" y="0"/>
                    <a:pt x="779145" y="0"/>
                  </a:cubicBezTo>
                  <a:close/>
                </a:path>
              </a:pathLst>
            </a:custGeom>
            <a:solidFill>
              <a:srgbClr val="009489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flipH="1" flipV="1">
              <a:off x="4486830" y="3432539"/>
              <a:ext cx="215248" cy="215248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5440" y="2550905"/>
              <a:ext cx="884467" cy="67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kern="0" noProof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rPr>
                <a:t>Add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800" b="1" kern="0" noProof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rPr>
                <a:t>Title</a:t>
              </a:r>
              <a:endPara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06374" y="2531796"/>
              <a:ext cx="815013" cy="67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800" b="1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rPr>
                <a:t>Add</a:t>
              </a:r>
            </a:p>
            <a:p>
              <a:pPr lvl="0" algn="ctr">
                <a:defRPr/>
              </a:pPr>
              <a:r>
                <a:rPr lang="en-US" altLang="zh-CN" sz="2800" b="1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rPr>
                <a:t>Title</a:t>
              </a:r>
              <a:endParaRPr lang="zh-CN" altLang="en-US" sz="2800" b="1" kern="0" dirty="0">
                <a:solidFill>
                  <a:sysClr val="window" lastClr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28304" y="3900305"/>
              <a:ext cx="911515" cy="67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800" b="1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rPr>
                <a:t>Add</a:t>
              </a:r>
            </a:p>
            <a:p>
              <a:pPr lvl="0" algn="ctr">
                <a:defRPr/>
              </a:pPr>
              <a:r>
                <a:rPr lang="en-US" altLang="zh-CN" sz="2800" b="1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rPr>
                <a:t>Title</a:t>
              </a:r>
              <a:endParaRPr lang="zh-CN" altLang="en-US" sz="2800" b="1" kern="0" dirty="0">
                <a:solidFill>
                  <a:sysClr val="window" lastClr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903777" y="3854054"/>
              <a:ext cx="842487" cy="6780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800" b="1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rPr>
                <a:t>Add</a:t>
              </a:r>
            </a:p>
            <a:p>
              <a:pPr lvl="0" algn="ctr">
                <a:defRPr/>
              </a:pPr>
              <a:r>
                <a:rPr lang="en-US" altLang="zh-CN" sz="2800" b="1" kern="0" dirty="0">
                  <a:solidFill>
                    <a:sysClr val="window" lastClr="FFFFFF"/>
                  </a:solidFill>
                  <a:latin typeface="Arial"/>
                  <a:ea typeface="微软雅黑"/>
                  <a:sym typeface="Arial"/>
                </a:rPr>
                <a:t>Title</a:t>
              </a:r>
              <a:endParaRPr lang="zh-CN" altLang="en-US" sz="2800" b="1" kern="0" dirty="0">
                <a:solidFill>
                  <a:sysClr val="window" lastClr="FFFFFF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486830" y="3432539"/>
              <a:ext cx="215248" cy="215248"/>
            </a:xfrm>
            <a:prstGeom prst="ellipse">
              <a:avLst/>
            </a:prstGeom>
            <a:noFill/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6040431" y="2904617"/>
            <a:ext cx="1196742" cy="1300804"/>
            <a:chOff x="2785836" y="1252765"/>
            <a:chExt cx="2847975" cy="3095625"/>
          </a:xfrm>
        </p:grpSpPr>
        <p:pic>
          <p:nvPicPr>
            <p:cNvPr id="32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椭圆 32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40431" y="4003396"/>
            <a:ext cx="1196742" cy="1300804"/>
            <a:chOff x="2785836" y="1252765"/>
            <a:chExt cx="2847975" cy="3095625"/>
          </a:xfrm>
        </p:grpSpPr>
        <p:pic>
          <p:nvPicPr>
            <p:cNvPr id="35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椭圆 35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040431" y="5102174"/>
            <a:ext cx="1196742" cy="1300804"/>
            <a:chOff x="2785836" y="1252765"/>
            <a:chExt cx="2847975" cy="3095625"/>
          </a:xfrm>
        </p:grpSpPr>
        <p:pic>
          <p:nvPicPr>
            <p:cNvPr id="38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椭圆 38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40431" y="1805838"/>
            <a:ext cx="1196742" cy="1300804"/>
            <a:chOff x="2785836" y="1252765"/>
            <a:chExt cx="2847975" cy="3095625"/>
          </a:xfrm>
        </p:grpSpPr>
        <p:pic>
          <p:nvPicPr>
            <p:cNvPr id="2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椭圆 2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7284733" y="2011174"/>
            <a:ext cx="3953136" cy="935619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Add title text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  <a:p>
            <a:pPr marL="0" indent="0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7284733" y="3051883"/>
            <a:ext cx="3953136" cy="935619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Add title text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  <a:p>
            <a:pPr marL="0" indent="0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7284733" y="4172960"/>
            <a:ext cx="3953136" cy="935619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Add title text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  <a:p>
            <a:pPr marL="0" indent="0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7284733" y="5299055"/>
            <a:ext cx="3953136" cy="935619"/>
          </a:xfrm>
          <a:prstGeom prst="rect">
            <a:avLst/>
          </a:prstGeom>
        </p:spPr>
        <p:txBody>
          <a:bodyPr vert="horz" wrap="squar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Add title text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  <a:p>
            <a:pPr marL="0" indent="0"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819027" y="1593989"/>
            <a:ext cx="3040578" cy="4829748"/>
            <a:chOff x="7364924" y="1650976"/>
            <a:chExt cx="2479406" cy="3938366"/>
          </a:xfrm>
          <a:solidFill>
            <a:srgbClr val="018989"/>
          </a:solidFill>
        </p:grpSpPr>
        <p:sp>
          <p:nvSpPr>
            <p:cNvPr id="14" name="Freeform 1"/>
            <p:cNvSpPr>
              <a:spLocks noChangeArrowheads="1"/>
            </p:cNvSpPr>
            <p:nvPr/>
          </p:nvSpPr>
          <p:spPr bwMode="auto">
            <a:xfrm>
              <a:off x="8690287" y="3187950"/>
              <a:ext cx="707351" cy="1034381"/>
            </a:xfrm>
            <a:custGeom>
              <a:avLst/>
              <a:gdLst>
                <a:gd name="T0" fmla="*/ 2000 w 2969"/>
                <a:gd name="T1" fmla="*/ 656 h 4375"/>
                <a:gd name="T2" fmla="*/ 2000 w 2969"/>
                <a:gd name="T3" fmla="*/ 656 h 4375"/>
                <a:gd name="T4" fmla="*/ 2281 w 2969"/>
                <a:gd name="T5" fmla="*/ 562 h 4375"/>
                <a:gd name="T6" fmla="*/ 2750 w 2969"/>
                <a:gd name="T7" fmla="*/ 812 h 4375"/>
                <a:gd name="T8" fmla="*/ 2968 w 2969"/>
                <a:gd name="T9" fmla="*/ 812 h 4375"/>
                <a:gd name="T10" fmla="*/ 2968 w 2969"/>
                <a:gd name="T11" fmla="*/ 0 h 4375"/>
                <a:gd name="T12" fmla="*/ 0 w 2969"/>
                <a:gd name="T13" fmla="*/ 0 h 4375"/>
                <a:gd name="T14" fmla="*/ 0 w 2969"/>
                <a:gd name="T15" fmla="*/ 3186 h 4375"/>
                <a:gd name="T16" fmla="*/ 1062 w 2969"/>
                <a:gd name="T17" fmla="*/ 3186 h 4375"/>
                <a:gd name="T18" fmla="*/ 1156 w 2969"/>
                <a:gd name="T19" fmla="*/ 3249 h 4375"/>
                <a:gd name="T20" fmla="*/ 1156 w 2969"/>
                <a:gd name="T21" fmla="*/ 3624 h 4375"/>
                <a:gd name="T22" fmla="*/ 1125 w 2969"/>
                <a:gd name="T23" fmla="*/ 3686 h 4375"/>
                <a:gd name="T24" fmla="*/ 875 w 2969"/>
                <a:gd name="T25" fmla="*/ 4030 h 4375"/>
                <a:gd name="T26" fmla="*/ 968 w 2969"/>
                <a:gd name="T27" fmla="*/ 4249 h 4375"/>
                <a:gd name="T28" fmla="*/ 1250 w 2969"/>
                <a:gd name="T29" fmla="*/ 4374 h 4375"/>
                <a:gd name="T30" fmla="*/ 1718 w 2969"/>
                <a:gd name="T31" fmla="*/ 4093 h 4375"/>
                <a:gd name="T32" fmla="*/ 1437 w 2969"/>
                <a:gd name="T33" fmla="*/ 3655 h 4375"/>
                <a:gd name="T34" fmla="*/ 1406 w 2969"/>
                <a:gd name="T35" fmla="*/ 3593 h 4375"/>
                <a:gd name="T36" fmla="*/ 1406 w 2969"/>
                <a:gd name="T37" fmla="*/ 3249 h 4375"/>
                <a:gd name="T38" fmla="*/ 1468 w 2969"/>
                <a:gd name="T39" fmla="*/ 3155 h 4375"/>
                <a:gd name="T40" fmla="*/ 2968 w 2969"/>
                <a:gd name="T41" fmla="*/ 3155 h 4375"/>
                <a:gd name="T42" fmla="*/ 2968 w 2969"/>
                <a:gd name="T43" fmla="*/ 1375 h 4375"/>
                <a:gd name="T44" fmla="*/ 2812 w 2969"/>
                <a:gd name="T45" fmla="*/ 1375 h 4375"/>
                <a:gd name="T46" fmla="*/ 2312 w 2969"/>
                <a:gd name="T47" fmla="*/ 1687 h 4375"/>
                <a:gd name="T48" fmla="*/ 1843 w 2969"/>
                <a:gd name="T49" fmla="*/ 1125 h 4375"/>
                <a:gd name="T50" fmla="*/ 2000 w 2969"/>
                <a:gd name="T51" fmla="*/ 656 h 4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9" h="4375">
                  <a:moveTo>
                    <a:pt x="2000" y="656"/>
                  </a:moveTo>
                  <a:lnTo>
                    <a:pt x="2000" y="656"/>
                  </a:lnTo>
                  <a:cubicBezTo>
                    <a:pt x="2062" y="594"/>
                    <a:pt x="2156" y="562"/>
                    <a:pt x="2281" y="562"/>
                  </a:cubicBezTo>
                  <a:cubicBezTo>
                    <a:pt x="2468" y="562"/>
                    <a:pt x="2656" y="750"/>
                    <a:pt x="2750" y="812"/>
                  </a:cubicBezTo>
                  <a:cubicBezTo>
                    <a:pt x="2968" y="812"/>
                    <a:pt x="2968" y="812"/>
                    <a:pt x="2968" y="812"/>
                  </a:cubicBezTo>
                  <a:cubicBezTo>
                    <a:pt x="2968" y="0"/>
                    <a:pt x="2968" y="0"/>
                    <a:pt x="29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6"/>
                    <a:pt x="0" y="3186"/>
                    <a:pt x="0" y="3186"/>
                  </a:cubicBezTo>
                  <a:cubicBezTo>
                    <a:pt x="1062" y="3186"/>
                    <a:pt x="1062" y="3186"/>
                    <a:pt x="1062" y="3186"/>
                  </a:cubicBezTo>
                  <a:cubicBezTo>
                    <a:pt x="1125" y="3186"/>
                    <a:pt x="1156" y="3218"/>
                    <a:pt x="1156" y="3249"/>
                  </a:cubicBezTo>
                  <a:cubicBezTo>
                    <a:pt x="1156" y="3624"/>
                    <a:pt x="1156" y="3624"/>
                    <a:pt x="1156" y="3624"/>
                  </a:cubicBezTo>
                  <a:cubicBezTo>
                    <a:pt x="1156" y="3655"/>
                    <a:pt x="1125" y="3686"/>
                    <a:pt x="1125" y="3686"/>
                  </a:cubicBezTo>
                  <a:cubicBezTo>
                    <a:pt x="1062" y="3749"/>
                    <a:pt x="875" y="3905"/>
                    <a:pt x="875" y="4030"/>
                  </a:cubicBezTo>
                  <a:cubicBezTo>
                    <a:pt x="875" y="4093"/>
                    <a:pt x="906" y="4186"/>
                    <a:pt x="968" y="4249"/>
                  </a:cubicBezTo>
                  <a:cubicBezTo>
                    <a:pt x="1031" y="4311"/>
                    <a:pt x="1125" y="4374"/>
                    <a:pt x="1250" y="4374"/>
                  </a:cubicBezTo>
                  <a:cubicBezTo>
                    <a:pt x="1406" y="4374"/>
                    <a:pt x="1687" y="4311"/>
                    <a:pt x="1718" y="4093"/>
                  </a:cubicBezTo>
                  <a:cubicBezTo>
                    <a:pt x="1718" y="3843"/>
                    <a:pt x="1437" y="3655"/>
                    <a:pt x="1437" y="3655"/>
                  </a:cubicBezTo>
                  <a:cubicBezTo>
                    <a:pt x="1406" y="3655"/>
                    <a:pt x="1406" y="3624"/>
                    <a:pt x="1406" y="3593"/>
                  </a:cubicBezTo>
                  <a:cubicBezTo>
                    <a:pt x="1406" y="3249"/>
                    <a:pt x="1406" y="3249"/>
                    <a:pt x="1406" y="3249"/>
                  </a:cubicBezTo>
                  <a:cubicBezTo>
                    <a:pt x="1406" y="3186"/>
                    <a:pt x="1437" y="3155"/>
                    <a:pt x="1468" y="3155"/>
                  </a:cubicBezTo>
                  <a:cubicBezTo>
                    <a:pt x="2968" y="3155"/>
                    <a:pt x="2968" y="3155"/>
                    <a:pt x="2968" y="3155"/>
                  </a:cubicBezTo>
                  <a:cubicBezTo>
                    <a:pt x="2968" y="1375"/>
                    <a:pt x="2968" y="1375"/>
                    <a:pt x="2968" y="1375"/>
                  </a:cubicBezTo>
                  <a:cubicBezTo>
                    <a:pt x="2812" y="1375"/>
                    <a:pt x="2812" y="1375"/>
                    <a:pt x="2812" y="1375"/>
                  </a:cubicBezTo>
                  <a:cubicBezTo>
                    <a:pt x="2718" y="1469"/>
                    <a:pt x="2500" y="1687"/>
                    <a:pt x="2312" y="1687"/>
                  </a:cubicBezTo>
                  <a:cubicBezTo>
                    <a:pt x="2093" y="1687"/>
                    <a:pt x="1843" y="1531"/>
                    <a:pt x="1843" y="1125"/>
                  </a:cubicBezTo>
                  <a:cubicBezTo>
                    <a:pt x="1843" y="875"/>
                    <a:pt x="1937" y="719"/>
                    <a:pt x="2000" y="656"/>
                  </a:cubicBezTo>
                </a:path>
              </a:pathLst>
            </a:custGeom>
            <a:solidFill>
              <a:srgbClr val="0057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Freeform 2"/>
            <p:cNvSpPr>
              <a:spLocks noChangeArrowheads="1"/>
            </p:cNvSpPr>
            <p:nvPr/>
          </p:nvSpPr>
          <p:spPr bwMode="auto">
            <a:xfrm>
              <a:off x="7945099" y="3187950"/>
              <a:ext cx="708402" cy="753889"/>
            </a:xfrm>
            <a:custGeom>
              <a:avLst/>
              <a:gdLst>
                <a:gd name="T0" fmla="*/ 2969 w 2970"/>
                <a:gd name="T1" fmla="*/ 0 h 3187"/>
                <a:gd name="T2" fmla="*/ 2969 w 2970"/>
                <a:gd name="T3" fmla="*/ 0 h 3187"/>
                <a:gd name="T4" fmla="*/ 0 w 2970"/>
                <a:gd name="T5" fmla="*/ 0 h 3187"/>
                <a:gd name="T6" fmla="*/ 0 w 2970"/>
                <a:gd name="T7" fmla="*/ 781 h 3187"/>
                <a:gd name="T8" fmla="*/ 219 w 2970"/>
                <a:gd name="T9" fmla="*/ 781 h 3187"/>
                <a:gd name="T10" fmla="*/ 719 w 2970"/>
                <a:gd name="T11" fmla="*/ 500 h 3187"/>
                <a:gd name="T12" fmla="*/ 1126 w 2970"/>
                <a:gd name="T13" fmla="*/ 1062 h 3187"/>
                <a:gd name="T14" fmla="*/ 1001 w 2970"/>
                <a:gd name="T15" fmla="*/ 1500 h 3187"/>
                <a:gd name="T16" fmla="*/ 688 w 2970"/>
                <a:gd name="T17" fmla="*/ 1625 h 3187"/>
                <a:gd name="T18" fmla="*/ 219 w 2970"/>
                <a:gd name="T19" fmla="*/ 1344 h 3187"/>
                <a:gd name="T20" fmla="*/ 0 w 2970"/>
                <a:gd name="T21" fmla="*/ 1344 h 3187"/>
                <a:gd name="T22" fmla="*/ 0 w 2970"/>
                <a:gd name="T23" fmla="*/ 3030 h 3187"/>
                <a:gd name="T24" fmla="*/ 63 w 2970"/>
                <a:gd name="T25" fmla="*/ 3186 h 3187"/>
                <a:gd name="T26" fmla="*/ 2969 w 2970"/>
                <a:gd name="T27" fmla="*/ 3186 h 3187"/>
                <a:gd name="T28" fmla="*/ 2969 w 2970"/>
                <a:gd name="T29" fmla="*/ 0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0" h="3187">
                  <a:moveTo>
                    <a:pt x="2969" y="0"/>
                  </a:moveTo>
                  <a:lnTo>
                    <a:pt x="296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219" y="781"/>
                    <a:pt x="219" y="781"/>
                    <a:pt x="219" y="781"/>
                  </a:cubicBezTo>
                  <a:cubicBezTo>
                    <a:pt x="251" y="687"/>
                    <a:pt x="407" y="500"/>
                    <a:pt x="719" y="500"/>
                  </a:cubicBezTo>
                  <a:cubicBezTo>
                    <a:pt x="1126" y="500"/>
                    <a:pt x="1126" y="937"/>
                    <a:pt x="1126" y="1062"/>
                  </a:cubicBezTo>
                  <a:cubicBezTo>
                    <a:pt x="1126" y="1281"/>
                    <a:pt x="1094" y="1406"/>
                    <a:pt x="1001" y="1500"/>
                  </a:cubicBezTo>
                  <a:cubicBezTo>
                    <a:pt x="907" y="1594"/>
                    <a:pt x="813" y="1625"/>
                    <a:pt x="688" y="1625"/>
                  </a:cubicBezTo>
                  <a:cubicBezTo>
                    <a:pt x="438" y="1594"/>
                    <a:pt x="282" y="1437"/>
                    <a:pt x="219" y="1344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3030"/>
                    <a:pt x="0" y="3030"/>
                    <a:pt x="0" y="3030"/>
                  </a:cubicBezTo>
                  <a:cubicBezTo>
                    <a:pt x="32" y="3093"/>
                    <a:pt x="32" y="3124"/>
                    <a:pt x="63" y="3186"/>
                  </a:cubicBezTo>
                  <a:cubicBezTo>
                    <a:pt x="2969" y="3186"/>
                    <a:pt x="2969" y="3186"/>
                    <a:pt x="2969" y="3186"/>
                  </a:cubicBezTo>
                  <a:lnTo>
                    <a:pt x="2969" y="0"/>
                  </a:lnTo>
                </a:path>
              </a:pathLst>
            </a:custGeom>
            <a:solidFill>
              <a:srgbClr val="E44D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Freeform 3"/>
            <p:cNvSpPr>
              <a:spLocks noChangeArrowheads="1"/>
            </p:cNvSpPr>
            <p:nvPr/>
          </p:nvSpPr>
          <p:spPr bwMode="auto">
            <a:xfrm>
              <a:off x="7945099" y="1650976"/>
              <a:ext cx="1817250" cy="997886"/>
            </a:xfrm>
            <a:custGeom>
              <a:avLst/>
              <a:gdLst>
                <a:gd name="T0" fmla="*/ 0 w 7626"/>
                <a:gd name="T1" fmla="*/ 3031 h 4220"/>
                <a:gd name="T2" fmla="*/ 0 w 7626"/>
                <a:gd name="T3" fmla="*/ 3031 h 4220"/>
                <a:gd name="T4" fmla="*/ 1282 w 7626"/>
                <a:gd name="T5" fmla="*/ 3031 h 4220"/>
                <a:gd name="T6" fmla="*/ 1344 w 7626"/>
                <a:gd name="T7" fmla="*/ 3094 h 4220"/>
                <a:gd name="T8" fmla="*/ 1344 w 7626"/>
                <a:gd name="T9" fmla="*/ 3500 h 4220"/>
                <a:gd name="T10" fmla="*/ 1313 w 7626"/>
                <a:gd name="T11" fmla="*/ 3562 h 4220"/>
                <a:gd name="T12" fmla="*/ 1094 w 7626"/>
                <a:gd name="T13" fmla="*/ 3875 h 4220"/>
                <a:gd name="T14" fmla="*/ 1469 w 7626"/>
                <a:gd name="T15" fmla="*/ 4219 h 4220"/>
                <a:gd name="T16" fmla="*/ 1907 w 7626"/>
                <a:gd name="T17" fmla="*/ 3906 h 4220"/>
                <a:gd name="T18" fmla="*/ 1657 w 7626"/>
                <a:gd name="T19" fmla="*/ 3531 h 4220"/>
                <a:gd name="T20" fmla="*/ 1594 w 7626"/>
                <a:gd name="T21" fmla="*/ 3469 h 4220"/>
                <a:gd name="T22" fmla="*/ 1626 w 7626"/>
                <a:gd name="T23" fmla="*/ 3125 h 4220"/>
                <a:gd name="T24" fmla="*/ 1688 w 7626"/>
                <a:gd name="T25" fmla="*/ 3062 h 4220"/>
                <a:gd name="T26" fmla="*/ 4437 w 7626"/>
                <a:gd name="T27" fmla="*/ 3062 h 4220"/>
                <a:gd name="T28" fmla="*/ 4437 w 7626"/>
                <a:gd name="T29" fmla="*/ 2812 h 4220"/>
                <a:gd name="T30" fmla="*/ 4156 w 7626"/>
                <a:gd name="T31" fmla="*/ 2312 h 4220"/>
                <a:gd name="T32" fmla="*/ 4687 w 7626"/>
                <a:gd name="T33" fmla="*/ 1906 h 4220"/>
                <a:gd name="T34" fmla="*/ 5250 w 7626"/>
                <a:gd name="T35" fmla="*/ 2312 h 4220"/>
                <a:gd name="T36" fmla="*/ 4968 w 7626"/>
                <a:gd name="T37" fmla="*/ 2812 h 4220"/>
                <a:gd name="T38" fmla="*/ 4968 w 7626"/>
                <a:gd name="T39" fmla="*/ 3031 h 4220"/>
                <a:gd name="T40" fmla="*/ 7625 w 7626"/>
                <a:gd name="T41" fmla="*/ 3031 h 4220"/>
                <a:gd name="T42" fmla="*/ 6531 w 7626"/>
                <a:gd name="T43" fmla="*/ 1375 h 4220"/>
                <a:gd name="T44" fmla="*/ 3156 w 7626"/>
                <a:gd name="T45" fmla="*/ 0 h 4220"/>
                <a:gd name="T46" fmla="*/ 0 w 7626"/>
                <a:gd name="T47" fmla="*/ 1000 h 4220"/>
                <a:gd name="T48" fmla="*/ 0 w 7626"/>
                <a:gd name="T49" fmla="*/ 3031 h 4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26" h="4220">
                  <a:moveTo>
                    <a:pt x="0" y="3031"/>
                  </a:moveTo>
                  <a:lnTo>
                    <a:pt x="0" y="3031"/>
                  </a:lnTo>
                  <a:cubicBezTo>
                    <a:pt x="1282" y="3031"/>
                    <a:pt x="1282" y="3031"/>
                    <a:pt x="1282" y="3031"/>
                  </a:cubicBezTo>
                  <a:cubicBezTo>
                    <a:pt x="1313" y="3031"/>
                    <a:pt x="1344" y="3062"/>
                    <a:pt x="1344" y="3094"/>
                  </a:cubicBezTo>
                  <a:cubicBezTo>
                    <a:pt x="1344" y="3500"/>
                    <a:pt x="1344" y="3500"/>
                    <a:pt x="1344" y="3500"/>
                  </a:cubicBezTo>
                  <a:cubicBezTo>
                    <a:pt x="1344" y="3500"/>
                    <a:pt x="1344" y="3531"/>
                    <a:pt x="1313" y="3562"/>
                  </a:cubicBezTo>
                  <a:cubicBezTo>
                    <a:pt x="1251" y="3594"/>
                    <a:pt x="1094" y="3719"/>
                    <a:pt x="1094" y="3875"/>
                  </a:cubicBezTo>
                  <a:cubicBezTo>
                    <a:pt x="1094" y="4031"/>
                    <a:pt x="1219" y="4219"/>
                    <a:pt x="1469" y="4219"/>
                  </a:cubicBezTo>
                  <a:cubicBezTo>
                    <a:pt x="1719" y="4219"/>
                    <a:pt x="1907" y="4062"/>
                    <a:pt x="1907" y="3906"/>
                  </a:cubicBezTo>
                  <a:cubicBezTo>
                    <a:pt x="1938" y="3656"/>
                    <a:pt x="1657" y="3531"/>
                    <a:pt x="1657" y="3531"/>
                  </a:cubicBezTo>
                  <a:cubicBezTo>
                    <a:pt x="1626" y="3531"/>
                    <a:pt x="1594" y="3500"/>
                    <a:pt x="1594" y="3469"/>
                  </a:cubicBezTo>
                  <a:cubicBezTo>
                    <a:pt x="1626" y="3125"/>
                    <a:pt x="1626" y="3125"/>
                    <a:pt x="1626" y="3125"/>
                  </a:cubicBezTo>
                  <a:cubicBezTo>
                    <a:pt x="1626" y="3094"/>
                    <a:pt x="1657" y="3062"/>
                    <a:pt x="1688" y="3062"/>
                  </a:cubicBezTo>
                  <a:cubicBezTo>
                    <a:pt x="4437" y="3062"/>
                    <a:pt x="4437" y="3062"/>
                    <a:pt x="4437" y="3062"/>
                  </a:cubicBezTo>
                  <a:cubicBezTo>
                    <a:pt x="4437" y="2812"/>
                    <a:pt x="4437" y="2812"/>
                    <a:pt x="4437" y="2812"/>
                  </a:cubicBezTo>
                  <a:cubicBezTo>
                    <a:pt x="4343" y="2750"/>
                    <a:pt x="4156" y="2594"/>
                    <a:pt x="4156" y="2312"/>
                  </a:cubicBezTo>
                  <a:cubicBezTo>
                    <a:pt x="4156" y="2031"/>
                    <a:pt x="4437" y="1906"/>
                    <a:pt x="4687" y="1906"/>
                  </a:cubicBezTo>
                  <a:cubicBezTo>
                    <a:pt x="4937" y="1906"/>
                    <a:pt x="5250" y="2000"/>
                    <a:pt x="5250" y="2312"/>
                  </a:cubicBezTo>
                  <a:cubicBezTo>
                    <a:pt x="5250" y="2594"/>
                    <a:pt x="5062" y="2750"/>
                    <a:pt x="4968" y="2812"/>
                  </a:cubicBezTo>
                  <a:cubicBezTo>
                    <a:pt x="4968" y="3031"/>
                    <a:pt x="4968" y="3031"/>
                    <a:pt x="4968" y="3031"/>
                  </a:cubicBezTo>
                  <a:cubicBezTo>
                    <a:pt x="7625" y="3031"/>
                    <a:pt x="7625" y="3031"/>
                    <a:pt x="7625" y="3031"/>
                  </a:cubicBezTo>
                  <a:cubicBezTo>
                    <a:pt x="7374" y="2437"/>
                    <a:pt x="6999" y="1812"/>
                    <a:pt x="6531" y="1375"/>
                  </a:cubicBezTo>
                  <a:cubicBezTo>
                    <a:pt x="5531" y="562"/>
                    <a:pt x="4625" y="31"/>
                    <a:pt x="3156" y="0"/>
                  </a:cubicBezTo>
                  <a:cubicBezTo>
                    <a:pt x="2251" y="0"/>
                    <a:pt x="1032" y="250"/>
                    <a:pt x="0" y="1000"/>
                  </a:cubicBezTo>
                  <a:lnTo>
                    <a:pt x="0" y="3031"/>
                  </a:lnTo>
                </a:path>
              </a:pathLst>
            </a:custGeom>
            <a:solidFill>
              <a:srgbClr val="E44D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4"/>
            <p:cNvSpPr>
              <a:spLocks noChangeArrowheads="1"/>
            </p:cNvSpPr>
            <p:nvPr/>
          </p:nvSpPr>
          <p:spPr bwMode="auto">
            <a:xfrm>
              <a:off x="8690287" y="2138970"/>
              <a:ext cx="975366" cy="1019783"/>
            </a:xfrm>
            <a:custGeom>
              <a:avLst/>
              <a:gdLst>
                <a:gd name="T0" fmla="*/ 2968 w 4094"/>
                <a:gd name="T1" fmla="*/ 2875 h 4314"/>
                <a:gd name="T2" fmla="*/ 2968 w 4094"/>
                <a:gd name="T3" fmla="*/ 2875 h 4314"/>
                <a:gd name="T4" fmla="*/ 3031 w 4094"/>
                <a:gd name="T5" fmla="*/ 2813 h 4314"/>
                <a:gd name="T6" fmla="*/ 3375 w 4094"/>
                <a:gd name="T7" fmla="*/ 2813 h 4314"/>
                <a:gd name="T8" fmla="*/ 3406 w 4094"/>
                <a:gd name="T9" fmla="*/ 2844 h 4314"/>
                <a:gd name="T10" fmla="*/ 3812 w 4094"/>
                <a:gd name="T11" fmla="*/ 3063 h 4314"/>
                <a:gd name="T12" fmla="*/ 4093 w 4094"/>
                <a:gd name="T13" fmla="*/ 2657 h 4314"/>
                <a:gd name="T14" fmla="*/ 3812 w 4094"/>
                <a:gd name="T15" fmla="*/ 2282 h 4314"/>
                <a:gd name="T16" fmla="*/ 3406 w 4094"/>
                <a:gd name="T17" fmla="*/ 2532 h 4314"/>
                <a:gd name="T18" fmla="*/ 3343 w 4094"/>
                <a:gd name="T19" fmla="*/ 2563 h 4314"/>
                <a:gd name="T20" fmla="*/ 3000 w 4094"/>
                <a:gd name="T21" fmla="*/ 2563 h 4314"/>
                <a:gd name="T22" fmla="*/ 2937 w 4094"/>
                <a:gd name="T23" fmla="*/ 2500 h 4314"/>
                <a:gd name="T24" fmla="*/ 2937 w 4094"/>
                <a:gd name="T25" fmla="*/ 1125 h 4314"/>
                <a:gd name="T26" fmla="*/ 1781 w 4094"/>
                <a:gd name="T27" fmla="*/ 1125 h 4314"/>
                <a:gd name="T28" fmla="*/ 1718 w 4094"/>
                <a:gd name="T29" fmla="*/ 1063 h 4314"/>
                <a:gd name="T30" fmla="*/ 1718 w 4094"/>
                <a:gd name="T31" fmla="*/ 719 h 4314"/>
                <a:gd name="T32" fmla="*/ 1750 w 4094"/>
                <a:gd name="T33" fmla="*/ 657 h 4314"/>
                <a:gd name="T34" fmla="*/ 1968 w 4094"/>
                <a:gd name="T35" fmla="*/ 250 h 4314"/>
                <a:gd name="T36" fmla="*/ 1562 w 4094"/>
                <a:gd name="T37" fmla="*/ 0 h 4314"/>
                <a:gd name="T38" fmla="*/ 1187 w 4094"/>
                <a:gd name="T39" fmla="*/ 250 h 4314"/>
                <a:gd name="T40" fmla="*/ 1406 w 4094"/>
                <a:gd name="T41" fmla="*/ 657 h 4314"/>
                <a:gd name="T42" fmla="*/ 1468 w 4094"/>
                <a:gd name="T43" fmla="*/ 719 h 4314"/>
                <a:gd name="T44" fmla="*/ 1468 w 4094"/>
                <a:gd name="T45" fmla="*/ 1063 h 4314"/>
                <a:gd name="T46" fmla="*/ 1375 w 4094"/>
                <a:gd name="T47" fmla="*/ 1157 h 4314"/>
                <a:gd name="T48" fmla="*/ 0 w 4094"/>
                <a:gd name="T49" fmla="*/ 1157 h 4314"/>
                <a:gd name="T50" fmla="*/ 0 w 4094"/>
                <a:gd name="T51" fmla="*/ 4313 h 4314"/>
                <a:gd name="T52" fmla="*/ 2968 w 4094"/>
                <a:gd name="T53" fmla="*/ 4313 h 4314"/>
                <a:gd name="T54" fmla="*/ 2968 w 4094"/>
                <a:gd name="T55" fmla="*/ 2875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4" h="4314">
                  <a:moveTo>
                    <a:pt x="2968" y="2875"/>
                  </a:moveTo>
                  <a:lnTo>
                    <a:pt x="2968" y="2875"/>
                  </a:lnTo>
                  <a:cubicBezTo>
                    <a:pt x="2968" y="2844"/>
                    <a:pt x="3000" y="2813"/>
                    <a:pt x="3031" y="2813"/>
                  </a:cubicBezTo>
                  <a:cubicBezTo>
                    <a:pt x="3375" y="2813"/>
                    <a:pt x="3375" y="2813"/>
                    <a:pt x="3375" y="2813"/>
                  </a:cubicBezTo>
                  <a:cubicBezTo>
                    <a:pt x="3375" y="2813"/>
                    <a:pt x="3406" y="2813"/>
                    <a:pt x="3406" y="2844"/>
                  </a:cubicBezTo>
                  <a:cubicBezTo>
                    <a:pt x="3468" y="2907"/>
                    <a:pt x="3656" y="3063"/>
                    <a:pt x="3812" y="3063"/>
                  </a:cubicBezTo>
                  <a:cubicBezTo>
                    <a:pt x="3999" y="3063"/>
                    <a:pt x="4093" y="2844"/>
                    <a:pt x="4093" y="2657"/>
                  </a:cubicBezTo>
                  <a:cubicBezTo>
                    <a:pt x="4093" y="2407"/>
                    <a:pt x="3968" y="2282"/>
                    <a:pt x="3812" y="2282"/>
                  </a:cubicBezTo>
                  <a:cubicBezTo>
                    <a:pt x="3687" y="2282"/>
                    <a:pt x="3499" y="2438"/>
                    <a:pt x="3406" y="2532"/>
                  </a:cubicBezTo>
                  <a:cubicBezTo>
                    <a:pt x="3406" y="2563"/>
                    <a:pt x="3375" y="2563"/>
                    <a:pt x="3343" y="2563"/>
                  </a:cubicBezTo>
                  <a:cubicBezTo>
                    <a:pt x="3000" y="2563"/>
                    <a:pt x="3000" y="2563"/>
                    <a:pt x="3000" y="2563"/>
                  </a:cubicBezTo>
                  <a:cubicBezTo>
                    <a:pt x="2968" y="2563"/>
                    <a:pt x="2937" y="2532"/>
                    <a:pt x="2937" y="2500"/>
                  </a:cubicBezTo>
                  <a:cubicBezTo>
                    <a:pt x="2937" y="1125"/>
                    <a:pt x="2937" y="1125"/>
                    <a:pt x="2937" y="1125"/>
                  </a:cubicBezTo>
                  <a:cubicBezTo>
                    <a:pt x="1781" y="1125"/>
                    <a:pt x="1781" y="1125"/>
                    <a:pt x="1781" y="1125"/>
                  </a:cubicBezTo>
                  <a:cubicBezTo>
                    <a:pt x="1750" y="1125"/>
                    <a:pt x="1718" y="1094"/>
                    <a:pt x="1718" y="1063"/>
                  </a:cubicBezTo>
                  <a:cubicBezTo>
                    <a:pt x="1718" y="719"/>
                    <a:pt x="1718" y="719"/>
                    <a:pt x="1718" y="719"/>
                  </a:cubicBezTo>
                  <a:cubicBezTo>
                    <a:pt x="1718" y="688"/>
                    <a:pt x="1718" y="657"/>
                    <a:pt x="1750" y="657"/>
                  </a:cubicBezTo>
                  <a:cubicBezTo>
                    <a:pt x="1750" y="657"/>
                    <a:pt x="1968" y="500"/>
                    <a:pt x="1968" y="250"/>
                  </a:cubicBezTo>
                  <a:cubicBezTo>
                    <a:pt x="1968" y="0"/>
                    <a:pt x="1625" y="0"/>
                    <a:pt x="1562" y="0"/>
                  </a:cubicBezTo>
                  <a:cubicBezTo>
                    <a:pt x="1406" y="0"/>
                    <a:pt x="1187" y="32"/>
                    <a:pt x="1187" y="250"/>
                  </a:cubicBezTo>
                  <a:cubicBezTo>
                    <a:pt x="1187" y="500"/>
                    <a:pt x="1406" y="625"/>
                    <a:pt x="1406" y="657"/>
                  </a:cubicBezTo>
                  <a:cubicBezTo>
                    <a:pt x="1437" y="657"/>
                    <a:pt x="1468" y="688"/>
                    <a:pt x="1468" y="719"/>
                  </a:cubicBezTo>
                  <a:cubicBezTo>
                    <a:pt x="1468" y="1063"/>
                    <a:pt x="1468" y="1063"/>
                    <a:pt x="1468" y="1063"/>
                  </a:cubicBezTo>
                  <a:cubicBezTo>
                    <a:pt x="1468" y="1094"/>
                    <a:pt x="1406" y="1157"/>
                    <a:pt x="1375" y="1157"/>
                  </a:cubicBezTo>
                  <a:cubicBezTo>
                    <a:pt x="0" y="1157"/>
                    <a:pt x="0" y="1157"/>
                    <a:pt x="0" y="1157"/>
                  </a:cubicBezTo>
                  <a:cubicBezTo>
                    <a:pt x="0" y="4313"/>
                    <a:pt x="0" y="4313"/>
                    <a:pt x="0" y="4313"/>
                  </a:cubicBezTo>
                  <a:cubicBezTo>
                    <a:pt x="2968" y="4313"/>
                    <a:pt x="2968" y="4313"/>
                    <a:pt x="2968" y="4313"/>
                  </a:cubicBezTo>
                  <a:lnTo>
                    <a:pt x="2968" y="2875"/>
                  </a:lnTo>
                </a:path>
              </a:pathLst>
            </a:custGeom>
            <a:solidFill>
              <a:srgbClr val="F374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Freeform 5"/>
            <p:cNvSpPr>
              <a:spLocks noChangeArrowheads="1"/>
            </p:cNvSpPr>
            <p:nvPr/>
          </p:nvSpPr>
          <p:spPr bwMode="auto">
            <a:xfrm>
              <a:off x="9166409" y="2412164"/>
              <a:ext cx="677921" cy="1462941"/>
            </a:xfrm>
            <a:custGeom>
              <a:avLst/>
              <a:gdLst>
                <a:gd name="T0" fmla="*/ 1093 w 2844"/>
                <a:gd name="T1" fmla="*/ 0 h 6187"/>
                <a:gd name="T2" fmla="*/ 1093 w 2844"/>
                <a:gd name="T3" fmla="*/ 0 h 6187"/>
                <a:gd name="T4" fmla="*/ 1093 w 2844"/>
                <a:gd name="T5" fmla="*/ 1250 h 6187"/>
                <a:gd name="T6" fmla="*/ 1312 w 2844"/>
                <a:gd name="T7" fmla="*/ 1250 h 6187"/>
                <a:gd name="T8" fmla="*/ 1812 w 2844"/>
                <a:gd name="T9" fmla="*/ 968 h 6187"/>
                <a:gd name="T10" fmla="*/ 2218 w 2844"/>
                <a:gd name="T11" fmla="*/ 1500 h 6187"/>
                <a:gd name="T12" fmla="*/ 1812 w 2844"/>
                <a:gd name="T13" fmla="*/ 2062 h 6187"/>
                <a:gd name="T14" fmla="*/ 1312 w 2844"/>
                <a:gd name="T15" fmla="*/ 1781 h 6187"/>
                <a:gd name="T16" fmla="*/ 1125 w 2844"/>
                <a:gd name="T17" fmla="*/ 1781 h 6187"/>
                <a:gd name="T18" fmla="*/ 1125 w 2844"/>
                <a:gd name="T19" fmla="*/ 4187 h 6187"/>
                <a:gd name="T20" fmla="*/ 1031 w 2844"/>
                <a:gd name="T21" fmla="*/ 4250 h 6187"/>
                <a:gd name="T22" fmla="*/ 718 w 2844"/>
                <a:gd name="T23" fmla="*/ 4250 h 6187"/>
                <a:gd name="T24" fmla="*/ 656 w 2844"/>
                <a:gd name="T25" fmla="*/ 4218 h 6187"/>
                <a:gd name="T26" fmla="*/ 281 w 2844"/>
                <a:gd name="T27" fmla="*/ 4000 h 6187"/>
                <a:gd name="T28" fmla="*/ 93 w 2844"/>
                <a:gd name="T29" fmla="*/ 4062 h 6187"/>
                <a:gd name="T30" fmla="*/ 0 w 2844"/>
                <a:gd name="T31" fmla="*/ 4406 h 6187"/>
                <a:gd name="T32" fmla="*/ 312 w 2844"/>
                <a:gd name="T33" fmla="*/ 4812 h 6187"/>
                <a:gd name="T34" fmla="*/ 718 w 2844"/>
                <a:gd name="T35" fmla="*/ 4531 h 6187"/>
                <a:gd name="T36" fmla="*/ 750 w 2844"/>
                <a:gd name="T37" fmla="*/ 4500 h 6187"/>
                <a:gd name="T38" fmla="*/ 1031 w 2844"/>
                <a:gd name="T39" fmla="*/ 4500 h 6187"/>
                <a:gd name="T40" fmla="*/ 1125 w 2844"/>
                <a:gd name="T41" fmla="*/ 4593 h 6187"/>
                <a:gd name="T42" fmla="*/ 1125 w 2844"/>
                <a:gd name="T43" fmla="*/ 6186 h 6187"/>
                <a:gd name="T44" fmla="*/ 2156 w 2844"/>
                <a:gd name="T45" fmla="*/ 3906 h 6187"/>
                <a:gd name="T46" fmla="*/ 2843 w 2844"/>
                <a:gd name="T47" fmla="*/ 1437 h 6187"/>
                <a:gd name="T48" fmla="*/ 2562 w 2844"/>
                <a:gd name="T49" fmla="*/ 0 h 6187"/>
                <a:gd name="T50" fmla="*/ 1093 w 2844"/>
                <a:gd name="T51" fmla="*/ 0 h 6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6187">
                  <a:moveTo>
                    <a:pt x="1093" y="0"/>
                  </a:moveTo>
                  <a:lnTo>
                    <a:pt x="1093" y="0"/>
                  </a:lnTo>
                  <a:cubicBezTo>
                    <a:pt x="1093" y="1250"/>
                    <a:pt x="1093" y="1250"/>
                    <a:pt x="1093" y="1250"/>
                  </a:cubicBezTo>
                  <a:cubicBezTo>
                    <a:pt x="1312" y="1250"/>
                    <a:pt x="1312" y="1250"/>
                    <a:pt x="1312" y="1250"/>
                  </a:cubicBezTo>
                  <a:cubicBezTo>
                    <a:pt x="1406" y="1187"/>
                    <a:pt x="1624" y="968"/>
                    <a:pt x="1812" y="968"/>
                  </a:cubicBezTo>
                  <a:cubicBezTo>
                    <a:pt x="1999" y="968"/>
                    <a:pt x="2218" y="1125"/>
                    <a:pt x="2218" y="1500"/>
                  </a:cubicBezTo>
                  <a:cubicBezTo>
                    <a:pt x="2218" y="1843"/>
                    <a:pt x="2062" y="2062"/>
                    <a:pt x="1812" y="2062"/>
                  </a:cubicBezTo>
                  <a:cubicBezTo>
                    <a:pt x="1593" y="2062"/>
                    <a:pt x="1406" y="1875"/>
                    <a:pt x="1312" y="1781"/>
                  </a:cubicBezTo>
                  <a:cubicBezTo>
                    <a:pt x="1125" y="1781"/>
                    <a:pt x="1125" y="1781"/>
                    <a:pt x="1125" y="1781"/>
                  </a:cubicBezTo>
                  <a:cubicBezTo>
                    <a:pt x="1125" y="4187"/>
                    <a:pt x="1125" y="4187"/>
                    <a:pt x="1125" y="4187"/>
                  </a:cubicBezTo>
                  <a:cubicBezTo>
                    <a:pt x="1125" y="4218"/>
                    <a:pt x="1062" y="4250"/>
                    <a:pt x="1031" y="4250"/>
                  </a:cubicBezTo>
                  <a:cubicBezTo>
                    <a:pt x="718" y="4250"/>
                    <a:pt x="718" y="4250"/>
                    <a:pt x="718" y="4250"/>
                  </a:cubicBezTo>
                  <a:cubicBezTo>
                    <a:pt x="687" y="4250"/>
                    <a:pt x="656" y="4250"/>
                    <a:pt x="656" y="4218"/>
                  </a:cubicBezTo>
                  <a:cubicBezTo>
                    <a:pt x="593" y="4156"/>
                    <a:pt x="406" y="4000"/>
                    <a:pt x="281" y="4000"/>
                  </a:cubicBezTo>
                  <a:cubicBezTo>
                    <a:pt x="187" y="4000"/>
                    <a:pt x="156" y="4000"/>
                    <a:pt x="93" y="4062"/>
                  </a:cubicBezTo>
                  <a:cubicBezTo>
                    <a:pt x="31" y="4125"/>
                    <a:pt x="0" y="4250"/>
                    <a:pt x="0" y="4406"/>
                  </a:cubicBezTo>
                  <a:cubicBezTo>
                    <a:pt x="0" y="4656"/>
                    <a:pt x="93" y="4812"/>
                    <a:pt x="312" y="4812"/>
                  </a:cubicBezTo>
                  <a:cubicBezTo>
                    <a:pt x="437" y="4812"/>
                    <a:pt x="656" y="4593"/>
                    <a:pt x="718" y="4531"/>
                  </a:cubicBezTo>
                  <a:lnTo>
                    <a:pt x="750" y="4500"/>
                  </a:lnTo>
                  <a:cubicBezTo>
                    <a:pt x="1031" y="4500"/>
                    <a:pt x="1031" y="4500"/>
                    <a:pt x="1031" y="4500"/>
                  </a:cubicBezTo>
                  <a:cubicBezTo>
                    <a:pt x="1062" y="4500"/>
                    <a:pt x="1125" y="4531"/>
                    <a:pt x="1125" y="4593"/>
                  </a:cubicBezTo>
                  <a:cubicBezTo>
                    <a:pt x="1125" y="6186"/>
                    <a:pt x="1125" y="6186"/>
                    <a:pt x="1125" y="6186"/>
                  </a:cubicBezTo>
                  <a:cubicBezTo>
                    <a:pt x="1406" y="5530"/>
                    <a:pt x="1843" y="4562"/>
                    <a:pt x="2156" y="3906"/>
                  </a:cubicBezTo>
                  <a:cubicBezTo>
                    <a:pt x="2687" y="2875"/>
                    <a:pt x="2843" y="2250"/>
                    <a:pt x="2843" y="1437"/>
                  </a:cubicBezTo>
                  <a:cubicBezTo>
                    <a:pt x="2843" y="1062"/>
                    <a:pt x="2750" y="531"/>
                    <a:pt x="2562" y="0"/>
                  </a:cubicBezTo>
                  <a:lnTo>
                    <a:pt x="109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Freeform 6"/>
            <p:cNvSpPr>
              <a:spLocks noChangeArrowheads="1"/>
            </p:cNvSpPr>
            <p:nvPr/>
          </p:nvSpPr>
          <p:spPr bwMode="auto">
            <a:xfrm>
              <a:off x="7975579" y="3971036"/>
              <a:ext cx="1414702" cy="576626"/>
            </a:xfrm>
            <a:custGeom>
              <a:avLst/>
              <a:gdLst>
                <a:gd name="T0" fmla="*/ 4530 w 5937"/>
                <a:gd name="T1" fmla="*/ 0 h 2439"/>
                <a:gd name="T2" fmla="*/ 4530 w 5937"/>
                <a:gd name="T3" fmla="*/ 0 h 2439"/>
                <a:gd name="T4" fmla="*/ 4530 w 5937"/>
                <a:gd name="T5" fmla="*/ 250 h 2439"/>
                <a:gd name="T6" fmla="*/ 4842 w 5937"/>
                <a:gd name="T7" fmla="*/ 782 h 2439"/>
                <a:gd name="T8" fmla="*/ 4249 w 5937"/>
                <a:gd name="T9" fmla="*/ 1188 h 2439"/>
                <a:gd name="T10" fmla="*/ 3842 w 5937"/>
                <a:gd name="T11" fmla="*/ 1032 h 2439"/>
                <a:gd name="T12" fmla="*/ 3717 w 5937"/>
                <a:gd name="T13" fmla="*/ 719 h 2439"/>
                <a:gd name="T14" fmla="*/ 3999 w 5937"/>
                <a:gd name="T15" fmla="*/ 282 h 2439"/>
                <a:gd name="T16" fmla="*/ 3999 w 5937"/>
                <a:gd name="T17" fmla="*/ 32 h 2439"/>
                <a:gd name="T18" fmla="*/ 0 w 5937"/>
                <a:gd name="T19" fmla="*/ 32 h 2439"/>
                <a:gd name="T20" fmla="*/ 156 w 5937"/>
                <a:gd name="T21" fmla="*/ 719 h 2439"/>
                <a:gd name="T22" fmla="*/ 1125 w 5937"/>
                <a:gd name="T23" fmla="*/ 2438 h 2439"/>
                <a:gd name="T24" fmla="*/ 4780 w 5937"/>
                <a:gd name="T25" fmla="*/ 2438 h 2439"/>
                <a:gd name="T26" fmla="*/ 5624 w 5937"/>
                <a:gd name="T27" fmla="*/ 1657 h 2439"/>
                <a:gd name="T28" fmla="*/ 5780 w 5937"/>
                <a:gd name="T29" fmla="*/ 344 h 2439"/>
                <a:gd name="T30" fmla="*/ 5936 w 5937"/>
                <a:gd name="T31" fmla="*/ 0 h 2439"/>
                <a:gd name="T32" fmla="*/ 4530 w 5937"/>
                <a:gd name="T33" fmla="*/ 0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37" h="2439">
                  <a:moveTo>
                    <a:pt x="4530" y="0"/>
                  </a:moveTo>
                  <a:lnTo>
                    <a:pt x="4530" y="0"/>
                  </a:lnTo>
                  <a:cubicBezTo>
                    <a:pt x="4530" y="250"/>
                    <a:pt x="4530" y="250"/>
                    <a:pt x="4530" y="250"/>
                  </a:cubicBezTo>
                  <a:cubicBezTo>
                    <a:pt x="4624" y="313"/>
                    <a:pt x="4874" y="500"/>
                    <a:pt x="4842" y="782"/>
                  </a:cubicBezTo>
                  <a:cubicBezTo>
                    <a:pt x="4842" y="1032"/>
                    <a:pt x="4624" y="1188"/>
                    <a:pt x="4249" y="1188"/>
                  </a:cubicBezTo>
                  <a:cubicBezTo>
                    <a:pt x="4030" y="1188"/>
                    <a:pt x="3905" y="1125"/>
                    <a:pt x="3842" y="1032"/>
                  </a:cubicBezTo>
                  <a:cubicBezTo>
                    <a:pt x="3749" y="969"/>
                    <a:pt x="3717" y="844"/>
                    <a:pt x="3717" y="719"/>
                  </a:cubicBezTo>
                  <a:cubicBezTo>
                    <a:pt x="3749" y="532"/>
                    <a:pt x="3936" y="344"/>
                    <a:pt x="3999" y="282"/>
                  </a:cubicBezTo>
                  <a:cubicBezTo>
                    <a:pt x="3999" y="32"/>
                    <a:pt x="3999" y="32"/>
                    <a:pt x="399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3" y="313"/>
                    <a:pt x="187" y="563"/>
                    <a:pt x="156" y="719"/>
                  </a:cubicBezTo>
                  <a:cubicBezTo>
                    <a:pt x="125" y="2063"/>
                    <a:pt x="843" y="2438"/>
                    <a:pt x="1125" y="2438"/>
                  </a:cubicBezTo>
                  <a:cubicBezTo>
                    <a:pt x="2156" y="2438"/>
                    <a:pt x="4436" y="2438"/>
                    <a:pt x="4780" y="2438"/>
                  </a:cubicBezTo>
                  <a:cubicBezTo>
                    <a:pt x="5124" y="2438"/>
                    <a:pt x="5467" y="2000"/>
                    <a:pt x="5624" y="1657"/>
                  </a:cubicBezTo>
                  <a:cubicBezTo>
                    <a:pt x="5749" y="1313"/>
                    <a:pt x="5655" y="594"/>
                    <a:pt x="5780" y="344"/>
                  </a:cubicBezTo>
                  <a:cubicBezTo>
                    <a:pt x="5811" y="313"/>
                    <a:pt x="5842" y="188"/>
                    <a:pt x="5936" y="0"/>
                  </a:cubicBezTo>
                  <a:lnTo>
                    <a:pt x="4530" y="0"/>
                  </a:lnTo>
                </a:path>
              </a:pathLst>
            </a:custGeom>
            <a:solidFill>
              <a:srgbClr val="0094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Freeform 7"/>
            <p:cNvSpPr>
              <a:spLocks noChangeArrowheads="1"/>
            </p:cNvSpPr>
            <p:nvPr/>
          </p:nvSpPr>
          <p:spPr bwMode="auto">
            <a:xfrm>
              <a:off x="7364924" y="1916871"/>
              <a:ext cx="812455" cy="1913397"/>
            </a:xfrm>
            <a:custGeom>
              <a:avLst/>
              <a:gdLst>
                <a:gd name="T0" fmla="*/ 2281 w 3407"/>
                <a:gd name="T1" fmla="*/ 6625 h 8094"/>
                <a:gd name="T2" fmla="*/ 2281 w 3407"/>
                <a:gd name="T3" fmla="*/ 6625 h 8094"/>
                <a:gd name="T4" fmla="*/ 2344 w 3407"/>
                <a:gd name="T5" fmla="*/ 6562 h 8094"/>
                <a:gd name="T6" fmla="*/ 2719 w 3407"/>
                <a:gd name="T7" fmla="*/ 6562 h 8094"/>
                <a:gd name="T8" fmla="*/ 2781 w 3407"/>
                <a:gd name="T9" fmla="*/ 6625 h 8094"/>
                <a:gd name="T10" fmla="*/ 3125 w 3407"/>
                <a:gd name="T11" fmla="*/ 6844 h 8094"/>
                <a:gd name="T12" fmla="*/ 3313 w 3407"/>
                <a:gd name="T13" fmla="*/ 6781 h 8094"/>
                <a:gd name="T14" fmla="*/ 3406 w 3407"/>
                <a:gd name="T15" fmla="*/ 6437 h 8094"/>
                <a:gd name="T16" fmla="*/ 3125 w 3407"/>
                <a:gd name="T17" fmla="*/ 6031 h 8094"/>
                <a:gd name="T18" fmla="*/ 2781 w 3407"/>
                <a:gd name="T19" fmla="*/ 6281 h 8094"/>
                <a:gd name="T20" fmla="*/ 2688 w 3407"/>
                <a:gd name="T21" fmla="*/ 6312 h 8094"/>
                <a:gd name="T22" fmla="*/ 2375 w 3407"/>
                <a:gd name="T23" fmla="*/ 6312 h 8094"/>
                <a:gd name="T24" fmla="*/ 2281 w 3407"/>
                <a:gd name="T25" fmla="*/ 6250 h 8094"/>
                <a:gd name="T26" fmla="*/ 2281 w 3407"/>
                <a:gd name="T27" fmla="*/ 5344 h 8094"/>
                <a:gd name="T28" fmla="*/ 2281 w 3407"/>
                <a:gd name="T29" fmla="*/ 5312 h 8094"/>
                <a:gd name="T30" fmla="*/ 2281 w 3407"/>
                <a:gd name="T31" fmla="*/ 5281 h 8094"/>
                <a:gd name="T32" fmla="*/ 2281 w 3407"/>
                <a:gd name="T33" fmla="*/ 0 h 8094"/>
                <a:gd name="T34" fmla="*/ 906 w 3407"/>
                <a:gd name="T35" fmla="*/ 1906 h 8094"/>
                <a:gd name="T36" fmla="*/ 1500 w 3407"/>
                <a:gd name="T37" fmla="*/ 6562 h 8094"/>
                <a:gd name="T38" fmla="*/ 2281 w 3407"/>
                <a:gd name="T39" fmla="*/ 8093 h 8094"/>
                <a:gd name="T40" fmla="*/ 2281 w 3407"/>
                <a:gd name="T41" fmla="*/ 6625 h 8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7" h="8094">
                  <a:moveTo>
                    <a:pt x="2281" y="6625"/>
                  </a:moveTo>
                  <a:lnTo>
                    <a:pt x="2281" y="6625"/>
                  </a:lnTo>
                  <a:cubicBezTo>
                    <a:pt x="2281" y="6594"/>
                    <a:pt x="2312" y="6562"/>
                    <a:pt x="2344" y="6562"/>
                  </a:cubicBezTo>
                  <a:cubicBezTo>
                    <a:pt x="2719" y="6562"/>
                    <a:pt x="2719" y="6562"/>
                    <a:pt x="2719" y="6562"/>
                  </a:cubicBezTo>
                  <a:cubicBezTo>
                    <a:pt x="2750" y="6562"/>
                    <a:pt x="2781" y="6594"/>
                    <a:pt x="2781" y="6625"/>
                  </a:cubicBezTo>
                  <a:cubicBezTo>
                    <a:pt x="2781" y="6625"/>
                    <a:pt x="2844" y="6844"/>
                    <a:pt x="3125" y="6844"/>
                  </a:cubicBezTo>
                  <a:cubicBezTo>
                    <a:pt x="3219" y="6844"/>
                    <a:pt x="3281" y="6812"/>
                    <a:pt x="3313" y="6781"/>
                  </a:cubicBezTo>
                  <a:cubicBezTo>
                    <a:pt x="3375" y="6719"/>
                    <a:pt x="3406" y="6594"/>
                    <a:pt x="3406" y="6437"/>
                  </a:cubicBezTo>
                  <a:cubicBezTo>
                    <a:pt x="3406" y="6187"/>
                    <a:pt x="3375" y="6031"/>
                    <a:pt x="3125" y="6031"/>
                  </a:cubicBezTo>
                  <a:cubicBezTo>
                    <a:pt x="2875" y="6000"/>
                    <a:pt x="2781" y="6250"/>
                    <a:pt x="2781" y="6281"/>
                  </a:cubicBezTo>
                  <a:cubicBezTo>
                    <a:pt x="2750" y="6281"/>
                    <a:pt x="2719" y="6312"/>
                    <a:pt x="2688" y="6312"/>
                  </a:cubicBezTo>
                  <a:cubicBezTo>
                    <a:pt x="2375" y="6312"/>
                    <a:pt x="2375" y="6312"/>
                    <a:pt x="2375" y="6312"/>
                  </a:cubicBezTo>
                  <a:cubicBezTo>
                    <a:pt x="2312" y="6312"/>
                    <a:pt x="2281" y="6281"/>
                    <a:pt x="2281" y="6250"/>
                  </a:cubicBezTo>
                  <a:cubicBezTo>
                    <a:pt x="2281" y="5344"/>
                    <a:pt x="2281" y="5344"/>
                    <a:pt x="2281" y="5344"/>
                  </a:cubicBezTo>
                  <a:cubicBezTo>
                    <a:pt x="2281" y="5344"/>
                    <a:pt x="2281" y="5344"/>
                    <a:pt x="2281" y="5312"/>
                  </a:cubicBezTo>
                  <a:lnTo>
                    <a:pt x="2281" y="5281"/>
                  </a:lnTo>
                  <a:cubicBezTo>
                    <a:pt x="2281" y="0"/>
                    <a:pt x="2281" y="0"/>
                    <a:pt x="2281" y="0"/>
                  </a:cubicBezTo>
                  <a:cubicBezTo>
                    <a:pt x="1719" y="469"/>
                    <a:pt x="1250" y="1094"/>
                    <a:pt x="906" y="1906"/>
                  </a:cubicBezTo>
                  <a:cubicBezTo>
                    <a:pt x="0" y="4219"/>
                    <a:pt x="1313" y="6156"/>
                    <a:pt x="1500" y="6562"/>
                  </a:cubicBezTo>
                  <a:cubicBezTo>
                    <a:pt x="1625" y="6781"/>
                    <a:pt x="1969" y="7436"/>
                    <a:pt x="2281" y="8093"/>
                  </a:cubicBezTo>
                  <a:lnTo>
                    <a:pt x="2281" y="6625"/>
                  </a:lnTo>
                </a:path>
              </a:pathLst>
            </a:custGeom>
            <a:solidFill>
              <a:srgbClr val="F374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 8"/>
            <p:cNvSpPr>
              <a:spLocks noChangeArrowheads="1"/>
            </p:cNvSpPr>
            <p:nvPr/>
          </p:nvSpPr>
          <p:spPr bwMode="auto">
            <a:xfrm>
              <a:off x="7945099" y="2404865"/>
              <a:ext cx="708402" cy="753889"/>
            </a:xfrm>
            <a:custGeom>
              <a:avLst/>
              <a:gdLst>
                <a:gd name="T0" fmla="*/ 2969 w 2970"/>
                <a:gd name="T1" fmla="*/ 32 h 3189"/>
                <a:gd name="T2" fmla="*/ 2969 w 2970"/>
                <a:gd name="T3" fmla="*/ 32 h 3189"/>
                <a:gd name="T4" fmla="*/ 1751 w 2970"/>
                <a:gd name="T5" fmla="*/ 32 h 3189"/>
                <a:gd name="T6" fmla="*/ 1751 w 2970"/>
                <a:gd name="T7" fmla="*/ 219 h 3189"/>
                <a:gd name="T8" fmla="*/ 2063 w 2970"/>
                <a:gd name="T9" fmla="*/ 719 h 3189"/>
                <a:gd name="T10" fmla="*/ 1469 w 2970"/>
                <a:gd name="T11" fmla="*/ 1188 h 3189"/>
                <a:gd name="T12" fmla="*/ 969 w 2970"/>
                <a:gd name="T13" fmla="*/ 688 h 3189"/>
                <a:gd name="T14" fmla="*/ 1219 w 2970"/>
                <a:gd name="T15" fmla="*/ 250 h 3189"/>
                <a:gd name="T16" fmla="*/ 1219 w 2970"/>
                <a:gd name="T17" fmla="*/ 0 h 3189"/>
                <a:gd name="T18" fmla="*/ 0 w 2970"/>
                <a:gd name="T19" fmla="*/ 0 h 3189"/>
                <a:gd name="T20" fmla="*/ 0 w 2970"/>
                <a:gd name="T21" fmla="*/ 3188 h 3189"/>
                <a:gd name="T22" fmla="*/ 2969 w 2970"/>
                <a:gd name="T23" fmla="*/ 3188 h 3189"/>
                <a:gd name="T24" fmla="*/ 2969 w 2970"/>
                <a:gd name="T25" fmla="*/ 32 h 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0" h="3189">
                  <a:moveTo>
                    <a:pt x="2969" y="32"/>
                  </a:moveTo>
                  <a:lnTo>
                    <a:pt x="2969" y="32"/>
                  </a:lnTo>
                  <a:cubicBezTo>
                    <a:pt x="1751" y="32"/>
                    <a:pt x="1751" y="32"/>
                    <a:pt x="1751" y="32"/>
                  </a:cubicBezTo>
                  <a:cubicBezTo>
                    <a:pt x="1751" y="219"/>
                    <a:pt x="1751" y="219"/>
                    <a:pt x="1751" y="219"/>
                  </a:cubicBezTo>
                  <a:cubicBezTo>
                    <a:pt x="1844" y="282"/>
                    <a:pt x="2063" y="438"/>
                    <a:pt x="2063" y="719"/>
                  </a:cubicBezTo>
                  <a:cubicBezTo>
                    <a:pt x="2063" y="969"/>
                    <a:pt x="1782" y="1188"/>
                    <a:pt x="1469" y="1188"/>
                  </a:cubicBezTo>
                  <a:cubicBezTo>
                    <a:pt x="1126" y="1188"/>
                    <a:pt x="969" y="907"/>
                    <a:pt x="969" y="688"/>
                  </a:cubicBezTo>
                  <a:cubicBezTo>
                    <a:pt x="969" y="469"/>
                    <a:pt x="1126" y="313"/>
                    <a:pt x="1219" y="25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8"/>
                    <a:pt x="0" y="3188"/>
                    <a:pt x="0" y="3188"/>
                  </a:cubicBezTo>
                  <a:cubicBezTo>
                    <a:pt x="2969" y="3188"/>
                    <a:pt x="2969" y="3188"/>
                    <a:pt x="2969" y="3188"/>
                  </a:cubicBezTo>
                  <a:lnTo>
                    <a:pt x="2969" y="32"/>
                  </a:lnTo>
                </a:path>
              </a:pathLst>
            </a:custGeom>
            <a:solidFill>
              <a:srgbClr val="00948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Freeform 9"/>
            <p:cNvSpPr>
              <a:spLocks noChangeArrowheads="1"/>
            </p:cNvSpPr>
            <p:nvPr/>
          </p:nvSpPr>
          <p:spPr bwMode="auto">
            <a:xfrm>
              <a:off x="8146899" y="4547661"/>
              <a:ext cx="1049990" cy="953049"/>
            </a:xfrm>
            <a:custGeom>
              <a:avLst/>
              <a:gdLst>
                <a:gd name="T0" fmla="*/ 63 w 4407"/>
                <a:gd name="T1" fmla="*/ 0 h 4032"/>
                <a:gd name="T2" fmla="*/ 63 w 4407"/>
                <a:gd name="T3" fmla="*/ 0 h 4032"/>
                <a:gd name="T4" fmla="*/ 4312 w 4407"/>
                <a:gd name="T5" fmla="*/ 0 h 4032"/>
                <a:gd name="T6" fmla="*/ 4312 w 4407"/>
                <a:gd name="T7" fmla="*/ 375 h 4032"/>
                <a:gd name="T8" fmla="*/ 4406 w 4407"/>
                <a:gd name="T9" fmla="*/ 562 h 4032"/>
                <a:gd name="T10" fmla="*/ 4187 w 4407"/>
                <a:gd name="T11" fmla="*/ 906 h 4032"/>
                <a:gd name="T12" fmla="*/ 4374 w 4407"/>
                <a:gd name="T13" fmla="*/ 1187 h 4032"/>
                <a:gd name="T14" fmla="*/ 4187 w 4407"/>
                <a:gd name="T15" fmla="*/ 1562 h 4032"/>
                <a:gd name="T16" fmla="*/ 4343 w 4407"/>
                <a:gd name="T17" fmla="*/ 1812 h 4032"/>
                <a:gd name="T18" fmla="*/ 4187 w 4407"/>
                <a:gd name="T19" fmla="*/ 2094 h 4032"/>
                <a:gd name="T20" fmla="*/ 4343 w 4407"/>
                <a:gd name="T21" fmla="*/ 2375 h 4032"/>
                <a:gd name="T22" fmla="*/ 4187 w 4407"/>
                <a:gd name="T23" fmla="*/ 2719 h 4032"/>
                <a:gd name="T24" fmla="*/ 4281 w 4407"/>
                <a:gd name="T25" fmla="*/ 2906 h 4032"/>
                <a:gd name="T26" fmla="*/ 3937 w 4407"/>
                <a:gd name="T27" fmla="*/ 3406 h 4032"/>
                <a:gd name="T28" fmla="*/ 3218 w 4407"/>
                <a:gd name="T29" fmla="*/ 4031 h 4032"/>
                <a:gd name="T30" fmla="*/ 1188 w 4407"/>
                <a:gd name="T31" fmla="*/ 4031 h 4032"/>
                <a:gd name="T32" fmla="*/ 282 w 4407"/>
                <a:gd name="T33" fmla="*/ 3281 h 4032"/>
                <a:gd name="T34" fmla="*/ 219 w 4407"/>
                <a:gd name="T35" fmla="*/ 2937 h 4032"/>
                <a:gd name="T36" fmla="*/ 32 w 4407"/>
                <a:gd name="T37" fmla="*/ 2656 h 4032"/>
                <a:gd name="T38" fmla="*/ 188 w 4407"/>
                <a:gd name="T39" fmla="*/ 2437 h 4032"/>
                <a:gd name="T40" fmla="*/ 32 w 4407"/>
                <a:gd name="T41" fmla="*/ 2031 h 4032"/>
                <a:gd name="T42" fmla="*/ 157 w 4407"/>
                <a:gd name="T43" fmla="*/ 1781 h 4032"/>
                <a:gd name="T44" fmla="*/ 32 w 4407"/>
                <a:gd name="T45" fmla="*/ 1469 h 4032"/>
                <a:gd name="T46" fmla="*/ 188 w 4407"/>
                <a:gd name="T47" fmla="*/ 1156 h 4032"/>
                <a:gd name="T48" fmla="*/ 32 w 4407"/>
                <a:gd name="T49" fmla="*/ 844 h 4032"/>
                <a:gd name="T50" fmla="*/ 63 w 4407"/>
                <a:gd name="T51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07" h="4032">
                  <a:moveTo>
                    <a:pt x="63" y="0"/>
                  </a:moveTo>
                  <a:lnTo>
                    <a:pt x="63" y="0"/>
                  </a:lnTo>
                  <a:cubicBezTo>
                    <a:pt x="4312" y="0"/>
                    <a:pt x="4312" y="0"/>
                    <a:pt x="4312" y="0"/>
                  </a:cubicBezTo>
                  <a:cubicBezTo>
                    <a:pt x="4312" y="375"/>
                    <a:pt x="4312" y="375"/>
                    <a:pt x="4312" y="375"/>
                  </a:cubicBezTo>
                  <a:cubicBezTo>
                    <a:pt x="4312" y="375"/>
                    <a:pt x="4406" y="437"/>
                    <a:pt x="4406" y="562"/>
                  </a:cubicBezTo>
                  <a:cubicBezTo>
                    <a:pt x="4406" y="687"/>
                    <a:pt x="4187" y="812"/>
                    <a:pt x="4187" y="906"/>
                  </a:cubicBezTo>
                  <a:cubicBezTo>
                    <a:pt x="4187" y="1000"/>
                    <a:pt x="4374" y="1062"/>
                    <a:pt x="4374" y="1187"/>
                  </a:cubicBezTo>
                  <a:cubicBezTo>
                    <a:pt x="4374" y="1312"/>
                    <a:pt x="4187" y="1406"/>
                    <a:pt x="4187" y="1562"/>
                  </a:cubicBezTo>
                  <a:cubicBezTo>
                    <a:pt x="4218" y="1687"/>
                    <a:pt x="4374" y="1687"/>
                    <a:pt x="4343" y="1812"/>
                  </a:cubicBezTo>
                  <a:cubicBezTo>
                    <a:pt x="4343" y="1906"/>
                    <a:pt x="4187" y="2000"/>
                    <a:pt x="4187" y="2094"/>
                  </a:cubicBezTo>
                  <a:cubicBezTo>
                    <a:pt x="4187" y="2218"/>
                    <a:pt x="4343" y="2281"/>
                    <a:pt x="4343" y="2375"/>
                  </a:cubicBezTo>
                  <a:cubicBezTo>
                    <a:pt x="4343" y="2500"/>
                    <a:pt x="4187" y="2594"/>
                    <a:pt x="4187" y="2719"/>
                  </a:cubicBezTo>
                  <a:cubicBezTo>
                    <a:pt x="4187" y="2812"/>
                    <a:pt x="4281" y="2844"/>
                    <a:pt x="4281" y="2906"/>
                  </a:cubicBezTo>
                  <a:cubicBezTo>
                    <a:pt x="4281" y="3000"/>
                    <a:pt x="4249" y="3156"/>
                    <a:pt x="3937" y="3406"/>
                  </a:cubicBezTo>
                  <a:cubicBezTo>
                    <a:pt x="3656" y="3656"/>
                    <a:pt x="3218" y="4031"/>
                    <a:pt x="3218" y="4031"/>
                  </a:cubicBezTo>
                  <a:cubicBezTo>
                    <a:pt x="1188" y="4031"/>
                    <a:pt x="1188" y="4031"/>
                    <a:pt x="1188" y="4031"/>
                  </a:cubicBezTo>
                  <a:cubicBezTo>
                    <a:pt x="282" y="3281"/>
                    <a:pt x="282" y="3281"/>
                    <a:pt x="282" y="3281"/>
                  </a:cubicBezTo>
                  <a:cubicBezTo>
                    <a:pt x="250" y="3187"/>
                    <a:pt x="250" y="3000"/>
                    <a:pt x="219" y="2937"/>
                  </a:cubicBezTo>
                  <a:cubicBezTo>
                    <a:pt x="219" y="2875"/>
                    <a:pt x="32" y="2781"/>
                    <a:pt x="32" y="2656"/>
                  </a:cubicBezTo>
                  <a:cubicBezTo>
                    <a:pt x="32" y="2562"/>
                    <a:pt x="188" y="2531"/>
                    <a:pt x="188" y="2437"/>
                  </a:cubicBezTo>
                  <a:cubicBezTo>
                    <a:pt x="188" y="2375"/>
                    <a:pt x="0" y="2156"/>
                    <a:pt x="32" y="2031"/>
                  </a:cubicBezTo>
                  <a:cubicBezTo>
                    <a:pt x="32" y="1875"/>
                    <a:pt x="157" y="1844"/>
                    <a:pt x="157" y="1781"/>
                  </a:cubicBezTo>
                  <a:cubicBezTo>
                    <a:pt x="188" y="1687"/>
                    <a:pt x="32" y="1594"/>
                    <a:pt x="32" y="1469"/>
                  </a:cubicBezTo>
                  <a:cubicBezTo>
                    <a:pt x="32" y="1375"/>
                    <a:pt x="188" y="1250"/>
                    <a:pt x="188" y="1156"/>
                  </a:cubicBezTo>
                  <a:cubicBezTo>
                    <a:pt x="188" y="1062"/>
                    <a:pt x="32" y="1000"/>
                    <a:pt x="32" y="844"/>
                  </a:cubicBezTo>
                  <a:cubicBezTo>
                    <a:pt x="0" y="656"/>
                    <a:pt x="63" y="0"/>
                    <a:pt x="63" y="0"/>
                  </a:cubicBezTo>
                </a:path>
              </a:pathLst>
            </a:custGeom>
            <a:solidFill>
              <a:srgbClr val="E44D4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0"/>
            <p:cNvSpPr>
              <a:spLocks noChangeArrowheads="1"/>
            </p:cNvSpPr>
            <p:nvPr/>
          </p:nvSpPr>
          <p:spPr bwMode="auto">
            <a:xfrm>
              <a:off x="8444343" y="5529906"/>
              <a:ext cx="431978" cy="59436"/>
            </a:xfrm>
            <a:custGeom>
              <a:avLst/>
              <a:gdLst>
                <a:gd name="T0" fmla="*/ 0 w 1813"/>
                <a:gd name="T1" fmla="*/ 0 h 251"/>
                <a:gd name="T2" fmla="*/ 0 w 1813"/>
                <a:gd name="T3" fmla="*/ 0 h 251"/>
                <a:gd name="T4" fmla="*/ 1812 w 1813"/>
                <a:gd name="T5" fmla="*/ 0 h 251"/>
                <a:gd name="T6" fmla="*/ 1531 w 1813"/>
                <a:gd name="T7" fmla="*/ 250 h 251"/>
                <a:gd name="T8" fmla="*/ 344 w 1813"/>
                <a:gd name="T9" fmla="*/ 250 h 251"/>
                <a:gd name="T10" fmla="*/ 0 w 18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3" h="251">
                  <a:moveTo>
                    <a:pt x="0" y="0"/>
                  </a:moveTo>
                  <a:lnTo>
                    <a:pt x="0" y="0"/>
                  </a:lnTo>
                  <a:cubicBezTo>
                    <a:pt x="1812" y="0"/>
                    <a:pt x="1812" y="0"/>
                    <a:pt x="1812" y="0"/>
                  </a:cubicBezTo>
                  <a:cubicBezTo>
                    <a:pt x="1812" y="0"/>
                    <a:pt x="1624" y="250"/>
                    <a:pt x="1531" y="250"/>
                  </a:cubicBezTo>
                  <a:cubicBezTo>
                    <a:pt x="1406" y="250"/>
                    <a:pt x="407" y="250"/>
                    <a:pt x="344" y="250"/>
                  </a:cubicBezTo>
                  <a:cubicBezTo>
                    <a:pt x="250" y="250"/>
                    <a:pt x="0" y="0"/>
                    <a:pt x="0" y="0"/>
                  </a:cubicBezTo>
                </a:path>
              </a:pathLst>
            </a:custGeom>
            <a:solidFill>
              <a:srgbClr val="0057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4" name="Subtitle 2"/>
          <p:cNvSpPr txBox="1"/>
          <p:nvPr/>
        </p:nvSpPr>
        <p:spPr>
          <a:xfrm>
            <a:off x="6270042" y="2246122"/>
            <a:ext cx="801782" cy="461643"/>
          </a:xfrm>
          <a:prstGeom prst="rect">
            <a:avLst/>
          </a:prstGeom>
        </p:spPr>
        <p:txBody>
          <a:bodyPr vert="horz" wrap="non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ea typeface="微软雅黑"/>
                <a:cs typeface="Helvetica Neue"/>
                <a:sym typeface="Arial"/>
              </a:rPr>
              <a:t>25%</a:t>
            </a:r>
            <a:endParaRPr lang="en-US" sz="1400" dirty="0">
              <a:solidFill>
                <a:schemeClr val="bg1"/>
              </a:solidFill>
              <a:latin typeface="Arial"/>
              <a:ea typeface="微软雅黑"/>
              <a:cs typeface="Helvetica Neue"/>
              <a:sym typeface="Arial"/>
            </a:endParaRPr>
          </a:p>
        </p:txBody>
      </p:sp>
      <p:sp>
        <p:nvSpPr>
          <p:cNvPr id="25" name="Subtitle 2"/>
          <p:cNvSpPr txBox="1"/>
          <p:nvPr/>
        </p:nvSpPr>
        <p:spPr>
          <a:xfrm>
            <a:off x="6260635" y="3325076"/>
            <a:ext cx="801782" cy="461643"/>
          </a:xfrm>
          <a:prstGeom prst="rect">
            <a:avLst/>
          </a:prstGeom>
        </p:spPr>
        <p:txBody>
          <a:bodyPr vert="horz" wrap="non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ea typeface="微软雅黑"/>
                <a:cs typeface="Helvetica Neue"/>
                <a:sym typeface="Arial"/>
              </a:rPr>
              <a:t>55%</a:t>
            </a:r>
            <a:endParaRPr lang="en-US" sz="1400" dirty="0">
              <a:solidFill>
                <a:schemeClr val="bg1"/>
              </a:solidFill>
              <a:latin typeface="Arial"/>
              <a:ea typeface="微软雅黑"/>
              <a:cs typeface="Helvetica Neue"/>
              <a:sym typeface="Arial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6270042" y="4413446"/>
            <a:ext cx="801782" cy="461643"/>
          </a:xfrm>
          <a:prstGeom prst="rect">
            <a:avLst/>
          </a:prstGeom>
        </p:spPr>
        <p:txBody>
          <a:bodyPr vert="horz" wrap="non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ea typeface="微软雅黑"/>
                <a:cs typeface="Helvetica Neue"/>
                <a:sym typeface="Arial"/>
              </a:rPr>
              <a:t>20%</a:t>
            </a:r>
            <a:endParaRPr lang="en-US" sz="1400" dirty="0">
              <a:solidFill>
                <a:schemeClr val="bg1"/>
              </a:solidFill>
              <a:latin typeface="Arial"/>
              <a:ea typeface="微软雅黑"/>
              <a:cs typeface="Helvetica Neue"/>
              <a:sym typeface="Arial"/>
            </a:endParaRPr>
          </a:p>
        </p:txBody>
      </p:sp>
      <p:sp>
        <p:nvSpPr>
          <p:cNvPr id="27" name="Subtitle 2"/>
          <p:cNvSpPr txBox="1"/>
          <p:nvPr/>
        </p:nvSpPr>
        <p:spPr>
          <a:xfrm>
            <a:off x="6270042" y="5512506"/>
            <a:ext cx="801782" cy="461643"/>
          </a:xfrm>
          <a:prstGeom prst="rect">
            <a:avLst/>
          </a:prstGeom>
        </p:spPr>
        <p:txBody>
          <a:bodyPr vert="horz" wrap="none" lIns="91420" tIns="45709" rIns="91420" bIns="45709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/>
                <a:ea typeface="微软雅黑"/>
                <a:cs typeface="Helvetica Neue"/>
                <a:sym typeface="Arial"/>
              </a:rPr>
              <a:t>80%</a:t>
            </a:r>
            <a:endParaRPr lang="en-US" sz="1400" dirty="0">
              <a:solidFill>
                <a:schemeClr val="bg1"/>
              </a:solidFill>
              <a:latin typeface="Arial"/>
              <a:ea typeface="微软雅黑"/>
              <a:cs typeface="Helvetica Neue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8728337" y="1156036"/>
            <a:ext cx="1958322" cy="2128606"/>
            <a:chOff x="2785836" y="1252765"/>
            <a:chExt cx="2847975" cy="3095625"/>
          </a:xfrm>
        </p:grpSpPr>
        <p:pic>
          <p:nvPicPr>
            <p:cNvPr id="3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椭圆 3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27713" y="1167588"/>
            <a:ext cx="1958322" cy="2128606"/>
            <a:chOff x="2785836" y="1252765"/>
            <a:chExt cx="2847975" cy="3095625"/>
          </a:xfrm>
        </p:grpSpPr>
        <p:pic>
          <p:nvPicPr>
            <p:cNvPr id="25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椭圆 25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矩形 16"/>
          <p:cNvSpPr>
            <a:spLocks noChangeArrowheads="1"/>
          </p:cNvSpPr>
          <p:nvPr/>
        </p:nvSpPr>
        <p:spPr bwMode="auto">
          <a:xfrm>
            <a:off x="1033463" y="3288749"/>
            <a:ext cx="3021012" cy="1956448"/>
          </a:xfrm>
          <a:prstGeom prst="rect">
            <a:avLst/>
          </a:prstGeom>
          <a:noFill/>
          <a:ln w="19050">
            <a:solidFill>
              <a:srgbClr val="E44D4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0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94200" y="1167588"/>
            <a:ext cx="1958322" cy="2128606"/>
            <a:chOff x="2785836" y="1252765"/>
            <a:chExt cx="2847975" cy="3095625"/>
          </a:xfrm>
        </p:grpSpPr>
        <p:pic>
          <p:nvPicPr>
            <p:cNvPr id="22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椭圆 22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" name="矩形 9"/>
          <p:cNvSpPr>
            <a:spLocks noChangeArrowheads="1"/>
          </p:cNvSpPr>
          <p:nvPr/>
        </p:nvSpPr>
        <p:spPr bwMode="auto">
          <a:xfrm>
            <a:off x="1335085" y="5501636"/>
            <a:ext cx="96893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  <p:sp>
        <p:nvSpPr>
          <p:cNvPr id="8" name="文本框 13"/>
          <p:cNvSpPr txBox="1">
            <a:spLocks noChangeArrowheads="1"/>
          </p:cNvSpPr>
          <p:nvPr/>
        </p:nvSpPr>
        <p:spPr bwMode="auto">
          <a:xfrm>
            <a:off x="1408510" y="3569962"/>
            <a:ext cx="227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文本框 14"/>
          <p:cNvSpPr txBox="1">
            <a:spLocks noChangeArrowheads="1"/>
          </p:cNvSpPr>
          <p:nvPr/>
        </p:nvSpPr>
        <p:spPr bwMode="auto">
          <a:xfrm>
            <a:off x="1437902" y="4103048"/>
            <a:ext cx="224152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Freeform 394"/>
          <p:cNvSpPr>
            <a:spLocks noEditPoints="1"/>
          </p:cNvSpPr>
          <p:nvPr/>
        </p:nvSpPr>
        <p:spPr bwMode="auto">
          <a:xfrm>
            <a:off x="2293144" y="2003280"/>
            <a:ext cx="501647" cy="434830"/>
          </a:xfrm>
          <a:custGeom>
            <a:avLst/>
            <a:gdLst>
              <a:gd name="T0" fmla="*/ 2147483647 w 183"/>
              <a:gd name="T1" fmla="*/ 2147483647 h 159"/>
              <a:gd name="T2" fmla="*/ 2147483647 w 183"/>
              <a:gd name="T3" fmla="*/ 2147483647 h 159"/>
              <a:gd name="T4" fmla="*/ 2147483647 w 183"/>
              <a:gd name="T5" fmla="*/ 2147483647 h 159"/>
              <a:gd name="T6" fmla="*/ 2147483647 w 183"/>
              <a:gd name="T7" fmla="*/ 2147483647 h 159"/>
              <a:gd name="T8" fmla="*/ 2147483647 w 183"/>
              <a:gd name="T9" fmla="*/ 2147483647 h 159"/>
              <a:gd name="T10" fmla="*/ 2147483647 w 183"/>
              <a:gd name="T11" fmla="*/ 2147483647 h 159"/>
              <a:gd name="T12" fmla="*/ 2147483647 w 183"/>
              <a:gd name="T13" fmla="*/ 2147483647 h 159"/>
              <a:gd name="T14" fmla="*/ 2147483647 w 183"/>
              <a:gd name="T15" fmla="*/ 2147483647 h 159"/>
              <a:gd name="T16" fmla="*/ 2147483647 w 183"/>
              <a:gd name="T17" fmla="*/ 2147483647 h 159"/>
              <a:gd name="T18" fmla="*/ 2147483647 w 183"/>
              <a:gd name="T19" fmla="*/ 2147483647 h 159"/>
              <a:gd name="T20" fmla="*/ 2147483647 w 183"/>
              <a:gd name="T21" fmla="*/ 2147483647 h 159"/>
              <a:gd name="T22" fmla="*/ 2147483647 w 183"/>
              <a:gd name="T23" fmla="*/ 2147483647 h 159"/>
              <a:gd name="T24" fmla="*/ 2147483647 w 183"/>
              <a:gd name="T25" fmla="*/ 2147483647 h 159"/>
              <a:gd name="T26" fmla="*/ 2147483647 w 183"/>
              <a:gd name="T27" fmla="*/ 2147483647 h 159"/>
              <a:gd name="T28" fmla="*/ 2147483647 w 183"/>
              <a:gd name="T29" fmla="*/ 2147483647 h 159"/>
              <a:gd name="T30" fmla="*/ 2147483647 w 183"/>
              <a:gd name="T31" fmla="*/ 2147483647 h 159"/>
              <a:gd name="T32" fmla="*/ 2147483647 w 183"/>
              <a:gd name="T33" fmla="*/ 2147483647 h 159"/>
              <a:gd name="T34" fmla="*/ 2147483647 w 183"/>
              <a:gd name="T35" fmla="*/ 2147483647 h 159"/>
              <a:gd name="T36" fmla="*/ 2147483647 w 183"/>
              <a:gd name="T37" fmla="*/ 2147483647 h 159"/>
              <a:gd name="T38" fmla="*/ 2147483647 w 183"/>
              <a:gd name="T39" fmla="*/ 2147483647 h 159"/>
              <a:gd name="T40" fmla="*/ 2147483647 w 183"/>
              <a:gd name="T41" fmla="*/ 2147483647 h 159"/>
              <a:gd name="T42" fmla="*/ 2147483647 w 183"/>
              <a:gd name="T43" fmla="*/ 2147483647 h 159"/>
              <a:gd name="T44" fmla="*/ 2147483647 w 183"/>
              <a:gd name="T45" fmla="*/ 2147483647 h 159"/>
              <a:gd name="T46" fmla="*/ 2147483647 w 183"/>
              <a:gd name="T47" fmla="*/ 2147483647 h 159"/>
              <a:gd name="T48" fmla="*/ 2147483647 w 183"/>
              <a:gd name="T49" fmla="*/ 2147483647 h 159"/>
              <a:gd name="T50" fmla="*/ 2147483647 w 183"/>
              <a:gd name="T51" fmla="*/ 2147483647 h 159"/>
              <a:gd name="T52" fmla="*/ 2147483647 w 183"/>
              <a:gd name="T53" fmla="*/ 2147483647 h 159"/>
              <a:gd name="T54" fmla="*/ 2147483647 w 183"/>
              <a:gd name="T55" fmla="*/ 0 h 159"/>
              <a:gd name="T56" fmla="*/ 2147483647 w 183"/>
              <a:gd name="T57" fmla="*/ 2147483647 h 159"/>
              <a:gd name="T58" fmla="*/ 2147483647 w 183"/>
              <a:gd name="T59" fmla="*/ 2147483647 h 159"/>
              <a:gd name="T60" fmla="*/ 0 w 183"/>
              <a:gd name="T61" fmla="*/ 2147483647 h 159"/>
              <a:gd name="T62" fmla="*/ 0 w 183"/>
              <a:gd name="T63" fmla="*/ 2147483647 h 159"/>
              <a:gd name="T64" fmla="*/ 2147483647 w 183"/>
              <a:gd name="T65" fmla="*/ 2147483647 h 159"/>
              <a:gd name="T66" fmla="*/ 2147483647 w 183"/>
              <a:gd name="T67" fmla="*/ 2147483647 h 159"/>
              <a:gd name="T68" fmla="*/ 2147483647 w 183"/>
              <a:gd name="T69" fmla="*/ 2147483647 h 159"/>
              <a:gd name="T70" fmla="*/ 2147483647 w 183"/>
              <a:gd name="T71" fmla="*/ 2147483647 h 159"/>
              <a:gd name="T72" fmla="*/ 2147483647 w 183"/>
              <a:gd name="T73" fmla="*/ 2147483647 h 159"/>
              <a:gd name="T74" fmla="*/ 2147483647 w 183"/>
              <a:gd name="T75" fmla="*/ 2147483647 h 159"/>
              <a:gd name="T76" fmla="*/ 2147483647 w 183"/>
              <a:gd name="T77" fmla="*/ 0 h 159"/>
              <a:gd name="T78" fmla="*/ 2147483647 w 183"/>
              <a:gd name="T79" fmla="*/ 0 h 1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3" h="159">
                <a:moveTo>
                  <a:pt x="39" y="1"/>
                </a:moveTo>
                <a:cubicBezTo>
                  <a:pt x="48" y="1"/>
                  <a:pt x="55" y="8"/>
                  <a:pt x="57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3" y="8"/>
                  <a:pt x="30" y="1"/>
                  <a:pt x="39" y="1"/>
                </a:cubicBezTo>
                <a:close/>
                <a:moveTo>
                  <a:pt x="106" y="32"/>
                </a:moveTo>
                <a:cubicBezTo>
                  <a:pt x="122" y="32"/>
                  <a:pt x="136" y="39"/>
                  <a:pt x="147" y="49"/>
                </a:cubicBezTo>
                <a:cubicBezTo>
                  <a:pt x="157" y="59"/>
                  <a:pt x="163" y="74"/>
                  <a:pt x="163" y="90"/>
                </a:cubicBezTo>
                <a:cubicBezTo>
                  <a:pt x="163" y="105"/>
                  <a:pt x="157" y="120"/>
                  <a:pt x="147" y="130"/>
                </a:cubicBezTo>
                <a:cubicBezTo>
                  <a:pt x="136" y="140"/>
                  <a:pt x="122" y="147"/>
                  <a:pt x="106" y="147"/>
                </a:cubicBezTo>
                <a:cubicBezTo>
                  <a:pt x="90" y="147"/>
                  <a:pt x="76" y="140"/>
                  <a:pt x="66" y="130"/>
                </a:cubicBezTo>
                <a:cubicBezTo>
                  <a:pt x="55" y="120"/>
                  <a:pt x="49" y="105"/>
                  <a:pt x="49" y="90"/>
                </a:cubicBezTo>
                <a:cubicBezTo>
                  <a:pt x="49" y="74"/>
                  <a:pt x="55" y="59"/>
                  <a:pt x="66" y="49"/>
                </a:cubicBezTo>
                <a:cubicBezTo>
                  <a:pt x="76" y="39"/>
                  <a:pt x="90" y="32"/>
                  <a:pt x="106" y="32"/>
                </a:cubicBezTo>
                <a:close/>
                <a:moveTo>
                  <a:pt x="99" y="62"/>
                </a:moveTo>
                <a:cubicBezTo>
                  <a:pt x="92" y="57"/>
                  <a:pt x="81" y="62"/>
                  <a:pt x="76" y="71"/>
                </a:cubicBezTo>
                <a:cubicBezTo>
                  <a:pt x="70" y="81"/>
                  <a:pt x="72" y="92"/>
                  <a:pt x="79" y="96"/>
                </a:cubicBezTo>
                <a:cubicBezTo>
                  <a:pt x="86" y="100"/>
                  <a:pt x="90" y="92"/>
                  <a:pt x="95" y="82"/>
                </a:cubicBezTo>
                <a:cubicBezTo>
                  <a:pt x="101" y="73"/>
                  <a:pt x="106" y="66"/>
                  <a:pt x="99" y="62"/>
                </a:cubicBezTo>
                <a:close/>
                <a:moveTo>
                  <a:pt x="134" y="62"/>
                </a:moveTo>
                <a:cubicBezTo>
                  <a:pt x="127" y="55"/>
                  <a:pt x="117" y="50"/>
                  <a:pt x="106" y="50"/>
                </a:cubicBezTo>
                <a:cubicBezTo>
                  <a:pt x="95" y="50"/>
                  <a:pt x="86" y="55"/>
                  <a:pt x="79" y="62"/>
                </a:cubicBezTo>
                <a:cubicBezTo>
                  <a:pt x="72" y="69"/>
                  <a:pt x="67" y="79"/>
                  <a:pt x="67" y="90"/>
                </a:cubicBezTo>
                <a:cubicBezTo>
                  <a:pt x="67" y="100"/>
                  <a:pt x="72" y="110"/>
                  <a:pt x="79" y="117"/>
                </a:cubicBezTo>
                <a:cubicBezTo>
                  <a:pt x="86" y="124"/>
                  <a:pt x="95" y="129"/>
                  <a:pt x="106" y="129"/>
                </a:cubicBezTo>
                <a:cubicBezTo>
                  <a:pt x="117" y="129"/>
                  <a:pt x="127" y="124"/>
                  <a:pt x="134" y="117"/>
                </a:cubicBezTo>
                <a:cubicBezTo>
                  <a:pt x="141" y="110"/>
                  <a:pt x="145" y="100"/>
                  <a:pt x="145" y="90"/>
                </a:cubicBezTo>
                <a:cubicBezTo>
                  <a:pt x="145" y="79"/>
                  <a:pt x="141" y="69"/>
                  <a:pt x="134" y="62"/>
                </a:cubicBezTo>
                <a:close/>
                <a:moveTo>
                  <a:pt x="77" y="0"/>
                </a:moveTo>
                <a:cubicBezTo>
                  <a:pt x="64" y="24"/>
                  <a:pt x="64" y="24"/>
                  <a:pt x="64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9" y="24"/>
                  <a:pt x="0" y="34"/>
                  <a:pt x="0" y="45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9"/>
                  <a:pt x="9" y="159"/>
                  <a:pt x="21" y="159"/>
                </a:cubicBezTo>
                <a:cubicBezTo>
                  <a:pt x="161" y="159"/>
                  <a:pt x="161" y="159"/>
                  <a:pt x="161" y="159"/>
                </a:cubicBezTo>
                <a:cubicBezTo>
                  <a:pt x="173" y="159"/>
                  <a:pt x="183" y="149"/>
                  <a:pt x="183" y="137"/>
                </a:cubicBezTo>
                <a:cubicBezTo>
                  <a:pt x="183" y="45"/>
                  <a:pt x="183" y="45"/>
                  <a:pt x="183" y="45"/>
                </a:cubicBezTo>
                <a:cubicBezTo>
                  <a:pt x="183" y="34"/>
                  <a:pt x="173" y="24"/>
                  <a:pt x="161" y="24"/>
                </a:cubicBezTo>
                <a:cubicBezTo>
                  <a:pt x="154" y="24"/>
                  <a:pt x="154" y="24"/>
                  <a:pt x="154" y="24"/>
                </a:cubicBezTo>
                <a:cubicBezTo>
                  <a:pt x="140" y="0"/>
                  <a:pt x="140" y="0"/>
                  <a:pt x="140" y="0"/>
                </a:cubicBezTo>
                <a:lnTo>
                  <a:pt x="7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80296" tIns="40148" rIns="80296" bIns="40148"/>
          <a:lstStyle/>
          <a:p>
            <a:endParaRPr lang="zh-CN" altLang="en-US" sz="20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矩形 23"/>
          <p:cNvSpPr>
            <a:spLocks noChangeArrowheads="1"/>
          </p:cNvSpPr>
          <p:nvPr/>
        </p:nvSpPr>
        <p:spPr bwMode="auto">
          <a:xfrm>
            <a:off x="4633913" y="3288749"/>
            <a:ext cx="3021012" cy="1956448"/>
          </a:xfrm>
          <a:prstGeom prst="rect">
            <a:avLst/>
          </a:prstGeom>
          <a:noFill/>
          <a:ln w="19050">
            <a:solidFill>
              <a:srgbClr val="00948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0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20"/>
          <p:cNvSpPr txBox="1">
            <a:spLocks noChangeArrowheads="1"/>
          </p:cNvSpPr>
          <p:nvPr/>
        </p:nvSpPr>
        <p:spPr bwMode="auto">
          <a:xfrm>
            <a:off x="5008960" y="3569962"/>
            <a:ext cx="2270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文本框 21"/>
          <p:cNvSpPr txBox="1">
            <a:spLocks noChangeArrowheads="1"/>
          </p:cNvSpPr>
          <p:nvPr/>
        </p:nvSpPr>
        <p:spPr bwMode="auto">
          <a:xfrm>
            <a:off x="5073201" y="4133815"/>
            <a:ext cx="2241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5948363" y="2003280"/>
            <a:ext cx="392110" cy="466569"/>
          </a:xfrm>
          <a:custGeom>
            <a:avLst/>
            <a:gdLst>
              <a:gd name="T0" fmla="*/ 2147483647 w 671"/>
              <a:gd name="T1" fmla="*/ 2147483647 h 798"/>
              <a:gd name="T2" fmla="*/ 2147483647 w 671"/>
              <a:gd name="T3" fmla="*/ 2147483647 h 798"/>
              <a:gd name="T4" fmla="*/ 2147483647 w 671"/>
              <a:gd name="T5" fmla="*/ 2147483647 h 798"/>
              <a:gd name="T6" fmla="*/ 2147483647 w 671"/>
              <a:gd name="T7" fmla="*/ 2147483647 h 798"/>
              <a:gd name="T8" fmla="*/ 2147483647 w 671"/>
              <a:gd name="T9" fmla="*/ 2147483647 h 798"/>
              <a:gd name="T10" fmla="*/ 2147483647 w 671"/>
              <a:gd name="T11" fmla="*/ 2147483647 h 798"/>
              <a:gd name="T12" fmla="*/ 2147483647 w 671"/>
              <a:gd name="T13" fmla="*/ 2147483647 h 798"/>
              <a:gd name="T14" fmla="*/ 2147483647 w 671"/>
              <a:gd name="T15" fmla="*/ 2147483647 h 798"/>
              <a:gd name="T16" fmla="*/ 2147483647 w 671"/>
              <a:gd name="T17" fmla="*/ 2147483647 h 798"/>
              <a:gd name="T18" fmla="*/ 2147483647 w 671"/>
              <a:gd name="T19" fmla="*/ 2147483647 h 798"/>
              <a:gd name="T20" fmla="*/ 2147483647 w 671"/>
              <a:gd name="T21" fmla="*/ 2147483647 h 798"/>
              <a:gd name="T22" fmla="*/ 2147483647 w 671"/>
              <a:gd name="T23" fmla="*/ 2147483647 h 798"/>
              <a:gd name="T24" fmla="*/ 2147483647 w 671"/>
              <a:gd name="T25" fmla="*/ 2147483647 h 798"/>
              <a:gd name="T26" fmla="*/ 2147483647 w 671"/>
              <a:gd name="T27" fmla="*/ 2147483647 h 798"/>
              <a:gd name="T28" fmla="*/ 2147483647 w 671"/>
              <a:gd name="T29" fmla="*/ 2147483647 h 798"/>
              <a:gd name="T30" fmla="*/ 2147483647 w 671"/>
              <a:gd name="T31" fmla="*/ 2147483647 h 798"/>
              <a:gd name="T32" fmla="*/ 2147483647 w 671"/>
              <a:gd name="T33" fmla="*/ 2147483647 h 798"/>
              <a:gd name="T34" fmla="*/ 2147483647 w 671"/>
              <a:gd name="T35" fmla="*/ 2147483647 h 798"/>
              <a:gd name="T36" fmla="*/ 2147483647 w 671"/>
              <a:gd name="T37" fmla="*/ 2147483647 h 798"/>
              <a:gd name="T38" fmla="*/ 2147483647 w 671"/>
              <a:gd name="T39" fmla="*/ 2147483647 h 798"/>
              <a:gd name="T40" fmla="*/ 2147483647 w 671"/>
              <a:gd name="T41" fmla="*/ 2147483647 h 798"/>
              <a:gd name="T42" fmla="*/ 2147483647 w 671"/>
              <a:gd name="T43" fmla="*/ 2147483647 h 798"/>
              <a:gd name="T44" fmla="*/ 2147483647 w 671"/>
              <a:gd name="T45" fmla="*/ 2147483647 h 798"/>
              <a:gd name="T46" fmla="*/ 2147483647 w 671"/>
              <a:gd name="T47" fmla="*/ 2147483647 h 798"/>
              <a:gd name="T48" fmla="*/ 2147483647 w 671"/>
              <a:gd name="T49" fmla="*/ 2147483647 h 798"/>
              <a:gd name="T50" fmla="*/ 2147483647 w 671"/>
              <a:gd name="T51" fmla="*/ 2147483647 h 798"/>
              <a:gd name="T52" fmla="*/ 2147483647 w 671"/>
              <a:gd name="T53" fmla="*/ 2147483647 h 798"/>
              <a:gd name="T54" fmla="*/ 2147483647 w 671"/>
              <a:gd name="T55" fmla="*/ 2147483647 h 798"/>
              <a:gd name="T56" fmla="*/ 2147483647 w 671"/>
              <a:gd name="T57" fmla="*/ 2147483647 h 798"/>
              <a:gd name="T58" fmla="*/ 0 w 671"/>
              <a:gd name="T59" fmla="*/ 2147483647 h 798"/>
              <a:gd name="T60" fmla="*/ 0 w 671"/>
              <a:gd name="T61" fmla="*/ 2147483647 h 798"/>
              <a:gd name="T62" fmla="*/ 2147483647 w 671"/>
              <a:gd name="T63" fmla="*/ 2147483647 h 798"/>
              <a:gd name="T64" fmla="*/ 2147483647 w 671"/>
              <a:gd name="T65" fmla="*/ 2147483647 h 798"/>
              <a:gd name="T66" fmla="*/ 2147483647 w 671"/>
              <a:gd name="T67" fmla="*/ 2147483647 h 798"/>
              <a:gd name="T68" fmla="*/ 2147483647 w 671"/>
              <a:gd name="T69" fmla="*/ 2147483647 h 798"/>
              <a:gd name="T70" fmla="*/ 2147483647 w 671"/>
              <a:gd name="T71" fmla="*/ 2147483647 h 798"/>
              <a:gd name="T72" fmla="*/ 2147483647 w 671"/>
              <a:gd name="T73" fmla="*/ 2147483647 h 798"/>
              <a:gd name="T74" fmla="*/ 2147483647 w 671"/>
              <a:gd name="T75" fmla="*/ 2147483647 h 798"/>
              <a:gd name="T76" fmla="*/ 2147483647 w 671"/>
              <a:gd name="T77" fmla="*/ 2147483647 h 798"/>
              <a:gd name="T78" fmla="*/ 2147483647 w 671"/>
              <a:gd name="T79" fmla="*/ 2147483647 h 798"/>
              <a:gd name="T80" fmla="*/ 2147483647 w 671"/>
              <a:gd name="T81" fmla="*/ 2147483647 h 798"/>
              <a:gd name="T82" fmla="*/ 2147483647 w 671"/>
              <a:gd name="T83" fmla="*/ 2147483647 h 798"/>
              <a:gd name="T84" fmla="*/ 2147483647 w 671"/>
              <a:gd name="T85" fmla="*/ 2147483647 h 798"/>
              <a:gd name="T86" fmla="*/ 2147483647 w 671"/>
              <a:gd name="T87" fmla="*/ 2147483647 h 798"/>
              <a:gd name="T88" fmla="*/ 2147483647 w 671"/>
              <a:gd name="T89" fmla="*/ 2147483647 h 798"/>
              <a:gd name="T90" fmla="*/ 2147483647 w 671"/>
              <a:gd name="T91" fmla="*/ 2147483647 h 798"/>
              <a:gd name="T92" fmla="*/ 2147483647 w 671"/>
              <a:gd name="T93" fmla="*/ 2147483647 h 798"/>
              <a:gd name="T94" fmla="*/ 2147483647 w 671"/>
              <a:gd name="T95" fmla="*/ 2147483647 h 798"/>
              <a:gd name="T96" fmla="*/ 2147483647 w 671"/>
              <a:gd name="T97" fmla="*/ 2147483647 h 798"/>
              <a:gd name="T98" fmla="*/ 2147483647 w 671"/>
              <a:gd name="T99" fmla="*/ 2147483647 h 798"/>
              <a:gd name="T100" fmla="*/ 2147483647 w 671"/>
              <a:gd name="T101" fmla="*/ 2147483647 h 798"/>
              <a:gd name="T102" fmla="*/ 2147483647 w 671"/>
              <a:gd name="T103" fmla="*/ 2147483647 h 798"/>
              <a:gd name="T104" fmla="*/ 2147483647 w 671"/>
              <a:gd name="T105" fmla="*/ 2147483647 h 7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71" h="798">
                <a:moveTo>
                  <a:pt x="323" y="326"/>
                </a:moveTo>
                <a:lnTo>
                  <a:pt x="323" y="798"/>
                </a:lnTo>
                <a:lnTo>
                  <a:pt x="671" y="675"/>
                </a:lnTo>
                <a:lnTo>
                  <a:pt x="671" y="203"/>
                </a:lnTo>
                <a:lnTo>
                  <a:pt x="323" y="326"/>
                </a:lnTo>
                <a:close/>
                <a:moveTo>
                  <a:pt x="292" y="356"/>
                </a:moveTo>
                <a:lnTo>
                  <a:pt x="292" y="422"/>
                </a:lnTo>
                <a:cubicBezTo>
                  <a:pt x="260" y="416"/>
                  <a:pt x="228" y="391"/>
                  <a:pt x="228" y="391"/>
                </a:cubicBezTo>
                <a:lnTo>
                  <a:pt x="228" y="320"/>
                </a:lnTo>
                <a:cubicBezTo>
                  <a:pt x="267" y="352"/>
                  <a:pt x="292" y="356"/>
                  <a:pt x="292" y="356"/>
                </a:cubicBezTo>
                <a:close/>
                <a:moveTo>
                  <a:pt x="577" y="152"/>
                </a:moveTo>
                <a:cubicBezTo>
                  <a:pt x="575" y="145"/>
                  <a:pt x="567" y="141"/>
                  <a:pt x="559" y="143"/>
                </a:cubicBezTo>
                <a:lnTo>
                  <a:pt x="224" y="260"/>
                </a:lnTo>
                <a:cubicBezTo>
                  <a:pt x="219" y="261"/>
                  <a:pt x="215" y="265"/>
                  <a:pt x="214" y="269"/>
                </a:cubicBezTo>
                <a:lnTo>
                  <a:pt x="214" y="748"/>
                </a:lnTo>
                <a:cubicBezTo>
                  <a:pt x="226" y="772"/>
                  <a:pt x="275" y="797"/>
                  <a:pt x="305" y="797"/>
                </a:cubicBezTo>
                <a:lnTo>
                  <a:pt x="305" y="326"/>
                </a:lnTo>
                <a:cubicBezTo>
                  <a:pt x="289" y="324"/>
                  <a:pt x="253" y="305"/>
                  <a:pt x="231" y="287"/>
                </a:cubicBezTo>
                <a:cubicBezTo>
                  <a:pt x="231" y="286"/>
                  <a:pt x="232" y="286"/>
                  <a:pt x="232" y="286"/>
                </a:cubicBezTo>
                <a:lnTo>
                  <a:pt x="568" y="170"/>
                </a:lnTo>
                <a:cubicBezTo>
                  <a:pt x="575" y="167"/>
                  <a:pt x="579" y="159"/>
                  <a:pt x="577" y="152"/>
                </a:cubicBezTo>
                <a:close/>
                <a:moveTo>
                  <a:pt x="78" y="216"/>
                </a:moveTo>
                <a:lnTo>
                  <a:pt x="78" y="281"/>
                </a:lnTo>
                <a:cubicBezTo>
                  <a:pt x="46" y="275"/>
                  <a:pt x="14" y="250"/>
                  <a:pt x="14" y="250"/>
                </a:cubicBezTo>
                <a:lnTo>
                  <a:pt x="14" y="180"/>
                </a:lnTo>
                <a:cubicBezTo>
                  <a:pt x="53" y="212"/>
                  <a:pt x="78" y="216"/>
                  <a:pt x="78" y="216"/>
                </a:cubicBezTo>
                <a:close/>
                <a:moveTo>
                  <a:pt x="363" y="11"/>
                </a:moveTo>
                <a:cubicBezTo>
                  <a:pt x="361" y="4"/>
                  <a:pt x="353" y="0"/>
                  <a:pt x="346" y="2"/>
                </a:cubicBezTo>
                <a:lnTo>
                  <a:pt x="10" y="119"/>
                </a:lnTo>
                <a:cubicBezTo>
                  <a:pt x="5" y="121"/>
                  <a:pt x="2" y="124"/>
                  <a:pt x="0" y="128"/>
                </a:cubicBezTo>
                <a:lnTo>
                  <a:pt x="0" y="608"/>
                </a:lnTo>
                <a:cubicBezTo>
                  <a:pt x="12" y="631"/>
                  <a:pt x="61" y="656"/>
                  <a:pt x="92" y="656"/>
                </a:cubicBezTo>
                <a:lnTo>
                  <a:pt x="92" y="186"/>
                </a:lnTo>
                <a:cubicBezTo>
                  <a:pt x="76" y="183"/>
                  <a:pt x="40" y="164"/>
                  <a:pt x="17" y="146"/>
                </a:cubicBezTo>
                <a:cubicBezTo>
                  <a:pt x="18" y="146"/>
                  <a:pt x="18" y="146"/>
                  <a:pt x="18" y="146"/>
                </a:cubicBezTo>
                <a:lnTo>
                  <a:pt x="354" y="29"/>
                </a:lnTo>
                <a:cubicBezTo>
                  <a:pt x="362" y="26"/>
                  <a:pt x="366" y="19"/>
                  <a:pt x="363" y="11"/>
                </a:cubicBezTo>
                <a:close/>
                <a:moveTo>
                  <a:pt x="185" y="290"/>
                </a:moveTo>
                <a:lnTo>
                  <a:pt x="185" y="355"/>
                </a:lnTo>
                <a:cubicBezTo>
                  <a:pt x="153" y="349"/>
                  <a:pt x="121" y="324"/>
                  <a:pt x="121" y="324"/>
                </a:cubicBezTo>
                <a:lnTo>
                  <a:pt x="121" y="254"/>
                </a:lnTo>
                <a:cubicBezTo>
                  <a:pt x="160" y="286"/>
                  <a:pt x="185" y="290"/>
                  <a:pt x="185" y="290"/>
                </a:cubicBezTo>
                <a:close/>
                <a:moveTo>
                  <a:pt x="470" y="85"/>
                </a:moveTo>
                <a:cubicBezTo>
                  <a:pt x="468" y="78"/>
                  <a:pt x="460" y="74"/>
                  <a:pt x="453" y="76"/>
                </a:cubicBezTo>
                <a:lnTo>
                  <a:pt x="117" y="193"/>
                </a:lnTo>
                <a:cubicBezTo>
                  <a:pt x="112" y="195"/>
                  <a:pt x="108" y="198"/>
                  <a:pt x="107" y="202"/>
                </a:cubicBezTo>
                <a:lnTo>
                  <a:pt x="107" y="682"/>
                </a:lnTo>
                <a:cubicBezTo>
                  <a:pt x="119" y="705"/>
                  <a:pt x="168" y="730"/>
                  <a:pt x="199" y="730"/>
                </a:cubicBezTo>
                <a:lnTo>
                  <a:pt x="199" y="260"/>
                </a:lnTo>
                <a:cubicBezTo>
                  <a:pt x="183" y="257"/>
                  <a:pt x="146" y="238"/>
                  <a:pt x="124" y="220"/>
                </a:cubicBezTo>
                <a:cubicBezTo>
                  <a:pt x="125" y="220"/>
                  <a:pt x="125" y="220"/>
                  <a:pt x="125" y="219"/>
                </a:cubicBezTo>
                <a:lnTo>
                  <a:pt x="461" y="103"/>
                </a:lnTo>
                <a:cubicBezTo>
                  <a:pt x="469" y="100"/>
                  <a:pt x="473" y="93"/>
                  <a:pt x="470" y="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0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26"/>
          <p:cNvSpPr>
            <a:spLocks noChangeArrowheads="1"/>
          </p:cNvSpPr>
          <p:nvPr/>
        </p:nvSpPr>
        <p:spPr bwMode="auto">
          <a:xfrm>
            <a:off x="8232775" y="3288749"/>
            <a:ext cx="3021013" cy="1956448"/>
          </a:xfrm>
          <a:prstGeom prst="rect">
            <a:avLst/>
          </a:prstGeom>
          <a:noFill/>
          <a:ln w="19050">
            <a:solidFill>
              <a:srgbClr val="F3744B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0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文本框 28"/>
          <p:cNvSpPr txBox="1">
            <a:spLocks noChangeArrowheads="1"/>
          </p:cNvSpPr>
          <p:nvPr/>
        </p:nvSpPr>
        <p:spPr bwMode="auto">
          <a:xfrm>
            <a:off x="8607823" y="3578637"/>
            <a:ext cx="22709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29"/>
          <p:cNvSpPr txBox="1">
            <a:spLocks noChangeArrowheads="1"/>
          </p:cNvSpPr>
          <p:nvPr/>
        </p:nvSpPr>
        <p:spPr bwMode="auto">
          <a:xfrm>
            <a:off x="8637216" y="4133816"/>
            <a:ext cx="22415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0" name="组合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240" y="1965059"/>
            <a:ext cx="512061" cy="5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8" grpId="0"/>
      <p:bldP spid="9" grpId="0"/>
      <p:bldP spid="10" grpId="0" animBg="1"/>
      <p:bldP spid="11" grpId="0" animBg="1"/>
      <p:bldP spid="13" grpId="0"/>
      <p:bldP spid="14" grpId="0"/>
      <p:bldP spid="15" grpId="0" animBg="1"/>
      <p:bldP spid="16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"/>
          <p:cNvSpPr txBox="1"/>
          <p:nvPr/>
        </p:nvSpPr>
        <p:spPr>
          <a:xfrm>
            <a:off x="3606723" y="3809301"/>
            <a:ext cx="50737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4800" b="1" dirty="0">
                <a:solidFill>
                  <a:srgbClr val="F3744B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4800" b="1" dirty="0">
              <a:solidFill>
                <a:srgbClr val="F3744B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939834" y="1062049"/>
            <a:ext cx="2407522" cy="2616868"/>
            <a:chOff x="2785836" y="1252765"/>
            <a:chExt cx="2847975" cy="3095625"/>
          </a:xfrm>
        </p:grpSpPr>
        <p:pic>
          <p:nvPicPr>
            <p:cNvPr id="4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椭圆 4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2" name="70"/>
          <p:cNvSpPr/>
          <p:nvPr/>
        </p:nvSpPr>
        <p:spPr>
          <a:xfrm>
            <a:off x="4749582" y="1910448"/>
            <a:ext cx="2788026" cy="80790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cs typeface="Gisha" panose="020B0502040204020203" pitchFamily="34" charset="-79"/>
                <a:sym typeface="Arial"/>
              </a:rPr>
              <a:t>03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8276" y="4668038"/>
            <a:ext cx="4810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F3744B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3800" dirty="0">
              <a:solidFill>
                <a:srgbClr val="F3744B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69761" y="4178633"/>
            <a:ext cx="1720850" cy="45720"/>
          </a:xfrm>
          <a:prstGeom prst="rect">
            <a:avLst/>
          </a:prstGeom>
          <a:solidFill>
            <a:srgbClr val="F37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825607" y="4178633"/>
            <a:ext cx="1720850" cy="45720"/>
          </a:xfrm>
          <a:prstGeom prst="rect">
            <a:avLst/>
          </a:prstGeom>
          <a:solidFill>
            <a:srgbClr val="F37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3" grpId="0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6168089" y="1835298"/>
            <a:ext cx="5212200" cy="2426086"/>
          </a:xfrm>
          <a:prstGeom prst="rect">
            <a:avLst/>
          </a:prstGeom>
          <a:solidFill>
            <a:srgbClr val="E44D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949" y="4552142"/>
            <a:ext cx="10421340" cy="1667874"/>
          </a:xfrm>
          <a:prstGeom prst="rect">
            <a:avLst/>
          </a:prstGeom>
          <a:noFill/>
        </p:spPr>
        <p:txBody>
          <a:bodyPr wrap="square" lIns="0" tIns="0" rIns="91420" bIns="0" numCol="2" spcCol="274258" rtlCol="0">
            <a:noAutofit/>
          </a:bodyPr>
          <a:lstStyle/>
          <a:p>
            <a:pPr algn="just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text content, such as keywords, some brief introductions, etc.</a:t>
            </a:r>
          </a:p>
          <a:p>
            <a:pPr algn="just"/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  <a:p>
            <a:pPr algn="just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etc.Click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 here to add text content, such as keywords, some brief introductions,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etc.ent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 to match the title. </a:t>
            </a:r>
          </a:p>
          <a:p>
            <a:pPr algn="just"/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  <a:p>
            <a:pPr algn="just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6486955" y="1886924"/>
            <a:ext cx="923584" cy="1237766"/>
          </a:xfrm>
          <a:prstGeom prst="rect">
            <a:avLst/>
          </a:prstGeom>
        </p:spPr>
        <p:txBody>
          <a:bodyPr vert="horz" lIns="91420" tIns="45709" rIns="91420" bIns="4570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  <a:latin typeface="Arial"/>
                <a:ea typeface="微软雅黑"/>
                <a:cs typeface="Helvetica Neue"/>
                <a:sym typeface="Arial"/>
              </a:rPr>
              <a:t>“</a:t>
            </a:r>
          </a:p>
        </p:txBody>
      </p:sp>
      <p:sp>
        <p:nvSpPr>
          <p:cNvPr id="8" name="Subtitle 2"/>
          <p:cNvSpPr txBox="1"/>
          <p:nvPr/>
        </p:nvSpPr>
        <p:spPr>
          <a:xfrm>
            <a:off x="6710617" y="2587671"/>
            <a:ext cx="4185200" cy="1364318"/>
          </a:xfrm>
          <a:prstGeom prst="rect">
            <a:avLst/>
          </a:prstGeom>
        </p:spPr>
        <p:txBody>
          <a:bodyPr vert="horz" lIns="91420" tIns="45709" rIns="91420" bIns="4570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altLang="zh-CN" sz="18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Write in detail……Click here to add text content, such as keywords, some brief introductions, etc.</a:t>
            </a:r>
          </a:p>
        </p:txBody>
      </p:sp>
      <p:sp>
        <p:nvSpPr>
          <p:cNvPr id="9" name="Subtitle 2"/>
          <p:cNvSpPr txBox="1"/>
          <p:nvPr/>
        </p:nvSpPr>
        <p:spPr>
          <a:xfrm>
            <a:off x="10503842" y="3512456"/>
            <a:ext cx="1134486" cy="604729"/>
          </a:xfrm>
          <a:prstGeom prst="rect">
            <a:avLst/>
          </a:prstGeom>
        </p:spPr>
        <p:txBody>
          <a:bodyPr vert="horz" lIns="91420" tIns="45709" rIns="91420" bIns="45709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  <a:latin typeface="Arial"/>
                <a:ea typeface="微软雅黑"/>
                <a:cs typeface="Helvetica Neue"/>
                <a:sym typeface="Arial"/>
              </a:rPr>
              <a:t>”</a:t>
            </a:r>
          </a:p>
        </p:txBody>
      </p:sp>
      <p:pic>
        <p:nvPicPr>
          <p:cNvPr id="10" name="图片占位符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58949" y="1835299"/>
            <a:ext cx="5214010" cy="2426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223781" y="2089956"/>
            <a:ext cx="2407522" cy="2616868"/>
            <a:chOff x="2785836" y="1252765"/>
            <a:chExt cx="2847975" cy="3095625"/>
          </a:xfrm>
        </p:grpSpPr>
        <p:pic>
          <p:nvPicPr>
            <p:cNvPr id="46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椭圆 46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009987" y="1799222"/>
            <a:ext cx="2674998" cy="2907602"/>
            <a:chOff x="2785836" y="1252765"/>
            <a:chExt cx="2847975" cy="3095625"/>
          </a:xfrm>
        </p:grpSpPr>
        <p:pic>
          <p:nvPicPr>
            <p:cNvPr id="4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椭圆 4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351160" y="1283938"/>
            <a:ext cx="3149060" cy="3422886"/>
            <a:chOff x="2785836" y="1252765"/>
            <a:chExt cx="2847975" cy="3095625"/>
          </a:xfrm>
        </p:grpSpPr>
        <p:pic>
          <p:nvPicPr>
            <p:cNvPr id="37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椭圆 37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35469" y="2089956"/>
            <a:ext cx="2407522" cy="2616868"/>
            <a:chOff x="2785836" y="1252765"/>
            <a:chExt cx="2847975" cy="3095625"/>
          </a:xfrm>
        </p:grpSpPr>
        <p:pic>
          <p:nvPicPr>
            <p:cNvPr id="34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椭圆 34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766679" y="2658081"/>
            <a:ext cx="1334680" cy="1001589"/>
            <a:chOff x="6329723" y="3431336"/>
            <a:chExt cx="1237550" cy="928699"/>
          </a:xfrm>
        </p:grpSpPr>
        <p:sp>
          <p:nvSpPr>
            <p:cNvPr id="7" name="KSO_Shape"/>
            <p:cNvSpPr/>
            <p:nvPr/>
          </p:nvSpPr>
          <p:spPr bwMode="auto">
            <a:xfrm>
              <a:off x="6664272" y="3431336"/>
              <a:ext cx="453627" cy="4536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62"/>
            <p:cNvSpPr txBox="1"/>
            <p:nvPr/>
          </p:nvSpPr>
          <p:spPr>
            <a:xfrm>
              <a:off x="6329723" y="3989043"/>
              <a:ext cx="1237550" cy="37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771232" y="4468450"/>
            <a:ext cx="9187118" cy="1"/>
          </a:xfrm>
          <a:prstGeom prst="line">
            <a:avLst/>
          </a:prstGeom>
          <a:ln>
            <a:solidFill>
              <a:srgbClr val="2C3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1653345" y="4389505"/>
            <a:ext cx="157890" cy="157890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3CDDD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532489" y="4389505"/>
            <a:ext cx="157890" cy="157890"/>
          </a:xfrm>
          <a:prstGeom prst="ellipse">
            <a:avLst/>
          </a:prstGeom>
          <a:solidFill>
            <a:srgbClr val="2C3637"/>
          </a:solidFill>
          <a:ln>
            <a:solidFill>
              <a:srgbClr val="2C3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3CDDD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680654" y="4389505"/>
            <a:ext cx="157890" cy="157890"/>
          </a:xfrm>
          <a:prstGeom prst="ellipse">
            <a:avLst/>
          </a:prstGeom>
          <a:solidFill>
            <a:srgbClr val="009489"/>
          </a:solidFill>
          <a:ln>
            <a:solidFill>
              <a:srgbClr val="009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3CDDD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863604" y="4389505"/>
            <a:ext cx="157890" cy="157890"/>
          </a:xfrm>
          <a:prstGeom prst="ellipse">
            <a:avLst/>
          </a:prstGeom>
          <a:solidFill>
            <a:srgbClr val="E44D46"/>
          </a:solidFill>
          <a:ln>
            <a:solidFill>
              <a:srgbClr val="E44D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3CDDD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185945" y="4389505"/>
            <a:ext cx="157890" cy="157890"/>
          </a:xfrm>
          <a:prstGeom prst="ellipse">
            <a:avLst/>
          </a:prstGeom>
          <a:solidFill>
            <a:srgbClr val="005773"/>
          </a:solidFill>
          <a:ln>
            <a:solidFill>
              <a:srgbClr val="0057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3CDDD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9472848" y="4389505"/>
            <a:ext cx="157890" cy="157890"/>
          </a:xfrm>
          <a:prstGeom prst="ellipse">
            <a:avLst/>
          </a:prstGeom>
          <a:solidFill>
            <a:srgbClr val="F3744B"/>
          </a:solidFill>
          <a:ln>
            <a:solidFill>
              <a:srgbClr val="F37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93CDDD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114742" y="2845515"/>
            <a:ext cx="1463750" cy="983759"/>
            <a:chOff x="3102008" y="3586933"/>
            <a:chExt cx="1357226" cy="912166"/>
          </a:xfrm>
        </p:grpSpPr>
        <p:sp>
          <p:nvSpPr>
            <p:cNvPr id="18" name="KSO_Shape"/>
            <p:cNvSpPr/>
            <p:nvPr/>
          </p:nvSpPr>
          <p:spPr bwMode="auto">
            <a:xfrm>
              <a:off x="3445744" y="3586933"/>
              <a:ext cx="430626" cy="439414"/>
            </a:xfrm>
            <a:custGeom>
              <a:avLst/>
              <a:gdLst>
                <a:gd name="T0" fmla="*/ 1524318 w 3543300"/>
                <a:gd name="T1" fmla="*/ 1132523 h 3617913"/>
                <a:gd name="T2" fmla="*/ 1313498 w 3543300"/>
                <a:gd name="T3" fmla="*/ 1253173 h 3617913"/>
                <a:gd name="T4" fmla="*/ 1155382 w 3543300"/>
                <a:gd name="T5" fmla="*/ 1435418 h 3617913"/>
                <a:gd name="T6" fmla="*/ 1066122 w 3543300"/>
                <a:gd name="T7" fmla="*/ 1663327 h 3617913"/>
                <a:gd name="T8" fmla="*/ 1059774 w 3543300"/>
                <a:gd name="T9" fmla="*/ 1918696 h 3617913"/>
                <a:gd name="T10" fmla="*/ 1138484 w 3543300"/>
                <a:gd name="T11" fmla="*/ 2152467 h 3617913"/>
                <a:gd name="T12" fmla="*/ 1287651 w 3543300"/>
                <a:gd name="T13" fmla="*/ 2342088 h 3617913"/>
                <a:gd name="T14" fmla="*/ 1491724 w 3543300"/>
                <a:gd name="T15" fmla="*/ 2472632 h 3617913"/>
                <a:gd name="T16" fmla="*/ 1734517 w 3543300"/>
                <a:gd name="T17" fmla="*/ 2528533 h 3617913"/>
                <a:gd name="T18" fmla="*/ 1985879 w 3543300"/>
                <a:gd name="T19" fmla="*/ 2496771 h 3617913"/>
                <a:gd name="T20" fmla="*/ 2202647 w 3543300"/>
                <a:gd name="T21" fmla="*/ 2386238 h 3617913"/>
                <a:gd name="T22" fmla="*/ 2368635 w 3543300"/>
                <a:gd name="T23" fmla="*/ 2211863 h 3617913"/>
                <a:gd name="T24" fmla="*/ 2469244 w 3543300"/>
                <a:gd name="T25" fmla="*/ 1988891 h 3617913"/>
                <a:gd name="T26" fmla="*/ 2487969 w 3543300"/>
                <a:gd name="T27" fmla="*/ 1735110 h 3617913"/>
                <a:gd name="T28" fmla="*/ 2420685 w 3543300"/>
                <a:gd name="T29" fmla="*/ 1496257 h 3617913"/>
                <a:gd name="T30" fmla="*/ 2280920 w 3543300"/>
                <a:gd name="T31" fmla="*/ 1299528 h 3617913"/>
                <a:gd name="T32" fmla="*/ 2083752 w 3543300"/>
                <a:gd name="T33" fmla="*/ 1159510 h 3617913"/>
                <a:gd name="T34" fmla="*/ 1845310 w 3543300"/>
                <a:gd name="T35" fmla="*/ 1092518 h 3617913"/>
                <a:gd name="T36" fmla="*/ 1957705 w 3543300"/>
                <a:gd name="T37" fmla="*/ 6985 h 3617913"/>
                <a:gd name="T38" fmla="*/ 2011998 w 3543300"/>
                <a:gd name="T39" fmla="*/ 89217 h 3617913"/>
                <a:gd name="T40" fmla="*/ 2341562 w 3543300"/>
                <a:gd name="T41" fmla="*/ 485457 h 3617913"/>
                <a:gd name="T42" fmla="*/ 2646362 w 3543300"/>
                <a:gd name="T43" fmla="*/ 240665 h 3617913"/>
                <a:gd name="T44" fmla="*/ 2970848 w 3543300"/>
                <a:gd name="T45" fmla="*/ 446087 h 3617913"/>
                <a:gd name="T46" fmla="*/ 2979738 w 3543300"/>
                <a:gd name="T47" fmla="*/ 554990 h 3617913"/>
                <a:gd name="T48" fmla="*/ 2996248 w 3543300"/>
                <a:gd name="T49" fmla="*/ 1049655 h 3617913"/>
                <a:gd name="T50" fmla="*/ 3393440 w 3543300"/>
                <a:gd name="T51" fmla="*/ 1051243 h 3617913"/>
                <a:gd name="T52" fmla="*/ 3542030 w 3543300"/>
                <a:gd name="T53" fmla="*/ 1406843 h 3617913"/>
                <a:gd name="T54" fmla="*/ 3490278 w 3543300"/>
                <a:gd name="T55" fmla="*/ 1502728 h 3617913"/>
                <a:gd name="T56" fmla="*/ 3210242 w 3543300"/>
                <a:gd name="T57" fmla="*/ 1889125 h 3617913"/>
                <a:gd name="T58" fmla="*/ 3529330 w 3543300"/>
                <a:gd name="T59" fmla="*/ 2149158 h 3617913"/>
                <a:gd name="T60" fmla="*/ 3442335 w 3543300"/>
                <a:gd name="T61" fmla="*/ 2520315 h 3617913"/>
                <a:gd name="T62" fmla="*/ 3346450 w 3543300"/>
                <a:gd name="T63" fmla="*/ 2572068 h 3617913"/>
                <a:gd name="T64" fmla="*/ 2905125 w 3543300"/>
                <a:gd name="T65" fmla="*/ 2698115 h 3617913"/>
                <a:gd name="T66" fmla="*/ 2994025 w 3543300"/>
                <a:gd name="T67" fmla="*/ 3108643 h 3617913"/>
                <a:gd name="T68" fmla="*/ 2709228 w 3543300"/>
                <a:gd name="T69" fmla="*/ 3363913 h 3617913"/>
                <a:gd name="T70" fmla="*/ 2600325 w 3543300"/>
                <a:gd name="T71" fmla="*/ 3355023 h 3617913"/>
                <a:gd name="T72" fmla="*/ 2193608 w 3543300"/>
                <a:gd name="T73" fmla="*/ 3187066 h 3617913"/>
                <a:gd name="T74" fmla="*/ 2005012 w 3543300"/>
                <a:gd name="T75" fmla="*/ 3563621 h 3617913"/>
                <a:gd name="T76" fmla="*/ 1620520 w 3543300"/>
                <a:gd name="T77" fmla="*/ 3617913 h 3617913"/>
                <a:gd name="T78" fmla="*/ 1535430 w 3543300"/>
                <a:gd name="T79" fmla="*/ 3555366 h 3617913"/>
                <a:gd name="T80" fmla="*/ 1324928 w 3543300"/>
                <a:gd name="T81" fmla="*/ 3179128 h 3617913"/>
                <a:gd name="T82" fmla="*/ 935990 w 3543300"/>
                <a:gd name="T83" fmla="*/ 3361056 h 3617913"/>
                <a:gd name="T84" fmla="*/ 830262 w 3543300"/>
                <a:gd name="T85" fmla="*/ 3361056 h 3617913"/>
                <a:gd name="T86" fmla="*/ 550545 w 3543300"/>
                <a:gd name="T87" fmla="*/ 3100071 h 3617913"/>
                <a:gd name="T88" fmla="*/ 638492 w 3543300"/>
                <a:gd name="T89" fmla="*/ 2698115 h 3617913"/>
                <a:gd name="T90" fmla="*/ 196850 w 3543300"/>
                <a:gd name="T91" fmla="*/ 2572068 h 3617913"/>
                <a:gd name="T92" fmla="*/ 101282 w 3543300"/>
                <a:gd name="T93" fmla="*/ 2520315 h 3617913"/>
                <a:gd name="T94" fmla="*/ 13970 w 3543300"/>
                <a:gd name="T95" fmla="*/ 2149158 h 3617913"/>
                <a:gd name="T96" fmla="*/ 334962 w 3543300"/>
                <a:gd name="T97" fmla="*/ 1915478 h 3617913"/>
                <a:gd name="T98" fmla="*/ 57467 w 3543300"/>
                <a:gd name="T99" fmla="*/ 1504633 h 3617913"/>
                <a:gd name="T100" fmla="*/ 635 w 3543300"/>
                <a:gd name="T101" fmla="*/ 1411288 h 3617913"/>
                <a:gd name="T102" fmla="*/ 134620 w 3543300"/>
                <a:gd name="T103" fmla="*/ 1058863 h 3617913"/>
                <a:gd name="T104" fmla="*/ 520382 w 3543300"/>
                <a:gd name="T105" fmla="*/ 1095375 h 3617913"/>
                <a:gd name="T106" fmla="*/ 742632 w 3543300"/>
                <a:gd name="T107" fmla="*/ 801052 h 3617913"/>
                <a:gd name="T108" fmla="*/ 558482 w 3543300"/>
                <a:gd name="T109" fmla="*/ 467677 h 3617913"/>
                <a:gd name="T110" fmla="*/ 862648 w 3543300"/>
                <a:gd name="T111" fmla="*/ 242252 h 3617913"/>
                <a:gd name="T112" fmla="*/ 955040 w 3543300"/>
                <a:gd name="T113" fmla="*/ 276542 h 3617913"/>
                <a:gd name="T114" fmla="*/ 1452245 w 3543300"/>
                <a:gd name="T115" fmla="*/ 404177 h 3617913"/>
                <a:gd name="T116" fmla="*/ 1557655 w 3543300"/>
                <a:gd name="T117" fmla="*/ 26352 h 3617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43300" h="3617913">
                  <a:moveTo>
                    <a:pt x="1752918" y="1088708"/>
                  </a:moveTo>
                  <a:lnTo>
                    <a:pt x="1734502" y="1089660"/>
                  </a:lnTo>
                  <a:lnTo>
                    <a:pt x="1716088" y="1090613"/>
                  </a:lnTo>
                  <a:lnTo>
                    <a:pt x="1697990" y="1092518"/>
                  </a:lnTo>
                  <a:lnTo>
                    <a:pt x="1679892" y="1094423"/>
                  </a:lnTo>
                  <a:lnTo>
                    <a:pt x="1662112" y="1097280"/>
                  </a:lnTo>
                  <a:lnTo>
                    <a:pt x="1644332" y="1100138"/>
                  </a:lnTo>
                  <a:lnTo>
                    <a:pt x="1626552" y="1103630"/>
                  </a:lnTo>
                  <a:lnTo>
                    <a:pt x="1608772" y="1107440"/>
                  </a:lnTo>
                  <a:lnTo>
                    <a:pt x="1591628" y="1111568"/>
                  </a:lnTo>
                  <a:lnTo>
                    <a:pt x="1574800" y="1116013"/>
                  </a:lnTo>
                  <a:lnTo>
                    <a:pt x="1557338" y="1121093"/>
                  </a:lnTo>
                  <a:lnTo>
                    <a:pt x="1540828" y="1126490"/>
                  </a:lnTo>
                  <a:lnTo>
                    <a:pt x="1524318" y="1132523"/>
                  </a:lnTo>
                  <a:lnTo>
                    <a:pt x="1507808" y="1138555"/>
                  </a:lnTo>
                  <a:lnTo>
                    <a:pt x="1491615" y="1145223"/>
                  </a:lnTo>
                  <a:lnTo>
                    <a:pt x="1475422" y="1152525"/>
                  </a:lnTo>
                  <a:lnTo>
                    <a:pt x="1459548" y="1159510"/>
                  </a:lnTo>
                  <a:lnTo>
                    <a:pt x="1443672" y="1167448"/>
                  </a:lnTo>
                  <a:lnTo>
                    <a:pt x="1428432" y="1175703"/>
                  </a:lnTo>
                  <a:lnTo>
                    <a:pt x="1413192" y="1183958"/>
                  </a:lnTo>
                  <a:lnTo>
                    <a:pt x="1398270" y="1193165"/>
                  </a:lnTo>
                  <a:lnTo>
                    <a:pt x="1383665" y="1202055"/>
                  </a:lnTo>
                  <a:lnTo>
                    <a:pt x="1368742" y="1211898"/>
                  </a:lnTo>
                  <a:lnTo>
                    <a:pt x="1354772" y="1221740"/>
                  </a:lnTo>
                  <a:lnTo>
                    <a:pt x="1340485" y="1231900"/>
                  </a:lnTo>
                  <a:lnTo>
                    <a:pt x="1327150" y="1242378"/>
                  </a:lnTo>
                  <a:lnTo>
                    <a:pt x="1313498" y="1253173"/>
                  </a:lnTo>
                  <a:lnTo>
                    <a:pt x="1300480" y="1264285"/>
                  </a:lnTo>
                  <a:lnTo>
                    <a:pt x="1287462" y="1275715"/>
                  </a:lnTo>
                  <a:lnTo>
                    <a:pt x="1274762" y="1287463"/>
                  </a:lnTo>
                  <a:lnTo>
                    <a:pt x="1262380" y="1299528"/>
                  </a:lnTo>
                  <a:lnTo>
                    <a:pt x="1250315" y="1311910"/>
                  </a:lnTo>
                  <a:lnTo>
                    <a:pt x="1238568" y="1324928"/>
                  </a:lnTo>
                  <a:lnTo>
                    <a:pt x="1227138" y="1337628"/>
                  </a:lnTo>
                  <a:lnTo>
                    <a:pt x="1215708" y="1350645"/>
                  </a:lnTo>
                  <a:lnTo>
                    <a:pt x="1205230" y="1364298"/>
                  </a:lnTo>
                  <a:lnTo>
                    <a:pt x="1194752" y="1377950"/>
                  </a:lnTo>
                  <a:lnTo>
                    <a:pt x="1183958" y="1392238"/>
                  </a:lnTo>
                  <a:lnTo>
                    <a:pt x="1174432" y="1406525"/>
                  </a:lnTo>
                  <a:lnTo>
                    <a:pt x="1164908" y="1420813"/>
                  </a:lnTo>
                  <a:lnTo>
                    <a:pt x="1155382" y="1435418"/>
                  </a:lnTo>
                  <a:lnTo>
                    <a:pt x="1146810" y="1450340"/>
                  </a:lnTo>
                  <a:lnTo>
                    <a:pt x="1138391" y="1465309"/>
                  </a:lnTo>
                  <a:lnTo>
                    <a:pt x="1130549" y="1480376"/>
                  </a:lnTo>
                  <a:lnTo>
                    <a:pt x="1122615" y="1496257"/>
                  </a:lnTo>
                  <a:lnTo>
                    <a:pt x="1114998" y="1512138"/>
                  </a:lnTo>
                  <a:lnTo>
                    <a:pt x="1108333" y="1528337"/>
                  </a:lnTo>
                  <a:lnTo>
                    <a:pt x="1101668" y="1544536"/>
                  </a:lnTo>
                  <a:lnTo>
                    <a:pt x="1095321" y="1561052"/>
                  </a:lnTo>
                  <a:lnTo>
                    <a:pt x="1089608" y="1577568"/>
                  </a:lnTo>
                  <a:lnTo>
                    <a:pt x="1083895" y="1594402"/>
                  </a:lnTo>
                  <a:lnTo>
                    <a:pt x="1079134" y="1611554"/>
                  </a:lnTo>
                  <a:lnTo>
                    <a:pt x="1074056" y="1628388"/>
                  </a:lnTo>
                  <a:lnTo>
                    <a:pt x="1069931" y="1646175"/>
                  </a:lnTo>
                  <a:lnTo>
                    <a:pt x="1066122" y="1663327"/>
                  </a:lnTo>
                  <a:lnTo>
                    <a:pt x="1062948" y="1681114"/>
                  </a:lnTo>
                  <a:lnTo>
                    <a:pt x="1059774" y="1698901"/>
                  </a:lnTo>
                  <a:lnTo>
                    <a:pt x="1057553" y="1717005"/>
                  </a:lnTo>
                  <a:lnTo>
                    <a:pt x="1055331" y="1735110"/>
                  </a:lnTo>
                  <a:lnTo>
                    <a:pt x="1053744" y="1753532"/>
                  </a:lnTo>
                  <a:lnTo>
                    <a:pt x="1052792" y="1771319"/>
                  </a:lnTo>
                  <a:lnTo>
                    <a:pt x="1051840" y="1790376"/>
                  </a:lnTo>
                  <a:lnTo>
                    <a:pt x="1051523" y="1808798"/>
                  </a:lnTo>
                  <a:lnTo>
                    <a:pt x="1051840" y="1827221"/>
                  </a:lnTo>
                  <a:lnTo>
                    <a:pt x="1052792" y="1845960"/>
                  </a:lnTo>
                  <a:lnTo>
                    <a:pt x="1053744" y="1864065"/>
                  </a:lnTo>
                  <a:lnTo>
                    <a:pt x="1055331" y="1882487"/>
                  </a:lnTo>
                  <a:lnTo>
                    <a:pt x="1057553" y="1900592"/>
                  </a:lnTo>
                  <a:lnTo>
                    <a:pt x="1059774" y="1918696"/>
                  </a:lnTo>
                  <a:lnTo>
                    <a:pt x="1062948" y="1936483"/>
                  </a:lnTo>
                  <a:lnTo>
                    <a:pt x="1066122" y="1953952"/>
                  </a:lnTo>
                  <a:lnTo>
                    <a:pt x="1069931" y="1971739"/>
                  </a:lnTo>
                  <a:lnTo>
                    <a:pt x="1074056" y="1988891"/>
                  </a:lnTo>
                  <a:lnTo>
                    <a:pt x="1079134" y="2006043"/>
                  </a:lnTo>
                  <a:lnTo>
                    <a:pt x="1083895" y="2022877"/>
                  </a:lnTo>
                  <a:lnTo>
                    <a:pt x="1089608" y="2039711"/>
                  </a:lnTo>
                  <a:lnTo>
                    <a:pt x="1095321" y="2056545"/>
                  </a:lnTo>
                  <a:lnTo>
                    <a:pt x="1101668" y="2073061"/>
                  </a:lnTo>
                  <a:lnTo>
                    <a:pt x="1108333" y="2089260"/>
                  </a:lnTo>
                  <a:lnTo>
                    <a:pt x="1114998" y="2105459"/>
                  </a:lnTo>
                  <a:lnTo>
                    <a:pt x="1122615" y="2121022"/>
                  </a:lnTo>
                  <a:lnTo>
                    <a:pt x="1130549" y="2136904"/>
                  </a:lnTo>
                  <a:lnTo>
                    <a:pt x="1138484" y="2152467"/>
                  </a:lnTo>
                  <a:lnTo>
                    <a:pt x="1147053" y="2167395"/>
                  </a:lnTo>
                  <a:lnTo>
                    <a:pt x="1155622" y="2182641"/>
                  </a:lnTo>
                  <a:lnTo>
                    <a:pt x="1165144" y="2197252"/>
                  </a:lnTo>
                  <a:lnTo>
                    <a:pt x="1174665" y="2211863"/>
                  </a:lnTo>
                  <a:lnTo>
                    <a:pt x="1184186" y="2225838"/>
                  </a:lnTo>
                  <a:lnTo>
                    <a:pt x="1194977" y="2240131"/>
                  </a:lnTo>
                  <a:lnTo>
                    <a:pt x="1205450" y="2253789"/>
                  </a:lnTo>
                  <a:lnTo>
                    <a:pt x="1215924" y="2267129"/>
                  </a:lnTo>
                  <a:lnTo>
                    <a:pt x="1227349" y="2280469"/>
                  </a:lnTo>
                  <a:lnTo>
                    <a:pt x="1238775" y="2293174"/>
                  </a:lnTo>
                  <a:lnTo>
                    <a:pt x="1250518" y="2305879"/>
                  </a:lnTo>
                  <a:lnTo>
                    <a:pt x="1262578" y="2318267"/>
                  </a:lnTo>
                  <a:lnTo>
                    <a:pt x="1274956" y="2330336"/>
                  </a:lnTo>
                  <a:lnTo>
                    <a:pt x="1287651" y="2342088"/>
                  </a:lnTo>
                  <a:lnTo>
                    <a:pt x="1300663" y="2353840"/>
                  </a:lnTo>
                  <a:lnTo>
                    <a:pt x="1313676" y="2364640"/>
                  </a:lnTo>
                  <a:lnTo>
                    <a:pt x="1327323" y="2375756"/>
                  </a:lnTo>
                  <a:lnTo>
                    <a:pt x="1340653" y="2386238"/>
                  </a:lnTo>
                  <a:lnTo>
                    <a:pt x="1354935" y="2396402"/>
                  </a:lnTo>
                  <a:lnTo>
                    <a:pt x="1368899" y="2406566"/>
                  </a:lnTo>
                  <a:lnTo>
                    <a:pt x="1383816" y="2415777"/>
                  </a:lnTo>
                  <a:lnTo>
                    <a:pt x="1398415" y="2424988"/>
                  </a:lnTo>
                  <a:lnTo>
                    <a:pt x="1413332" y="2433882"/>
                  </a:lnTo>
                  <a:lnTo>
                    <a:pt x="1428566" y="2442775"/>
                  </a:lnTo>
                  <a:lnTo>
                    <a:pt x="1443800" y="2450398"/>
                  </a:lnTo>
                  <a:lnTo>
                    <a:pt x="1459669" y="2458339"/>
                  </a:lnTo>
                  <a:lnTo>
                    <a:pt x="1475538" y="2465644"/>
                  </a:lnTo>
                  <a:lnTo>
                    <a:pt x="1491724" y="2472632"/>
                  </a:lnTo>
                  <a:lnTo>
                    <a:pt x="1507910" y="2479619"/>
                  </a:lnTo>
                  <a:lnTo>
                    <a:pt x="1524414" y="2485654"/>
                  </a:lnTo>
                  <a:lnTo>
                    <a:pt x="1540917" y="2491689"/>
                  </a:lnTo>
                  <a:lnTo>
                    <a:pt x="1557421" y="2496771"/>
                  </a:lnTo>
                  <a:lnTo>
                    <a:pt x="1574877" y="2502171"/>
                  </a:lnTo>
                  <a:lnTo>
                    <a:pt x="1591698" y="2506617"/>
                  </a:lnTo>
                  <a:lnTo>
                    <a:pt x="1608836" y="2510746"/>
                  </a:lnTo>
                  <a:lnTo>
                    <a:pt x="1626609" y="2514876"/>
                  </a:lnTo>
                  <a:lnTo>
                    <a:pt x="1644382" y="2518369"/>
                  </a:lnTo>
                  <a:lnTo>
                    <a:pt x="1662155" y="2520910"/>
                  </a:lnTo>
                  <a:lnTo>
                    <a:pt x="1679928" y="2523451"/>
                  </a:lnTo>
                  <a:lnTo>
                    <a:pt x="1698019" y="2525675"/>
                  </a:lnTo>
                  <a:lnTo>
                    <a:pt x="1716109" y="2527263"/>
                  </a:lnTo>
                  <a:lnTo>
                    <a:pt x="1734517" y="2528533"/>
                  </a:lnTo>
                  <a:lnTo>
                    <a:pt x="1752925" y="2529169"/>
                  </a:lnTo>
                  <a:lnTo>
                    <a:pt x="1771967" y="2529169"/>
                  </a:lnTo>
                  <a:lnTo>
                    <a:pt x="1790375" y="2529169"/>
                  </a:lnTo>
                  <a:lnTo>
                    <a:pt x="1808783" y="2528533"/>
                  </a:lnTo>
                  <a:lnTo>
                    <a:pt x="1827191" y="2527263"/>
                  </a:lnTo>
                  <a:lnTo>
                    <a:pt x="1845281" y="2525675"/>
                  </a:lnTo>
                  <a:lnTo>
                    <a:pt x="1863372" y="2523451"/>
                  </a:lnTo>
                  <a:lnTo>
                    <a:pt x="1881145" y="2520910"/>
                  </a:lnTo>
                  <a:lnTo>
                    <a:pt x="1898918" y="2518369"/>
                  </a:lnTo>
                  <a:lnTo>
                    <a:pt x="1916691" y="2514876"/>
                  </a:lnTo>
                  <a:lnTo>
                    <a:pt x="1934464" y="2510746"/>
                  </a:lnTo>
                  <a:lnTo>
                    <a:pt x="1951602" y="2506617"/>
                  </a:lnTo>
                  <a:lnTo>
                    <a:pt x="1969058" y="2502171"/>
                  </a:lnTo>
                  <a:lnTo>
                    <a:pt x="1985879" y="2496771"/>
                  </a:lnTo>
                  <a:lnTo>
                    <a:pt x="2002383" y="2491689"/>
                  </a:lnTo>
                  <a:lnTo>
                    <a:pt x="2019204" y="2485654"/>
                  </a:lnTo>
                  <a:lnTo>
                    <a:pt x="2035390" y="2479619"/>
                  </a:lnTo>
                  <a:lnTo>
                    <a:pt x="2051894" y="2472632"/>
                  </a:lnTo>
                  <a:lnTo>
                    <a:pt x="2067762" y="2465644"/>
                  </a:lnTo>
                  <a:lnTo>
                    <a:pt x="2083631" y="2458339"/>
                  </a:lnTo>
                  <a:lnTo>
                    <a:pt x="2099500" y="2450398"/>
                  </a:lnTo>
                  <a:lnTo>
                    <a:pt x="2114734" y="2442775"/>
                  </a:lnTo>
                  <a:lnTo>
                    <a:pt x="2129968" y="2433882"/>
                  </a:lnTo>
                  <a:lnTo>
                    <a:pt x="2144885" y="2424988"/>
                  </a:lnTo>
                  <a:lnTo>
                    <a:pt x="2159484" y="2415777"/>
                  </a:lnTo>
                  <a:lnTo>
                    <a:pt x="2174401" y="2406566"/>
                  </a:lnTo>
                  <a:lnTo>
                    <a:pt x="2188683" y="2396402"/>
                  </a:lnTo>
                  <a:lnTo>
                    <a:pt x="2202647" y="2386238"/>
                  </a:lnTo>
                  <a:lnTo>
                    <a:pt x="2215977" y="2375756"/>
                  </a:lnTo>
                  <a:lnTo>
                    <a:pt x="2229624" y="2364640"/>
                  </a:lnTo>
                  <a:lnTo>
                    <a:pt x="2242637" y="2353840"/>
                  </a:lnTo>
                  <a:lnTo>
                    <a:pt x="2255966" y="2342088"/>
                  </a:lnTo>
                  <a:lnTo>
                    <a:pt x="2268344" y="2330336"/>
                  </a:lnTo>
                  <a:lnTo>
                    <a:pt x="2280722" y="2318267"/>
                  </a:lnTo>
                  <a:lnTo>
                    <a:pt x="2292782" y="2305879"/>
                  </a:lnTo>
                  <a:lnTo>
                    <a:pt x="2304525" y="2293174"/>
                  </a:lnTo>
                  <a:lnTo>
                    <a:pt x="2315951" y="2280469"/>
                  </a:lnTo>
                  <a:lnTo>
                    <a:pt x="2327376" y="2267129"/>
                  </a:lnTo>
                  <a:lnTo>
                    <a:pt x="2338167" y="2253789"/>
                  </a:lnTo>
                  <a:lnTo>
                    <a:pt x="2348958" y="2240131"/>
                  </a:lnTo>
                  <a:lnTo>
                    <a:pt x="2359114" y="2225838"/>
                  </a:lnTo>
                  <a:lnTo>
                    <a:pt x="2368635" y="2211863"/>
                  </a:lnTo>
                  <a:lnTo>
                    <a:pt x="2378156" y="2197252"/>
                  </a:lnTo>
                  <a:lnTo>
                    <a:pt x="2387678" y="2182641"/>
                  </a:lnTo>
                  <a:lnTo>
                    <a:pt x="2396247" y="2167395"/>
                  </a:lnTo>
                  <a:lnTo>
                    <a:pt x="2404816" y="2152467"/>
                  </a:lnTo>
                  <a:lnTo>
                    <a:pt x="2412750" y="2136904"/>
                  </a:lnTo>
                  <a:lnTo>
                    <a:pt x="2420685" y="2121022"/>
                  </a:lnTo>
                  <a:lnTo>
                    <a:pt x="2428302" y="2105459"/>
                  </a:lnTo>
                  <a:lnTo>
                    <a:pt x="2434967" y="2089260"/>
                  </a:lnTo>
                  <a:lnTo>
                    <a:pt x="2441632" y="2073061"/>
                  </a:lnTo>
                  <a:lnTo>
                    <a:pt x="2447979" y="2056545"/>
                  </a:lnTo>
                  <a:lnTo>
                    <a:pt x="2453692" y="2039711"/>
                  </a:lnTo>
                  <a:lnTo>
                    <a:pt x="2459405" y="2022877"/>
                  </a:lnTo>
                  <a:lnTo>
                    <a:pt x="2464166" y="2006043"/>
                  </a:lnTo>
                  <a:lnTo>
                    <a:pt x="2469244" y="1988891"/>
                  </a:lnTo>
                  <a:lnTo>
                    <a:pt x="2473370" y="1971739"/>
                  </a:lnTo>
                  <a:lnTo>
                    <a:pt x="2477178" y="1953952"/>
                  </a:lnTo>
                  <a:lnTo>
                    <a:pt x="2480352" y="1936483"/>
                  </a:lnTo>
                  <a:lnTo>
                    <a:pt x="2483526" y="1918696"/>
                  </a:lnTo>
                  <a:lnTo>
                    <a:pt x="2486064" y="1900592"/>
                  </a:lnTo>
                  <a:lnTo>
                    <a:pt x="2487969" y="1882487"/>
                  </a:lnTo>
                  <a:lnTo>
                    <a:pt x="2489556" y="1864065"/>
                  </a:lnTo>
                  <a:lnTo>
                    <a:pt x="2490508" y="1845960"/>
                  </a:lnTo>
                  <a:lnTo>
                    <a:pt x="2491460" y="1827221"/>
                  </a:lnTo>
                  <a:lnTo>
                    <a:pt x="2491777" y="1808798"/>
                  </a:lnTo>
                  <a:lnTo>
                    <a:pt x="2491460" y="1790376"/>
                  </a:lnTo>
                  <a:lnTo>
                    <a:pt x="2490508" y="1771319"/>
                  </a:lnTo>
                  <a:lnTo>
                    <a:pt x="2489556" y="1753532"/>
                  </a:lnTo>
                  <a:lnTo>
                    <a:pt x="2487969" y="1735110"/>
                  </a:lnTo>
                  <a:lnTo>
                    <a:pt x="2486064" y="1717005"/>
                  </a:lnTo>
                  <a:lnTo>
                    <a:pt x="2483526" y="1698901"/>
                  </a:lnTo>
                  <a:lnTo>
                    <a:pt x="2480352" y="1681114"/>
                  </a:lnTo>
                  <a:lnTo>
                    <a:pt x="2477178" y="1663327"/>
                  </a:lnTo>
                  <a:lnTo>
                    <a:pt x="2473370" y="1646175"/>
                  </a:lnTo>
                  <a:lnTo>
                    <a:pt x="2469244" y="1628388"/>
                  </a:lnTo>
                  <a:lnTo>
                    <a:pt x="2464166" y="1611554"/>
                  </a:lnTo>
                  <a:lnTo>
                    <a:pt x="2459405" y="1594402"/>
                  </a:lnTo>
                  <a:lnTo>
                    <a:pt x="2453692" y="1577568"/>
                  </a:lnTo>
                  <a:lnTo>
                    <a:pt x="2447979" y="1561052"/>
                  </a:lnTo>
                  <a:lnTo>
                    <a:pt x="2441632" y="1544536"/>
                  </a:lnTo>
                  <a:lnTo>
                    <a:pt x="2434967" y="1528337"/>
                  </a:lnTo>
                  <a:lnTo>
                    <a:pt x="2428302" y="1512138"/>
                  </a:lnTo>
                  <a:lnTo>
                    <a:pt x="2420685" y="1496257"/>
                  </a:lnTo>
                  <a:lnTo>
                    <a:pt x="2412750" y="1480376"/>
                  </a:lnTo>
                  <a:lnTo>
                    <a:pt x="2404909" y="1465308"/>
                  </a:lnTo>
                  <a:lnTo>
                    <a:pt x="2396490" y="1450340"/>
                  </a:lnTo>
                  <a:lnTo>
                    <a:pt x="2387918" y="1435418"/>
                  </a:lnTo>
                  <a:lnTo>
                    <a:pt x="2378392" y="1420813"/>
                  </a:lnTo>
                  <a:lnTo>
                    <a:pt x="2368868" y="1406525"/>
                  </a:lnTo>
                  <a:lnTo>
                    <a:pt x="2359342" y="1392238"/>
                  </a:lnTo>
                  <a:lnTo>
                    <a:pt x="2349182" y="1377950"/>
                  </a:lnTo>
                  <a:lnTo>
                    <a:pt x="2338388" y="1364298"/>
                  </a:lnTo>
                  <a:lnTo>
                    <a:pt x="2327592" y="1350645"/>
                  </a:lnTo>
                  <a:lnTo>
                    <a:pt x="2316162" y="1337628"/>
                  </a:lnTo>
                  <a:lnTo>
                    <a:pt x="2304732" y="1324928"/>
                  </a:lnTo>
                  <a:lnTo>
                    <a:pt x="2292985" y="1311910"/>
                  </a:lnTo>
                  <a:lnTo>
                    <a:pt x="2280920" y="1299528"/>
                  </a:lnTo>
                  <a:lnTo>
                    <a:pt x="2268538" y="1287463"/>
                  </a:lnTo>
                  <a:lnTo>
                    <a:pt x="2256155" y="1275715"/>
                  </a:lnTo>
                  <a:lnTo>
                    <a:pt x="2242820" y="1264285"/>
                  </a:lnTo>
                  <a:lnTo>
                    <a:pt x="2229802" y="1253173"/>
                  </a:lnTo>
                  <a:lnTo>
                    <a:pt x="2216150" y="1242378"/>
                  </a:lnTo>
                  <a:lnTo>
                    <a:pt x="2202815" y="1231900"/>
                  </a:lnTo>
                  <a:lnTo>
                    <a:pt x="2188845" y="1221740"/>
                  </a:lnTo>
                  <a:lnTo>
                    <a:pt x="2174558" y="1211898"/>
                  </a:lnTo>
                  <a:lnTo>
                    <a:pt x="2159635" y="1202055"/>
                  </a:lnTo>
                  <a:lnTo>
                    <a:pt x="2145030" y="1193165"/>
                  </a:lnTo>
                  <a:lnTo>
                    <a:pt x="2130108" y="1183958"/>
                  </a:lnTo>
                  <a:lnTo>
                    <a:pt x="2114868" y="1175703"/>
                  </a:lnTo>
                  <a:lnTo>
                    <a:pt x="2099628" y="1167448"/>
                  </a:lnTo>
                  <a:lnTo>
                    <a:pt x="2083752" y="1159510"/>
                  </a:lnTo>
                  <a:lnTo>
                    <a:pt x="2067878" y="1152525"/>
                  </a:lnTo>
                  <a:lnTo>
                    <a:pt x="2052002" y="1145223"/>
                  </a:lnTo>
                  <a:lnTo>
                    <a:pt x="2035492" y="1138555"/>
                  </a:lnTo>
                  <a:lnTo>
                    <a:pt x="2019300" y="1132523"/>
                  </a:lnTo>
                  <a:lnTo>
                    <a:pt x="2002472" y="1126490"/>
                  </a:lnTo>
                  <a:lnTo>
                    <a:pt x="1985962" y="1121093"/>
                  </a:lnTo>
                  <a:lnTo>
                    <a:pt x="1969135" y="1116013"/>
                  </a:lnTo>
                  <a:lnTo>
                    <a:pt x="1951672" y="1111568"/>
                  </a:lnTo>
                  <a:lnTo>
                    <a:pt x="1934528" y="1107440"/>
                  </a:lnTo>
                  <a:lnTo>
                    <a:pt x="1916748" y="1103630"/>
                  </a:lnTo>
                  <a:lnTo>
                    <a:pt x="1898968" y="1100138"/>
                  </a:lnTo>
                  <a:lnTo>
                    <a:pt x="1881188" y="1097280"/>
                  </a:lnTo>
                  <a:lnTo>
                    <a:pt x="1863408" y="1094423"/>
                  </a:lnTo>
                  <a:lnTo>
                    <a:pt x="1845310" y="1092518"/>
                  </a:lnTo>
                  <a:lnTo>
                    <a:pt x="1827212" y="1090613"/>
                  </a:lnTo>
                  <a:lnTo>
                    <a:pt x="1808798" y="1089660"/>
                  </a:lnTo>
                  <a:lnTo>
                    <a:pt x="1790382" y="1088708"/>
                  </a:lnTo>
                  <a:lnTo>
                    <a:pt x="1771968" y="1088708"/>
                  </a:lnTo>
                  <a:lnTo>
                    <a:pt x="1752918" y="1088708"/>
                  </a:lnTo>
                  <a:close/>
                  <a:moveTo>
                    <a:pt x="1615758" y="0"/>
                  </a:moveTo>
                  <a:lnTo>
                    <a:pt x="1620520" y="0"/>
                  </a:lnTo>
                  <a:lnTo>
                    <a:pt x="1922780" y="0"/>
                  </a:lnTo>
                  <a:lnTo>
                    <a:pt x="1927225" y="0"/>
                  </a:lnTo>
                  <a:lnTo>
                    <a:pt x="1931670" y="317"/>
                  </a:lnTo>
                  <a:lnTo>
                    <a:pt x="1936115" y="952"/>
                  </a:lnTo>
                  <a:lnTo>
                    <a:pt x="1940878" y="1905"/>
                  </a:lnTo>
                  <a:lnTo>
                    <a:pt x="1949450" y="4127"/>
                  </a:lnTo>
                  <a:lnTo>
                    <a:pt x="1957705" y="6985"/>
                  </a:lnTo>
                  <a:lnTo>
                    <a:pt x="1965325" y="10795"/>
                  </a:lnTo>
                  <a:lnTo>
                    <a:pt x="1972628" y="14922"/>
                  </a:lnTo>
                  <a:lnTo>
                    <a:pt x="1979612" y="20320"/>
                  </a:lnTo>
                  <a:lnTo>
                    <a:pt x="1985962" y="26035"/>
                  </a:lnTo>
                  <a:lnTo>
                    <a:pt x="1991678" y="32385"/>
                  </a:lnTo>
                  <a:lnTo>
                    <a:pt x="1996758" y="39052"/>
                  </a:lnTo>
                  <a:lnTo>
                    <a:pt x="2001202" y="46672"/>
                  </a:lnTo>
                  <a:lnTo>
                    <a:pt x="2005012" y="54610"/>
                  </a:lnTo>
                  <a:lnTo>
                    <a:pt x="2007870" y="62230"/>
                  </a:lnTo>
                  <a:lnTo>
                    <a:pt x="2010092" y="71120"/>
                  </a:lnTo>
                  <a:lnTo>
                    <a:pt x="2010728" y="75565"/>
                  </a:lnTo>
                  <a:lnTo>
                    <a:pt x="2011362" y="80010"/>
                  </a:lnTo>
                  <a:lnTo>
                    <a:pt x="2011998" y="84455"/>
                  </a:lnTo>
                  <a:lnTo>
                    <a:pt x="2011998" y="89217"/>
                  </a:lnTo>
                  <a:lnTo>
                    <a:pt x="2011998" y="388620"/>
                  </a:lnTo>
                  <a:lnTo>
                    <a:pt x="2038350" y="393065"/>
                  </a:lnTo>
                  <a:lnTo>
                    <a:pt x="2064702" y="398462"/>
                  </a:lnTo>
                  <a:lnTo>
                    <a:pt x="2091055" y="404177"/>
                  </a:lnTo>
                  <a:lnTo>
                    <a:pt x="2116772" y="410210"/>
                  </a:lnTo>
                  <a:lnTo>
                    <a:pt x="2142490" y="416877"/>
                  </a:lnTo>
                  <a:lnTo>
                    <a:pt x="2167890" y="423545"/>
                  </a:lnTo>
                  <a:lnTo>
                    <a:pt x="2193608" y="431165"/>
                  </a:lnTo>
                  <a:lnTo>
                    <a:pt x="2218690" y="439102"/>
                  </a:lnTo>
                  <a:lnTo>
                    <a:pt x="2243772" y="447675"/>
                  </a:lnTo>
                  <a:lnTo>
                    <a:pt x="2268538" y="456247"/>
                  </a:lnTo>
                  <a:lnTo>
                    <a:pt x="2292985" y="465772"/>
                  </a:lnTo>
                  <a:lnTo>
                    <a:pt x="2317432" y="475615"/>
                  </a:lnTo>
                  <a:lnTo>
                    <a:pt x="2341562" y="485457"/>
                  </a:lnTo>
                  <a:lnTo>
                    <a:pt x="2365692" y="496252"/>
                  </a:lnTo>
                  <a:lnTo>
                    <a:pt x="2388870" y="507047"/>
                  </a:lnTo>
                  <a:lnTo>
                    <a:pt x="2412682" y="518477"/>
                  </a:lnTo>
                  <a:lnTo>
                    <a:pt x="2588260" y="276542"/>
                  </a:lnTo>
                  <a:lnTo>
                    <a:pt x="2591435" y="272732"/>
                  </a:lnTo>
                  <a:lnTo>
                    <a:pt x="2593975" y="269240"/>
                  </a:lnTo>
                  <a:lnTo>
                    <a:pt x="2597468" y="266065"/>
                  </a:lnTo>
                  <a:lnTo>
                    <a:pt x="2600325" y="262890"/>
                  </a:lnTo>
                  <a:lnTo>
                    <a:pt x="2606992" y="257175"/>
                  </a:lnTo>
                  <a:lnTo>
                    <a:pt x="2614295" y="252412"/>
                  </a:lnTo>
                  <a:lnTo>
                    <a:pt x="2621915" y="248602"/>
                  </a:lnTo>
                  <a:lnTo>
                    <a:pt x="2629852" y="245110"/>
                  </a:lnTo>
                  <a:lnTo>
                    <a:pt x="2638108" y="242570"/>
                  </a:lnTo>
                  <a:lnTo>
                    <a:pt x="2646362" y="240665"/>
                  </a:lnTo>
                  <a:lnTo>
                    <a:pt x="2654935" y="240030"/>
                  </a:lnTo>
                  <a:lnTo>
                    <a:pt x="2663508" y="240030"/>
                  </a:lnTo>
                  <a:lnTo>
                    <a:pt x="2671762" y="240665"/>
                  </a:lnTo>
                  <a:lnTo>
                    <a:pt x="2680652" y="242252"/>
                  </a:lnTo>
                  <a:lnTo>
                    <a:pt x="2688908" y="244475"/>
                  </a:lnTo>
                  <a:lnTo>
                    <a:pt x="2697162" y="247967"/>
                  </a:lnTo>
                  <a:lnTo>
                    <a:pt x="2705100" y="251777"/>
                  </a:lnTo>
                  <a:lnTo>
                    <a:pt x="2709228" y="254317"/>
                  </a:lnTo>
                  <a:lnTo>
                    <a:pt x="2712720" y="256857"/>
                  </a:lnTo>
                  <a:lnTo>
                    <a:pt x="2957512" y="434022"/>
                  </a:lnTo>
                  <a:lnTo>
                    <a:pt x="2960688" y="437197"/>
                  </a:lnTo>
                  <a:lnTo>
                    <a:pt x="2964498" y="439737"/>
                  </a:lnTo>
                  <a:lnTo>
                    <a:pt x="2967672" y="443230"/>
                  </a:lnTo>
                  <a:lnTo>
                    <a:pt x="2970848" y="446087"/>
                  </a:lnTo>
                  <a:lnTo>
                    <a:pt x="2976245" y="453072"/>
                  </a:lnTo>
                  <a:lnTo>
                    <a:pt x="2981008" y="460375"/>
                  </a:lnTo>
                  <a:lnTo>
                    <a:pt x="2985452" y="467995"/>
                  </a:lnTo>
                  <a:lnTo>
                    <a:pt x="2988628" y="475932"/>
                  </a:lnTo>
                  <a:lnTo>
                    <a:pt x="2991168" y="484187"/>
                  </a:lnTo>
                  <a:lnTo>
                    <a:pt x="2992755" y="492442"/>
                  </a:lnTo>
                  <a:lnTo>
                    <a:pt x="2994025" y="501015"/>
                  </a:lnTo>
                  <a:lnTo>
                    <a:pt x="2994025" y="509270"/>
                  </a:lnTo>
                  <a:lnTo>
                    <a:pt x="2993072" y="518160"/>
                  </a:lnTo>
                  <a:lnTo>
                    <a:pt x="2991802" y="526732"/>
                  </a:lnTo>
                  <a:lnTo>
                    <a:pt x="2988945" y="534987"/>
                  </a:lnTo>
                  <a:lnTo>
                    <a:pt x="2986088" y="543242"/>
                  </a:lnTo>
                  <a:lnTo>
                    <a:pt x="2981960" y="551180"/>
                  </a:lnTo>
                  <a:lnTo>
                    <a:pt x="2979738" y="554990"/>
                  </a:lnTo>
                  <a:lnTo>
                    <a:pt x="2976880" y="558800"/>
                  </a:lnTo>
                  <a:lnTo>
                    <a:pt x="2800985" y="801052"/>
                  </a:lnTo>
                  <a:lnTo>
                    <a:pt x="2819082" y="819785"/>
                  </a:lnTo>
                  <a:lnTo>
                    <a:pt x="2837180" y="839470"/>
                  </a:lnTo>
                  <a:lnTo>
                    <a:pt x="2854642" y="858837"/>
                  </a:lnTo>
                  <a:lnTo>
                    <a:pt x="2871788" y="878840"/>
                  </a:lnTo>
                  <a:lnTo>
                    <a:pt x="2888615" y="899160"/>
                  </a:lnTo>
                  <a:lnTo>
                    <a:pt x="2905125" y="919797"/>
                  </a:lnTo>
                  <a:lnTo>
                    <a:pt x="2921318" y="940752"/>
                  </a:lnTo>
                  <a:lnTo>
                    <a:pt x="2937192" y="962025"/>
                  </a:lnTo>
                  <a:lnTo>
                    <a:pt x="2952432" y="983615"/>
                  </a:lnTo>
                  <a:lnTo>
                    <a:pt x="2967672" y="1005205"/>
                  </a:lnTo>
                  <a:lnTo>
                    <a:pt x="2981960" y="1027113"/>
                  </a:lnTo>
                  <a:lnTo>
                    <a:pt x="2996248" y="1049655"/>
                  </a:lnTo>
                  <a:lnTo>
                    <a:pt x="3010218" y="1072198"/>
                  </a:lnTo>
                  <a:lnTo>
                    <a:pt x="3023235" y="1095375"/>
                  </a:lnTo>
                  <a:lnTo>
                    <a:pt x="3036570" y="1118553"/>
                  </a:lnTo>
                  <a:lnTo>
                    <a:pt x="3048952" y="1142048"/>
                  </a:lnTo>
                  <a:lnTo>
                    <a:pt x="3333115" y="1049338"/>
                  </a:lnTo>
                  <a:lnTo>
                    <a:pt x="3337560" y="1048068"/>
                  </a:lnTo>
                  <a:lnTo>
                    <a:pt x="3342005" y="1047115"/>
                  </a:lnTo>
                  <a:lnTo>
                    <a:pt x="3346450" y="1046480"/>
                  </a:lnTo>
                  <a:lnTo>
                    <a:pt x="3350578" y="1045528"/>
                  </a:lnTo>
                  <a:lnTo>
                    <a:pt x="3359785" y="1044893"/>
                  </a:lnTo>
                  <a:lnTo>
                    <a:pt x="3368358" y="1045210"/>
                  </a:lnTo>
                  <a:lnTo>
                    <a:pt x="3376930" y="1046480"/>
                  </a:lnTo>
                  <a:lnTo>
                    <a:pt x="3385185" y="1048068"/>
                  </a:lnTo>
                  <a:lnTo>
                    <a:pt x="3393440" y="1051243"/>
                  </a:lnTo>
                  <a:lnTo>
                    <a:pt x="3401060" y="1054735"/>
                  </a:lnTo>
                  <a:lnTo>
                    <a:pt x="3408680" y="1058863"/>
                  </a:lnTo>
                  <a:lnTo>
                    <a:pt x="3415665" y="1063625"/>
                  </a:lnTo>
                  <a:lnTo>
                    <a:pt x="3422015" y="1069340"/>
                  </a:lnTo>
                  <a:lnTo>
                    <a:pt x="3428048" y="1075690"/>
                  </a:lnTo>
                  <a:lnTo>
                    <a:pt x="3433445" y="1082358"/>
                  </a:lnTo>
                  <a:lnTo>
                    <a:pt x="3438208" y="1089978"/>
                  </a:lnTo>
                  <a:lnTo>
                    <a:pt x="3442335" y="1097915"/>
                  </a:lnTo>
                  <a:lnTo>
                    <a:pt x="3443922" y="1102043"/>
                  </a:lnTo>
                  <a:lnTo>
                    <a:pt x="3445510" y="1106488"/>
                  </a:lnTo>
                  <a:lnTo>
                    <a:pt x="3538855" y="1393508"/>
                  </a:lnTo>
                  <a:lnTo>
                    <a:pt x="3539808" y="1397635"/>
                  </a:lnTo>
                  <a:lnTo>
                    <a:pt x="3541078" y="1402398"/>
                  </a:lnTo>
                  <a:lnTo>
                    <a:pt x="3542030" y="1406843"/>
                  </a:lnTo>
                  <a:lnTo>
                    <a:pt x="3542665" y="1411288"/>
                  </a:lnTo>
                  <a:lnTo>
                    <a:pt x="3543300" y="1419860"/>
                  </a:lnTo>
                  <a:lnTo>
                    <a:pt x="3542982" y="1428750"/>
                  </a:lnTo>
                  <a:lnTo>
                    <a:pt x="3541712" y="1437323"/>
                  </a:lnTo>
                  <a:lnTo>
                    <a:pt x="3539808" y="1445578"/>
                  </a:lnTo>
                  <a:lnTo>
                    <a:pt x="3537268" y="1453833"/>
                  </a:lnTo>
                  <a:lnTo>
                    <a:pt x="3533458" y="1461453"/>
                  </a:lnTo>
                  <a:lnTo>
                    <a:pt x="3529330" y="1468755"/>
                  </a:lnTo>
                  <a:lnTo>
                    <a:pt x="3524568" y="1476058"/>
                  </a:lnTo>
                  <a:lnTo>
                    <a:pt x="3518852" y="1482408"/>
                  </a:lnTo>
                  <a:lnTo>
                    <a:pt x="3512502" y="1488440"/>
                  </a:lnTo>
                  <a:lnTo>
                    <a:pt x="3505518" y="1494155"/>
                  </a:lnTo>
                  <a:lnTo>
                    <a:pt x="3498215" y="1498600"/>
                  </a:lnTo>
                  <a:lnTo>
                    <a:pt x="3490278" y="1502728"/>
                  </a:lnTo>
                  <a:lnTo>
                    <a:pt x="3486150" y="1504633"/>
                  </a:lnTo>
                  <a:lnTo>
                    <a:pt x="3481705" y="1506220"/>
                  </a:lnTo>
                  <a:lnTo>
                    <a:pt x="3197225" y="1598295"/>
                  </a:lnTo>
                  <a:lnTo>
                    <a:pt x="3200400" y="1624330"/>
                  </a:lnTo>
                  <a:lnTo>
                    <a:pt x="3203892" y="1650365"/>
                  </a:lnTo>
                  <a:lnTo>
                    <a:pt x="3206115" y="1676718"/>
                  </a:lnTo>
                  <a:lnTo>
                    <a:pt x="3208338" y="1703070"/>
                  </a:lnTo>
                  <a:lnTo>
                    <a:pt x="3210242" y="1729423"/>
                  </a:lnTo>
                  <a:lnTo>
                    <a:pt x="3211512" y="1755775"/>
                  </a:lnTo>
                  <a:lnTo>
                    <a:pt x="3212148" y="1782445"/>
                  </a:lnTo>
                  <a:lnTo>
                    <a:pt x="3212465" y="1809115"/>
                  </a:lnTo>
                  <a:lnTo>
                    <a:pt x="3212148" y="1835785"/>
                  </a:lnTo>
                  <a:lnTo>
                    <a:pt x="3211512" y="1862455"/>
                  </a:lnTo>
                  <a:lnTo>
                    <a:pt x="3210242" y="1889125"/>
                  </a:lnTo>
                  <a:lnTo>
                    <a:pt x="3208338" y="1915478"/>
                  </a:lnTo>
                  <a:lnTo>
                    <a:pt x="3206115" y="1941830"/>
                  </a:lnTo>
                  <a:lnTo>
                    <a:pt x="3203892" y="1967865"/>
                  </a:lnTo>
                  <a:lnTo>
                    <a:pt x="3200400" y="1993900"/>
                  </a:lnTo>
                  <a:lnTo>
                    <a:pt x="3197225" y="2019618"/>
                  </a:lnTo>
                  <a:lnTo>
                    <a:pt x="3481705" y="2112328"/>
                  </a:lnTo>
                  <a:lnTo>
                    <a:pt x="3486150" y="2113915"/>
                  </a:lnTo>
                  <a:lnTo>
                    <a:pt x="3490278" y="2115820"/>
                  </a:lnTo>
                  <a:lnTo>
                    <a:pt x="3498215" y="2119630"/>
                  </a:lnTo>
                  <a:lnTo>
                    <a:pt x="3505518" y="2124393"/>
                  </a:lnTo>
                  <a:lnTo>
                    <a:pt x="3512502" y="2129790"/>
                  </a:lnTo>
                  <a:lnTo>
                    <a:pt x="3518852" y="2135505"/>
                  </a:lnTo>
                  <a:lnTo>
                    <a:pt x="3524568" y="2142173"/>
                  </a:lnTo>
                  <a:lnTo>
                    <a:pt x="3529330" y="2149158"/>
                  </a:lnTo>
                  <a:lnTo>
                    <a:pt x="3533458" y="2156778"/>
                  </a:lnTo>
                  <a:lnTo>
                    <a:pt x="3537268" y="2164398"/>
                  </a:lnTo>
                  <a:lnTo>
                    <a:pt x="3539808" y="2172653"/>
                  </a:lnTo>
                  <a:lnTo>
                    <a:pt x="3541712" y="2180908"/>
                  </a:lnTo>
                  <a:lnTo>
                    <a:pt x="3542982" y="2189480"/>
                  </a:lnTo>
                  <a:lnTo>
                    <a:pt x="3543300" y="2198053"/>
                  </a:lnTo>
                  <a:lnTo>
                    <a:pt x="3542665" y="2206625"/>
                  </a:lnTo>
                  <a:lnTo>
                    <a:pt x="3542030" y="2211388"/>
                  </a:lnTo>
                  <a:lnTo>
                    <a:pt x="3541078" y="2215833"/>
                  </a:lnTo>
                  <a:lnTo>
                    <a:pt x="3539808" y="2220278"/>
                  </a:lnTo>
                  <a:lnTo>
                    <a:pt x="3538855" y="2224405"/>
                  </a:lnTo>
                  <a:lnTo>
                    <a:pt x="3445510" y="2512060"/>
                  </a:lnTo>
                  <a:lnTo>
                    <a:pt x="3443922" y="2516188"/>
                  </a:lnTo>
                  <a:lnTo>
                    <a:pt x="3442335" y="2520315"/>
                  </a:lnTo>
                  <a:lnTo>
                    <a:pt x="3438208" y="2528253"/>
                  </a:lnTo>
                  <a:lnTo>
                    <a:pt x="3433445" y="2535555"/>
                  </a:lnTo>
                  <a:lnTo>
                    <a:pt x="3428048" y="2542540"/>
                  </a:lnTo>
                  <a:lnTo>
                    <a:pt x="3422015" y="2548890"/>
                  </a:lnTo>
                  <a:lnTo>
                    <a:pt x="3415665" y="2554605"/>
                  </a:lnTo>
                  <a:lnTo>
                    <a:pt x="3408680" y="2559368"/>
                  </a:lnTo>
                  <a:lnTo>
                    <a:pt x="3401060" y="2563495"/>
                  </a:lnTo>
                  <a:lnTo>
                    <a:pt x="3393440" y="2567305"/>
                  </a:lnTo>
                  <a:lnTo>
                    <a:pt x="3385185" y="2569845"/>
                  </a:lnTo>
                  <a:lnTo>
                    <a:pt x="3376930" y="2571750"/>
                  </a:lnTo>
                  <a:lnTo>
                    <a:pt x="3368358" y="2573020"/>
                  </a:lnTo>
                  <a:lnTo>
                    <a:pt x="3359785" y="2573338"/>
                  </a:lnTo>
                  <a:lnTo>
                    <a:pt x="3350578" y="2573020"/>
                  </a:lnTo>
                  <a:lnTo>
                    <a:pt x="3346450" y="2572068"/>
                  </a:lnTo>
                  <a:lnTo>
                    <a:pt x="3342005" y="2571433"/>
                  </a:lnTo>
                  <a:lnTo>
                    <a:pt x="3337560" y="2570163"/>
                  </a:lnTo>
                  <a:lnTo>
                    <a:pt x="3333115" y="2568893"/>
                  </a:lnTo>
                  <a:lnTo>
                    <a:pt x="3048952" y="2476500"/>
                  </a:lnTo>
                  <a:lnTo>
                    <a:pt x="3035935" y="2499995"/>
                  </a:lnTo>
                  <a:lnTo>
                    <a:pt x="3023235" y="2523173"/>
                  </a:lnTo>
                  <a:lnTo>
                    <a:pt x="3009900" y="2546033"/>
                  </a:lnTo>
                  <a:lnTo>
                    <a:pt x="2996248" y="2568893"/>
                  </a:lnTo>
                  <a:lnTo>
                    <a:pt x="2981960" y="2590800"/>
                  </a:lnTo>
                  <a:lnTo>
                    <a:pt x="2967355" y="2613025"/>
                  </a:lnTo>
                  <a:lnTo>
                    <a:pt x="2952115" y="2634933"/>
                  </a:lnTo>
                  <a:lnTo>
                    <a:pt x="2936875" y="2656523"/>
                  </a:lnTo>
                  <a:lnTo>
                    <a:pt x="2921318" y="2677478"/>
                  </a:lnTo>
                  <a:lnTo>
                    <a:pt x="2905125" y="2698115"/>
                  </a:lnTo>
                  <a:lnTo>
                    <a:pt x="2888615" y="2718753"/>
                  </a:lnTo>
                  <a:lnTo>
                    <a:pt x="2871788" y="2739073"/>
                  </a:lnTo>
                  <a:lnTo>
                    <a:pt x="2854325" y="2759076"/>
                  </a:lnTo>
                  <a:lnTo>
                    <a:pt x="2837180" y="2778761"/>
                  </a:lnTo>
                  <a:lnTo>
                    <a:pt x="2819082" y="2797811"/>
                  </a:lnTo>
                  <a:lnTo>
                    <a:pt x="2800985" y="2817178"/>
                  </a:lnTo>
                  <a:lnTo>
                    <a:pt x="2976880" y="3059431"/>
                  </a:lnTo>
                  <a:lnTo>
                    <a:pt x="2979738" y="3063241"/>
                  </a:lnTo>
                  <a:lnTo>
                    <a:pt x="2981960" y="3067368"/>
                  </a:lnTo>
                  <a:lnTo>
                    <a:pt x="2986088" y="3075306"/>
                  </a:lnTo>
                  <a:lnTo>
                    <a:pt x="2988945" y="3083243"/>
                  </a:lnTo>
                  <a:lnTo>
                    <a:pt x="2991802" y="3091816"/>
                  </a:lnTo>
                  <a:lnTo>
                    <a:pt x="2993072" y="3100071"/>
                  </a:lnTo>
                  <a:lnTo>
                    <a:pt x="2994025" y="3108643"/>
                  </a:lnTo>
                  <a:lnTo>
                    <a:pt x="2994025" y="3117216"/>
                  </a:lnTo>
                  <a:lnTo>
                    <a:pt x="2992755" y="3125788"/>
                  </a:lnTo>
                  <a:lnTo>
                    <a:pt x="2991168" y="3134043"/>
                  </a:lnTo>
                  <a:lnTo>
                    <a:pt x="2988628" y="3142298"/>
                  </a:lnTo>
                  <a:lnTo>
                    <a:pt x="2985770" y="3150236"/>
                  </a:lnTo>
                  <a:lnTo>
                    <a:pt x="2981642" y="3157538"/>
                  </a:lnTo>
                  <a:lnTo>
                    <a:pt x="2976562" y="3165158"/>
                  </a:lnTo>
                  <a:lnTo>
                    <a:pt x="2970848" y="3171826"/>
                  </a:lnTo>
                  <a:lnTo>
                    <a:pt x="2967990" y="3175001"/>
                  </a:lnTo>
                  <a:lnTo>
                    <a:pt x="2964498" y="3177858"/>
                  </a:lnTo>
                  <a:lnTo>
                    <a:pt x="2961322" y="3181033"/>
                  </a:lnTo>
                  <a:lnTo>
                    <a:pt x="2957512" y="3183573"/>
                  </a:lnTo>
                  <a:lnTo>
                    <a:pt x="2712720" y="3361056"/>
                  </a:lnTo>
                  <a:lnTo>
                    <a:pt x="2709228" y="3363913"/>
                  </a:lnTo>
                  <a:lnTo>
                    <a:pt x="2705100" y="3366453"/>
                  </a:lnTo>
                  <a:lnTo>
                    <a:pt x="2697162" y="3370581"/>
                  </a:lnTo>
                  <a:lnTo>
                    <a:pt x="2688908" y="3373756"/>
                  </a:lnTo>
                  <a:lnTo>
                    <a:pt x="2680652" y="3376296"/>
                  </a:lnTo>
                  <a:lnTo>
                    <a:pt x="2671762" y="3377883"/>
                  </a:lnTo>
                  <a:lnTo>
                    <a:pt x="2663508" y="3378518"/>
                  </a:lnTo>
                  <a:lnTo>
                    <a:pt x="2654935" y="3378518"/>
                  </a:lnTo>
                  <a:lnTo>
                    <a:pt x="2646362" y="3377248"/>
                  </a:lnTo>
                  <a:lnTo>
                    <a:pt x="2638108" y="3375978"/>
                  </a:lnTo>
                  <a:lnTo>
                    <a:pt x="2629852" y="3373121"/>
                  </a:lnTo>
                  <a:lnTo>
                    <a:pt x="2621915" y="3369946"/>
                  </a:lnTo>
                  <a:lnTo>
                    <a:pt x="2614295" y="3365818"/>
                  </a:lnTo>
                  <a:lnTo>
                    <a:pt x="2606992" y="3360738"/>
                  </a:lnTo>
                  <a:lnTo>
                    <a:pt x="2600325" y="3355023"/>
                  </a:lnTo>
                  <a:lnTo>
                    <a:pt x="2597468" y="3352166"/>
                  </a:lnTo>
                  <a:lnTo>
                    <a:pt x="2593975" y="3348673"/>
                  </a:lnTo>
                  <a:lnTo>
                    <a:pt x="2591435" y="3345498"/>
                  </a:lnTo>
                  <a:lnTo>
                    <a:pt x="2588260" y="3341688"/>
                  </a:lnTo>
                  <a:lnTo>
                    <a:pt x="2412682" y="3099753"/>
                  </a:lnTo>
                  <a:lnTo>
                    <a:pt x="2388870" y="3110866"/>
                  </a:lnTo>
                  <a:lnTo>
                    <a:pt x="2365692" y="3122296"/>
                  </a:lnTo>
                  <a:lnTo>
                    <a:pt x="2341562" y="3132773"/>
                  </a:lnTo>
                  <a:lnTo>
                    <a:pt x="2317432" y="3142933"/>
                  </a:lnTo>
                  <a:lnTo>
                    <a:pt x="2292985" y="3152776"/>
                  </a:lnTo>
                  <a:lnTo>
                    <a:pt x="2268538" y="3161666"/>
                  </a:lnTo>
                  <a:lnTo>
                    <a:pt x="2243772" y="3170873"/>
                  </a:lnTo>
                  <a:lnTo>
                    <a:pt x="2218690" y="3179128"/>
                  </a:lnTo>
                  <a:lnTo>
                    <a:pt x="2193608" y="3187066"/>
                  </a:lnTo>
                  <a:lnTo>
                    <a:pt x="2167890" y="3194368"/>
                  </a:lnTo>
                  <a:lnTo>
                    <a:pt x="2142490" y="3201671"/>
                  </a:lnTo>
                  <a:lnTo>
                    <a:pt x="2116772" y="3208021"/>
                  </a:lnTo>
                  <a:lnTo>
                    <a:pt x="2091055" y="3214371"/>
                  </a:lnTo>
                  <a:lnTo>
                    <a:pt x="2064702" y="3220086"/>
                  </a:lnTo>
                  <a:lnTo>
                    <a:pt x="2038350" y="3225483"/>
                  </a:lnTo>
                  <a:lnTo>
                    <a:pt x="2011998" y="3229928"/>
                  </a:lnTo>
                  <a:lnTo>
                    <a:pt x="2011998" y="3529013"/>
                  </a:lnTo>
                  <a:lnTo>
                    <a:pt x="2011998" y="3533458"/>
                  </a:lnTo>
                  <a:lnTo>
                    <a:pt x="2011362" y="3537903"/>
                  </a:lnTo>
                  <a:lnTo>
                    <a:pt x="2010728" y="3542666"/>
                  </a:lnTo>
                  <a:lnTo>
                    <a:pt x="2010092" y="3547111"/>
                  </a:lnTo>
                  <a:lnTo>
                    <a:pt x="2007870" y="3555366"/>
                  </a:lnTo>
                  <a:lnTo>
                    <a:pt x="2005012" y="3563621"/>
                  </a:lnTo>
                  <a:lnTo>
                    <a:pt x="2001202" y="3571558"/>
                  </a:lnTo>
                  <a:lnTo>
                    <a:pt x="1996758" y="3578543"/>
                  </a:lnTo>
                  <a:lnTo>
                    <a:pt x="1991678" y="3585846"/>
                  </a:lnTo>
                  <a:lnTo>
                    <a:pt x="1985962" y="3591878"/>
                  </a:lnTo>
                  <a:lnTo>
                    <a:pt x="1979612" y="3597911"/>
                  </a:lnTo>
                  <a:lnTo>
                    <a:pt x="1972628" y="3602673"/>
                  </a:lnTo>
                  <a:lnTo>
                    <a:pt x="1965325" y="3607118"/>
                  </a:lnTo>
                  <a:lnTo>
                    <a:pt x="1957705" y="3610928"/>
                  </a:lnTo>
                  <a:lnTo>
                    <a:pt x="1949450" y="3614103"/>
                  </a:lnTo>
                  <a:lnTo>
                    <a:pt x="1940878" y="3616326"/>
                  </a:lnTo>
                  <a:lnTo>
                    <a:pt x="1931670" y="3617278"/>
                  </a:lnTo>
                  <a:lnTo>
                    <a:pt x="1927225" y="3617913"/>
                  </a:lnTo>
                  <a:lnTo>
                    <a:pt x="1922780" y="3617913"/>
                  </a:lnTo>
                  <a:lnTo>
                    <a:pt x="1620520" y="3617913"/>
                  </a:lnTo>
                  <a:lnTo>
                    <a:pt x="1615758" y="3617913"/>
                  </a:lnTo>
                  <a:lnTo>
                    <a:pt x="1611630" y="3617278"/>
                  </a:lnTo>
                  <a:lnTo>
                    <a:pt x="1602422" y="3616326"/>
                  </a:lnTo>
                  <a:lnTo>
                    <a:pt x="1594168" y="3614103"/>
                  </a:lnTo>
                  <a:lnTo>
                    <a:pt x="1585912" y="3610928"/>
                  </a:lnTo>
                  <a:lnTo>
                    <a:pt x="1577975" y="3607118"/>
                  </a:lnTo>
                  <a:lnTo>
                    <a:pt x="1570990" y="3602673"/>
                  </a:lnTo>
                  <a:lnTo>
                    <a:pt x="1563688" y="3597911"/>
                  </a:lnTo>
                  <a:lnTo>
                    <a:pt x="1557655" y="3591878"/>
                  </a:lnTo>
                  <a:lnTo>
                    <a:pt x="1551622" y="3585846"/>
                  </a:lnTo>
                  <a:lnTo>
                    <a:pt x="1546860" y="3578543"/>
                  </a:lnTo>
                  <a:lnTo>
                    <a:pt x="1542415" y="3571558"/>
                  </a:lnTo>
                  <a:lnTo>
                    <a:pt x="1538605" y="3563621"/>
                  </a:lnTo>
                  <a:lnTo>
                    <a:pt x="1535430" y="3555366"/>
                  </a:lnTo>
                  <a:lnTo>
                    <a:pt x="1533208" y="3547111"/>
                  </a:lnTo>
                  <a:lnTo>
                    <a:pt x="1532572" y="3542666"/>
                  </a:lnTo>
                  <a:lnTo>
                    <a:pt x="1531620" y="3537903"/>
                  </a:lnTo>
                  <a:lnTo>
                    <a:pt x="1531302" y="3533458"/>
                  </a:lnTo>
                  <a:lnTo>
                    <a:pt x="1531302" y="3529013"/>
                  </a:lnTo>
                  <a:lnTo>
                    <a:pt x="1531302" y="3229928"/>
                  </a:lnTo>
                  <a:lnTo>
                    <a:pt x="1504950" y="3225483"/>
                  </a:lnTo>
                  <a:lnTo>
                    <a:pt x="1478598" y="3220086"/>
                  </a:lnTo>
                  <a:lnTo>
                    <a:pt x="1452245" y="3214371"/>
                  </a:lnTo>
                  <a:lnTo>
                    <a:pt x="1426845" y="3208021"/>
                  </a:lnTo>
                  <a:lnTo>
                    <a:pt x="1400810" y="3201671"/>
                  </a:lnTo>
                  <a:lnTo>
                    <a:pt x="1375092" y="3194368"/>
                  </a:lnTo>
                  <a:lnTo>
                    <a:pt x="1350010" y="3187066"/>
                  </a:lnTo>
                  <a:lnTo>
                    <a:pt x="1324928" y="3179128"/>
                  </a:lnTo>
                  <a:lnTo>
                    <a:pt x="1299528" y="3170873"/>
                  </a:lnTo>
                  <a:lnTo>
                    <a:pt x="1274762" y="3161666"/>
                  </a:lnTo>
                  <a:lnTo>
                    <a:pt x="1250315" y="3152776"/>
                  </a:lnTo>
                  <a:lnTo>
                    <a:pt x="1225868" y="3142933"/>
                  </a:lnTo>
                  <a:lnTo>
                    <a:pt x="1201738" y="3132773"/>
                  </a:lnTo>
                  <a:lnTo>
                    <a:pt x="1177925" y="3122296"/>
                  </a:lnTo>
                  <a:lnTo>
                    <a:pt x="1154430" y="3110866"/>
                  </a:lnTo>
                  <a:lnTo>
                    <a:pt x="1130618" y="3099753"/>
                  </a:lnTo>
                  <a:lnTo>
                    <a:pt x="955040" y="3342006"/>
                  </a:lnTo>
                  <a:lnTo>
                    <a:pt x="952182" y="3345816"/>
                  </a:lnTo>
                  <a:lnTo>
                    <a:pt x="949325" y="3349308"/>
                  </a:lnTo>
                  <a:lnTo>
                    <a:pt x="946150" y="3352483"/>
                  </a:lnTo>
                  <a:lnTo>
                    <a:pt x="942975" y="3355658"/>
                  </a:lnTo>
                  <a:lnTo>
                    <a:pt x="935990" y="3361056"/>
                  </a:lnTo>
                  <a:lnTo>
                    <a:pt x="929005" y="3366136"/>
                  </a:lnTo>
                  <a:lnTo>
                    <a:pt x="921385" y="3369946"/>
                  </a:lnTo>
                  <a:lnTo>
                    <a:pt x="913448" y="3373121"/>
                  </a:lnTo>
                  <a:lnTo>
                    <a:pt x="905192" y="3375978"/>
                  </a:lnTo>
                  <a:lnTo>
                    <a:pt x="896938" y="3377248"/>
                  </a:lnTo>
                  <a:lnTo>
                    <a:pt x="888365" y="3378518"/>
                  </a:lnTo>
                  <a:lnTo>
                    <a:pt x="879792" y="3378518"/>
                  </a:lnTo>
                  <a:lnTo>
                    <a:pt x="870902" y="3377883"/>
                  </a:lnTo>
                  <a:lnTo>
                    <a:pt x="862648" y="3376296"/>
                  </a:lnTo>
                  <a:lnTo>
                    <a:pt x="854075" y="3373756"/>
                  </a:lnTo>
                  <a:lnTo>
                    <a:pt x="846138" y="3370581"/>
                  </a:lnTo>
                  <a:lnTo>
                    <a:pt x="837882" y="3366453"/>
                  </a:lnTo>
                  <a:lnTo>
                    <a:pt x="834072" y="3363913"/>
                  </a:lnTo>
                  <a:lnTo>
                    <a:pt x="830262" y="3361056"/>
                  </a:lnTo>
                  <a:lnTo>
                    <a:pt x="586105" y="3183573"/>
                  </a:lnTo>
                  <a:lnTo>
                    <a:pt x="582930" y="3181033"/>
                  </a:lnTo>
                  <a:lnTo>
                    <a:pt x="579438" y="3177858"/>
                  </a:lnTo>
                  <a:lnTo>
                    <a:pt x="575945" y="3175001"/>
                  </a:lnTo>
                  <a:lnTo>
                    <a:pt x="573088" y="3171826"/>
                  </a:lnTo>
                  <a:lnTo>
                    <a:pt x="567372" y="3165158"/>
                  </a:lnTo>
                  <a:lnTo>
                    <a:pt x="562610" y="3157538"/>
                  </a:lnTo>
                  <a:lnTo>
                    <a:pt x="558482" y="3150236"/>
                  </a:lnTo>
                  <a:lnTo>
                    <a:pt x="554990" y="3142298"/>
                  </a:lnTo>
                  <a:lnTo>
                    <a:pt x="552450" y="3134043"/>
                  </a:lnTo>
                  <a:lnTo>
                    <a:pt x="550862" y="3125788"/>
                  </a:lnTo>
                  <a:lnTo>
                    <a:pt x="549592" y="3117216"/>
                  </a:lnTo>
                  <a:lnTo>
                    <a:pt x="549592" y="3108643"/>
                  </a:lnTo>
                  <a:lnTo>
                    <a:pt x="550545" y="3100071"/>
                  </a:lnTo>
                  <a:lnTo>
                    <a:pt x="551815" y="3091816"/>
                  </a:lnTo>
                  <a:lnTo>
                    <a:pt x="554355" y="3083243"/>
                  </a:lnTo>
                  <a:lnTo>
                    <a:pt x="557530" y="3075306"/>
                  </a:lnTo>
                  <a:lnTo>
                    <a:pt x="559435" y="3071178"/>
                  </a:lnTo>
                  <a:lnTo>
                    <a:pt x="561340" y="3067368"/>
                  </a:lnTo>
                  <a:lnTo>
                    <a:pt x="563880" y="3063241"/>
                  </a:lnTo>
                  <a:lnTo>
                    <a:pt x="566738" y="3059431"/>
                  </a:lnTo>
                  <a:lnTo>
                    <a:pt x="742632" y="2817178"/>
                  </a:lnTo>
                  <a:lnTo>
                    <a:pt x="724218" y="2797811"/>
                  </a:lnTo>
                  <a:lnTo>
                    <a:pt x="706755" y="2778761"/>
                  </a:lnTo>
                  <a:lnTo>
                    <a:pt x="688975" y="2759076"/>
                  </a:lnTo>
                  <a:lnTo>
                    <a:pt x="671512" y="2739073"/>
                  </a:lnTo>
                  <a:lnTo>
                    <a:pt x="655002" y="2718753"/>
                  </a:lnTo>
                  <a:lnTo>
                    <a:pt x="638492" y="2698115"/>
                  </a:lnTo>
                  <a:lnTo>
                    <a:pt x="622300" y="2677478"/>
                  </a:lnTo>
                  <a:lnTo>
                    <a:pt x="606425" y="2656523"/>
                  </a:lnTo>
                  <a:lnTo>
                    <a:pt x="591185" y="2634933"/>
                  </a:lnTo>
                  <a:lnTo>
                    <a:pt x="576580" y="2613025"/>
                  </a:lnTo>
                  <a:lnTo>
                    <a:pt x="561658" y="2590800"/>
                  </a:lnTo>
                  <a:lnTo>
                    <a:pt x="547370" y="2568893"/>
                  </a:lnTo>
                  <a:lnTo>
                    <a:pt x="534035" y="2546033"/>
                  </a:lnTo>
                  <a:lnTo>
                    <a:pt x="520382" y="2523173"/>
                  </a:lnTo>
                  <a:lnTo>
                    <a:pt x="507682" y="2499995"/>
                  </a:lnTo>
                  <a:lnTo>
                    <a:pt x="494665" y="2476500"/>
                  </a:lnTo>
                  <a:lnTo>
                    <a:pt x="209868" y="2568893"/>
                  </a:lnTo>
                  <a:lnTo>
                    <a:pt x="205740" y="2570163"/>
                  </a:lnTo>
                  <a:lnTo>
                    <a:pt x="201295" y="2571433"/>
                  </a:lnTo>
                  <a:lnTo>
                    <a:pt x="196850" y="2572068"/>
                  </a:lnTo>
                  <a:lnTo>
                    <a:pt x="192722" y="2573020"/>
                  </a:lnTo>
                  <a:lnTo>
                    <a:pt x="183515" y="2573338"/>
                  </a:lnTo>
                  <a:lnTo>
                    <a:pt x="174942" y="2573020"/>
                  </a:lnTo>
                  <a:lnTo>
                    <a:pt x="166688" y="2571750"/>
                  </a:lnTo>
                  <a:lnTo>
                    <a:pt x="158115" y="2569845"/>
                  </a:lnTo>
                  <a:lnTo>
                    <a:pt x="150177" y="2567305"/>
                  </a:lnTo>
                  <a:lnTo>
                    <a:pt x="142240" y="2563495"/>
                  </a:lnTo>
                  <a:lnTo>
                    <a:pt x="134620" y="2559368"/>
                  </a:lnTo>
                  <a:lnTo>
                    <a:pt x="127952" y="2554605"/>
                  </a:lnTo>
                  <a:lnTo>
                    <a:pt x="121602" y="2548890"/>
                  </a:lnTo>
                  <a:lnTo>
                    <a:pt x="115570" y="2542540"/>
                  </a:lnTo>
                  <a:lnTo>
                    <a:pt x="109855" y="2535555"/>
                  </a:lnTo>
                  <a:lnTo>
                    <a:pt x="105410" y="2528253"/>
                  </a:lnTo>
                  <a:lnTo>
                    <a:pt x="101282" y="2520315"/>
                  </a:lnTo>
                  <a:lnTo>
                    <a:pt x="99377" y="2516188"/>
                  </a:lnTo>
                  <a:lnTo>
                    <a:pt x="97790" y="2512060"/>
                  </a:lnTo>
                  <a:lnTo>
                    <a:pt x="4445" y="2224405"/>
                  </a:lnTo>
                  <a:lnTo>
                    <a:pt x="3492" y="2220278"/>
                  </a:lnTo>
                  <a:lnTo>
                    <a:pt x="2222" y="2215833"/>
                  </a:lnTo>
                  <a:lnTo>
                    <a:pt x="1587" y="2211388"/>
                  </a:lnTo>
                  <a:lnTo>
                    <a:pt x="635" y="2206625"/>
                  </a:lnTo>
                  <a:lnTo>
                    <a:pt x="0" y="2198053"/>
                  </a:lnTo>
                  <a:lnTo>
                    <a:pt x="317" y="2189480"/>
                  </a:lnTo>
                  <a:lnTo>
                    <a:pt x="1587" y="2180908"/>
                  </a:lnTo>
                  <a:lnTo>
                    <a:pt x="3810" y="2172653"/>
                  </a:lnTo>
                  <a:lnTo>
                    <a:pt x="6350" y="2164398"/>
                  </a:lnTo>
                  <a:lnTo>
                    <a:pt x="9842" y="2156778"/>
                  </a:lnTo>
                  <a:lnTo>
                    <a:pt x="13970" y="2149158"/>
                  </a:lnTo>
                  <a:lnTo>
                    <a:pt x="19050" y="2142173"/>
                  </a:lnTo>
                  <a:lnTo>
                    <a:pt x="24447" y="2135505"/>
                  </a:lnTo>
                  <a:lnTo>
                    <a:pt x="30797" y="2129790"/>
                  </a:lnTo>
                  <a:lnTo>
                    <a:pt x="37465" y="2124393"/>
                  </a:lnTo>
                  <a:lnTo>
                    <a:pt x="45085" y="2119630"/>
                  </a:lnTo>
                  <a:lnTo>
                    <a:pt x="49212" y="2117725"/>
                  </a:lnTo>
                  <a:lnTo>
                    <a:pt x="53340" y="2115820"/>
                  </a:lnTo>
                  <a:lnTo>
                    <a:pt x="57467" y="2113915"/>
                  </a:lnTo>
                  <a:lnTo>
                    <a:pt x="61595" y="2112328"/>
                  </a:lnTo>
                  <a:lnTo>
                    <a:pt x="346392" y="2019618"/>
                  </a:lnTo>
                  <a:lnTo>
                    <a:pt x="342900" y="1993900"/>
                  </a:lnTo>
                  <a:lnTo>
                    <a:pt x="339725" y="1967865"/>
                  </a:lnTo>
                  <a:lnTo>
                    <a:pt x="337185" y="1941830"/>
                  </a:lnTo>
                  <a:lnTo>
                    <a:pt x="334962" y="1915478"/>
                  </a:lnTo>
                  <a:lnTo>
                    <a:pt x="333375" y="1889125"/>
                  </a:lnTo>
                  <a:lnTo>
                    <a:pt x="331788" y="1862455"/>
                  </a:lnTo>
                  <a:lnTo>
                    <a:pt x="331152" y="1835785"/>
                  </a:lnTo>
                  <a:lnTo>
                    <a:pt x="331152" y="1809115"/>
                  </a:lnTo>
                  <a:lnTo>
                    <a:pt x="331152" y="1782445"/>
                  </a:lnTo>
                  <a:lnTo>
                    <a:pt x="331788" y="1755775"/>
                  </a:lnTo>
                  <a:lnTo>
                    <a:pt x="333375" y="1729423"/>
                  </a:lnTo>
                  <a:lnTo>
                    <a:pt x="334962" y="1703070"/>
                  </a:lnTo>
                  <a:lnTo>
                    <a:pt x="337185" y="1676718"/>
                  </a:lnTo>
                  <a:lnTo>
                    <a:pt x="339725" y="1650365"/>
                  </a:lnTo>
                  <a:lnTo>
                    <a:pt x="342900" y="1624330"/>
                  </a:lnTo>
                  <a:lnTo>
                    <a:pt x="346392" y="1598295"/>
                  </a:lnTo>
                  <a:lnTo>
                    <a:pt x="61595" y="1506220"/>
                  </a:lnTo>
                  <a:lnTo>
                    <a:pt x="57467" y="1504633"/>
                  </a:lnTo>
                  <a:lnTo>
                    <a:pt x="53340" y="1502728"/>
                  </a:lnTo>
                  <a:lnTo>
                    <a:pt x="45085" y="1498600"/>
                  </a:lnTo>
                  <a:lnTo>
                    <a:pt x="37465" y="1494155"/>
                  </a:lnTo>
                  <a:lnTo>
                    <a:pt x="30797" y="1488440"/>
                  </a:lnTo>
                  <a:lnTo>
                    <a:pt x="24447" y="1482408"/>
                  </a:lnTo>
                  <a:lnTo>
                    <a:pt x="19050" y="1476058"/>
                  </a:lnTo>
                  <a:lnTo>
                    <a:pt x="13970" y="1468755"/>
                  </a:lnTo>
                  <a:lnTo>
                    <a:pt x="9842" y="1461453"/>
                  </a:lnTo>
                  <a:lnTo>
                    <a:pt x="6350" y="1453833"/>
                  </a:lnTo>
                  <a:lnTo>
                    <a:pt x="3810" y="1445578"/>
                  </a:lnTo>
                  <a:lnTo>
                    <a:pt x="1587" y="1437323"/>
                  </a:lnTo>
                  <a:lnTo>
                    <a:pt x="317" y="1428750"/>
                  </a:lnTo>
                  <a:lnTo>
                    <a:pt x="0" y="1419860"/>
                  </a:lnTo>
                  <a:lnTo>
                    <a:pt x="635" y="1411288"/>
                  </a:lnTo>
                  <a:lnTo>
                    <a:pt x="1587" y="1406843"/>
                  </a:lnTo>
                  <a:lnTo>
                    <a:pt x="2222" y="1402398"/>
                  </a:lnTo>
                  <a:lnTo>
                    <a:pt x="3492" y="1397635"/>
                  </a:lnTo>
                  <a:lnTo>
                    <a:pt x="4445" y="1393508"/>
                  </a:lnTo>
                  <a:lnTo>
                    <a:pt x="97790" y="1106488"/>
                  </a:lnTo>
                  <a:lnTo>
                    <a:pt x="99377" y="1102043"/>
                  </a:lnTo>
                  <a:lnTo>
                    <a:pt x="101282" y="1097915"/>
                  </a:lnTo>
                  <a:lnTo>
                    <a:pt x="103187" y="1093788"/>
                  </a:lnTo>
                  <a:lnTo>
                    <a:pt x="105410" y="1089978"/>
                  </a:lnTo>
                  <a:lnTo>
                    <a:pt x="109855" y="1082358"/>
                  </a:lnTo>
                  <a:lnTo>
                    <a:pt x="115570" y="1075690"/>
                  </a:lnTo>
                  <a:lnTo>
                    <a:pt x="121602" y="1069340"/>
                  </a:lnTo>
                  <a:lnTo>
                    <a:pt x="127952" y="1063625"/>
                  </a:lnTo>
                  <a:lnTo>
                    <a:pt x="134620" y="1058863"/>
                  </a:lnTo>
                  <a:lnTo>
                    <a:pt x="142240" y="1054735"/>
                  </a:lnTo>
                  <a:lnTo>
                    <a:pt x="150177" y="1051243"/>
                  </a:lnTo>
                  <a:lnTo>
                    <a:pt x="158115" y="1048068"/>
                  </a:lnTo>
                  <a:lnTo>
                    <a:pt x="166688" y="1046480"/>
                  </a:lnTo>
                  <a:lnTo>
                    <a:pt x="174942" y="1045210"/>
                  </a:lnTo>
                  <a:lnTo>
                    <a:pt x="183515" y="1044893"/>
                  </a:lnTo>
                  <a:lnTo>
                    <a:pt x="192722" y="1045528"/>
                  </a:lnTo>
                  <a:lnTo>
                    <a:pt x="196850" y="1046480"/>
                  </a:lnTo>
                  <a:lnTo>
                    <a:pt x="201295" y="1047115"/>
                  </a:lnTo>
                  <a:lnTo>
                    <a:pt x="205740" y="1048068"/>
                  </a:lnTo>
                  <a:lnTo>
                    <a:pt x="209868" y="1049338"/>
                  </a:lnTo>
                  <a:lnTo>
                    <a:pt x="494665" y="1141413"/>
                  </a:lnTo>
                  <a:lnTo>
                    <a:pt x="507682" y="1118235"/>
                  </a:lnTo>
                  <a:lnTo>
                    <a:pt x="520382" y="1095375"/>
                  </a:lnTo>
                  <a:lnTo>
                    <a:pt x="534035" y="1072198"/>
                  </a:lnTo>
                  <a:lnTo>
                    <a:pt x="547370" y="1049655"/>
                  </a:lnTo>
                  <a:lnTo>
                    <a:pt x="561658" y="1027113"/>
                  </a:lnTo>
                  <a:lnTo>
                    <a:pt x="576580" y="1005205"/>
                  </a:lnTo>
                  <a:lnTo>
                    <a:pt x="591185" y="983615"/>
                  </a:lnTo>
                  <a:lnTo>
                    <a:pt x="606425" y="961707"/>
                  </a:lnTo>
                  <a:lnTo>
                    <a:pt x="622300" y="940752"/>
                  </a:lnTo>
                  <a:lnTo>
                    <a:pt x="638492" y="919797"/>
                  </a:lnTo>
                  <a:lnTo>
                    <a:pt x="655002" y="899160"/>
                  </a:lnTo>
                  <a:lnTo>
                    <a:pt x="671512" y="878840"/>
                  </a:lnTo>
                  <a:lnTo>
                    <a:pt x="688975" y="858837"/>
                  </a:lnTo>
                  <a:lnTo>
                    <a:pt x="706755" y="839470"/>
                  </a:lnTo>
                  <a:lnTo>
                    <a:pt x="724218" y="819785"/>
                  </a:lnTo>
                  <a:lnTo>
                    <a:pt x="742632" y="801052"/>
                  </a:lnTo>
                  <a:lnTo>
                    <a:pt x="566420" y="558800"/>
                  </a:lnTo>
                  <a:lnTo>
                    <a:pt x="563562" y="554990"/>
                  </a:lnTo>
                  <a:lnTo>
                    <a:pt x="561340" y="551180"/>
                  </a:lnTo>
                  <a:lnTo>
                    <a:pt x="559118" y="547370"/>
                  </a:lnTo>
                  <a:lnTo>
                    <a:pt x="557212" y="543242"/>
                  </a:lnTo>
                  <a:lnTo>
                    <a:pt x="554355" y="534987"/>
                  </a:lnTo>
                  <a:lnTo>
                    <a:pt x="551498" y="526732"/>
                  </a:lnTo>
                  <a:lnTo>
                    <a:pt x="550228" y="518160"/>
                  </a:lnTo>
                  <a:lnTo>
                    <a:pt x="549592" y="509270"/>
                  </a:lnTo>
                  <a:lnTo>
                    <a:pt x="549592" y="500697"/>
                  </a:lnTo>
                  <a:lnTo>
                    <a:pt x="550862" y="492442"/>
                  </a:lnTo>
                  <a:lnTo>
                    <a:pt x="552450" y="483870"/>
                  </a:lnTo>
                  <a:lnTo>
                    <a:pt x="554990" y="475932"/>
                  </a:lnTo>
                  <a:lnTo>
                    <a:pt x="558482" y="467677"/>
                  </a:lnTo>
                  <a:lnTo>
                    <a:pt x="562610" y="460057"/>
                  </a:lnTo>
                  <a:lnTo>
                    <a:pt x="567372" y="453072"/>
                  </a:lnTo>
                  <a:lnTo>
                    <a:pt x="573088" y="446087"/>
                  </a:lnTo>
                  <a:lnTo>
                    <a:pt x="575945" y="442912"/>
                  </a:lnTo>
                  <a:lnTo>
                    <a:pt x="579438" y="439737"/>
                  </a:lnTo>
                  <a:lnTo>
                    <a:pt x="582930" y="436880"/>
                  </a:lnTo>
                  <a:lnTo>
                    <a:pt x="586105" y="434022"/>
                  </a:lnTo>
                  <a:lnTo>
                    <a:pt x="830898" y="256857"/>
                  </a:lnTo>
                  <a:lnTo>
                    <a:pt x="834708" y="254317"/>
                  </a:lnTo>
                  <a:lnTo>
                    <a:pt x="838200" y="251777"/>
                  </a:lnTo>
                  <a:lnTo>
                    <a:pt x="842328" y="249872"/>
                  </a:lnTo>
                  <a:lnTo>
                    <a:pt x="846138" y="247967"/>
                  </a:lnTo>
                  <a:lnTo>
                    <a:pt x="854392" y="244475"/>
                  </a:lnTo>
                  <a:lnTo>
                    <a:pt x="862648" y="242252"/>
                  </a:lnTo>
                  <a:lnTo>
                    <a:pt x="871538" y="240665"/>
                  </a:lnTo>
                  <a:lnTo>
                    <a:pt x="880110" y="240030"/>
                  </a:lnTo>
                  <a:lnTo>
                    <a:pt x="888365" y="240030"/>
                  </a:lnTo>
                  <a:lnTo>
                    <a:pt x="896938" y="240665"/>
                  </a:lnTo>
                  <a:lnTo>
                    <a:pt x="905192" y="242570"/>
                  </a:lnTo>
                  <a:lnTo>
                    <a:pt x="913448" y="245110"/>
                  </a:lnTo>
                  <a:lnTo>
                    <a:pt x="921385" y="248602"/>
                  </a:lnTo>
                  <a:lnTo>
                    <a:pt x="929005" y="252412"/>
                  </a:lnTo>
                  <a:lnTo>
                    <a:pt x="935990" y="257175"/>
                  </a:lnTo>
                  <a:lnTo>
                    <a:pt x="942975" y="262890"/>
                  </a:lnTo>
                  <a:lnTo>
                    <a:pt x="946150" y="266065"/>
                  </a:lnTo>
                  <a:lnTo>
                    <a:pt x="949325" y="269240"/>
                  </a:lnTo>
                  <a:lnTo>
                    <a:pt x="952182" y="272732"/>
                  </a:lnTo>
                  <a:lnTo>
                    <a:pt x="955040" y="276542"/>
                  </a:lnTo>
                  <a:lnTo>
                    <a:pt x="1130618" y="518477"/>
                  </a:lnTo>
                  <a:lnTo>
                    <a:pt x="1154430" y="507047"/>
                  </a:lnTo>
                  <a:lnTo>
                    <a:pt x="1177925" y="496252"/>
                  </a:lnTo>
                  <a:lnTo>
                    <a:pt x="1201738" y="485457"/>
                  </a:lnTo>
                  <a:lnTo>
                    <a:pt x="1225868" y="475615"/>
                  </a:lnTo>
                  <a:lnTo>
                    <a:pt x="1250315" y="465772"/>
                  </a:lnTo>
                  <a:lnTo>
                    <a:pt x="1274762" y="456247"/>
                  </a:lnTo>
                  <a:lnTo>
                    <a:pt x="1299528" y="447675"/>
                  </a:lnTo>
                  <a:lnTo>
                    <a:pt x="1324928" y="439102"/>
                  </a:lnTo>
                  <a:lnTo>
                    <a:pt x="1350010" y="431165"/>
                  </a:lnTo>
                  <a:lnTo>
                    <a:pt x="1375092" y="423545"/>
                  </a:lnTo>
                  <a:lnTo>
                    <a:pt x="1400810" y="416877"/>
                  </a:lnTo>
                  <a:lnTo>
                    <a:pt x="1426845" y="410210"/>
                  </a:lnTo>
                  <a:lnTo>
                    <a:pt x="1452245" y="404177"/>
                  </a:lnTo>
                  <a:lnTo>
                    <a:pt x="1478598" y="398462"/>
                  </a:lnTo>
                  <a:lnTo>
                    <a:pt x="1504950" y="393065"/>
                  </a:lnTo>
                  <a:lnTo>
                    <a:pt x="1531302" y="388620"/>
                  </a:lnTo>
                  <a:lnTo>
                    <a:pt x="1531302" y="89217"/>
                  </a:lnTo>
                  <a:lnTo>
                    <a:pt x="1531302" y="84455"/>
                  </a:lnTo>
                  <a:lnTo>
                    <a:pt x="1531620" y="80010"/>
                  </a:lnTo>
                  <a:lnTo>
                    <a:pt x="1532572" y="75565"/>
                  </a:lnTo>
                  <a:lnTo>
                    <a:pt x="1533208" y="71120"/>
                  </a:lnTo>
                  <a:lnTo>
                    <a:pt x="1535430" y="62865"/>
                  </a:lnTo>
                  <a:lnTo>
                    <a:pt x="1538605" y="54610"/>
                  </a:lnTo>
                  <a:lnTo>
                    <a:pt x="1542415" y="46672"/>
                  </a:lnTo>
                  <a:lnTo>
                    <a:pt x="1546860" y="39370"/>
                  </a:lnTo>
                  <a:lnTo>
                    <a:pt x="1551622" y="32385"/>
                  </a:lnTo>
                  <a:lnTo>
                    <a:pt x="1557655" y="26352"/>
                  </a:lnTo>
                  <a:lnTo>
                    <a:pt x="1563688" y="20320"/>
                  </a:lnTo>
                  <a:lnTo>
                    <a:pt x="1570990" y="15240"/>
                  </a:lnTo>
                  <a:lnTo>
                    <a:pt x="1577975" y="10795"/>
                  </a:lnTo>
                  <a:lnTo>
                    <a:pt x="1585912" y="6985"/>
                  </a:lnTo>
                  <a:lnTo>
                    <a:pt x="1594168" y="4127"/>
                  </a:lnTo>
                  <a:lnTo>
                    <a:pt x="1602422" y="1905"/>
                  </a:lnTo>
                  <a:lnTo>
                    <a:pt x="1607185" y="952"/>
                  </a:lnTo>
                  <a:lnTo>
                    <a:pt x="1611630" y="317"/>
                  </a:lnTo>
                  <a:lnTo>
                    <a:pt x="16157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文本框 59"/>
            <p:cNvSpPr txBox="1"/>
            <p:nvPr/>
          </p:nvSpPr>
          <p:spPr>
            <a:xfrm>
              <a:off x="3102008" y="4128107"/>
              <a:ext cx="1357226" cy="37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272027" y="2446348"/>
            <a:ext cx="1685515" cy="1051618"/>
            <a:chOff x="4716874" y="2621791"/>
            <a:chExt cx="1562853" cy="975086"/>
          </a:xfrm>
        </p:grpSpPr>
        <p:sp>
          <p:nvSpPr>
            <p:cNvPr id="23" name="KSO_Shape"/>
            <p:cNvSpPr/>
            <p:nvPr/>
          </p:nvSpPr>
          <p:spPr bwMode="auto">
            <a:xfrm>
              <a:off x="5143687" y="2621791"/>
              <a:ext cx="441100" cy="441836"/>
            </a:xfrm>
            <a:custGeom>
              <a:avLst/>
              <a:gdLst>
                <a:gd name="T0" fmla="*/ 923363 w 1752600"/>
                <a:gd name="T1" fmla="*/ 1417153 h 1754188"/>
                <a:gd name="T2" fmla="*/ 958587 w 1752600"/>
                <a:gd name="T3" fmla="*/ 1476612 h 1754188"/>
                <a:gd name="T4" fmla="*/ 945181 w 1752600"/>
                <a:gd name="T5" fmla="*/ 1530763 h 1754188"/>
                <a:gd name="T6" fmla="*/ 886299 w 1752600"/>
                <a:gd name="T7" fmla="*/ 1566067 h 1754188"/>
                <a:gd name="T8" fmla="*/ 832675 w 1752600"/>
                <a:gd name="T9" fmla="*/ 1552795 h 1754188"/>
                <a:gd name="T10" fmla="*/ 797714 w 1752600"/>
                <a:gd name="T11" fmla="*/ 1493335 h 1754188"/>
                <a:gd name="T12" fmla="*/ 810857 w 1752600"/>
                <a:gd name="T13" fmla="*/ 1439185 h 1754188"/>
                <a:gd name="T14" fmla="*/ 869739 w 1752600"/>
                <a:gd name="T15" fmla="*/ 1403616 h 1754188"/>
                <a:gd name="T16" fmla="*/ 1526266 w 1752600"/>
                <a:gd name="T17" fmla="*/ 809406 h 1754188"/>
                <a:gd name="T18" fmla="*/ 1561836 w 1752600"/>
                <a:gd name="T19" fmla="*/ 868866 h 1754188"/>
                <a:gd name="T20" fmla="*/ 1548298 w 1752600"/>
                <a:gd name="T21" fmla="*/ 923016 h 1754188"/>
                <a:gd name="T22" fmla="*/ 1488839 w 1752600"/>
                <a:gd name="T23" fmla="*/ 958586 h 1754188"/>
                <a:gd name="T24" fmla="*/ 1434954 w 1752600"/>
                <a:gd name="T25" fmla="*/ 945048 h 1754188"/>
                <a:gd name="T26" fmla="*/ 1399385 w 1752600"/>
                <a:gd name="T27" fmla="*/ 885589 h 1754188"/>
                <a:gd name="T28" fmla="*/ 1412922 w 1752600"/>
                <a:gd name="T29" fmla="*/ 831438 h 1754188"/>
                <a:gd name="T30" fmla="*/ 1472116 w 1752600"/>
                <a:gd name="T31" fmla="*/ 795869 h 1754188"/>
                <a:gd name="T32" fmla="*/ 931422 w 1752600"/>
                <a:gd name="T33" fmla="*/ 210375 h 1754188"/>
                <a:gd name="T34" fmla="*/ 985331 w 1752600"/>
                <a:gd name="T35" fmla="*/ 812351 h 1754188"/>
                <a:gd name="T36" fmla="*/ 997223 w 1752600"/>
                <a:gd name="T37" fmla="*/ 915108 h 1754188"/>
                <a:gd name="T38" fmla="*/ 946749 w 1752600"/>
                <a:gd name="T39" fmla="*/ 982906 h 1754188"/>
                <a:gd name="T40" fmla="*/ 857693 w 1752600"/>
                <a:gd name="T41" fmla="*/ 1003564 h 1754188"/>
                <a:gd name="T42" fmla="*/ 763351 w 1752600"/>
                <a:gd name="T43" fmla="*/ 937354 h 1754188"/>
                <a:gd name="T44" fmla="*/ 353480 w 1752600"/>
                <a:gd name="T45" fmla="*/ 893921 h 1754188"/>
                <a:gd name="T46" fmla="*/ 383342 w 1752600"/>
                <a:gd name="T47" fmla="*/ 820296 h 1754188"/>
                <a:gd name="T48" fmla="*/ 815147 w 1752600"/>
                <a:gd name="T49" fmla="*/ 764945 h 1754188"/>
                <a:gd name="T50" fmla="*/ 858486 w 1752600"/>
                <a:gd name="T51" fmla="*/ 180713 h 1754188"/>
                <a:gd name="T52" fmla="*/ 670516 w 1752600"/>
                <a:gd name="T53" fmla="*/ 152975 h 1754188"/>
                <a:gd name="T54" fmla="*/ 441192 w 1752600"/>
                <a:gd name="T55" fmla="*/ 263340 h 1754188"/>
                <a:gd name="T56" fmla="*/ 263181 w 1752600"/>
                <a:gd name="T57" fmla="*/ 441458 h 1754188"/>
                <a:gd name="T58" fmla="*/ 152883 w 1752600"/>
                <a:gd name="T59" fmla="*/ 670921 h 1754188"/>
                <a:gd name="T60" fmla="*/ 126168 w 1752600"/>
                <a:gd name="T61" fmla="*/ 934791 h 1754188"/>
                <a:gd name="T62" fmla="*/ 190707 w 1752600"/>
                <a:gd name="T63" fmla="*/ 1186485 h 1754188"/>
                <a:gd name="T64" fmla="*/ 332216 w 1752600"/>
                <a:gd name="T65" fmla="*/ 1396099 h 1754188"/>
                <a:gd name="T66" fmla="*/ 534297 w 1752600"/>
                <a:gd name="T67" fmla="*/ 1547221 h 1754188"/>
                <a:gd name="T68" fmla="*/ 780550 w 1752600"/>
                <a:gd name="T69" fmla="*/ 1623709 h 1754188"/>
                <a:gd name="T70" fmla="*/ 1045847 w 1752600"/>
                <a:gd name="T71" fmla="*/ 1610476 h 1754188"/>
                <a:gd name="T72" fmla="*/ 1281255 w 1752600"/>
                <a:gd name="T73" fmla="*/ 1511227 h 1754188"/>
                <a:gd name="T74" fmla="*/ 1467730 w 1752600"/>
                <a:gd name="T75" fmla="*/ 1341578 h 1754188"/>
                <a:gd name="T76" fmla="*/ 1588873 w 1752600"/>
                <a:gd name="T77" fmla="*/ 1118202 h 1754188"/>
                <a:gd name="T78" fmla="*/ 1628019 w 1752600"/>
                <a:gd name="T79" fmla="*/ 857509 h 1754188"/>
                <a:gd name="T80" fmla="*/ 1576176 w 1752600"/>
                <a:gd name="T81" fmla="*/ 601315 h 1754188"/>
                <a:gd name="T82" fmla="*/ 1444718 w 1752600"/>
                <a:gd name="T83" fmla="*/ 384820 h 1754188"/>
                <a:gd name="T84" fmla="*/ 1250573 w 1752600"/>
                <a:gd name="T85" fmla="*/ 224170 h 1754188"/>
                <a:gd name="T86" fmla="*/ 1009345 w 1752600"/>
                <a:gd name="T87" fmla="*/ 136037 h 1754188"/>
                <a:gd name="T88" fmla="*/ 987656 w 1752600"/>
                <a:gd name="T89" fmla="*/ 7146 h 1754188"/>
                <a:gd name="T90" fmla="*/ 1274907 w 1752600"/>
                <a:gd name="T91" fmla="*/ 96337 h 1754188"/>
                <a:gd name="T92" fmla="*/ 1510315 w 1752600"/>
                <a:gd name="T93" fmla="*/ 272074 h 1754188"/>
                <a:gd name="T94" fmla="*/ 1675101 w 1752600"/>
                <a:gd name="T95" fmla="*/ 516358 h 1754188"/>
                <a:gd name="T96" fmla="*/ 1749955 w 1752600"/>
                <a:gd name="T97" fmla="*/ 809605 h 1754188"/>
                <a:gd name="T98" fmla="*/ 1719273 w 1752600"/>
                <a:gd name="T99" fmla="*/ 1116879 h 1754188"/>
                <a:gd name="T100" fmla="*/ 1590724 w 1752600"/>
                <a:gd name="T101" fmla="*/ 1384453 h 1754188"/>
                <a:gd name="T102" fmla="*/ 1383353 w 1752600"/>
                <a:gd name="T103" fmla="*/ 1591949 h 1754188"/>
                <a:gd name="T104" fmla="*/ 1115940 w 1752600"/>
                <a:gd name="T105" fmla="*/ 1720576 h 1754188"/>
                <a:gd name="T106" fmla="*/ 809116 w 1752600"/>
                <a:gd name="T107" fmla="*/ 1751277 h 1754188"/>
                <a:gd name="T108" fmla="*/ 516046 w 1752600"/>
                <a:gd name="T109" fmla="*/ 1676377 h 1754188"/>
                <a:gd name="T110" fmla="*/ 271909 w 1752600"/>
                <a:gd name="T111" fmla="*/ 1511492 h 1754188"/>
                <a:gd name="T112" fmla="*/ 95750 w 1752600"/>
                <a:gd name="T113" fmla="*/ 1275941 h 1754188"/>
                <a:gd name="T114" fmla="*/ 6877 w 1752600"/>
                <a:gd name="T115" fmla="*/ 988782 h 1754188"/>
                <a:gd name="T116" fmla="*/ 22483 w 1752600"/>
                <a:gd name="T117" fmla="*/ 679126 h 1754188"/>
                <a:gd name="T118" fmla="*/ 138071 w 1752600"/>
                <a:gd name="T119" fmla="*/ 404935 h 1754188"/>
                <a:gd name="T120" fmla="*/ 335655 w 1752600"/>
                <a:gd name="T121" fmla="*/ 187117 h 1754188"/>
                <a:gd name="T122" fmla="*/ 595662 w 1752600"/>
                <a:gd name="T123" fmla="*/ 46051 h 1754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52600" h="1754188">
                  <a:moveTo>
                    <a:pt x="873945" y="1403350"/>
                  </a:moveTo>
                  <a:lnTo>
                    <a:pt x="877888" y="1403350"/>
                  </a:lnTo>
                  <a:lnTo>
                    <a:pt x="882356" y="1403350"/>
                  </a:lnTo>
                  <a:lnTo>
                    <a:pt x="886299" y="1403616"/>
                  </a:lnTo>
                  <a:lnTo>
                    <a:pt x="890505" y="1404146"/>
                  </a:lnTo>
                  <a:lnTo>
                    <a:pt x="894448" y="1404943"/>
                  </a:lnTo>
                  <a:lnTo>
                    <a:pt x="898128" y="1405739"/>
                  </a:lnTo>
                  <a:lnTo>
                    <a:pt x="901808" y="1406801"/>
                  </a:lnTo>
                  <a:lnTo>
                    <a:pt x="906014" y="1408393"/>
                  </a:lnTo>
                  <a:lnTo>
                    <a:pt x="909432" y="1409455"/>
                  </a:lnTo>
                  <a:lnTo>
                    <a:pt x="913112" y="1411048"/>
                  </a:lnTo>
                  <a:lnTo>
                    <a:pt x="916529" y="1412906"/>
                  </a:lnTo>
                  <a:lnTo>
                    <a:pt x="919946" y="1415030"/>
                  </a:lnTo>
                  <a:lnTo>
                    <a:pt x="923363" y="1417153"/>
                  </a:lnTo>
                  <a:lnTo>
                    <a:pt x="929672" y="1421931"/>
                  </a:lnTo>
                  <a:lnTo>
                    <a:pt x="935192" y="1427240"/>
                  </a:lnTo>
                  <a:lnTo>
                    <a:pt x="940450" y="1432814"/>
                  </a:lnTo>
                  <a:lnTo>
                    <a:pt x="945181" y="1439185"/>
                  </a:lnTo>
                  <a:lnTo>
                    <a:pt x="947284" y="1442636"/>
                  </a:lnTo>
                  <a:lnTo>
                    <a:pt x="949124" y="1446086"/>
                  </a:lnTo>
                  <a:lnTo>
                    <a:pt x="951227" y="1449537"/>
                  </a:lnTo>
                  <a:lnTo>
                    <a:pt x="952804" y="1452988"/>
                  </a:lnTo>
                  <a:lnTo>
                    <a:pt x="953856" y="1456704"/>
                  </a:lnTo>
                  <a:lnTo>
                    <a:pt x="955433" y="1460420"/>
                  </a:lnTo>
                  <a:lnTo>
                    <a:pt x="956484" y="1464667"/>
                  </a:lnTo>
                  <a:lnTo>
                    <a:pt x="957273" y="1468384"/>
                  </a:lnTo>
                  <a:lnTo>
                    <a:pt x="958062" y="1472365"/>
                  </a:lnTo>
                  <a:lnTo>
                    <a:pt x="958587" y="1476612"/>
                  </a:lnTo>
                  <a:lnTo>
                    <a:pt x="958850" y="1480594"/>
                  </a:lnTo>
                  <a:lnTo>
                    <a:pt x="958850" y="1485107"/>
                  </a:lnTo>
                  <a:lnTo>
                    <a:pt x="958850" y="1489088"/>
                  </a:lnTo>
                  <a:lnTo>
                    <a:pt x="958587" y="1493335"/>
                  </a:lnTo>
                  <a:lnTo>
                    <a:pt x="958062" y="1497317"/>
                  </a:lnTo>
                  <a:lnTo>
                    <a:pt x="957273" y="1501299"/>
                  </a:lnTo>
                  <a:lnTo>
                    <a:pt x="956484" y="1505546"/>
                  </a:lnTo>
                  <a:lnTo>
                    <a:pt x="955433" y="1509262"/>
                  </a:lnTo>
                  <a:lnTo>
                    <a:pt x="953856" y="1512978"/>
                  </a:lnTo>
                  <a:lnTo>
                    <a:pt x="952804" y="1516694"/>
                  </a:lnTo>
                  <a:lnTo>
                    <a:pt x="951227" y="1520145"/>
                  </a:lnTo>
                  <a:lnTo>
                    <a:pt x="949124" y="1524127"/>
                  </a:lnTo>
                  <a:lnTo>
                    <a:pt x="947284" y="1527312"/>
                  </a:lnTo>
                  <a:lnTo>
                    <a:pt x="945181" y="1530763"/>
                  </a:lnTo>
                  <a:lnTo>
                    <a:pt x="940450" y="1536868"/>
                  </a:lnTo>
                  <a:lnTo>
                    <a:pt x="935192" y="1542973"/>
                  </a:lnTo>
                  <a:lnTo>
                    <a:pt x="929672" y="1548017"/>
                  </a:lnTo>
                  <a:lnTo>
                    <a:pt x="923363" y="1552795"/>
                  </a:lnTo>
                  <a:lnTo>
                    <a:pt x="919946" y="1554918"/>
                  </a:lnTo>
                  <a:lnTo>
                    <a:pt x="916529" y="1556776"/>
                  </a:lnTo>
                  <a:lnTo>
                    <a:pt x="913112" y="1558634"/>
                  </a:lnTo>
                  <a:lnTo>
                    <a:pt x="909432" y="1560227"/>
                  </a:lnTo>
                  <a:lnTo>
                    <a:pt x="906014" y="1561820"/>
                  </a:lnTo>
                  <a:lnTo>
                    <a:pt x="901808" y="1563147"/>
                  </a:lnTo>
                  <a:lnTo>
                    <a:pt x="898128" y="1564209"/>
                  </a:lnTo>
                  <a:lnTo>
                    <a:pt x="894448" y="1565005"/>
                  </a:lnTo>
                  <a:lnTo>
                    <a:pt x="890505" y="1565801"/>
                  </a:lnTo>
                  <a:lnTo>
                    <a:pt x="886299" y="1566067"/>
                  </a:lnTo>
                  <a:lnTo>
                    <a:pt x="882356" y="1566598"/>
                  </a:lnTo>
                  <a:lnTo>
                    <a:pt x="877888" y="1566863"/>
                  </a:lnTo>
                  <a:lnTo>
                    <a:pt x="873945" y="1566598"/>
                  </a:lnTo>
                  <a:lnTo>
                    <a:pt x="869739" y="1566067"/>
                  </a:lnTo>
                  <a:lnTo>
                    <a:pt x="865796" y="1565801"/>
                  </a:lnTo>
                  <a:lnTo>
                    <a:pt x="861853" y="1565005"/>
                  </a:lnTo>
                  <a:lnTo>
                    <a:pt x="857647" y="1564209"/>
                  </a:lnTo>
                  <a:lnTo>
                    <a:pt x="853967" y="1563147"/>
                  </a:lnTo>
                  <a:lnTo>
                    <a:pt x="850287" y="1561820"/>
                  </a:lnTo>
                  <a:lnTo>
                    <a:pt x="846607" y="1560227"/>
                  </a:lnTo>
                  <a:lnTo>
                    <a:pt x="842664" y="1558634"/>
                  </a:lnTo>
                  <a:lnTo>
                    <a:pt x="839247" y="1556776"/>
                  </a:lnTo>
                  <a:lnTo>
                    <a:pt x="835829" y="1554918"/>
                  </a:lnTo>
                  <a:lnTo>
                    <a:pt x="832675" y="1552795"/>
                  </a:lnTo>
                  <a:lnTo>
                    <a:pt x="826629" y="1548017"/>
                  </a:lnTo>
                  <a:lnTo>
                    <a:pt x="820583" y="1542973"/>
                  </a:lnTo>
                  <a:lnTo>
                    <a:pt x="815589" y="1536868"/>
                  </a:lnTo>
                  <a:lnTo>
                    <a:pt x="810857" y="1530763"/>
                  </a:lnTo>
                  <a:lnTo>
                    <a:pt x="808754" y="1527312"/>
                  </a:lnTo>
                  <a:lnTo>
                    <a:pt x="806914" y="1524127"/>
                  </a:lnTo>
                  <a:lnTo>
                    <a:pt x="805074" y="1520145"/>
                  </a:lnTo>
                  <a:lnTo>
                    <a:pt x="803497" y="1516694"/>
                  </a:lnTo>
                  <a:lnTo>
                    <a:pt x="801920" y="1512978"/>
                  </a:lnTo>
                  <a:lnTo>
                    <a:pt x="800605" y="1509262"/>
                  </a:lnTo>
                  <a:lnTo>
                    <a:pt x="799554" y="1505546"/>
                  </a:lnTo>
                  <a:lnTo>
                    <a:pt x="798765" y="1501299"/>
                  </a:lnTo>
                  <a:lnTo>
                    <a:pt x="797977" y="1497317"/>
                  </a:lnTo>
                  <a:lnTo>
                    <a:pt x="797714" y="1493335"/>
                  </a:lnTo>
                  <a:lnTo>
                    <a:pt x="797188" y="1489088"/>
                  </a:lnTo>
                  <a:lnTo>
                    <a:pt x="796925" y="1485107"/>
                  </a:lnTo>
                  <a:lnTo>
                    <a:pt x="797188" y="1480594"/>
                  </a:lnTo>
                  <a:lnTo>
                    <a:pt x="797714" y="1476612"/>
                  </a:lnTo>
                  <a:lnTo>
                    <a:pt x="797977" y="1472365"/>
                  </a:lnTo>
                  <a:lnTo>
                    <a:pt x="798765" y="1468384"/>
                  </a:lnTo>
                  <a:lnTo>
                    <a:pt x="799554" y="1464667"/>
                  </a:lnTo>
                  <a:lnTo>
                    <a:pt x="800605" y="1460420"/>
                  </a:lnTo>
                  <a:lnTo>
                    <a:pt x="801920" y="1456704"/>
                  </a:lnTo>
                  <a:lnTo>
                    <a:pt x="803497" y="1452988"/>
                  </a:lnTo>
                  <a:lnTo>
                    <a:pt x="805074" y="1449537"/>
                  </a:lnTo>
                  <a:lnTo>
                    <a:pt x="806914" y="1446086"/>
                  </a:lnTo>
                  <a:lnTo>
                    <a:pt x="808754" y="1442636"/>
                  </a:lnTo>
                  <a:lnTo>
                    <a:pt x="810857" y="1439185"/>
                  </a:lnTo>
                  <a:lnTo>
                    <a:pt x="815589" y="1432814"/>
                  </a:lnTo>
                  <a:lnTo>
                    <a:pt x="820583" y="1427240"/>
                  </a:lnTo>
                  <a:lnTo>
                    <a:pt x="826629" y="1421931"/>
                  </a:lnTo>
                  <a:lnTo>
                    <a:pt x="832675" y="1417153"/>
                  </a:lnTo>
                  <a:lnTo>
                    <a:pt x="835829" y="1415030"/>
                  </a:lnTo>
                  <a:lnTo>
                    <a:pt x="839247" y="1412906"/>
                  </a:lnTo>
                  <a:lnTo>
                    <a:pt x="842664" y="1411048"/>
                  </a:lnTo>
                  <a:lnTo>
                    <a:pt x="846607" y="1409455"/>
                  </a:lnTo>
                  <a:lnTo>
                    <a:pt x="850287" y="1408393"/>
                  </a:lnTo>
                  <a:lnTo>
                    <a:pt x="853967" y="1406801"/>
                  </a:lnTo>
                  <a:lnTo>
                    <a:pt x="857647" y="1405739"/>
                  </a:lnTo>
                  <a:lnTo>
                    <a:pt x="861853" y="1404943"/>
                  </a:lnTo>
                  <a:lnTo>
                    <a:pt x="865796" y="1404146"/>
                  </a:lnTo>
                  <a:lnTo>
                    <a:pt x="869739" y="1403616"/>
                  </a:lnTo>
                  <a:lnTo>
                    <a:pt x="873945" y="1403350"/>
                  </a:lnTo>
                  <a:close/>
                  <a:moveTo>
                    <a:pt x="1480345" y="795338"/>
                  </a:moveTo>
                  <a:lnTo>
                    <a:pt x="1484857" y="795603"/>
                  </a:lnTo>
                  <a:lnTo>
                    <a:pt x="1488839" y="795869"/>
                  </a:lnTo>
                  <a:lnTo>
                    <a:pt x="1493086" y="796134"/>
                  </a:lnTo>
                  <a:lnTo>
                    <a:pt x="1497068" y="797196"/>
                  </a:lnTo>
                  <a:lnTo>
                    <a:pt x="1500784" y="797727"/>
                  </a:lnTo>
                  <a:lnTo>
                    <a:pt x="1505031" y="799054"/>
                  </a:lnTo>
                  <a:lnTo>
                    <a:pt x="1508747" y="800381"/>
                  </a:lnTo>
                  <a:lnTo>
                    <a:pt x="1512198" y="801974"/>
                  </a:lnTo>
                  <a:lnTo>
                    <a:pt x="1515914" y="803567"/>
                  </a:lnTo>
                  <a:lnTo>
                    <a:pt x="1519365" y="805425"/>
                  </a:lnTo>
                  <a:lnTo>
                    <a:pt x="1522816" y="807283"/>
                  </a:lnTo>
                  <a:lnTo>
                    <a:pt x="1526266" y="809406"/>
                  </a:lnTo>
                  <a:lnTo>
                    <a:pt x="1532637" y="814184"/>
                  </a:lnTo>
                  <a:lnTo>
                    <a:pt x="1538211" y="819228"/>
                  </a:lnTo>
                  <a:lnTo>
                    <a:pt x="1543520" y="825068"/>
                  </a:lnTo>
                  <a:lnTo>
                    <a:pt x="1548298" y="831438"/>
                  </a:lnTo>
                  <a:lnTo>
                    <a:pt x="1550422" y="834624"/>
                  </a:lnTo>
                  <a:lnTo>
                    <a:pt x="1552545" y="838074"/>
                  </a:lnTo>
                  <a:lnTo>
                    <a:pt x="1554403" y="841791"/>
                  </a:lnTo>
                  <a:lnTo>
                    <a:pt x="1555996" y="845241"/>
                  </a:lnTo>
                  <a:lnTo>
                    <a:pt x="1557589" y="848958"/>
                  </a:lnTo>
                  <a:lnTo>
                    <a:pt x="1558650" y="852939"/>
                  </a:lnTo>
                  <a:lnTo>
                    <a:pt x="1559712" y="856655"/>
                  </a:lnTo>
                  <a:lnTo>
                    <a:pt x="1560509" y="860637"/>
                  </a:lnTo>
                  <a:lnTo>
                    <a:pt x="1561305" y="864884"/>
                  </a:lnTo>
                  <a:lnTo>
                    <a:pt x="1561836" y="868866"/>
                  </a:lnTo>
                  <a:lnTo>
                    <a:pt x="1562101" y="872847"/>
                  </a:lnTo>
                  <a:lnTo>
                    <a:pt x="1562101" y="877094"/>
                  </a:lnTo>
                  <a:lnTo>
                    <a:pt x="1562101" y="881342"/>
                  </a:lnTo>
                  <a:lnTo>
                    <a:pt x="1561836" y="885589"/>
                  </a:lnTo>
                  <a:lnTo>
                    <a:pt x="1561305" y="889570"/>
                  </a:lnTo>
                  <a:lnTo>
                    <a:pt x="1560509" y="893817"/>
                  </a:lnTo>
                  <a:lnTo>
                    <a:pt x="1559712" y="897534"/>
                  </a:lnTo>
                  <a:lnTo>
                    <a:pt x="1558650" y="901515"/>
                  </a:lnTo>
                  <a:lnTo>
                    <a:pt x="1557589" y="905497"/>
                  </a:lnTo>
                  <a:lnTo>
                    <a:pt x="1555996" y="908948"/>
                  </a:lnTo>
                  <a:lnTo>
                    <a:pt x="1554403" y="912664"/>
                  </a:lnTo>
                  <a:lnTo>
                    <a:pt x="1552545" y="916115"/>
                  </a:lnTo>
                  <a:lnTo>
                    <a:pt x="1550422" y="919565"/>
                  </a:lnTo>
                  <a:lnTo>
                    <a:pt x="1548298" y="923016"/>
                  </a:lnTo>
                  <a:lnTo>
                    <a:pt x="1543520" y="929387"/>
                  </a:lnTo>
                  <a:lnTo>
                    <a:pt x="1538211" y="934961"/>
                  </a:lnTo>
                  <a:lnTo>
                    <a:pt x="1532637" y="940270"/>
                  </a:lnTo>
                  <a:lnTo>
                    <a:pt x="1526266" y="945048"/>
                  </a:lnTo>
                  <a:lnTo>
                    <a:pt x="1522816" y="947171"/>
                  </a:lnTo>
                  <a:lnTo>
                    <a:pt x="1519365" y="949030"/>
                  </a:lnTo>
                  <a:lnTo>
                    <a:pt x="1515914" y="950888"/>
                  </a:lnTo>
                  <a:lnTo>
                    <a:pt x="1512198" y="952480"/>
                  </a:lnTo>
                  <a:lnTo>
                    <a:pt x="1508747" y="953808"/>
                  </a:lnTo>
                  <a:lnTo>
                    <a:pt x="1505031" y="955400"/>
                  </a:lnTo>
                  <a:lnTo>
                    <a:pt x="1500784" y="956197"/>
                  </a:lnTo>
                  <a:lnTo>
                    <a:pt x="1497068" y="957258"/>
                  </a:lnTo>
                  <a:lnTo>
                    <a:pt x="1493086" y="957789"/>
                  </a:lnTo>
                  <a:lnTo>
                    <a:pt x="1488839" y="958586"/>
                  </a:lnTo>
                  <a:lnTo>
                    <a:pt x="1484857" y="958851"/>
                  </a:lnTo>
                  <a:lnTo>
                    <a:pt x="1480345" y="958851"/>
                  </a:lnTo>
                  <a:lnTo>
                    <a:pt x="1476363" y="958851"/>
                  </a:lnTo>
                  <a:lnTo>
                    <a:pt x="1472116" y="958586"/>
                  </a:lnTo>
                  <a:lnTo>
                    <a:pt x="1468134" y="957789"/>
                  </a:lnTo>
                  <a:lnTo>
                    <a:pt x="1464153" y="957258"/>
                  </a:lnTo>
                  <a:lnTo>
                    <a:pt x="1459906" y="956197"/>
                  </a:lnTo>
                  <a:lnTo>
                    <a:pt x="1456189" y="955400"/>
                  </a:lnTo>
                  <a:lnTo>
                    <a:pt x="1452473" y="953808"/>
                  </a:lnTo>
                  <a:lnTo>
                    <a:pt x="1448757" y="952480"/>
                  </a:lnTo>
                  <a:lnTo>
                    <a:pt x="1445306" y="950888"/>
                  </a:lnTo>
                  <a:lnTo>
                    <a:pt x="1441325" y="949030"/>
                  </a:lnTo>
                  <a:lnTo>
                    <a:pt x="1437874" y="947171"/>
                  </a:lnTo>
                  <a:lnTo>
                    <a:pt x="1434954" y="945048"/>
                  </a:lnTo>
                  <a:lnTo>
                    <a:pt x="1428583" y="940270"/>
                  </a:lnTo>
                  <a:lnTo>
                    <a:pt x="1422478" y="934961"/>
                  </a:lnTo>
                  <a:lnTo>
                    <a:pt x="1417435" y="929387"/>
                  </a:lnTo>
                  <a:lnTo>
                    <a:pt x="1412922" y="923016"/>
                  </a:lnTo>
                  <a:lnTo>
                    <a:pt x="1410533" y="919565"/>
                  </a:lnTo>
                  <a:lnTo>
                    <a:pt x="1408675" y="916115"/>
                  </a:lnTo>
                  <a:lnTo>
                    <a:pt x="1406817" y="912664"/>
                  </a:lnTo>
                  <a:lnTo>
                    <a:pt x="1405224" y="908948"/>
                  </a:lnTo>
                  <a:lnTo>
                    <a:pt x="1403632" y="905497"/>
                  </a:lnTo>
                  <a:lnTo>
                    <a:pt x="1402304" y="901515"/>
                  </a:lnTo>
                  <a:lnTo>
                    <a:pt x="1401243" y="897534"/>
                  </a:lnTo>
                  <a:lnTo>
                    <a:pt x="1400446" y="893817"/>
                  </a:lnTo>
                  <a:lnTo>
                    <a:pt x="1399650" y="889570"/>
                  </a:lnTo>
                  <a:lnTo>
                    <a:pt x="1399385" y="885589"/>
                  </a:lnTo>
                  <a:lnTo>
                    <a:pt x="1398854" y="881342"/>
                  </a:lnTo>
                  <a:lnTo>
                    <a:pt x="1398588" y="877094"/>
                  </a:lnTo>
                  <a:lnTo>
                    <a:pt x="1398854" y="872847"/>
                  </a:lnTo>
                  <a:lnTo>
                    <a:pt x="1399385" y="868866"/>
                  </a:lnTo>
                  <a:lnTo>
                    <a:pt x="1399650" y="864884"/>
                  </a:lnTo>
                  <a:lnTo>
                    <a:pt x="1400446" y="860637"/>
                  </a:lnTo>
                  <a:lnTo>
                    <a:pt x="1401243" y="856655"/>
                  </a:lnTo>
                  <a:lnTo>
                    <a:pt x="1402304" y="852939"/>
                  </a:lnTo>
                  <a:lnTo>
                    <a:pt x="1403632" y="848958"/>
                  </a:lnTo>
                  <a:lnTo>
                    <a:pt x="1405224" y="845241"/>
                  </a:lnTo>
                  <a:lnTo>
                    <a:pt x="1406817" y="841791"/>
                  </a:lnTo>
                  <a:lnTo>
                    <a:pt x="1408675" y="838074"/>
                  </a:lnTo>
                  <a:lnTo>
                    <a:pt x="1410533" y="834624"/>
                  </a:lnTo>
                  <a:lnTo>
                    <a:pt x="1412922" y="831438"/>
                  </a:lnTo>
                  <a:lnTo>
                    <a:pt x="1417435" y="825068"/>
                  </a:lnTo>
                  <a:lnTo>
                    <a:pt x="1422478" y="819228"/>
                  </a:lnTo>
                  <a:lnTo>
                    <a:pt x="1428583" y="814184"/>
                  </a:lnTo>
                  <a:lnTo>
                    <a:pt x="1434954" y="809406"/>
                  </a:lnTo>
                  <a:lnTo>
                    <a:pt x="1437874" y="807283"/>
                  </a:lnTo>
                  <a:lnTo>
                    <a:pt x="1441325" y="805425"/>
                  </a:lnTo>
                  <a:lnTo>
                    <a:pt x="1445306" y="803567"/>
                  </a:lnTo>
                  <a:lnTo>
                    <a:pt x="1448757" y="801974"/>
                  </a:lnTo>
                  <a:lnTo>
                    <a:pt x="1452473" y="800381"/>
                  </a:lnTo>
                  <a:lnTo>
                    <a:pt x="1456189" y="799054"/>
                  </a:lnTo>
                  <a:lnTo>
                    <a:pt x="1459906" y="797727"/>
                  </a:lnTo>
                  <a:lnTo>
                    <a:pt x="1464153" y="797196"/>
                  </a:lnTo>
                  <a:lnTo>
                    <a:pt x="1468134" y="796134"/>
                  </a:lnTo>
                  <a:lnTo>
                    <a:pt x="1472116" y="795869"/>
                  </a:lnTo>
                  <a:lnTo>
                    <a:pt x="1476363" y="795603"/>
                  </a:lnTo>
                  <a:lnTo>
                    <a:pt x="1480345" y="795338"/>
                  </a:lnTo>
                  <a:close/>
                  <a:moveTo>
                    <a:pt x="876984" y="177800"/>
                  </a:moveTo>
                  <a:lnTo>
                    <a:pt x="883326" y="178065"/>
                  </a:lnTo>
                  <a:lnTo>
                    <a:pt x="889669" y="179124"/>
                  </a:lnTo>
                  <a:lnTo>
                    <a:pt x="895482" y="180713"/>
                  </a:lnTo>
                  <a:lnTo>
                    <a:pt x="901032" y="182832"/>
                  </a:lnTo>
                  <a:lnTo>
                    <a:pt x="906581" y="185215"/>
                  </a:lnTo>
                  <a:lnTo>
                    <a:pt x="911867" y="188393"/>
                  </a:lnTo>
                  <a:lnTo>
                    <a:pt x="916359" y="191836"/>
                  </a:lnTo>
                  <a:lnTo>
                    <a:pt x="920851" y="196074"/>
                  </a:lnTo>
                  <a:lnTo>
                    <a:pt x="924815" y="200311"/>
                  </a:lnTo>
                  <a:lnTo>
                    <a:pt x="928251" y="205078"/>
                  </a:lnTo>
                  <a:lnTo>
                    <a:pt x="931422" y="210375"/>
                  </a:lnTo>
                  <a:lnTo>
                    <a:pt x="934065" y="215672"/>
                  </a:lnTo>
                  <a:lnTo>
                    <a:pt x="936179" y="221498"/>
                  </a:lnTo>
                  <a:lnTo>
                    <a:pt x="937764" y="227325"/>
                  </a:lnTo>
                  <a:lnTo>
                    <a:pt x="938821" y="233681"/>
                  </a:lnTo>
                  <a:lnTo>
                    <a:pt x="939086" y="240037"/>
                  </a:lnTo>
                  <a:lnTo>
                    <a:pt x="939086" y="766534"/>
                  </a:lnTo>
                  <a:lnTo>
                    <a:pt x="945956" y="770772"/>
                  </a:lnTo>
                  <a:lnTo>
                    <a:pt x="952827" y="775539"/>
                  </a:lnTo>
                  <a:lnTo>
                    <a:pt x="959169" y="780835"/>
                  </a:lnTo>
                  <a:lnTo>
                    <a:pt x="964983" y="786397"/>
                  </a:lnTo>
                  <a:lnTo>
                    <a:pt x="971061" y="792488"/>
                  </a:lnTo>
                  <a:lnTo>
                    <a:pt x="976082" y="798844"/>
                  </a:lnTo>
                  <a:lnTo>
                    <a:pt x="980839" y="805465"/>
                  </a:lnTo>
                  <a:lnTo>
                    <a:pt x="985331" y="812351"/>
                  </a:lnTo>
                  <a:lnTo>
                    <a:pt x="989295" y="819502"/>
                  </a:lnTo>
                  <a:lnTo>
                    <a:pt x="992995" y="826917"/>
                  </a:lnTo>
                  <a:lnTo>
                    <a:pt x="995902" y="834862"/>
                  </a:lnTo>
                  <a:lnTo>
                    <a:pt x="998545" y="843072"/>
                  </a:lnTo>
                  <a:lnTo>
                    <a:pt x="1000394" y="851282"/>
                  </a:lnTo>
                  <a:lnTo>
                    <a:pt x="1001980" y="859757"/>
                  </a:lnTo>
                  <a:lnTo>
                    <a:pt x="1002773" y="868497"/>
                  </a:lnTo>
                  <a:lnTo>
                    <a:pt x="1003301" y="877236"/>
                  </a:lnTo>
                  <a:lnTo>
                    <a:pt x="1002773" y="883857"/>
                  </a:lnTo>
                  <a:lnTo>
                    <a:pt x="1002244" y="889948"/>
                  </a:lnTo>
                  <a:lnTo>
                    <a:pt x="1001716" y="896569"/>
                  </a:lnTo>
                  <a:lnTo>
                    <a:pt x="1000394" y="902925"/>
                  </a:lnTo>
                  <a:lnTo>
                    <a:pt x="999073" y="909017"/>
                  </a:lnTo>
                  <a:lnTo>
                    <a:pt x="997223" y="915108"/>
                  </a:lnTo>
                  <a:lnTo>
                    <a:pt x="995373" y="921199"/>
                  </a:lnTo>
                  <a:lnTo>
                    <a:pt x="993259" y="926761"/>
                  </a:lnTo>
                  <a:lnTo>
                    <a:pt x="990352" y="932322"/>
                  </a:lnTo>
                  <a:lnTo>
                    <a:pt x="987445" y="938149"/>
                  </a:lnTo>
                  <a:lnTo>
                    <a:pt x="984803" y="943446"/>
                  </a:lnTo>
                  <a:lnTo>
                    <a:pt x="981367" y="948478"/>
                  </a:lnTo>
                  <a:lnTo>
                    <a:pt x="977932" y="953509"/>
                  </a:lnTo>
                  <a:lnTo>
                    <a:pt x="973968" y="958541"/>
                  </a:lnTo>
                  <a:lnTo>
                    <a:pt x="970004" y="962779"/>
                  </a:lnTo>
                  <a:lnTo>
                    <a:pt x="965512" y="967281"/>
                  </a:lnTo>
                  <a:lnTo>
                    <a:pt x="961284" y="971783"/>
                  </a:lnTo>
                  <a:lnTo>
                    <a:pt x="956527" y="975756"/>
                  </a:lnTo>
                  <a:lnTo>
                    <a:pt x="951770" y="979464"/>
                  </a:lnTo>
                  <a:lnTo>
                    <a:pt x="946749" y="982906"/>
                  </a:lnTo>
                  <a:lnTo>
                    <a:pt x="941728" y="986349"/>
                  </a:lnTo>
                  <a:lnTo>
                    <a:pt x="936443" y="989527"/>
                  </a:lnTo>
                  <a:lnTo>
                    <a:pt x="930893" y="992441"/>
                  </a:lnTo>
                  <a:lnTo>
                    <a:pt x="925344" y="994824"/>
                  </a:lnTo>
                  <a:lnTo>
                    <a:pt x="919530" y="996943"/>
                  </a:lnTo>
                  <a:lnTo>
                    <a:pt x="913716" y="999062"/>
                  </a:lnTo>
                  <a:lnTo>
                    <a:pt x="907374" y="1000915"/>
                  </a:lnTo>
                  <a:lnTo>
                    <a:pt x="901560" y="1001975"/>
                  </a:lnTo>
                  <a:lnTo>
                    <a:pt x="895218" y="1003299"/>
                  </a:lnTo>
                  <a:lnTo>
                    <a:pt x="888611" y="1004358"/>
                  </a:lnTo>
                  <a:lnTo>
                    <a:pt x="882269" y="1004623"/>
                  </a:lnTo>
                  <a:lnTo>
                    <a:pt x="875663" y="1004888"/>
                  </a:lnTo>
                  <a:lnTo>
                    <a:pt x="866678" y="1004623"/>
                  </a:lnTo>
                  <a:lnTo>
                    <a:pt x="857693" y="1003564"/>
                  </a:lnTo>
                  <a:lnTo>
                    <a:pt x="849236" y="1001975"/>
                  </a:lnTo>
                  <a:lnTo>
                    <a:pt x="840780" y="999856"/>
                  </a:lnTo>
                  <a:lnTo>
                    <a:pt x="832324" y="997473"/>
                  </a:lnTo>
                  <a:lnTo>
                    <a:pt x="824396" y="994030"/>
                  </a:lnTo>
                  <a:lnTo>
                    <a:pt x="816732" y="990587"/>
                  </a:lnTo>
                  <a:lnTo>
                    <a:pt x="809333" y="986084"/>
                  </a:lnTo>
                  <a:lnTo>
                    <a:pt x="802198" y="981317"/>
                  </a:lnTo>
                  <a:lnTo>
                    <a:pt x="795591" y="976286"/>
                  </a:lnTo>
                  <a:lnTo>
                    <a:pt x="788984" y="970724"/>
                  </a:lnTo>
                  <a:lnTo>
                    <a:pt x="783170" y="964633"/>
                  </a:lnTo>
                  <a:lnTo>
                    <a:pt x="777357" y="958541"/>
                  </a:lnTo>
                  <a:lnTo>
                    <a:pt x="772600" y="951920"/>
                  </a:lnTo>
                  <a:lnTo>
                    <a:pt x="767843" y="944770"/>
                  </a:lnTo>
                  <a:lnTo>
                    <a:pt x="763351" y="937354"/>
                  </a:lnTo>
                  <a:lnTo>
                    <a:pt x="413204" y="937354"/>
                  </a:lnTo>
                  <a:lnTo>
                    <a:pt x="406597" y="937090"/>
                  </a:lnTo>
                  <a:lnTo>
                    <a:pt x="400519" y="936295"/>
                  </a:lnTo>
                  <a:lnTo>
                    <a:pt x="394705" y="934706"/>
                  </a:lnTo>
                  <a:lnTo>
                    <a:pt x="388627" y="932322"/>
                  </a:lnTo>
                  <a:lnTo>
                    <a:pt x="383342" y="929939"/>
                  </a:lnTo>
                  <a:lnTo>
                    <a:pt x="378321" y="926761"/>
                  </a:lnTo>
                  <a:lnTo>
                    <a:pt x="373564" y="923053"/>
                  </a:lnTo>
                  <a:lnTo>
                    <a:pt x="368808" y="919345"/>
                  </a:lnTo>
                  <a:lnTo>
                    <a:pt x="365108" y="914843"/>
                  </a:lnTo>
                  <a:lnTo>
                    <a:pt x="361408" y="909811"/>
                  </a:lnTo>
                  <a:lnTo>
                    <a:pt x="358237" y="904779"/>
                  </a:lnTo>
                  <a:lnTo>
                    <a:pt x="355859" y="899483"/>
                  </a:lnTo>
                  <a:lnTo>
                    <a:pt x="353480" y="893921"/>
                  </a:lnTo>
                  <a:lnTo>
                    <a:pt x="352159" y="887830"/>
                  </a:lnTo>
                  <a:lnTo>
                    <a:pt x="351102" y="881474"/>
                  </a:lnTo>
                  <a:lnTo>
                    <a:pt x="350838" y="875382"/>
                  </a:lnTo>
                  <a:lnTo>
                    <a:pt x="351102" y="868761"/>
                  </a:lnTo>
                  <a:lnTo>
                    <a:pt x="352159" y="862670"/>
                  </a:lnTo>
                  <a:lnTo>
                    <a:pt x="353480" y="856844"/>
                  </a:lnTo>
                  <a:lnTo>
                    <a:pt x="355859" y="850752"/>
                  </a:lnTo>
                  <a:lnTo>
                    <a:pt x="358237" y="845456"/>
                  </a:lnTo>
                  <a:lnTo>
                    <a:pt x="361408" y="840424"/>
                  </a:lnTo>
                  <a:lnTo>
                    <a:pt x="365108" y="835392"/>
                  </a:lnTo>
                  <a:lnTo>
                    <a:pt x="368808" y="831154"/>
                  </a:lnTo>
                  <a:lnTo>
                    <a:pt x="373564" y="827447"/>
                  </a:lnTo>
                  <a:lnTo>
                    <a:pt x="378321" y="823474"/>
                  </a:lnTo>
                  <a:lnTo>
                    <a:pt x="383342" y="820296"/>
                  </a:lnTo>
                  <a:lnTo>
                    <a:pt x="388627" y="817913"/>
                  </a:lnTo>
                  <a:lnTo>
                    <a:pt x="394705" y="815794"/>
                  </a:lnTo>
                  <a:lnTo>
                    <a:pt x="400519" y="814205"/>
                  </a:lnTo>
                  <a:lnTo>
                    <a:pt x="406597" y="813146"/>
                  </a:lnTo>
                  <a:lnTo>
                    <a:pt x="413204" y="812881"/>
                  </a:lnTo>
                  <a:lnTo>
                    <a:pt x="765465" y="812881"/>
                  </a:lnTo>
                  <a:lnTo>
                    <a:pt x="770222" y="805730"/>
                  </a:lnTo>
                  <a:lnTo>
                    <a:pt x="775507" y="798579"/>
                  </a:lnTo>
                  <a:lnTo>
                    <a:pt x="780792" y="791959"/>
                  </a:lnTo>
                  <a:lnTo>
                    <a:pt x="786870" y="785602"/>
                  </a:lnTo>
                  <a:lnTo>
                    <a:pt x="793477" y="779511"/>
                  </a:lnTo>
                  <a:lnTo>
                    <a:pt x="800348" y="774214"/>
                  </a:lnTo>
                  <a:lnTo>
                    <a:pt x="807483" y="769183"/>
                  </a:lnTo>
                  <a:lnTo>
                    <a:pt x="815147" y="764945"/>
                  </a:lnTo>
                  <a:lnTo>
                    <a:pt x="815147" y="240037"/>
                  </a:lnTo>
                  <a:lnTo>
                    <a:pt x="815411" y="233681"/>
                  </a:lnTo>
                  <a:lnTo>
                    <a:pt x="816204" y="227325"/>
                  </a:lnTo>
                  <a:lnTo>
                    <a:pt x="817789" y="221498"/>
                  </a:lnTo>
                  <a:lnTo>
                    <a:pt x="819639" y="215672"/>
                  </a:lnTo>
                  <a:lnTo>
                    <a:pt x="822546" y="210375"/>
                  </a:lnTo>
                  <a:lnTo>
                    <a:pt x="825717" y="205078"/>
                  </a:lnTo>
                  <a:lnTo>
                    <a:pt x="829153" y="200311"/>
                  </a:lnTo>
                  <a:lnTo>
                    <a:pt x="833116" y="196074"/>
                  </a:lnTo>
                  <a:lnTo>
                    <a:pt x="837609" y="191836"/>
                  </a:lnTo>
                  <a:lnTo>
                    <a:pt x="842366" y="188393"/>
                  </a:lnTo>
                  <a:lnTo>
                    <a:pt x="847387" y="185215"/>
                  </a:lnTo>
                  <a:lnTo>
                    <a:pt x="852936" y="182832"/>
                  </a:lnTo>
                  <a:lnTo>
                    <a:pt x="858486" y="180713"/>
                  </a:lnTo>
                  <a:lnTo>
                    <a:pt x="864564" y="179124"/>
                  </a:lnTo>
                  <a:lnTo>
                    <a:pt x="870642" y="178065"/>
                  </a:lnTo>
                  <a:lnTo>
                    <a:pt x="876984" y="177800"/>
                  </a:lnTo>
                  <a:close/>
                  <a:moveTo>
                    <a:pt x="856991" y="124392"/>
                  </a:moveTo>
                  <a:lnTo>
                    <a:pt x="837683" y="125450"/>
                  </a:lnTo>
                  <a:lnTo>
                    <a:pt x="818374" y="126774"/>
                  </a:lnTo>
                  <a:lnTo>
                    <a:pt x="799594" y="128362"/>
                  </a:lnTo>
                  <a:lnTo>
                    <a:pt x="780550" y="130479"/>
                  </a:lnTo>
                  <a:lnTo>
                    <a:pt x="762034" y="132861"/>
                  </a:lnTo>
                  <a:lnTo>
                    <a:pt x="743255" y="136037"/>
                  </a:lnTo>
                  <a:lnTo>
                    <a:pt x="725004" y="139478"/>
                  </a:lnTo>
                  <a:lnTo>
                    <a:pt x="706489" y="143712"/>
                  </a:lnTo>
                  <a:lnTo>
                    <a:pt x="688502" y="147947"/>
                  </a:lnTo>
                  <a:lnTo>
                    <a:pt x="670516" y="152975"/>
                  </a:lnTo>
                  <a:lnTo>
                    <a:pt x="653059" y="158269"/>
                  </a:lnTo>
                  <a:lnTo>
                    <a:pt x="635337" y="164091"/>
                  </a:lnTo>
                  <a:lnTo>
                    <a:pt x="617880" y="169914"/>
                  </a:lnTo>
                  <a:lnTo>
                    <a:pt x="600687" y="176530"/>
                  </a:lnTo>
                  <a:lnTo>
                    <a:pt x="583759" y="183412"/>
                  </a:lnTo>
                  <a:lnTo>
                    <a:pt x="567095" y="191087"/>
                  </a:lnTo>
                  <a:lnTo>
                    <a:pt x="550432" y="198762"/>
                  </a:lnTo>
                  <a:lnTo>
                    <a:pt x="534297" y="206967"/>
                  </a:lnTo>
                  <a:lnTo>
                    <a:pt x="517898" y="215436"/>
                  </a:lnTo>
                  <a:lnTo>
                    <a:pt x="502292" y="224170"/>
                  </a:lnTo>
                  <a:lnTo>
                    <a:pt x="486686" y="233698"/>
                  </a:lnTo>
                  <a:lnTo>
                    <a:pt x="471345" y="242961"/>
                  </a:lnTo>
                  <a:lnTo>
                    <a:pt x="456268" y="253018"/>
                  </a:lnTo>
                  <a:lnTo>
                    <a:pt x="441192" y="263340"/>
                  </a:lnTo>
                  <a:lnTo>
                    <a:pt x="426379" y="274191"/>
                  </a:lnTo>
                  <a:lnTo>
                    <a:pt x="412361" y="285042"/>
                  </a:lnTo>
                  <a:lnTo>
                    <a:pt x="398342" y="296423"/>
                  </a:lnTo>
                  <a:lnTo>
                    <a:pt x="384588" y="308333"/>
                  </a:lnTo>
                  <a:lnTo>
                    <a:pt x="371098" y="320243"/>
                  </a:lnTo>
                  <a:lnTo>
                    <a:pt x="357608" y="332417"/>
                  </a:lnTo>
                  <a:lnTo>
                    <a:pt x="344648" y="344856"/>
                  </a:lnTo>
                  <a:lnTo>
                    <a:pt x="332216" y="358089"/>
                  </a:lnTo>
                  <a:lnTo>
                    <a:pt x="319784" y="371323"/>
                  </a:lnTo>
                  <a:lnTo>
                    <a:pt x="307617" y="384820"/>
                  </a:lnTo>
                  <a:lnTo>
                    <a:pt x="295979" y="398583"/>
                  </a:lnTo>
                  <a:lnTo>
                    <a:pt x="284870" y="412610"/>
                  </a:lnTo>
                  <a:lnTo>
                    <a:pt x="273761" y="427167"/>
                  </a:lnTo>
                  <a:lnTo>
                    <a:pt x="263181" y="441458"/>
                  </a:lnTo>
                  <a:lnTo>
                    <a:pt x="252865" y="456544"/>
                  </a:lnTo>
                  <a:lnTo>
                    <a:pt x="242814" y="471630"/>
                  </a:lnTo>
                  <a:lnTo>
                    <a:pt x="233027" y="486980"/>
                  </a:lnTo>
                  <a:lnTo>
                    <a:pt x="224034" y="502596"/>
                  </a:lnTo>
                  <a:lnTo>
                    <a:pt x="215041" y="518740"/>
                  </a:lnTo>
                  <a:lnTo>
                    <a:pt x="206577" y="534620"/>
                  </a:lnTo>
                  <a:lnTo>
                    <a:pt x="198377" y="551029"/>
                  </a:lnTo>
                  <a:lnTo>
                    <a:pt x="190707" y="567438"/>
                  </a:lnTo>
                  <a:lnTo>
                    <a:pt x="183301" y="584112"/>
                  </a:lnTo>
                  <a:lnTo>
                    <a:pt x="176424" y="601315"/>
                  </a:lnTo>
                  <a:lnTo>
                    <a:pt x="169811" y="618253"/>
                  </a:lnTo>
                  <a:lnTo>
                    <a:pt x="163992" y="635986"/>
                  </a:lnTo>
                  <a:lnTo>
                    <a:pt x="157908" y="653454"/>
                  </a:lnTo>
                  <a:lnTo>
                    <a:pt x="152883" y="670921"/>
                  </a:lnTo>
                  <a:lnTo>
                    <a:pt x="147857" y="689183"/>
                  </a:lnTo>
                  <a:lnTo>
                    <a:pt x="143625" y="707180"/>
                  </a:lnTo>
                  <a:lnTo>
                    <a:pt x="139393" y="725707"/>
                  </a:lnTo>
                  <a:lnTo>
                    <a:pt x="135955" y="743704"/>
                  </a:lnTo>
                  <a:lnTo>
                    <a:pt x="132781" y="762495"/>
                  </a:lnTo>
                  <a:lnTo>
                    <a:pt x="130400" y="781551"/>
                  </a:lnTo>
                  <a:lnTo>
                    <a:pt x="128019" y="800342"/>
                  </a:lnTo>
                  <a:lnTo>
                    <a:pt x="126168" y="819133"/>
                  </a:lnTo>
                  <a:lnTo>
                    <a:pt x="125110" y="838189"/>
                  </a:lnTo>
                  <a:lnTo>
                    <a:pt x="124316" y="857509"/>
                  </a:lnTo>
                  <a:lnTo>
                    <a:pt x="124052" y="877094"/>
                  </a:lnTo>
                  <a:lnTo>
                    <a:pt x="124316" y="896414"/>
                  </a:lnTo>
                  <a:lnTo>
                    <a:pt x="125110" y="915735"/>
                  </a:lnTo>
                  <a:lnTo>
                    <a:pt x="126168" y="934791"/>
                  </a:lnTo>
                  <a:lnTo>
                    <a:pt x="128019" y="953846"/>
                  </a:lnTo>
                  <a:lnTo>
                    <a:pt x="130400" y="972637"/>
                  </a:lnTo>
                  <a:lnTo>
                    <a:pt x="132781" y="991428"/>
                  </a:lnTo>
                  <a:lnTo>
                    <a:pt x="135955" y="1009955"/>
                  </a:lnTo>
                  <a:lnTo>
                    <a:pt x="139393" y="1028481"/>
                  </a:lnTo>
                  <a:lnTo>
                    <a:pt x="143625" y="1046743"/>
                  </a:lnTo>
                  <a:lnTo>
                    <a:pt x="147857" y="1065005"/>
                  </a:lnTo>
                  <a:lnTo>
                    <a:pt x="152883" y="1082737"/>
                  </a:lnTo>
                  <a:lnTo>
                    <a:pt x="157908" y="1100734"/>
                  </a:lnTo>
                  <a:lnTo>
                    <a:pt x="163992" y="1118202"/>
                  </a:lnTo>
                  <a:lnTo>
                    <a:pt x="169811" y="1135405"/>
                  </a:lnTo>
                  <a:lnTo>
                    <a:pt x="176424" y="1152608"/>
                  </a:lnTo>
                  <a:lnTo>
                    <a:pt x="183301" y="1169547"/>
                  </a:lnTo>
                  <a:lnTo>
                    <a:pt x="190707" y="1186485"/>
                  </a:lnTo>
                  <a:lnTo>
                    <a:pt x="198377" y="1203159"/>
                  </a:lnTo>
                  <a:lnTo>
                    <a:pt x="206577" y="1219568"/>
                  </a:lnTo>
                  <a:lnTo>
                    <a:pt x="215041" y="1235448"/>
                  </a:lnTo>
                  <a:lnTo>
                    <a:pt x="224034" y="1251592"/>
                  </a:lnTo>
                  <a:lnTo>
                    <a:pt x="233027" y="1267208"/>
                  </a:lnTo>
                  <a:lnTo>
                    <a:pt x="242814" y="1282558"/>
                  </a:lnTo>
                  <a:lnTo>
                    <a:pt x="252865" y="1297644"/>
                  </a:lnTo>
                  <a:lnTo>
                    <a:pt x="263181" y="1312200"/>
                  </a:lnTo>
                  <a:lnTo>
                    <a:pt x="273761" y="1327021"/>
                  </a:lnTo>
                  <a:lnTo>
                    <a:pt x="284870" y="1341578"/>
                  </a:lnTo>
                  <a:lnTo>
                    <a:pt x="295979" y="1355605"/>
                  </a:lnTo>
                  <a:lnTo>
                    <a:pt x="307617" y="1369368"/>
                  </a:lnTo>
                  <a:lnTo>
                    <a:pt x="319784" y="1382865"/>
                  </a:lnTo>
                  <a:lnTo>
                    <a:pt x="332216" y="1396099"/>
                  </a:lnTo>
                  <a:lnTo>
                    <a:pt x="344648" y="1408803"/>
                  </a:lnTo>
                  <a:lnTo>
                    <a:pt x="357608" y="1421771"/>
                  </a:lnTo>
                  <a:lnTo>
                    <a:pt x="371098" y="1433946"/>
                  </a:lnTo>
                  <a:lnTo>
                    <a:pt x="384588" y="1445855"/>
                  </a:lnTo>
                  <a:lnTo>
                    <a:pt x="398342" y="1457501"/>
                  </a:lnTo>
                  <a:lnTo>
                    <a:pt x="412361" y="1469146"/>
                  </a:lnTo>
                  <a:lnTo>
                    <a:pt x="426379" y="1479997"/>
                  </a:lnTo>
                  <a:lnTo>
                    <a:pt x="441192" y="1490848"/>
                  </a:lnTo>
                  <a:lnTo>
                    <a:pt x="456268" y="1501170"/>
                  </a:lnTo>
                  <a:lnTo>
                    <a:pt x="471345" y="1511227"/>
                  </a:lnTo>
                  <a:lnTo>
                    <a:pt x="486686" y="1520490"/>
                  </a:lnTo>
                  <a:lnTo>
                    <a:pt x="502292" y="1530018"/>
                  </a:lnTo>
                  <a:lnTo>
                    <a:pt x="517898" y="1538752"/>
                  </a:lnTo>
                  <a:lnTo>
                    <a:pt x="534297" y="1547221"/>
                  </a:lnTo>
                  <a:lnTo>
                    <a:pt x="550432" y="1555426"/>
                  </a:lnTo>
                  <a:lnTo>
                    <a:pt x="567095" y="1563101"/>
                  </a:lnTo>
                  <a:lnTo>
                    <a:pt x="583759" y="1570512"/>
                  </a:lnTo>
                  <a:lnTo>
                    <a:pt x="600687" y="1577393"/>
                  </a:lnTo>
                  <a:lnTo>
                    <a:pt x="617880" y="1583745"/>
                  </a:lnTo>
                  <a:lnTo>
                    <a:pt x="635337" y="1590097"/>
                  </a:lnTo>
                  <a:lnTo>
                    <a:pt x="653059" y="1595655"/>
                  </a:lnTo>
                  <a:lnTo>
                    <a:pt x="670516" y="1601213"/>
                  </a:lnTo>
                  <a:lnTo>
                    <a:pt x="688502" y="1605712"/>
                  </a:lnTo>
                  <a:lnTo>
                    <a:pt x="706489" y="1610476"/>
                  </a:lnTo>
                  <a:lnTo>
                    <a:pt x="725004" y="1614181"/>
                  </a:lnTo>
                  <a:lnTo>
                    <a:pt x="743255" y="1618151"/>
                  </a:lnTo>
                  <a:lnTo>
                    <a:pt x="762034" y="1620798"/>
                  </a:lnTo>
                  <a:lnTo>
                    <a:pt x="780550" y="1623709"/>
                  </a:lnTo>
                  <a:lnTo>
                    <a:pt x="799594" y="1625826"/>
                  </a:lnTo>
                  <a:lnTo>
                    <a:pt x="818374" y="1627414"/>
                  </a:lnTo>
                  <a:lnTo>
                    <a:pt x="837683" y="1628738"/>
                  </a:lnTo>
                  <a:lnTo>
                    <a:pt x="856991" y="1629267"/>
                  </a:lnTo>
                  <a:lnTo>
                    <a:pt x="876300" y="1629532"/>
                  </a:lnTo>
                  <a:lnTo>
                    <a:pt x="895873" y="1629267"/>
                  </a:lnTo>
                  <a:lnTo>
                    <a:pt x="914918" y="1628738"/>
                  </a:lnTo>
                  <a:lnTo>
                    <a:pt x="933962" y="1627414"/>
                  </a:lnTo>
                  <a:lnTo>
                    <a:pt x="953271" y="1625826"/>
                  </a:lnTo>
                  <a:lnTo>
                    <a:pt x="972050" y="1623709"/>
                  </a:lnTo>
                  <a:lnTo>
                    <a:pt x="990830" y="1620798"/>
                  </a:lnTo>
                  <a:lnTo>
                    <a:pt x="1009345" y="1618151"/>
                  </a:lnTo>
                  <a:lnTo>
                    <a:pt x="1027861" y="1614181"/>
                  </a:lnTo>
                  <a:lnTo>
                    <a:pt x="1045847" y="1610476"/>
                  </a:lnTo>
                  <a:lnTo>
                    <a:pt x="1064098" y="1605712"/>
                  </a:lnTo>
                  <a:lnTo>
                    <a:pt x="1082084" y="1601213"/>
                  </a:lnTo>
                  <a:lnTo>
                    <a:pt x="1099806" y="1595655"/>
                  </a:lnTo>
                  <a:lnTo>
                    <a:pt x="1117263" y="1590097"/>
                  </a:lnTo>
                  <a:lnTo>
                    <a:pt x="1134720" y="1583745"/>
                  </a:lnTo>
                  <a:lnTo>
                    <a:pt x="1151913" y="1577393"/>
                  </a:lnTo>
                  <a:lnTo>
                    <a:pt x="1168841" y="1570512"/>
                  </a:lnTo>
                  <a:lnTo>
                    <a:pt x="1185769" y="1563101"/>
                  </a:lnTo>
                  <a:lnTo>
                    <a:pt x="1201904" y="1555426"/>
                  </a:lnTo>
                  <a:lnTo>
                    <a:pt x="1218568" y="1547221"/>
                  </a:lnTo>
                  <a:lnTo>
                    <a:pt x="1234702" y="1538752"/>
                  </a:lnTo>
                  <a:lnTo>
                    <a:pt x="1250573" y="1530018"/>
                  </a:lnTo>
                  <a:lnTo>
                    <a:pt x="1265914" y="1520490"/>
                  </a:lnTo>
                  <a:lnTo>
                    <a:pt x="1281255" y="1511227"/>
                  </a:lnTo>
                  <a:lnTo>
                    <a:pt x="1296596" y="1501170"/>
                  </a:lnTo>
                  <a:lnTo>
                    <a:pt x="1311408" y="1490848"/>
                  </a:lnTo>
                  <a:lnTo>
                    <a:pt x="1325956" y="1479997"/>
                  </a:lnTo>
                  <a:lnTo>
                    <a:pt x="1340504" y="1469146"/>
                  </a:lnTo>
                  <a:lnTo>
                    <a:pt x="1354522" y="1457501"/>
                  </a:lnTo>
                  <a:lnTo>
                    <a:pt x="1368277" y="1445855"/>
                  </a:lnTo>
                  <a:lnTo>
                    <a:pt x="1381766" y="1433946"/>
                  </a:lnTo>
                  <a:lnTo>
                    <a:pt x="1394991" y="1421771"/>
                  </a:lnTo>
                  <a:lnTo>
                    <a:pt x="1407952" y="1408803"/>
                  </a:lnTo>
                  <a:lnTo>
                    <a:pt x="1420384" y="1396099"/>
                  </a:lnTo>
                  <a:lnTo>
                    <a:pt x="1432815" y="1382865"/>
                  </a:lnTo>
                  <a:lnTo>
                    <a:pt x="1444718" y="1369368"/>
                  </a:lnTo>
                  <a:lnTo>
                    <a:pt x="1456356" y="1355605"/>
                  </a:lnTo>
                  <a:lnTo>
                    <a:pt x="1467730" y="1341578"/>
                  </a:lnTo>
                  <a:lnTo>
                    <a:pt x="1479104" y="1327021"/>
                  </a:lnTo>
                  <a:lnTo>
                    <a:pt x="1489684" y="1312200"/>
                  </a:lnTo>
                  <a:lnTo>
                    <a:pt x="1499735" y="1297644"/>
                  </a:lnTo>
                  <a:lnTo>
                    <a:pt x="1509786" y="1282558"/>
                  </a:lnTo>
                  <a:lnTo>
                    <a:pt x="1519308" y="1267208"/>
                  </a:lnTo>
                  <a:lnTo>
                    <a:pt x="1528830" y="1251592"/>
                  </a:lnTo>
                  <a:lnTo>
                    <a:pt x="1537559" y="1235448"/>
                  </a:lnTo>
                  <a:lnTo>
                    <a:pt x="1546023" y="1219568"/>
                  </a:lnTo>
                  <a:lnTo>
                    <a:pt x="1554223" y="1203159"/>
                  </a:lnTo>
                  <a:lnTo>
                    <a:pt x="1561893" y="1186485"/>
                  </a:lnTo>
                  <a:lnTo>
                    <a:pt x="1569299" y="1169547"/>
                  </a:lnTo>
                  <a:lnTo>
                    <a:pt x="1576176" y="1152608"/>
                  </a:lnTo>
                  <a:lnTo>
                    <a:pt x="1582789" y="1135405"/>
                  </a:lnTo>
                  <a:lnTo>
                    <a:pt x="1588873" y="1118202"/>
                  </a:lnTo>
                  <a:lnTo>
                    <a:pt x="1594692" y="1100734"/>
                  </a:lnTo>
                  <a:lnTo>
                    <a:pt x="1599982" y="1082737"/>
                  </a:lnTo>
                  <a:lnTo>
                    <a:pt x="1604743" y="1065005"/>
                  </a:lnTo>
                  <a:lnTo>
                    <a:pt x="1608975" y="1046743"/>
                  </a:lnTo>
                  <a:lnTo>
                    <a:pt x="1613207" y="1028481"/>
                  </a:lnTo>
                  <a:lnTo>
                    <a:pt x="1616645" y="1009955"/>
                  </a:lnTo>
                  <a:lnTo>
                    <a:pt x="1619555" y="991428"/>
                  </a:lnTo>
                  <a:lnTo>
                    <a:pt x="1622464" y="972637"/>
                  </a:lnTo>
                  <a:lnTo>
                    <a:pt x="1624581" y="953846"/>
                  </a:lnTo>
                  <a:lnTo>
                    <a:pt x="1626168" y="934791"/>
                  </a:lnTo>
                  <a:lnTo>
                    <a:pt x="1627490" y="915735"/>
                  </a:lnTo>
                  <a:lnTo>
                    <a:pt x="1628019" y="896414"/>
                  </a:lnTo>
                  <a:lnTo>
                    <a:pt x="1628548" y="877094"/>
                  </a:lnTo>
                  <a:lnTo>
                    <a:pt x="1628019" y="857509"/>
                  </a:lnTo>
                  <a:lnTo>
                    <a:pt x="1627490" y="838189"/>
                  </a:lnTo>
                  <a:lnTo>
                    <a:pt x="1626168" y="819133"/>
                  </a:lnTo>
                  <a:lnTo>
                    <a:pt x="1624581" y="800342"/>
                  </a:lnTo>
                  <a:lnTo>
                    <a:pt x="1622464" y="781551"/>
                  </a:lnTo>
                  <a:lnTo>
                    <a:pt x="1619555" y="762495"/>
                  </a:lnTo>
                  <a:lnTo>
                    <a:pt x="1616645" y="743704"/>
                  </a:lnTo>
                  <a:lnTo>
                    <a:pt x="1613207" y="725707"/>
                  </a:lnTo>
                  <a:lnTo>
                    <a:pt x="1608975" y="707180"/>
                  </a:lnTo>
                  <a:lnTo>
                    <a:pt x="1604743" y="689183"/>
                  </a:lnTo>
                  <a:lnTo>
                    <a:pt x="1599982" y="670921"/>
                  </a:lnTo>
                  <a:lnTo>
                    <a:pt x="1594692" y="653454"/>
                  </a:lnTo>
                  <a:lnTo>
                    <a:pt x="1588873" y="635986"/>
                  </a:lnTo>
                  <a:lnTo>
                    <a:pt x="1582789" y="618253"/>
                  </a:lnTo>
                  <a:lnTo>
                    <a:pt x="1576176" y="601315"/>
                  </a:lnTo>
                  <a:lnTo>
                    <a:pt x="1569299" y="584112"/>
                  </a:lnTo>
                  <a:lnTo>
                    <a:pt x="1561893" y="567438"/>
                  </a:lnTo>
                  <a:lnTo>
                    <a:pt x="1554223" y="551029"/>
                  </a:lnTo>
                  <a:lnTo>
                    <a:pt x="1546023" y="534620"/>
                  </a:lnTo>
                  <a:lnTo>
                    <a:pt x="1537559" y="518740"/>
                  </a:lnTo>
                  <a:lnTo>
                    <a:pt x="1528830" y="502596"/>
                  </a:lnTo>
                  <a:lnTo>
                    <a:pt x="1519308" y="486980"/>
                  </a:lnTo>
                  <a:lnTo>
                    <a:pt x="1509786" y="471630"/>
                  </a:lnTo>
                  <a:lnTo>
                    <a:pt x="1499735" y="456544"/>
                  </a:lnTo>
                  <a:lnTo>
                    <a:pt x="1489684" y="441458"/>
                  </a:lnTo>
                  <a:lnTo>
                    <a:pt x="1479104" y="427167"/>
                  </a:lnTo>
                  <a:lnTo>
                    <a:pt x="1467730" y="412610"/>
                  </a:lnTo>
                  <a:lnTo>
                    <a:pt x="1456356" y="398583"/>
                  </a:lnTo>
                  <a:lnTo>
                    <a:pt x="1444718" y="384820"/>
                  </a:lnTo>
                  <a:lnTo>
                    <a:pt x="1432815" y="371323"/>
                  </a:lnTo>
                  <a:lnTo>
                    <a:pt x="1420384" y="358089"/>
                  </a:lnTo>
                  <a:lnTo>
                    <a:pt x="1407952" y="344856"/>
                  </a:lnTo>
                  <a:lnTo>
                    <a:pt x="1394991" y="332417"/>
                  </a:lnTo>
                  <a:lnTo>
                    <a:pt x="1381766" y="320243"/>
                  </a:lnTo>
                  <a:lnTo>
                    <a:pt x="1368277" y="308333"/>
                  </a:lnTo>
                  <a:lnTo>
                    <a:pt x="1354522" y="296423"/>
                  </a:lnTo>
                  <a:lnTo>
                    <a:pt x="1340504" y="285042"/>
                  </a:lnTo>
                  <a:lnTo>
                    <a:pt x="1325956" y="274191"/>
                  </a:lnTo>
                  <a:lnTo>
                    <a:pt x="1311408" y="263340"/>
                  </a:lnTo>
                  <a:lnTo>
                    <a:pt x="1296596" y="253018"/>
                  </a:lnTo>
                  <a:lnTo>
                    <a:pt x="1281255" y="242961"/>
                  </a:lnTo>
                  <a:lnTo>
                    <a:pt x="1265914" y="233698"/>
                  </a:lnTo>
                  <a:lnTo>
                    <a:pt x="1250573" y="224170"/>
                  </a:lnTo>
                  <a:lnTo>
                    <a:pt x="1234702" y="215436"/>
                  </a:lnTo>
                  <a:lnTo>
                    <a:pt x="1218568" y="206967"/>
                  </a:lnTo>
                  <a:lnTo>
                    <a:pt x="1201904" y="198762"/>
                  </a:lnTo>
                  <a:lnTo>
                    <a:pt x="1185769" y="191087"/>
                  </a:lnTo>
                  <a:lnTo>
                    <a:pt x="1168841" y="183412"/>
                  </a:lnTo>
                  <a:lnTo>
                    <a:pt x="1151913" y="176530"/>
                  </a:lnTo>
                  <a:lnTo>
                    <a:pt x="1134720" y="169914"/>
                  </a:lnTo>
                  <a:lnTo>
                    <a:pt x="1117263" y="164091"/>
                  </a:lnTo>
                  <a:lnTo>
                    <a:pt x="1099806" y="158269"/>
                  </a:lnTo>
                  <a:lnTo>
                    <a:pt x="1082084" y="152975"/>
                  </a:lnTo>
                  <a:lnTo>
                    <a:pt x="1064098" y="147947"/>
                  </a:lnTo>
                  <a:lnTo>
                    <a:pt x="1045847" y="143712"/>
                  </a:lnTo>
                  <a:lnTo>
                    <a:pt x="1027861" y="139478"/>
                  </a:lnTo>
                  <a:lnTo>
                    <a:pt x="1009345" y="136037"/>
                  </a:lnTo>
                  <a:lnTo>
                    <a:pt x="990830" y="132861"/>
                  </a:lnTo>
                  <a:lnTo>
                    <a:pt x="972050" y="130479"/>
                  </a:lnTo>
                  <a:lnTo>
                    <a:pt x="953271" y="128362"/>
                  </a:lnTo>
                  <a:lnTo>
                    <a:pt x="933962" y="126774"/>
                  </a:lnTo>
                  <a:lnTo>
                    <a:pt x="914918" y="125450"/>
                  </a:lnTo>
                  <a:lnTo>
                    <a:pt x="895873" y="124392"/>
                  </a:lnTo>
                  <a:lnTo>
                    <a:pt x="876300" y="124392"/>
                  </a:lnTo>
                  <a:lnTo>
                    <a:pt x="856991" y="124392"/>
                  </a:lnTo>
                  <a:close/>
                  <a:moveTo>
                    <a:pt x="876300" y="0"/>
                  </a:moveTo>
                  <a:lnTo>
                    <a:pt x="899048" y="265"/>
                  </a:lnTo>
                  <a:lnTo>
                    <a:pt x="921266" y="1323"/>
                  </a:lnTo>
                  <a:lnTo>
                    <a:pt x="943749" y="2382"/>
                  </a:lnTo>
                  <a:lnTo>
                    <a:pt x="965702" y="4764"/>
                  </a:lnTo>
                  <a:lnTo>
                    <a:pt x="987656" y="7146"/>
                  </a:lnTo>
                  <a:lnTo>
                    <a:pt x="1009610" y="10057"/>
                  </a:lnTo>
                  <a:lnTo>
                    <a:pt x="1031299" y="13763"/>
                  </a:lnTo>
                  <a:lnTo>
                    <a:pt x="1052724" y="17997"/>
                  </a:lnTo>
                  <a:lnTo>
                    <a:pt x="1074149" y="22496"/>
                  </a:lnTo>
                  <a:lnTo>
                    <a:pt x="1095045" y="27525"/>
                  </a:lnTo>
                  <a:lnTo>
                    <a:pt x="1115940" y="33348"/>
                  </a:lnTo>
                  <a:lnTo>
                    <a:pt x="1136572" y="39435"/>
                  </a:lnTo>
                  <a:lnTo>
                    <a:pt x="1157203" y="46051"/>
                  </a:lnTo>
                  <a:lnTo>
                    <a:pt x="1177305" y="53197"/>
                  </a:lnTo>
                  <a:lnTo>
                    <a:pt x="1197407" y="60873"/>
                  </a:lnTo>
                  <a:lnTo>
                    <a:pt x="1216981" y="69077"/>
                  </a:lnTo>
                  <a:lnTo>
                    <a:pt x="1236818" y="77811"/>
                  </a:lnTo>
                  <a:lnTo>
                    <a:pt x="1255863" y="86545"/>
                  </a:lnTo>
                  <a:lnTo>
                    <a:pt x="1274907" y="96337"/>
                  </a:lnTo>
                  <a:lnTo>
                    <a:pt x="1293687" y="105865"/>
                  </a:lnTo>
                  <a:lnTo>
                    <a:pt x="1312202" y="116452"/>
                  </a:lnTo>
                  <a:lnTo>
                    <a:pt x="1330453" y="127303"/>
                  </a:lnTo>
                  <a:lnTo>
                    <a:pt x="1348439" y="138154"/>
                  </a:lnTo>
                  <a:lnTo>
                    <a:pt x="1365896" y="149799"/>
                  </a:lnTo>
                  <a:lnTo>
                    <a:pt x="1383353" y="162239"/>
                  </a:lnTo>
                  <a:lnTo>
                    <a:pt x="1400282" y="174413"/>
                  </a:lnTo>
                  <a:lnTo>
                    <a:pt x="1416945" y="187117"/>
                  </a:lnTo>
                  <a:lnTo>
                    <a:pt x="1433609" y="200615"/>
                  </a:lnTo>
                  <a:lnTo>
                    <a:pt x="1449479" y="214113"/>
                  </a:lnTo>
                  <a:lnTo>
                    <a:pt x="1465085" y="228404"/>
                  </a:lnTo>
                  <a:lnTo>
                    <a:pt x="1480426" y="242432"/>
                  </a:lnTo>
                  <a:lnTo>
                    <a:pt x="1495503" y="257253"/>
                  </a:lnTo>
                  <a:lnTo>
                    <a:pt x="1510315" y="272074"/>
                  </a:lnTo>
                  <a:lnTo>
                    <a:pt x="1524863" y="287424"/>
                  </a:lnTo>
                  <a:lnTo>
                    <a:pt x="1538881" y="303569"/>
                  </a:lnTo>
                  <a:lnTo>
                    <a:pt x="1552371" y="319449"/>
                  </a:lnTo>
                  <a:lnTo>
                    <a:pt x="1565596" y="335858"/>
                  </a:lnTo>
                  <a:lnTo>
                    <a:pt x="1578292" y="352796"/>
                  </a:lnTo>
                  <a:lnTo>
                    <a:pt x="1590724" y="369735"/>
                  </a:lnTo>
                  <a:lnTo>
                    <a:pt x="1602627" y="386938"/>
                  </a:lnTo>
                  <a:lnTo>
                    <a:pt x="1614265" y="404935"/>
                  </a:lnTo>
                  <a:lnTo>
                    <a:pt x="1625639" y="422667"/>
                  </a:lnTo>
                  <a:lnTo>
                    <a:pt x="1636219" y="440929"/>
                  </a:lnTo>
                  <a:lnTo>
                    <a:pt x="1646534" y="459455"/>
                  </a:lnTo>
                  <a:lnTo>
                    <a:pt x="1656585" y="478247"/>
                  </a:lnTo>
                  <a:lnTo>
                    <a:pt x="1666108" y="497038"/>
                  </a:lnTo>
                  <a:lnTo>
                    <a:pt x="1675101" y="516358"/>
                  </a:lnTo>
                  <a:lnTo>
                    <a:pt x="1683565" y="535943"/>
                  </a:lnTo>
                  <a:lnTo>
                    <a:pt x="1691764" y="555528"/>
                  </a:lnTo>
                  <a:lnTo>
                    <a:pt x="1699170" y="575643"/>
                  </a:lnTo>
                  <a:lnTo>
                    <a:pt x="1706577" y="596022"/>
                  </a:lnTo>
                  <a:lnTo>
                    <a:pt x="1712925" y="616401"/>
                  </a:lnTo>
                  <a:lnTo>
                    <a:pt x="1719273" y="637309"/>
                  </a:lnTo>
                  <a:lnTo>
                    <a:pt x="1725092" y="658218"/>
                  </a:lnTo>
                  <a:lnTo>
                    <a:pt x="1730382" y="679126"/>
                  </a:lnTo>
                  <a:lnTo>
                    <a:pt x="1734614" y="700564"/>
                  </a:lnTo>
                  <a:lnTo>
                    <a:pt x="1739111" y="721737"/>
                  </a:lnTo>
                  <a:lnTo>
                    <a:pt x="1742549" y="743439"/>
                  </a:lnTo>
                  <a:lnTo>
                    <a:pt x="1745723" y="765406"/>
                  </a:lnTo>
                  <a:lnTo>
                    <a:pt x="1748104" y="787373"/>
                  </a:lnTo>
                  <a:lnTo>
                    <a:pt x="1749955" y="809605"/>
                  </a:lnTo>
                  <a:lnTo>
                    <a:pt x="1751542" y="831837"/>
                  </a:lnTo>
                  <a:lnTo>
                    <a:pt x="1752336" y="854598"/>
                  </a:lnTo>
                  <a:lnTo>
                    <a:pt x="1752600" y="877094"/>
                  </a:lnTo>
                  <a:lnTo>
                    <a:pt x="1752336" y="899590"/>
                  </a:lnTo>
                  <a:lnTo>
                    <a:pt x="1751542" y="922351"/>
                  </a:lnTo>
                  <a:lnTo>
                    <a:pt x="1749955" y="944583"/>
                  </a:lnTo>
                  <a:lnTo>
                    <a:pt x="1748104" y="966550"/>
                  </a:lnTo>
                  <a:lnTo>
                    <a:pt x="1745723" y="988782"/>
                  </a:lnTo>
                  <a:lnTo>
                    <a:pt x="1742549" y="1010220"/>
                  </a:lnTo>
                  <a:lnTo>
                    <a:pt x="1739111" y="1031922"/>
                  </a:lnTo>
                  <a:lnTo>
                    <a:pt x="1734614" y="1053624"/>
                  </a:lnTo>
                  <a:lnTo>
                    <a:pt x="1730382" y="1075062"/>
                  </a:lnTo>
                  <a:lnTo>
                    <a:pt x="1725092" y="1095970"/>
                  </a:lnTo>
                  <a:lnTo>
                    <a:pt x="1719273" y="1116879"/>
                  </a:lnTo>
                  <a:lnTo>
                    <a:pt x="1712925" y="1137523"/>
                  </a:lnTo>
                  <a:lnTo>
                    <a:pt x="1706577" y="1157902"/>
                  </a:lnTo>
                  <a:lnTo>
                    <a:pt x="1699170" y="1178016"/>
                  </a:lnTo>
                  <a:lnTo>
                    <a:pt x="1691764" y="1198130"/>
                  </a:lnTo>
                  <a:lnTo>
                    <a:pt x="1683565" y="1217980"/>
                  </a:lnTo>
                  <a:lnTo>
                    <a:pt x="1675101" y="1237565"/>
                  </a:lnTo>
                  <a:lnTo>
                    <a:pt x="1666108" y="1256886"/>
                  </a:lnTo>
                  <a:lnTo>
                    <a:pt x="1656585" y="1275941"/>
                  </a:lnTo>
                  <a:lnTo>
                    <a:pt x="1646534" y="1294733"/>
                  </a:lnTo>
                  <a:lnTo>
                    <a:pt x="1636219" y="1313259"/>
                  </a:lnTo>
                  <a:lnTo>
                    <a:pt x="1625639" y="1331521"/>
                  </a:lnTo>
                  <a:lnTo>
                    <a:pt x="1614265" y="1349253"/>
                  </a:lnTo>
                  <a:lnTo>
                    <a:pt x="1602627" y="1366986"/>
                  </a:lnTo>
                  <a:lnTo>
                    <a:pt x="1590724" y="1384453"/>
                  </a:lnTo>
                  <a:lnTo>
                    <a:pt x="1578292" y="1401392"/>
                  </a:lnTo>
                  <a:lnTo>
                    <a:pt x="1565596" y="1418066"/>
                  </a:lnTo>
                  <a:lnTo>
                    <a:pt x="1552371" y="1434475"/>
                  </a:lnTo>
                  <a:lnTo>
                    <a:pt x="1538881" y="1450619"/>
                  </a:lnTo>
                  <a:lnTo>
                    <a:pt x="1524863" y="1466234"/>
                  </a:lnTo>
                  <a:lnTo>
                    <a:pt x="1510315" y="1481585"/>
                  </a:lnTo>
                  <a:lnTo>
                    <a:pt x="1495503" y="1496671"/>
                  </a:lnTo>
                  <a:lnTo>
                    <a:pt x="1480426" y="1511492"/>
                  </a:lnTo>
                  <a:lnTo>
                    <a:pt x="1465085" y="1525784"/>
                  </a:lnTo>
                  <a:lnTo>
                    <a:pt x="1449479" y="1540075"/>
                  </a:lnTo>
                  <a:lnTo>
                    <a:pt x="1433609" y="1553573"/>
                  </a:lnTo>
                  <a:lnTo>
                    <a:pt x="1416945" y="1566542"/>
                  </a:lnTo>
                  <a:lnTo>
                    <a:pt x="1400282" y="1579510"/>
                  </a:lnTo>
                  <a:lnTo>
                    <a:pt x="1383353" y="1591949"/>
                  </a:lnTo>
                  <a:lnTo>
                    <a:pt x="1365896" y="1603859"/>
                  </a:lnTo>
                  <a:lnTo>
                    <a:pt x="1348439" y="1615505"/>
                  </a:lnTo>
                  <a:lnTo>
                    <a:pt x="1330453" y="1626885"/>
                  </a:lnTo>
                  <a:lnTo>
                    <a:pt x="1312202" y="1637472"/>
                  </a:lnTo>
                  <a:lnTo>
                    <a:pt x="1293687" y="1647793"/>
                  </a:lnTo>
                  <a:lnTo>
                    <a:pt x="1274907" y="1657851"/>
                  </a:lnTo>
                  <a:lnTo>
                    <a:pt x="1255863" y="1667379"/>
                  </a:lnTo>
                  <a:lnTo>
                    <a:pt x="1236818" y="1676377"/>
                  </a:lnTo>
                  <a:lnTo>
                    <a:pt x="1216981" y="1684846"/>
                  </a:lnTo>
                  <a:lnTo>
                    <a:pt x="1197407" y="1693051"/>
                  </a:lnTo>
                  <a:lnTo>
                    <a:pt x="1177305" y="1700726"/>
                  </a:lnTo>
                  <a:lnTo>
                    <a:pt x="1157203" y="1707607"/>
                  </a:lnTo>
                  <a:lnTo>
                    <a:pt x="1136572" y="1714753"/>
                  </a:lnTo>
                  <a:lnTo>
                    <a:pt x="1115940" y="1720576"/>
                  </a:lnTo>
                  <a:lnTo>
                    <a:pt x="1095045" y="1726134"/>
                  </a:lnTo>
                  <a:lnTo>
                    <a:pt x="1074149" y="1731427"/>
                  </a:lnTo>
                  <a:lnTo>
                    <a:pt x="1052724" y="1736191"/>
                  </a:lnTo>
                  <a:lnTo>
                    <a:pt x="1031299" y="1740426"/>
                  </a:lnTo>
                  <a:lnTo>
                    <a:pt x="1009610" y="1743866"/>
                  </a:lnTo>
                  <a:lnTo>
                    <a:pt x="987656" y="1747042"/>
                  </a:lnTo>
                  <a:lnTo>
                    <a:pt x="965702" y="1749424"/>
                  </a:lnTo>
                  <a:lnTo>
                    <a:pt x="943749" y="1751277"/>
                  </a:lnTo>
                  <a:lnTo>
                    <a:pt x="921266" y="1752865"/>
                  </a:lnTo>
                  <a:lnTo>
                    <a:pt x="899048" y="1753923"/>
                  </a:lnTo>
                  <a:lnTo>
                    <a:pt x="876300" y="1754188"/>
                  </a:lnTo>
                  <a:lnTo>
                    <a:pt x="853817" y="1753923"/>
                  </a:lnTo>
                  <a:lnTo>
                    <a:pt x="831335" y="1752865"/>
                  </a:lnTo>
                  <a:lnTo>
                    <a:pt x="809116" y="1751277"/>
                  </a:lnTo>
                  <a:lnTo>
                    <a:pt x="786898" y="1749424"/>
                  </a:lnTo>
                  <a:lnTo>
                    <a:pt x="764944" y="1747042"/>
                  </a:lnTo>
                  <a:lnTo>
                    <a:pt x="742990" y="1743866"/>
                  </a:lnTo>
                  <a:lnTo>
                    <a:pt x="721301" y="1740426"/>
                  </a:lnTo>
                  <a:lnTo>
                    <a:pt x="699876" y="1736191"/>
                  </a:lnTo>
                  <a:lnTo>
                    <a:pt x="678716" y="1731427"/>
                  </a:lnTo>
                  <a:lnTo>
                    <a:pt x="657820" y="1726134"/>
                  </a:lnTo>
                  <a:lnTo>
                    <a:pt x="636660" y="1720576"/>
                  </a:lnTo>
                  <a:lnTo>
                    <a:pt x="616028" y="1714753"/>
                  </a:lnTo>
                  <a:lnTo>
                    <a:pt x="595662" y="1707607"/>
                  </a:lnTo>
                  <a:lnTo>
                    <a:pt x="575295" y="1700726"/>
                  </a:lnTo>
                  <a:lnTo>
                    <a:pt x="555193" y="1693051"/>
                  </a:lnTo>
                  <a:lnTo>
                    <a:pt x="535619" y="1684846"/>
                  </a:lnTo>
                  <a:lnTo>
                    <a:pt x="516046" y="1676377"/>
                  </a:lnTo>
                  <a:lnTo>
                    <a:pt x="496737" y="1667379"/>
                  </a:lnTo>
                  <a:lnTo>
                    <a:pt x="477958" y="1657851"/>
                  </a:lnTo>
                  <a:lnTo>
                    <a:pt x="458913" y="1647793"/>
                  </a:lnTo>
                  <a:lnTo>
                    <a:pt x="440663" y="1637472"/>
                  </a:lnTo>
                  <a:lnTo>
                    <a:pt x="422412" y="1626885"/>
                  </a:lnTo>
                  <a:lnTo>
                    <a:pt x="404161" y="1615505"/>
                  </a:lnTo>
                  <a:lnTo>
                    <a:pt x="386704" y="1603859"/>
                  </a:lnTo>
                  <a:lnTo>
                    <a:pt x="369511" y="1591949"/>
                  </a:lnTo>
                  <a:lnTo>
                    <a:pt x="352318" y="1579510"/>
                  </a:lnTo>
                  <a:lnTo>
                    <a:pt x="335655" y="1566542"/>
                  </a:lnTo>
                  <a:lnTo>
                    <a:pt x="319255" y="1553573"/>
                  </a:lnTo>
                  <a:lnTo>
                    <a:pt x="303121" y="1540075"/>
                  </a:lnTo>
                  <a:lnTo>
                    <a:pt x="287251" y="1525784"/>
                  </a:lnTo>
                  <a:lnTo>
                    <a:pt x="271909" y="1511492"/>
                  </a:lnTo>
                  <a:lnTo>
                    <a:pt x="256833" y="1496671"/>
                  </a:lnTo>
                  <a:lnTo>
                    <a:pt x="242285" y="1481585"/>
                  </a:lnTo>
                  <a:lnTo>
                    <a:pt x="227737" y="1466234"/>
                  </a:lnTo>
                  <a:lnTo>
                    <a:pt x="213983" y="1450619"/>
                  </a:lnTo>
                  <a:lnTo>
                    <a:pt x="200229" y="1434475"/>
                  </a:lnTo>
                  <a:lnTo>
                    <a:pt x="187004" y="1418066"/>
                  </a:lnTo>
                  <a:lnTo>
                    <a:pt x="174308" y="1401392"/>
                  </a:lnTo>
                  <a:lnTo>
                    <a:pt x="161876" y="1384453"/>
                  </a:lnTo>
                  <a:lnTo>
                    <a:pt x="149709" y="1366986"/>
                  </a:lnTo>
                  <a:lnTo>
                    <a:pt x="138071" y="1349253"/>
                  </a:lnTo>
                  <a:lnTo>
                    <a:pt x="126961" y="1331521"/>
                  </a:lnTo>
                  <a:lnTo>
                    <a:pt x="116117" y="1313259"/>
                  </a:lnTo>
                  <a:lnTo>
                    <a:pt x="105801" y="1294733"/>
                  </a:lnTo>
                  <a:lnTo>
                    <a:pt x="95750" y="1275941"/>
                  </a:lnTo>
                  <a:lnTo>
                    <a:pt x="86492" y="1256886"/>
                  </a:lnTo>
                  <a:lnTo>
                    <a:pt x="77499" y="1237565"/>
                  </a:lnTo>
                  <a:lnTo>
                    <a:pt x="69035" y="1217980"/>
                  </a:lnTo>
                  <a:lnTo>
                    <a:pt x="60836" y="1198130"/>
                  </a:lnTo>
                  <a:lnTo>
                    <a:pt x="53165" y="1178016"/>
                  </a:lnTo>
                  <a:lnTo>
                    <a:pt x="46023" y="1157902"/>
                  </a:lnTo>
                  <a:lnTo>
                    <a:pt x="39411" y="1137523"/>
                  </a:lnTo>
                  <a:lnTo>
                    <a:pt x="33327" y="1116879"/>
                  </a:lnTo>
                  <a:lnTo>
                    <a:pt x="27508" y="1095970"/>
                  </a:lnTo>
                  <a:lnTo>
                    <a:pt x="22483" y="1075062"/>
                  </a:lnTo>
                  <a:lnTo>
                    <a:pt x="17721" y="1053624"/>
                  </a:lnTo>
                  <a:lnTo>
                    <a:pt x="13754" y="1031922"/>
                  </a:lnTo>
                  <a:lnTo>
                    <a:pt x="10051" y="1010220"/>
                  </a:lnTo>
                  <a:lnTo>
                    <a:pt x="6877" y="988782"/>
                  </a:lnTo>
                  <a:lnTo>
                    <a:pt x="4496" y="966550"/>
                  </a:lnTo>
                  <a:lnTo>
                    <a:pt x="2380" y="944583"/>
                  </a:lnTo>
                  <a:lnTo>
                    <a:pt x="1322" y="922351"/>
                  </a:lnTo>
                  <a:lnTo>
                    <a:pt x="264" y="899590"/>
                  </a:lnTo>
                  <a:lnTo>
                    <a:pt x="0" y="877094"/>
                  </a:lnTo>
                  <a:lnTo>
                    <a:pt x="264" y="854598"/>
                  </a:lnTo>
                  <a:lnTo>
                    <a:pt x="1322" y="831837"/>
                  </a:lnTo>
                  <a:lnTo>
                    <a:pt x="2380" y="809605"/>
                  </a:lnTo>
                  <a:lnTo>
                    <a:pt x="4496" y="787373"/>
                  </a:lnTo>
                  <a:lnTo>
                    <a:pt x="6877" y="765406"/>
                  </a:lnTo>
                  <a:lnTo>
                    <a:pt x="10051" y="743439"/>
                  </a:lnTo>
                  <a:lnTo>
                    <a:pt x="13754" y="721737"/>
                  </a:lnTo>
                  <a:lnTo>
                    <a:pt x="17721" y="700564"/>
                  </a:lnTo>
                  <a:lnTo>
                    <a:pt x="22483" y="679126"/>
                  </a:lnTo>
                  <a:lnTo>
                    <a:pt x="27508" y="658218"/>
                  </a:lnTo>
                  <a:lnTo>
                    <a:pt x="33327" y="637309"/>
                  </a:lnTo>
                  <a:lnTo>
                    <a:pt x="39411" y="616401"/>
                  </a:lnTo>
                  <a:lnTo>
                    <a:pt x="46023" y="596022"/>
                  </a:lnTo>
                  <a:lnTo>
                    <a:pt x="53165" y="575643"/>
                  </a:lnTo>
                  <a:lnTo>
                    <a:pt x="60836" y="555528"/>
                  </a:lnTo>
                  <a:lnTo>
                    <a:pt x="69035" y="535943"/>
                  </a:lnTo>
                  <a:lnTo>
                    <a:pt x="77499" y="516358"/>
                  </a:lnTo>
                  <a:lnTo>
                    <a:pt x="86492" y="497038"/>
                  </a:lnTo>
                  <a:lnTo>
                    <a:pt x="95750" y="478247"/>
                  </a:lnTo>
                  <a:lnTo>
                    <a:pt x="105801" y="459455"/>
                  </a:lnTo>
                  <a:lnTo>
                    <a:pt x="116117" y="440929"/>
                  </a:lnTo>
                  <a:lnTo>
                    <a:pt x="126961" y="422667"/>
                  </a:lnTo>
                  <a:lnTo>
                    <a:pt x="138071" y="404935"/>
                  </a:lnTo>
                  <a:lnTo>
                    <a:pt x="149709" y="386938"/>
                  </a:lnTo>
                  <a:lnTo>
                    <a:pt x="161876" y="369735"/>
                  </a:lnTo>
                  <a:lnTo>
                    <a:pt x="174308" y="352796"/>
                  </a:lnTo>
                  <a:lnTo>
                    <a:pt x="187004" y="335858"/>
                  </a:lnTo>
                  <a:lnTo>
                    <a:pt x="200229" y="319449"/>
                  </a:lnTo>
                  <a:lnTo>
                    <a:pt x="213983" y="303569"/>
                  </a:lnTo>
                  <a:lnTo>
                    <a:pt x="227737" y="287424"/>
                  </a:lnTo>
                  <a:lnTo>
                    <a:pt x="242285" y="272074"/>
                  </a:lnTo>
                  <a:lnTo>
                    <a:pt x="256833" y="257253"/>
                  </a:lnTo>
                  <a:lnTo>
                    <a:pt x="271909" y="242432"/>
                  </a:lnTo>
                  <a:lnTo>
                    <a:pt x="287251" y="228404"/>
                  </a:lnTo>
                  <a:lnTo>
                    <a:pt x="303121" y="214113"/>
                  </a:lnTo>
                  <a:lnTo>
                    <a:pt x="319255" y="200615"/>
                  </a:lnTo>
                  <a:lnTo>
                    <a:pt x="335655" y="187117"/>
                  </a:lnTo>
                  <a:lnTo>
                    <a:pt x="352318" y="174413"/>
                  </a:lnTo>
                  <a:lnTo>
                    <a:pt x="369511" y="162239"/>
                  </a:lnTo>
                  <a:lnTo>
                    <a:pt x="386704" y="149799"/>
                  </a:lnTo>
                  <a:lnTo>
                    <a:pt x="404161" y="138154"/>
                  </a:lnTo>
                  <a:lnTo>
                    <a:pt x="422412" y="127303"/>
                  </a:lnTo>
                  <a:lnTo>
                    <a:pt x="440663" y="116452"/>
                  </a:lnTo>
                  <a:lnTo>
                    <a:pt x="458913" y="105865"/>
                  </a:lnTo>
                  <a:lnTo>
                    <a:pt x="477958" y="96337"/>
                  </a:lnTo>
                  <a:lnTo>
                    <a:pt x="496737" y="86545"/>
                  </a:lnTo>
                  <a:lnTo>
                    <a:pt x="516046" y="77811"/>
                  </a:lnTo>
                  <a:lnTo>
                    <a:pt x="535619" y="69077"/>
                  </a:lnTo>
                  <a:lnTo>
                    <a:pt x="555193" y="60873"/>
                  </a:lnTo>
                  <a:lnTo>
                    <a:pt x="575295" y="53197"/>
                  </a:lnTo>
                  <a:lnTo>
                    <a:pt x="595662" y="46051"/>
                  </a:lnTo>
                  <a:lnTo>
                    <a:pt x="616028" y="39435"/>
                  </a:lnTo>
                  <a:lnTo>
                    <a:pt x="636660" y="33348"/>
                  </a:lnTo>
                  <a:lnTo>
                    <a:pt x="657820" y="27525"/>
                  </a:lnTo>
                  <a:lnTo>
                    <a:pt x="678716" y="22496"/>
                  </a:lnTo>
                  <a:lnTo>
                    <a:pt x="699876" y="17997"/>
                  </a:lnTo>
                  <a:lnTo>
                    <a:pt x="721301" y="13763"/>
                  </a:lnTo>
                  <a:lnTo>
                    <a:pt x="742990" y="10057"/>
                  </a:lnTo>
                  <a:lnTo>
                    <a:pt x="764944" y="7146"/>
                  </a:lnTo>
                  <a:lnTo>
                    <a:pt x="786898" y="4764"/>
                  </a:lnTo>
                  <a:lnTo>
                    <a:pt x="809116" y="2382"/>
                  </a:lnTo>
                  <a:lnTo>
                    <a:pt x="831335" y="1323"/>
                  </a:lnTo>
                  <a:lnTo>
                    <a:pt x="853817" y="265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0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文本框 60"/>
            <p:cNvSpPr txBox="1"/>
            <p:nvPr/>
          </p:nvSpPr>
          <p:spPr>
            <a:xfrm>
              <a:off x="4716874" y="3225885"/>
              <a:ext cx="1562853" cy="37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807889" y="2847239"/>
            <a:ext cx="1592960" cy="1001589"/>
            <a:chOff x="7925165" y="3431336"/>
            <a:chExt cx="1477034" cy="928699"/>
          </a:xfrm>
        </p:grpSpPr>
        <p:sp>
          <p:nvSpPr>
            <p:cNvPr id="27" name="KSO_Shape"/>
            <p:cNvSpPr/>
            <p:nvPr/>
          </p:nvSpPr>
          <p:spPr bwMode="auto">
            <a:xfrm>
              <a:off x="8272488" y="3431336"/>
              <a:ext cx="520284" cy="433570"/>
            </a:xfrm>
            <a:custGeom>
              <a:avLst/>
              <a:gdLst>
                <a:gd name="T0" fmla="*/ 2147483646 w 282"/>
                <a:gd name="T1" fmla="*/ 2147483646 h 235"/>
                <a:gd name="T2" fmla="*/ 2147483646 w 282"/>
                <a:gd name="T3" fmla="*/ 2147483646 h 235"/>
                <a:gd name="T4" fmla="*/ 2147483646 w 282"/>
                <a:gd name="T5" fmla="*/ 2147483646 h 235"/>
                <a:gd name="T6" fmla="*/ 2147483646 w 282"/>
                <a:gd name="T7" fmla="*/ 2147483646 h 235"/>
                <a:gd name="T8" fmla="*/ 2147483646 w 282"/>
                <a:gd name="T9" fmla="*/ 2147483646 h 235"/>
                <a:gd name="T10" fmla="*/ 2147483646 w 282"/>
                <a:gd name="T11" fmla="*/ 2147483646 h 235"/>
                <a:gd name="T12" fmla="*/ 2147483646 w 282"/>
                <a:gd name="T13" fmla="*/ 2147483646 h 235"/>
                <a:gd name="T14" fmla="*/ 2147483646 w 282"/>
                <a:gd name="T15" fmla="*/ 2147483646 h 235"/>
                <a:gd name="T16" fmla="*/ 2147483646 w 282"/>
                <a:gd name="T17" fmla="*/ 2147483646 h 235"/>
                <a:gd name="T18" fmla="*/ 2147483646 w 282"/>
                <a:gd name="T19" fmla="*/ 2147483646 h 235"/>
                <a:gd name="T20" fmla="*/ 2147483646 w 282"/>
                <a:gd name="T21" fmla="*/ 2147483646 h 235"/>
                <a:gd name="T22" fmla="*/ 2147483646 w 282"/>
                <a:gd name="T23" fmla="*/ 2147483646 h 235"/>
                <a:gd name="T24" fmla="*/ 2147483646 w 282"/>
                <a:gd name="T25" fmla="*/ 2147483646 h 235"/>
                <a:gd name="T26" fmla="*/ 2147483646 w 282"/>
                <a:gd name="T27" fmla="*/ 2147483646 h 235"/>
                <a:gd name="T28" fmla="*/ 2147483646 w 282"/>
                <a:gd name="T29" fmla="*/ 2147483646 h 235"/>
                <a:gd name="T30" fmla="*/ 2147483646 w 282"/>
                <a:gd name="T31" fmla="*/ 2147483646 h 235"/>
                <a:gd name="T32" fmla="*/ 2147483646 w 282"/>
                <a:gd name="T33" fmla="*/ 2147483646 h 235"/>
                <a:gd name="T34" fmla="*/ 2147483646 w 282"/>
                <a:gd name="T35" fmla="*/ 2147483646 h 235"/>
                <a:gd name="T36" fmla="*/ 2147483646 w 282"/>
                <a:gd name="T37" fmla="*/ 2147483646 h 235"/>
                <a:gd name="T38" fmla="*/ 2147483646 w 282"/>
                <a:gd name="T39" fmla="*/ 2147483646 h 235"/>
                <a:gd name="T40" fmla="*/ 2147483646 w 282"/>
                <a:gd name="T41" fmla="*/ 2147483646 h 235"/>
                <a:gd name="T42" fmla="*/ 2147483646 w 282"/>
                <a:gd name="T43" fmla="*/ 2147483646 h 235"/>
                <a:gd name="T44" fmla="*/ 2147483646 w 282"/>
                <a:gd name="T45" fmla="*/ 2147483646 h 235"/>
                <a:gd name="T46" fmla="*/ 2147483646 w 282"/>
                <a:gd name="T47" fmla="*/ 2147483646 h 235"/>
                <a:gd name="T48" fmla="*/ 2147483646 w 282"/>
                <a:gd name="T49" fmla="*/ 2147483646 h 235"/>
                <a:gd name="T50" fmla="*/ 2147483646 w 282"/>
                <a:gd name="T51" fmla="*/ 2147483646 h 235"/>
                <a:gd name="T52" fmla="*/ 2147483646 w 282"/>
                <a:gd name="T53" fmla="*/ 2147483646 h 235"/>
                <a:gd name="T54" fmla="*/ 2147483646 w 282"/>
                <a:gd name="T55" fmla="*/ 2147483646 h 235"/>
                <a:gd name="T56" fmla="*/ 2147483646 w 282"/>
                <a:gd name="T57" fmla="*/ 2147483646 h 235"/>
                <a:gd name="T58" fmla="*/ 2147483646 w 282"/>
                <a:gd name="T59" fmla="*/ 2147483646 h 235"/>
                <a:gd name="T60" fmla="*/ 2147483646 w 282"/>
                <a:gd name="T61" fmla="*/ 2147483646 h 235"/>
                <a:gd name="T62" fmla="*/ 2147483646 w 282"/>
                <a:gd name="T63" fmla="*/ 2147483646 h 235"/>
                <a:gd name="T64" fmla="*/ 2147483646 w 282"/>
                <a:gd name="T65" fmla="*/ 2147483646 h 235"/>
                <a:gd name="T66" fmla="*/ 2147483646 w 282"/>
                <a:gd name="T67" fmla="*/ 2147483646 h 235"/>
                <a:gd name="T68" fmla="*/ 2147483646 w 282"/>
                <a:gd name="T69" fmla="*/ 2147483646 h 235"/>
                <a:gd name="T70" fmla="*/ 2147483646 w 282"/>
                <a:gd name="T71" fmla="*/ 2147483646 h 235"/>
                <a:gd name="T72" fmla="*/ 2147483646 w 282"/>
                <a:gd name="T73" fmla="*/ 2147483646 h 235"/>
                <a:gd name="T74" fmla="*/ 2147483646 w 282"/>
                <a:gd name="T75" fmla="*/ 2147483646 h 235"/>
                <a:gd name="T76" fmla="*/ 2147483646 w 282"/>
                <a:gd name="T77" fmla="*/ 2147483646 h 235"/>
                <a:gd name="T78" fmla="*/ 2147483646 w 282"/>
                <a:gd name="T79" fmla="*/ 2147483646 h 235"/>
                <a:gd name="T80" fmla="*/ 2147483646 w 282"/>
                <a:gd name="T81" fmla="*/ 2147483646 h 235"/>
                <a:gd name="T82" fmla="*/ 2147483646 w 282"/>
                <a:gd name="T83" fmla="*/ 2147483646 h 235"/>
                <a:gd name="T84" fmla="*/ 2147483646 w 282"/>
                <a:gd name="T85" fmla="*/ 2147483646 h 235"/>
                <a:gd name="T86" fmla="*/ 2147483646 w 282"/>
                <a:gd name="T87" fmla="*/ 2147483646 h 235"/>
                <a:gd name="T88" fmla="*/ 2147483646 w 282"/>
                <a:gd name="T89" fmla="*/ 2147483646 h 235"/>
                <a:gd name="T90" fmla="*/ 2147483646 w 282"/>
                <a:gd name="T91" fmla="*/ 2147483646 h 235"/>
                <a:gd name="T92" fmla="*/ 2147483646 w 282"/>
                <a:gd name="T93" fmla="*/ 2147483646 h 235"/>
                <a:gd name="T94" fmla="*/ 2147483646 w 282"/>
                <a:gd name="T95" fmla="*/ 2147483646 h 235"/>
                <a:gd name="T96" fmla="*/ 2147483646 w 282"/>
                <a:gd name="T97" fmla="*/ 2147483646 h 235"/>
                <a:gd name="T98" fmla="*/ 2147483646 w 282"/>
                <a:gd name="T99" fmla="*/ 2147483646 h 235"/>
                <a:gd name="T100" fmla="*/ 2147483646 w 282"/>
                <a:gd name="T101" fmla="*/ 2147483646 h 235"/>
                <a:gd name="T102" fmla="*/ 0 w 282"/>
                <a:gd name="T103" fmla="*/ 2147483646 h 235"/>
                <a:gd name="T104" fmla="*/ 0 w 282"/>
                <a:gd name="T105" fmla="*/ 2147483646 h 235"/>
                <a:gd name="T106" fmla="*/ 2147483646 w 282"/>
                <a:gd name="T107" fmla="*/ 2147483646 h 235"/>
                <a:gd name="T108" fmla="*/ 2147483646 w 282"/>
                <a:gd name="T109" fmla="*/ 2147483646 h 235"/>
                <a:gd name="T110" fmla="*/ 2147483646 w 282"/>
                <a:gd name="T111" fmla="*/ 2147483646 h 235"/>
                <a:gd name="T112" fmla="*/ 2147483646 w 282"/>
                <a:gd name="T113" fmla="*/ 2147483646 h 235"/>
                <a:gd name="T114" fmla="*/ 2147483646 w 282"/>
                <a:gd name="T115" fmla="*/ 2147483646 h 235"/>
                <a:gd name="T116" fmla="*/ 2147483646 w 282"/>
                <a:gd name="T117" fmla="*/ 2147483646 h 235"/>
                <a:gd name="T118" fmla="*/ 2147483646 w 282"/>
                <a:gd name="T119" fmla="*/ 2147483646 h 235"/>
                <a:gd name="T120" fmla="*/ 2147483646 w 282"/>
                <a:gd name="T121" fmla="*/ 2147483646 h 235"/>
                <a:gd name="T122" fmla="*/ 2147483646 w 282"/>
                <a:gd name="T123" fmla="*/ 2147483646 h 2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82" h="235">
                  <a:moveTo>
                    <a:pt x="28" y="131"/>
                  </a:moveTo>
                  <a:cubicBezTo>
                    <a:pt x="28" y="53"/>
                    <a:pt x="28" y="53"/>
                    <a:pt x="28" y="53"/>
                  </a:cubicBezTo>
                  <a:cubicBezTo>
                    <a:pt x="28" y="44"/>
                    <a:pt x="36" y="36"/>
                    <a:pt x="46" y="36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36" y="148"/>
                    <a:pt x="28" y="140"/>
                    <a:pt x="28" y="131"/>
                  </a:cubicBezTo>
                  <a:close/>
                  <a:moveTo>
                    <a:pt x="214" y="131"/>
                  </a:moveTo>
                  <a:cubicBezTo>
                    <a:pt x="214" y="53"/>
                    <a:pt x="214" y="53"/>
                    <a:pt x="214" y="53"/>
                  </a:cubicBezTo>
                  <a:cubicBezTo>
                    <a:pt x="214" y="44"/>
                    <a:pt x="207" y="36"/>
                    <a:pt x="197" y="36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97" y="148"/>
                    <a:pt x="197" y="148"/>
                    <a:pt x="197" y="148"/>
                  </a:cubicBezTo>
                  <a:cubicBezTo>
                    <a:pt x="207" y="148"/>
                    <a:pt x="214" y="140"/>
                    <a:pt x="214" y="131"/>
                  </a:cubicBezTo>
                  <a:close/>
                  <a:moveTo>
                    <a:pt x="154" y="36"/>
                  </a:moveTo>
                  <a:cubicBezTo>
                    <a:pt x="152" y="21"/>
                    <a:pt x="143" y="13"/>
                    <a:pt x="131" y="13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00" y="13"/>
                    <a:pt x="91" y="21"/>
                    <a:pt x="89" y="36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77" y="148"/>
                    <a:pt x="77" y="148"/>
                    <a:pt x="77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6" y="36"/>
                    <a:pt x="166" y="36"/>
                    <a:pt x="166" y="36"/>
                  </a:cubicBezTo>
                  <a:lnTo>
                    <a:pt x="154" y="36"/>
                  </a:lnTo>
                  <a:close/>
                  <a:moveTo>
                    <a:pt x="101" y="36"/>
                  </a:moveTo>
                  <a:cubicBezTo>
                    <a:pt x="102" y="23"/>
                    <a:pt x="110" y="23"/>
                    <a:pt x="112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7" y="23"/>
                    <a:pt x="141" y="27"/>
                    <a:pt x="142" y="36"/>
                  </a:cubicBezTo>
                  <a:lnTo>
                    <a:pt x="101" y="36"/>
                  </a:lnTo>
                  <a:close/>
                  <a:moveTo>
                    <a:pt x="42" y="187"/>
                  </a:moveTo>
                  <a:cubicBezTo>
                    <a:pt x="28" y="187"/>
                    <a:pt x="17" y="198"/>
                    <a:pt x="17" y="211"/>
                  </a:cubicBezTo>
                  <a:cubicBezTo>
                    <a:pt x="17" y="224"/>
                    <a:pt x="28" y="235"/>
                    <a:pt x="42" y="235"/>
                  </a:cubicBezTo>
                  <a:cubicBezTo>
                    <a:pt x="55" y="235"/>
                    <a:pt x="66" y="224"/>
                    <a:pt x="66" y="211"/>
                  </a:cubicBezTo>
                  <a:cubicBezTo>
                    <a:pt x="66" y="198"/>
                    <a:pt x="55" y="187"/>
                    <a:pt x="42" y="187"/>
                  </a:cubicBezTo>
                  <a:close/>
                  <a:moveTo>
                    <a:pt x="42" y="224"/>
                  </a:moveTo>
                  <a:cubicBezTo>
                    <a:pt x="34" y="224"/>
                    <a:pt x="29" y="218"/>
                    <a:pt x="29" y="211"/>
                  </a:cubicBezTo>
                  <a:cubicBezTo>
                    <a:pt x="29" y="204"/>
                    <a:pt x="34" y="198"/>
                    <a:pt x="42" y="198"/>
                  </a:cubicBezTo>
                  <a:cubicBezTo>
                    <a:pt x="49" y="198"/>
                    <a:pt x="54" y="204"/>
                    <a:pt x="54" y="211"/>
                  </a:cubicBezTo>
                  <a:cubicBezTo>
                    <a:pt x="54" y="218"/>
                    <a:pt x="49" y="224"/>
                    <a:pt x="42" y="224"/>
                  </a:cubicBezTo>
                  <a:close/>
                  <a:moveTo>
                    <a:pt x="202" y="187"/>
                  </a:moveTo>
                  <a:cubicBezTo>
                    <a:pt x="188" y="187"/>
                    <a:pt x="177" y="198"/>
                    <a:pt x="177" y="211"/>
                  </a:cubicBezTo>
                  <a:cubicBezTo>
                    <a:pt x="177" y="224"/>
                    <a:pt x="188" y="235"/>
                    <a:pt x="202" y="235"/>
                  </a:cubicBezTo>
                  <a:cubicBezTo>
                    <a:pt x="215" y="235"/>
                    <a:pt x="226" y="224"/>
                    <a:pt x="226" y="211"/>
                  </a:cubicBezTo>
                  <a:cubicBezTo>
                    <a:pt x="226" y="198"/>
                    <a:pt x="215" y="187"/>
                    <a:pt x="202" y="187"/>
                  </a:cubicBezTo>
                  <a:close/>
                  <a:moveTo>
                    <a:pt x="202" y="224"/>
                  </a:moveTo>
                  <a:cubicBezTo>
                    <a:pt x="194" y="224"/>
                    <a:pt x="189" y="218"/>
                    <a:pt x="189" y="211"/>
                  </a:cubicBezTo>
                  <a:cubicBezTo>
                    <a:pt x="189" y="204"/>
                    <a:pt x="194" y="198"/>
                    <a:pt x="202" y="198"/>
                  </a:cubicBezTo>
                  <a:cubicBezTo>
                    <a:pt x="209" y="198"/>
                    <a:pt x="214" y="204"/>
                    <a:pt x="214" y="211"/>
                  </a:cubicBezTo>
                  <a:cubicBezTo>
                    <a:pt x="214" y="218"/>
                    <a:pt x="209" y="224"/>
                    <a:pt x="202" y="224"/>
                  </a:cubicBezTo>
                  <a:close/>
                  <a:moveTo>
                    <a:pt x="275" y="20"/>
                  </a:moveTo>
                  <a:cubicBezTo>
                    <a:pt x="246" y="36"/>
                    <a:pt x="246" y="36"/>
                    <a:pt x="246" y="36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60"/>
                    <a:pt x="19" y="160"/>
                    <a:pt x="19" y="160"/>
                  </a:cubicBezTo>
                  <a:cubicBezTo>
                    <a:pt x="226" y="160"/>
                    <a:pt x="226" y="160"/>
                    <a:pt x="226" y="160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26" y="31"/>
                    <a:pt x="226" y="30"/>
                    <a:pt x="226" y="29"/>
                  </a:cubicBezTo>
                  <a:cubicBezTo>
                    <a:pt x="227" y="26"/>
                    <a:pt x="228" y="23"/>
                    <a:pt x="231" y="2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71" y="0"/>
                    <a:pt x="277" y="2"/>
                    <a:pt x="279" y="7"/>
                  </a:cubicBezTo>
                  <a:cubicBezTo>
                    <a:pt x="282" y="12"/>
                    <a:pt x="280" y="17"/>
                    <a:pt x="275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endParaRPr lang="zh-CN" altLang="en-US" sz="20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文本框 63"/>
            <p:cNvSpPr txBox="1"/>
            <p:nvPr/>
          </p:nvSpPr>
          <p:spPr>
            <a:xfrm>
              <a:off x="7925165" y="3989043"/>
              <a:ext cx="1477034" cy="370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</a:t>
              </a:r>
              <a:endParaRPr lang="zh-CN" altLang="en-US" sz="20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1945980" y="4926541"/>
            <a:ext cx="199515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56642" y="4885545"/>
            <a:ext cx="199515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194820" y="4885545"/>
            <a:ext cx="199515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41946" y="4885545"/>
            <a:ext cx="1995158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192000" cy="3733801"/>
          </a:xfrm>
          <a:prstGeom prst="rect">
            <a:avLst/>
          </a:prstGeom>
          <a:blipFill dpi="0" rotWithShape="1">
            <a:blip r:embed="rId2"/>
            <a:srcRect/>
            <a:tile tx="647700" ty="539750" sx="90000" sy="9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21906" y="2195284"/>
            <a:ext cx="2348188" cy="2552374"/>
            <a:chOff x="2785836" y="1252765"/>
            <a:chExt cx="2847975" cy="3095625"/>
          </a:xfrm>
        </p:grpSpPr>
        <p:pic>
          <p:nvPicPr>
            <p:cNvPr id="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椭圆 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1" name="70"/>
          <p:cNvSpPr/>
          <p:nvPr/>
        </p:nvSpPr>
        <p:spPr>
          <a:xfrm>
            <a:off x="4747390" y="3115358"/>
            <a:ext cx="2719314" cy="623237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Gisha" panose="020B0502040204020203" pitchFamily="34" charset="-79"/>
                <a:sym typeface="Arial"/>
              </a:rPr>
              <a:t>PREFACE</a:t>
            </a: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964406" y="4597114"/>
            <a:ext cx="10261600" cy="1703030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" name="圆角矩形 1"/>
          <p:cNvSpPr/>
          <p:nvPr/>
        </p:nvSpPr>
        <p:spPr>
          <a:xfrm>
            <a:off x="2753132" y="2235709"/>
            <a:ext cx="2736423" cy="1309202"/>
          </a:xfrm>
          <a:custGeom>
            <a:avLst/>
            <a:gdLst/>
            <a:ahLst/>
            <a:cxnLst/>
            <a:rect l="l" t="t" r="r" b="b"/>
            <a:pathLst>
              <a:path w="2736304" h="1308596">
                <a:moveTo>
                  <a:pt x="291391" y="0"/>
                </a:moveTo>
                <a:lnTo>
                  <a:pt x="1800289" y="0"/>
                </a:lnTo>
                <a:cubicBezTo>
                  <a:pt x="1884459" y="0"/>
                  <a:pt x="1952692" y="68233"/>
                  <a:pt x="1952692" y="152403"/>
                </a:cubicBezTo>
                <a:lnTo>
                  <a:pt x="1952692" y="394196"/>
                </a:lnTo>
                <a:lnTo>
                  <a:pt x="2583901" y="394196"/>
                </a:lnTo>
                <a:cubicBezTo>
                  <a:pt x="2668071" y="394196"/>
                  <a:pt x="2736304" y="462429"/>
                  <a:pt x="2736304" y="546599"/>
                </a:cubicBezTo>
                <a:lnTo>
                  <a:pt x="2736304" y="1156193"/>
                </a:lnTo>
                <a:cubicBezTo>
                  <a:pt x="2736304" y="1240363"/>
                  <a:pt x="2668071" y="1308596"/>
                  <a:pt x="2583901" y="1308596"/>
                </a:cubicBezTo>
                <a:lnTo>
                  <a:pt x="152403" y="1308596"/>
                </a:lnTo>
                <a:cubicBezTo>
                  <a:pt x="68233" y="1308596"/>
                  <a:pt x="0" y="1240363"/>
                  <a:pt x="0" y="1156193"/>
                </a:cubicBezTo>
                <a:lnTo>
                  <a:pt x="0" y="546599"/>
                </a:lnTo>
                <a:cubicBezTo>
                  <a:pt x="0" y="467013"/>
                  <a:pt x="61003" y="401675"/>
                  <a:pt x="138988" y="396905"/>
                </a:cubicBezTo>
                <a:lnTo>
                  <a:pt x="138988" y="152403"/>
                </a:lnTo>
                <a:cubicBezTo>
                  <a:pt x="138988" y="68233"/>
                  <a:pt x="207221" y="0"/>
                  <a:pt x="291391" y="0"/>
                </a:cubicBezTo>
                <a:close/>
              </a:path>
            </a:pathLst>
          </a:custGeom>
          <a:solidFill>
            <a:srgbClr val="02918B"/>
          </a:solidFill>
          <a:ln>
            <a:solidFill>
              <a:schemeClr val="bg1"/>
            </a:solidFill>
          </a:ln>
          <a:effectLst>
            <a:outerShdw blurRad="63500" dir="13500000" sy="23000" kx="12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2989813" y="2756143"/>
            <a:ext cx="651620" cy="572647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3" tIns="45716" rIns="91433" bIns="45716" numCol="1" anchor="t" anchorCtr="0" compatLnSpc="1"/>
          <a:lstStyle/>
          <a:p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Rectangle 42"/>
          <p:cNvSpPr/>
          <p:nvPr/>
        </p:nvSpPr>
        <p:spPr>
          <a:xfrm flipH="1">
            <a:off x="3698580" y="2752454"/>
            <a:ext cx="1727846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Click here to add content, content to match the title. </a:t>
            </a:r>
            <a:endParaRPr lang="zh-CN" altLang="en-US" sz="1400" kern="0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 42"/>
          <p:cNvSpPr/>
          <p:nvPr/>
        </p:nvSpPr>
        <p:spPr>
          <a:xfrm flipH="1">
            <a:off x="3265879" y="2339067"/>
            <a:ext cx="1296410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Add title</a:t>
            </a:r>
            <a:endParaRPr lang="zh-CN" altLang="en-US" sz="2000" b="1" kern="0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圆角矩形 1"/>
          <p:cNvSpPr/>
          <p:nvPr/>
        </p:nvSpPr>
        <p:spPr>
          <a:xfrm>
            <a:off x="6755695" y="2235709"/>
            <a:ext cx="2736423" cy="1309202"/>
          </a:xfrm>
          <a:custGeom>
            <a:avLst/>
            <a:gdLst/>
            <a:ahLst/>
            <a:cxnLst/>
            <a:rect l="l" t="t" r="r" b="b"/>
            <a:pathLst>
              <a:path w="2736304" h="1308596">
                <a:moveTo>
                  <a:pt x="291391" y="0"/>
                </a:moveTo>
                <a:lnTo>
                  <a:pt x="1800289" y="0"/>
                </a:lnTo>
                <a:cubicBezTo>
                  <a:pt x="1884459" y="0"/>
                  <a:pt x="1952692" y="68233"/>
                  <a:pt x="1952692" y="152403"/>
                </a:cubicBezTo>
                <a:lnTo>
                  <a:pt x="1952692" y="394196"/>
                </a:lnTo>
                <a:lnTo>
                  <a:pt x="2583901" y="394196"/>
                </a:lnTo>
                <a:cubicBezTo>
                  <a:pt x="2668071" y="394196"/>
                  <a:pt x="2736304" y="462429"/>
                  <a:pt x="2736304" y="546599"/>
                </a:cubicBezTo>
                <a:lnTo>
                  <a:pt x="2736304" y="1156193"/>
                </a:lnTo>
                <a:cubicBezTo>
                  <a:pt x="2736304" y="1240363"/>
                  <a:pt x="2668071" y="1308596"/>
                  <a:pt x="2583901" y="1308596"/>
                </a:cubicBezTo>
                <a:lnTo>
                  <a:pt x="152403" y="1308596"/>
                </a:lnTo>
                <a:cubicBezTo>
                  <a:pt x="68233" y="1308596"/>
                  <a:pt x="0" y="1240363"/>
                  <a:pt x="0" y="1156193"/>
                </a:cubicBezTo>
                <a:lnTo>
                  <a:pt x="0" y="546599"/>
                </a:lnTo>
                <a:cubicBezTo>
                  <a:pt x="0" y="467013"/>
                  <a:pt x="61003" y="401675"/>
                  <a:pt x="138988" y="396905"/>
                </a:cubicBezTo>
                <a:lnTo>
                  <a:pt x="138988" y="152403"/>
                </a:lnTo>
                <a:cubicBezTo>
                  <a:pt x="138988" y="68233"/>
                  <a:pt x="207221" y="0"/>
                  <a:pt x="291391" y="0"/>
                </a:cubicBezTo>
                <a:close/>
              </a:path>
            </a:pathLst>
          </a:custGeom>
          <a:solidFill>
            <a:srgbClr val="F47349"/>
          </a:solidFill>
          <a:ln>
            <a:solidFill>
              <a:schemeClr val="bg1"/>
            </a:solidFill>
          </a:ln>
          <a:effectLst>
            <a:outerShdw blurRad="63500" dir="13500000" sy="23000" kx="12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6992376" y="2756143"/>
            <a:ext cx="651620" cy="572647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3" tIns="45716" rIns="91433" bIns="45716" numCol="1" anchor="t" anchorCtr="0" compatLnSpc="1"/>
          <a:lstStyle/>
          <a:p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1" name="Rectangle 42"/>
          <p:cNvSpPr/>
          <p:nvPr/>
        </p:nvSpPr>
        <p:spPr>
          <a:xfrm flipH="1">
            <a:off x="7701142" y="2752454"/>
            <a:ext cx="1727846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Click here to add content, content to match the title. </a:t>
            </a:r>
            <a:endParaRPr lang="zh-CN" altLang="en-US" sz="1400" kern="0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Rectangle 42"/>
          <p:cNvSpPr/>
          <p:nvPr/>
        </p:nvSpPr>
        <p:spPr>
          <a:xfrm flipH="1">
            <a:off x="7268442" y="2339067"/>
            <a:ext cx="1296410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Add title</a:t>
            </a:r>
            <a:endParaRPr lang="zh-CN" altLang="en-US" sz="2000" b="1" kern="0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764985" y="4036743"/>
            <a:ext cx="2736423" cy="1309202"/>
          </a:xfrm>
          <a:custGeom>
            <a:avLst/>
            <a:gdLst/>
            <a:ahLst/>
            <a:cxnLst/>
            <a:rect l="l" t="t" r="r" b="b"/>
            <a:pathLst>
              <a:path w="2736304" h="1308596">
                <a:moveTo>
                  <a:pt x="291391" y="0"/>
                </a:moveTo>
                <a:lnTo>
                  <a:pt x="1800289" y="0"/>
                </a:lnTo>
                <a:cubicBezTo>
                  <a:pt x="1884459" y="0"/>
                  <a:pt x="1952692" y="68233"/>
                  <a:pt x="1952692" y="152403"/>
                </a:cubicBezTo>
                <a:lnTo>
                  <a:pt x="1952692" y="394196"/>
                </a:lnTo>
                <a:lnTo>
                  <a:pt x="2583901" y="394196"/>
                </a:lnTo>
                <a:cubicBezTo>
                  <a:pt x="2668071" y="394196"/>
                  <a:pt x="2736304" y="462429"/>
                  <a:pt x="2736304" y="546599"/>
                </a:cubicBezTo>
                <a:lnTo>
                  <a:pt x="2736304" y="1156193"/>
                </a:lnTo>
                <a:cubicBezTo>
                  <a:pt x="2736304" y="1240363"/>
                  <a:pt x="2668071" y="1308596"/>
                  <a:pt x="2583901" y="1308596"/>
                </a:cubicBezTo>
                <a:lnTo>
                  <a:pt x="152403" y="1308596"/>
                </a:lnTo>
                <a:cubicBezTo>
                  <a:pt x="68233" y="1308596"/>
                  <a:pt x="0" y="1240363"/>
                  <a:pt x="0" y="1156193"/>
                </a:cubicBezTo>
                <a:lnTo>
                  <a:pt x="0" y="546599"/>
                </a:lnTo>
                <a:cubicBezTo>
                  <a:pt x="0" y="467013"/>
                  <a:pt x="61003" y="401675"/>
                  <a:pt x="138988" y="396905"/>
                </a:cubicBezTo>
                <a:lnTo>
                  <a:pt x="138988" y="152403"/>
                </a:lnTo>
                <a:cubicBezTo>
                  <a:pt x="138988" y="68233"/>
                  <a:pt x="207221" y="0"/>
                  <a:pt x="291391" y="0"/>
                </a:cubicBezTo>
                <a:close/>
              </a:path>
            </a:pathLst>
          </a:custGeom>
          <a:solidFill>
            <a:srgbClr val="E44B42"/>
          </a:solidFill>
          <a:ln>
            <a:solidFill>
              <a:schemeClr val="bg1"/>
            </a:solidFill>
          </a:ln>
          <a:effectLst>
            <a:outerShdw blurRad="63500" dir="13500000" sy="23000" kx="12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Freeform 6"/>
          <p:cNvSpPr>
            <a:spLocks noChangeAspect="1" noEditPoints="1"/>
          </p:cNvSpPr>
          <p:nvPr/>
        </p:nvSpPr>
        <p:spPr bwMode="auto">
          <a:xfrm>
            <a:off x="3001667" y="4557177"/>
            <a:ext cx="651620" cy="572647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3" tIns="45716" rIns="91433" bIns="45716" numCol="1" anchor="t" anchorCtr="0" compatLnSpc="1"/>
          <a:lstStyle/>
          <a:p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5" name="Rectangle 42"/>
          <p:cNvSpPr/>
          <p:nvPr/>
        </p:nvSpPr>
        <p:spPr>
          <a:xfrm flipH="1">
            <a:off x="3710434" y="4553488"/>
            <a:ext cx="1727846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Click here to add content, content to match the title. </a:t>
            </a:r>
            <a:endParaRPr lang="zh-CN" altLang="en-US" sz="1400" kern="0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Rectangle 42"/>
          <p:cNvSpPr/>
          <p:nvPr/>
        </p:nvSpPr>
        <p:spPr>
          <a:xfrm flipH="1">
            <a:off x="3277733" y="4140101"/>
            <a:ext cx="1296410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Add title</a:t>
            </a:r>
            <a:endParaRPr lang="zh-CN" altLang="en-US" sz="2000" b="1" kern="0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圆角矩形 1"/>
          <p:cNvSpPr/>
          <p:nvPr/>
        </p:nvSpPr>
        <p:spPr>
          <a:xfrm>
            <a:off x="6794191" y="4036743"/>
            <a:ext cx="2736423" cy="1309202"/>
          </a:xfrm>
          <a:custGeom>
            <a:avLst/>
            <a:gdLst/>
            <a:ahLst/>
            <a:cxnLst/>
            <a:rect l="l" t="t" r="r" b="b"/>
            <a:pathLst>
              <a:path w="2736304" h="1308596">
                <a:moveTo>
                  <a:pt x="291391" y="0"/>
                </a:moveTo>
                <a:lnTo>
                  <a:pt x="1800289" y="0"/>
                </a:lnTo>
                <a:cubicBezTo>
                  <a:pt x="1884459" y="0"/>
                  <a:pt x="1952692" y="68233"/>
                  <a:pt x="1952692" y="152403"/>
                </a:cubicBezTo>
                <a:lnTo>
                  <a:pt x="1952692" y="394196"/>
                </a:lnTo>
                <a:lnTo>
                  <a:pt x="2583901" y="394196"/>
                </a:lnTo>
                <a:cubicBezTo>
                  <a:pt x="2668071" y="394196"/>
                  <a:pt x="2736304" y="462429"/>
                  <a:pt x="2736304" y="546599"/>
                </a:cubicBezTo>
                <a:lnTo>
                  <a:pt x="2736304" y="1156193"/>
                </a:lnTo>
                <a:cubicBezTo>
                  <a:pt x="2736304" y="1240363"/>
                  <a:pt x="2668071" y="1308596"/>
                  <a:pt x="2583901" y="1308596"/>
                </a:cubicBezTo>
                <a:lnTo>
                  <a:pt x="152403" y="1308596"/>
                </a:lnTo>
                <a:cubicBezTo>
                  <a:pt x="68233" y="1308596"/>
                  <a:pt x="0" y="1240363"/>
                  <a:pt x="0" y="1156193"/>
                </a:cubicBezTo>
                <a:lnTo>
                  <a:pt x="0" y="546599"/>
                </a:lnTo>
                <a:cubicBezTo>
                  <a:pt x="0" y="467013"/>
                  <a:pt x="61003" y="401675"/>
                  <a:pt x="138988" y="396905"/>
                </a:cubicBezTo>
                <a:lnTo>
                  <a:pt x="138988" y="152403"/>
                </a:lnTo>
                <a:cubicBezTo>
                  <a:pt x="138988" y="68233"/>
                  <a:pt x="207221" y="0"/>
                  <a:pt x="291391" y="0"/>
                </a:cubicBezTo>
                <a:close/>
              </a:path>
            </a:pathLst>
          </a:custGeom>
          <a:solidFill>
            <a:srgbClr val="015672"/>
          </a:solidFill>
          <a:ln>
            <a:solidFill>
              <a:schemeClr val="bg1"/>
            </a:solidFill>
          </a:ln>
          <a:effectLst>
            <a:outerShdw blurRad="63500" dir="13500000" sy="23000" kx="12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Freeform 6"/>
          <p:cNvSpPr>
            <a:spLocks noChangeAspect="1" noEditPoints="1"/>
          </p:cNvSpPr>
          <p:nvPr/>
        </p:nvSpPr>
        <p:spPr bwMode="auto">
          <a:xfrm>
            <a:off x="7030872" y="4557177"/>
            <a:ext cx="651620" cy="572647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3" tIns="45716" rIns="91433" bIns="45716" numCol="1" anchor="t" anchorCtr="0" compatLnSpc="1"/>
          <a:lstStyle/>
          <a:p>
            <a:endParaRPr 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9" name="Rectangle 42"/>
          <p:cNvSpPr/>
          <p:nvPr/>
        </p:nvSpPr>
        <p:spPr>
          <a:xfrm flipH="1">
            <a:off x="7739636" y="4553488"/>
            <a:ext cx="1727846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Click here to add content, content to match the title. </a:t>
            </a:r>
            <a:endParaRPr lang="zh-CN" altLang="en-US" sz="1400" kern="0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Rectangle 42"/>
          <p:cNvSpPr/>
          <p:nvPr/>
        </p:nvSpPr>
        <p:spPr>
          <a:xfrm flipH="1">
            <a:off x="7306938" y="4140101"/>
            <a:ext cx="1296410" cy="55124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2000" b="1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Add title</a:t>
            </a:r>
            <a:endParaRPr lang="zh-CN" altLang="en-US" sz="2000" b="1" kern="0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" name="梯形 6"/>
          <p:cNvSpPr/>
          <p:nvPr/>
        </p:nvSpPr>
        <p:spPr>
          <a:xfrm flipV="1">
            <a:off x="2732843" y="3725271"/>
            <a:ext cx="765041" cy="680652"/>
          </a:xfrm>
          <a:custGeom>
            <a:avLst/>
            <a:gdLst/>
            <a:ahLst/>
            <a:cxnLst/>
            <a:rect l="l" t="t" r="r" b="b"/>
            <a:pathLst>
              <a:path w="664036" h="590540">
                <a:moveTo>
                  <a:pt x="0" y="590540"/>
                </a:moveTo>
                <a:lnTo>
                  <a:pt x="664036" y="590540"/>
                </a:lnTo>
                <a:lnTo>
                  <a:pt x="664036" y="0"/>
                </a:lnTo>
                <a:lnTo>
                  <a:pt x="234846" y="0"/>
                </a:lnTo>
                <a:close/>
              </a:path>
            </a:pathLst>
          </a:custGeom>
          <a:solidFill>
            <a:srgbClr val="F37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396909" y="3723035"/>
            <a:ext cx="1193951" cy="1027579"/>
          </a:xfrm>
          <a:custGeom>
            <a:avLst/>
            <a:gdLst>
              <a:gd name="connsiteX0" fmla="*/ 0 w 1036320"/>
              <a:gd name="connsiteY0" fmla="*/ 0 h 891540"/>
              <a:gd name="connsiteX1" fmla="*/ 0 w 1036320"/>
              <a:gd name="connsiteY1" fmla="*/ 594360 h 891540"/>
              <a:gd name="connsiteX2" fmla="*/ 1036320 w 1036320"/>
              <a:gd name="connsiteY2" fmla="*/ 891540 h 891540"/>
              <a:gd name="connsiteX3" fmla="*/ 1036320 w 1036320"/>
              <a:gd name="connsiteY3" fmla="*/ 289560 h 891540"/>
              <a:gd name="connsiteX4" fmla="*/ 0 w 1036320"/>
              <a:gd name="connsiteY4" fmla="*/ 0 h 891540"/>
              <a:gd name="connsiteX0-1" fmla="*/ 0 w 1036320"/>
              <a:gd name="connsiteY0-2" fmla="*/ 24 h 891564"/>
              <a:gd name="connsiteX1-3" fmla="*/ 0 w 1036320"/>
              <a:gd name="connsiteY1-4" fmla="*/ 594384 h 891564"/>
              <a:gd name="connsiteX2-5" fmla="*/ 1036320 w 1036320"/>
              <a:gd name="connsiteY2-6" fmla="*/ 891564 h 891564"/>
              <a:gd name="connsiteX3-7" fmla="*/ 1036320 w 1036320"/>
              <a:gd name="connsiteY3-8" fmla="*/ 289584 h 891564"/>
              <a:gd name="connsiteX4-9" fmla="*/ 0 w 1036320"/>
              <a:gd name="connsiteY4-10" fmla="*/ 24 h 891564"/>
              <a:gd name="connsiteX0-11" fmla="*/ 0 w 1036320"/>
              <a:gd name="connsiteY0-12" fmla="*/ 24 h 891564"/>
              <a:gd name="connsiteX1-13" fmla="*/ 0 w 1036320"/>
              <a:gd name="connsiteY1-14" fmla="*/ 594384 h 891564"/>
              <a:gd name="connsiteX2-15" fmla="*/ 1036320 w 1036320"/>
              <a:gd name="connsiteY2-16" fmla="*/ 891564 h 891564"/>
              <a:gd name="connsiteX3-17" fmla="*/ 1036320 w 1036320"/>
              <a:gd name="connsiteY3-18" fmla="*/ 289584 h 891564"/>
              <a:gd name="connsiteX4-19" fmla="*/ 0 w 1036320"/>
              <a:gd name="connsiteY4-20" fmla="*/ 24 h 891564"/>
              <a:gd name="connsiteX0-21" fmla="*/ 0 w 1036320"/>
              <a:gd name="connsiteY0-22" fmla="*/ 24 h 891564"/>
              <a:gd name="connsiteX1-23" fmla="*/ 0 w 1036320"/>
              <a:gd name="connsiteY1-24" fmla="*/ 594384 h 891564"/>
              <a:gd name="connsiteX2-25" fmla="*/ 1036320 w 1036320"/>
              <a:gd name="connsiteY2-26" fmla="*/ 891564 h 891564"/>
              <a:gd name="connsiteX3-27" fmla="*/ 1036320 w 1036320"/>
              <a:gd name="connsiteY3-28" fmla="*/ 289584 h 891564"/>
              <a:gd name="connsiteX4-29" fmla="*/ 0 w 1036320"/>
              <a:gd name="connsiteY4-30" fmla="*/ 24 h 891564"/>
              <a:gd name="connsiteX0-31" fmla="*/ 0 w 1036320"/>
              <a:gd name="connsiteY0-32" fmla="*/ 24 h 891564"/>
              <a:gd name="connsiteX1-33" fmla="*/ 0 w 1036320"/>
              <a:gd name="connsiteY1-34" fmla="*/ 594384 h 891564"/>
              <a:gd name="connsiteX2-35" fmla="*/ 1036320 w 1036320"/>
              <a:gd name="connsiteY2-36" fmla="*/ 891564 h 891564"/>
              <a:gd name="connsiteX3-37" fmla="*/ 1036320 w 1036320"/>
              <a:gd name="connsiteY3-38" fmla="*/ 289584 h 891564"/>
              <a:gd name="connsiteX4-39" fmla="*/ 0 w 1036320"/>
              <a:gd name="connsiteY4-40" fmla="*/ 24 h 891564"/>
              <a:gd name="connsiteX0-41" fmla="*/ 0 w 1036320"/>
              <a:gd name="connsiteY0-42" fmla="*/ 24 h 891564"/>
              <a:gd name="connsiteX1-43" fmla="*/ 0 w 1036320"/>
              <a:gd name="connsiteY1-44" fmla="*/ 594384 h 891564"/>
              <a:gd name="connsiteX2-45" fmla="*/ 1036320 w 1036320"/>
              <a:gd name="connsiteY2-46" fmla="*/ 891564 h 891564"/>
              <a:gd name="connsiteX3-47" fmla="*/ 1036320 w 1036320"/>
              <a:gd name="connsiteY3-48" fmla="*/ 289584 h 891564"/>
              <a:gd name="connsiteX4-49" fmla="*/ 0 w 1036320"/>
              <a:gd name="connsiteY4-50" fmla="*/ 24 h 891564"/>
              <a:gd name="connsiteX0-51" fmla="*/ 0 w 1036320"/>
              <a:gd name="connsiteY0-52" fmla="*/ 24 h 891564"/>
              <a:gd name="connsiteX1-53" fmla="*/ 0 w 1036320"/>
              <a:gd name="connsiteY1-54" fmla="*/ 594384 h 891564"/>
              <a:gd name="connsiteX2-55" fmla="*/ 1036320 w 1036320"/>
              <a:gd name="connsiteY2-56" fmla="*/ 891564 h 891564"/>
              <a:gd name="connsiteX3-57" fmla="*/ 1036320 w 1036320"/>
              <a:gd name="connsiteY3-58" fmla="*/ 289584 h 891564"/>
              <a:gd name="connsiteX4-59" fmla="*/ 0 w 1036320"/>
              <a:gd name="connsiteY4-60" fmla="*/ 24 h 891564"/>
              <a:gd name="connsiteX0-61" fmla="*/ 0 w 1036320"/>
              <a:gd name="connsiteY0-62" fmla="*/ 24 h 891564"/>
              <a:gd name="connsiteX1-63" fmla="*/ 0 w 1036320"/>
              <a:gd name="connsiteY1-64" fmla="*/ 594384 h 891564"/>
              <a:gd name="connsiteX2-65" fmla="*/ 1036320 w 1036320"/>
              <a:gd name="connsiteY2-66" fmla="*/ 891564 h 891564"/>
              <a:gd name="connsiteX3-67" fmla="*/ 1036320 w 1036320"/>
              <a:gd name="connsiteY3-68" fmla="*/ 289584 h 891564"/>
              <a:gd name="connsiteX4-69" fmla="*/ 0 w 1036320"/>
              <a:gd name="connsiteY4-70" fmla="*/ 24 h 891564"/>
              <a:gd name="connsiteX0-71" fmla="*/ 0 w 1036320"/>
              <a:gd name="connsiteY0-72" fmla="*/ 18 h 891558"/>
              <a:gd name="connsiteX1-73" fmla="*/ 0 w 1036320"/>
              <a:gd name="connsiteY1-74" fmla="*/ 594378 h 891558"/>
              <a:gd name="connsiteX2-75" fmla="*/ 1036320 w 1036320"/>
              <a:gd name="connsiteY2-76" fmla="*/ 891558 h 891558"/>
              <a:gd name="connsiteX3-77" fmla="*/ 1036320 w 1036320"/>
              <a:gd name="connsiteY3-78" fmla="*/ 289578 h 891558"/>
              <a:gd name="connsiteX4-79" fmla="*/ 0 w 1036320"/>
              <a:gd name="connsiteY4-80" fmla="*/ 18 h 891558"/>
              <a:gd name="connsiteX0-81" fmla="*/ 0 w 1036320"/>
              <a:gd name="connsiteY0-82" fmla="*/ 0 h 891540"/>
              <a:gd name="connsiteX1-83" fmla="*/ 0 w 1036320"/>
              <a:gd name="connsiteY1-84" fmla="*/ 594360 h 891540"/>
              <a:gd name="connsiteX2-85" fmla="*/ 1036320 w 1036320"/>
              <a:gd name="connsiteY2-86" fmla="*/ 891540 h 891540"/>
              <a:gd name="connsiteX3-87" fmla="*/ 1036320 w 1036320"/>
              <a:gd name="connsiteY3-88" fmla="*/ 289560 h 891540"/>
              <a:gd name="connsiteX4-89" fmla="*/ 0 w 1036320"/>
              <a:gd name="connsiteY4-90" fmla="*/ 0 h 891540"/>
              <a:gd name="connsiteX0-91" fmla="*/ 0 w 1036320"/>
              <a:gd name="connsiteY0-92" fmla="*/ 0 h 891540"/>
              <a:gd name="connsiteX1-93" fmla="*/ 0 w 1036320"/>
              <a:gd name="connsiteY1-94" fmla="*/ 594360 h 891540"/>
              <a:gd name="connsiteX2-95" fmla="*/ 1036320 w 1036320"/>
              <a:gd name="connsiteY2-96" fmla="*/ 891540 h 891540"/>
              <a:gd name="connsiteX3-97" fmla="*/ 1036320 w 1036320"/>
              <a:gd name="connsiteY3-98" fmla="*/ 289560 h 891540"/>
              <a:gd name="connsiteX4-99" fmla="*/ 0 w 1036320"/>
              <a:gd name="connsiteY4-100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320" h="891540">
                <a:moveTo>
                  <a:pt x="0" y="0"/>
                </a:moveTo>
                <a:lnTo>
                  <a:pt x="0" y="594360"/>
                </a:lnTo>
                <a:cubicBezTo>
                  <a:pt x="947420" y="609600"/>
                  <a:pt x="5080" y="891540"/>
                  <a:pt x="1036320" y="891540"/>
                </a:cubicBezTo>
                <a:lnTo>
                  <a:pt x="1036320" y="289560"/>
                </a:lnTo>
                <a:cubicBezTo>
                  <a:pt x="20320" y="269240"/>
                  <a:pt x="947420" y="5080"/>
                  <a:pt x="0" y="0"/>
                </a:cubicBezTo>
                <a:close/>
              </a:path>
            </a:pathLst>
          </a:custGeom>
          <a:solidFill>
            <a:srgbClr val="F3744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五边形 6"/>
          <p:cNvSpPr/>
          <p:nvPr/>
        </p:nvSpPr>
        <p:spPr>
          <a:xfrm>
            <a:off x="4433273" y="4056757"/>
            <a:ext cx="6088214" cy="693859"/>
          </a:xfrm>
          <a:prstGeom prst="homePlate">
            <a:avLst/>
          </a:prstGeom>
          <a:solidFill>
            <a:srgbClr val="F3744B"/>
          </a:solidFill>
          <a:ln>
            <a:noFill/>
          </a:ln>
          <a:effectLst>
            <a:outerShdw blurRad="152400" dist="63500" dir="2700000" sx="90000" sy="9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0547" y="3852899"/>
            <a:ext cx="691756" cy="461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Rectangle 42"/>
          <p:cNvSpPr/>
          <p:nvPr/>
        </p:nvSpPr>
        <p:spPr>
          <a:xfrm flipH="1">
            <a:off x="4505283" y="4425912"/>
            <a:ext cx="4677879" cy="3247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Click here to add content, content to match the title. </a:t>
            </a:r>
          </a:p>
        </p:txBody>
      </p:sp>
      <p:sp>
        <p:nvSpPr>
          <p:cNvPr id="10" name="Rectangle 42"/>
          <p:cNvSpPr/>
          <p:nvPr/>
        </p:nvSpPr>
        <p:spPr>
          <a:xfrm flipH="1">
            <a:off x="4505285" y="4137288"/>
            <a:ext cx="2371413" cy="29186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396909" y="2837188"/>
            <a:ext cx="1193951" cy="1027579"/>
          </a:xfrm>
          <a:custGeom>
            <a:avLst/>
            <a:gdLst>
              <a:gd name="connsiteX0" fmla="*/ 0 w 1036320"/>
              <a:gd name="connsiteY0" fmla="*/ 0 h 891540"/>
              <a:gd name="connsiteX1" fmla="*/ 0 w 1036320"/>
              <a:gd name="connsiteY1" fmla="*/ 594360 h 891540"/>
              <a:gd name="connsiteX2" fmla="*/ 1036320 w 1036320"/>
              <a:gd name="connsiteY2" fmla="*/ 891540 h 891540"/>
              <a:gd name="connsiteX3" fmla="*/ 1036320 w 1036320"/>
              <a:gd name="connsiteY3" fmla="*/ 289560 h 891540"/>
              <a:gd name="connsiteX4" fmla="*/ 0 w 1036320"/>
              <a:gd name="connsiteY4" fmla="*/ 0 h 891540"/>
              <a:gd name="connsiteX0-1" fmla="*/ 0 w 1036320"/>
              <a:gd name="connsiteY0-2" fmla="*/ 24 h 891564"/>
              <a:gd name="connsiteX1-3" fmla="*/ 0 w 1036320"/>
              <a:gd name="connsiteY1-4" fmla="*/ 594384 h 891564"/>
              <a:gd name="connsiteX2-5" fmla="*/ 1036320 w 1036320"/>
              <a:gd name="connsiteY2-6" fmla="*/ 891564 h 891564"/>
              <a:gd name="connsiteX3-7" fmla="*/ 1036320 w 1036320"/>
              <a:gd name="connsiteY3-8" fmla="*/ 289584 h 891564"/>
              <a:gd name="connsiteX4-9" fmla="*/ 0 w 1036320"/>
              <a:gd name="connsiteY4-10" fmla="*/ 24 h 891564"/>
              <a:gd name="connsiteX0-11" fmla="*/ 0 w 1036320"/>
              <a:gd name="connsiteY0-12" fmla="*/ 24 h 891564"/>
              <a:gd name="connsiteX1-13" fmla="*/ 0 w 1036320"/>
              <a:gd name="connsiteY1-14" fmla="*/ 594384 h 891564"/>
              <a:gd name="connsiteX2-15" fmla="*/ 1036320 w 1036320"/>
              <a:gd name="connsiteY2-16" fmla="*/ 891564 h 891564"/>
              <a:gd name="connsiteX3-17" fmla="*/ 1036320 w 1036320"/>
              <a:gd name="connsiteY3-18" fmla="*/ 289584 h 891564"/>
              <a:gd name="connsiteX4-19" fmla="*/ 0 w 1036320"/>
              <a:gd name="connsiteY4-20" fmla="*/ 24 h 891564"/>
              <a:gd name="connsiteX0-21" fmla="*/ 0 w 1036320"/>
              <a:gd name="connsiteY0-22" fmla="*/ 24 h 891564"/>
              <a:gd name="connsiteX1-23" fmla="*/ 0 w 1036320"/>
              <a:gd name="connsiteY1-24" fmla="*/ 594384 h 891564"/>
              <a:gd name="connsiteX2-25" fmla="*/ 1036320 w 1036320"/>
              <a:gd name="connsiteY2-26" fmla="*/ 891564 h 891564"/>
              <a:gd name="connsiteX3-27" fmla="*/ 1036320 w 1036320"/>
              <a:gd name="connsiteY3-28" fmla="*/ 289584 h 891564"/>
              <a:gd name="connsiteX4-29" fmla="*/ 0 w 1036320"/>
              <a:gd name="connsiteY4-30" fmla="*/ 24 h 891564"/>
              <a:gd name="connsiteX0-31" fmla="*/ 0 w 1036320"/>
              <a:gd name="connsiteY0-32" fmla="*/ 24 h 891564"/>
              <a:gd name="connsiteX1-33" fmla="*/ 0 w 1036320"/>
              <a:gd name="connsiteY1-34" fmla="*/ 594384 h 891564"/>
              <a:gd name="connsiteX2-35" fmla="*/ 1036320 w 1036320"/>
              <a:gd name="connsiteY2-36" fmla="*/ 891564 h 891564"/>
              <a:gd name="connsiteX3-37" fmla="*/ 1036320 w 1036320"/>
              <a:gd name="connsiteY3-38" fmla="*/ 289584 h 891564"/>
              <a:gd name="connsiteX4-39" fmla="*/ 0 w 1036320"/>
              <a:gd name="connsiteY4-40" fmla="*/ 24 h 891564"/>
              <a:gd name="connsiteX0-41" fmla="*/ 0 w 1036320"/>
              <a:gd name="connsiteY0-42" fmla="*/ 24 h 891564"/>
              <a:gd name="connsiteX1-43" fmla="*/ 0 w 1036320"/>
              <a:gd name="connsiteY1-44" fmla="*/ 594384 h 891564"/>
              <a:gd name="connsiteX2-45" fmla="*/ 1036320 w 1036320"/>
              <a:gd name="connsiteY2-46" fmla="*/ 891564 h 891564"/>
              <a:gd name="connsiteX3-47" fmla="*/ 1036320 w 1036320"/>
              <a:gd name="connsiteY3-48" fmla="*/ 289584 h 891564"/>
              <a:gd name="connsiteX4-49" fmla="*/ 0 w 1036320"/>
              <a:gd name="connsiteY4-50" fmla="*/ 24 h 891564"/>
              <a:gd name="connsiteX0-51" fmla="*/ 0 w 1036320"/>
              <a:gd name="connsiteY0-52" fmla="*/ 24 h 891564"/>
              <a:gd name="connsiteX1-53" fmla="*/ 0 w 1036320"/>
              <a:gd name="connsiteY1-54" fmla="*/ 594384 h 891564"/>
              <a:gd name="connsiteX2-55" fmla="*/ 1036320 w 1036320"/>
              <a:gd name="connsiteY2-56" fmla="*/ 891564 h 891564"/>
              <a:gd name="connsiteX3-57" fmla="*/ 1036320 w 1036320"/>
              <a:gd name="connsiteY3-58" fmla="*/ 289584 h 891564"/>
              <a:gd name="connsiteX4-59" fmla="*/ 0 w 1036320"/>
              <a:gd name="connsiteY4-60" fmla="*/ 24 h 891564"/>
              <a:gd name="connsiteX0-61" fmla="*/ 0 w 1036320"/>
              <a:gd name="connsiteY0-62" fmla="*/ 24 h 891564"/>
              <a:gd name="connsiteX1-63" fmla="*/ 0 w 1036320"/>
              <a:gd name="connsiteY1-64" fmla="*/ 594384 h 891564"/>
              <a:gd name="connsiteX2-65" fmla="*/ 1036320 w 1036320"/>
              <a:gd name="connsiteY2-66" fmla="*/ 891564 h 891564"/>
              <a:gd name="connsiteX3-67" fmla="*/ 1036320 w 1036320"/>
              <a:gd name="connsiteY3-68" fmla="*/ 289584 h 891564"/>
              <a:gd name="connsiteX4-69" fmla="*/ 0 w 1036320"/>
              <a:gd name="connsiteY4-70" fmla="*/ 24 h 891564"/>
              <a:gd name="connsiteX0-71" fmla="*/ 0 w 1036320"/>
              <a:gd name="connsiteY0-72" fmla="*/ 18 h 891558"/>
              <a:gd name="connsiteX1-73" fmla="*/ 0 w 1036320"/>
              <a:gd name="connsiteY1-74" fmla="*/ 594378 h 891558"/>
              <a:gd name="connsiteX2-75" fmla="*/ 1036320 w 1036320"/>
              <a:gd name="connsiteY2-76" fmla="*/ 891558 h 891558"/>
              <a:gd name="connsiteX3-77" fmla="*/ 1036320 w 1036320"/>
              <a:gd name="connsiteY3-78" fmla="*/ 289578 h 891558"/>
              <a:gd name="connsiteX4-79" fmla="*/ 0 w 1036320"/>
              <a:gd name="connsiteY4-80" fmla="*/ 18 h 891558"/>
              <a:gd name="connsiteX0-81" fmla="*/ 0 w 1036320"/>
              <a:gd name="connsiteY0-82" fmla="*/ 0 h 891540"/>
              <a:gd name="connsiteX1-83" fmla="*/ 0 w 1036320"/>
              <a:gd name="connsiteY1-84" fmla="*/ 594360 h 891540"/>
              <a:gd name="connsiteX2-85" fmla="*/ 1036320 w 1036320"/>
              <a:gd name="connsiteY2-86" fmla="*/ 891540 h 891540"/>
              <a:gd name="connsiteX3-87" fmla="*/ 1036320 w 1036320"/>
              <a:gd name="connsiteY3-88" fmla="*/ 289560 h 891540"/>
              <a:gd name="connsiteX4-89" fmla="*/ 0 w 1036320"/>
              <a:gd name="connsiteY4-90" fmla="*/ 0 h 891540"/>
              <a:gd name="connsiteX0-91" fmla="*/ 0 w 1036320"/>
              <a:gd name="connsiteY0-92" fmla="*/ 0 h 891540"/>
              <a:gd name="connsiteX1-93" fmla="*/ 0 w 1036320"/>
              <a:gd name="connsiteY1-94" fmla="*/ 594360 h 891540"/>
              <a:gd name="connsiteX2-95" fmla="*/ 1036320 w 1036320"/>
              <a:gd name="connsiteY2-96" fmla="*/ 891540 h 891540"/>
              <a:gd name="connsiteX3-97" fmla="*/ 1036320 w 1036320"/>
              <a:gd name="connsiteY3-98" fmla="*/ 289560 h 891540"/>
              <a:gd name="connsiteX4-99" fmla="*/ 0 w 1036320"/>
              <a:gd name="connsiteY4-100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320" h="891540">
                <a:moveTo>
                  <a:pt x="0" y="0"/>
                </a:moveTo>
                <a:lnTo>
                  <a:pt x="0" y="594360"/>
                </a:lnTo>
                <a:cubicBezTo>
                  <a:pt x="947420" y="609600"/>
                  <a:pt x="5080" y="891540"/>
                  <a:pt x="1036320" y="891540"/>
                </a:cubicBezTo>
                <a:lnTo>
                  <a:pt x="1036320" y="289560"/>
                </a:lnTo>
                <a:cubicBezTo>
                  <a:pt x="20320" y="269240"/>
                  <a:pt x="947420" y="5080"/>
                  <a:pt x="0" y="0"/>
                </a:cubicBezTo>
                <a:close/>
              </a:path>
            </a:pathLst>
          </a:custGeom>
          <a:solidFill>
            <a:srgbClr val="00948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4433273" y="3170910"/>
            <a:ext cx="6088214" cy="693859"/>
          </a:xfrm>
          <a:prstGeom prst="homePlate">
            <a:avLst/>
          </a:prstGeom>
          <a:solidFill>
            <a:srgbClr val="009489"/>
          </a:solidFill>
          <a:ln>
            <a:noFill/>
          </a:ln>
          <a:effectLst>
            <a:outerShdw blurRad="152400" dist="63500" dir="2700000" sx="90000" sy="9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 79"/>
          <p:cNvSpPr/>
          <p:nvPr/>
        </p:nvSpPr>
        <p:spPr>
          <a:xfrm>
            <a:off x="2400692" y="2839426"/>
            <a:ext cx="1212265" cy="680652"/>
          </a:xfrm>
          <a:custGeom>
            <a:avLst/>
            <a:gdLst/>
            <a:ahLst/>
            <a:cxnLst/>
            <a:rect l="l" t="t" r="r" b="b"/>
            <a:pathLst>
              <a:path w="1052216" h="590541">
                <a:moveTo>
                  <a:pt x="528119" y="0"/>
                </a:moveTo>
                <a:lnTo>
                  <a:pt x="1052216" y="0"/>
                </a:lnTo>
                <a:lnTo>
                  <a:pt x="1052216" y="590540"/>
                </a:lnTo>
                <a:lnTo>
                  <a:pt x="664036" y="590540"/>
                </a:lnTo>
                <a:lnTo>
                  <a:pt x="664036" y="590541"/>
                </a:lnTo>
                <a:lnTo>
                  <a:pt x="234846" y="590541"/>
                </a:lnTo>
                <a:lnTo>
                  <a:pt x="0" y="1"/>
                </a:lnTo>
                <a:lnTo>
                  <a:pt x="528119" y="1"/>
                </a:lnTo>
                <a:close/>
              </a:path>
            </a:pathLst>
          </a:custGeom>
          <a:solidFill>
            <a:srgbClr val="009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0547" y="2967052"/>
            <a:ext cx="691756" cy="461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ectangle 42"/>
          <p:cNvSpPr/>
          <p:nvPr/>
        </p:nvSpPr>
        <p:spPr>
          <a:xfrm flipH="1">
            <a:off x="4505283" y="3540064"/>
            <a:ext cx="4677879" cy="3247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Click here to add content, content to match the title. </a:t>
            </a:r>
          </a:p>
        </p:txBody>
      </p:sp>
      <p:sp>
        <p:nvSpPr>
          <p:cNvPr id="16" name="Rectangle 42"/>
          <p:cNvSpPr/>
          <p:nvPr/>
        </p:nvSpPr>
        <p:spPr>
          <a:xfrm flipH="1">
            <a:off x="4505285" y="3251439"/>
            <a:ext cx="2371413" cy="29186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3396909" y="1966585"/>
            <a:ext cx="1193951" cy="1027579"/>
          </a:xfrm>
          <a:custGeom>
            <a:avLst/>
            <a:gdLst>
              <a:gd name="connsiteX0" fmla="*/ 0 w 1036320"/>
              <a:gd name="connsiteY0" fmla="*/ 0 h 891540"/>
              <a:gd name="connsiteX1" fmla="*/ 0 w 1036320"/>
              <a:gd name="connsiteY1" fmla="*/ 594360 h 891540"/>
              <a:gd name="connsiteX2" fmla="*/ 1036320 w 1036320"/>
              <a:gd name="connsiteY2" fmla="*/ 891540 h 891540"/>
              <a:gd name="connsiteX3" fmla="*/ 1036320 w 1036320"/>
              <a:gd name="connsiteY3" fmla="*/ 289560 h 891540"/>
              <a:gd name="connsiteX4" fmla="*/ 0 w 1036320"/>
              <a:gd name="connsiteY4" fmla="*/ 0 h 891540"/>
              <a:gd name="connsiteX0-1" fmla="*/ 0 w 1036320"/>
              <a:gd name="connsiteY0-2" fmla="*/ 24 h 891564"/>
              <a:gd name="connsiteX1-3" fmla="*/ 0 w 1036320"/>
              <a:gd name="connsiteY1-4" fmla="*/ 594384 h 891564"/>
              <a:gd name="connsiteX2-5" fmla="*/ 1036320 w 1036320"/>
              <a:gd name="connsiteY2-6" fmla="*/ 891564 h 891564"/>
              <a:gd name="connsiteX3-7" fmla="*/ 1036320 w 1036320"/>
              <a:gd name="connsiteY3-8" fmla="*/ 289584 h 891564"/>
              <a:gd name="connsiteX4-9" fmla="*/ 0 w 1036320"/>
              <a:gd name="connsiteY4-10" fmla="*/ 24 h 891564"/>
              <a:gd name="connsiteX0-11" fmla="*/ 0 w 1036320"/>
              <a:gd name="connsiteY0-12" fmla="*/ 24 h 891564"/>
              <a:gd name="connsiteX1-13" fmla="*/ 0 w 1036320"/>
              <a:gd name="connsiteY1-14" fmla="*/ 594384 h 891564"/>
              <a:gd name="connsiteX2-15" fmla="*/ 1036320 w 1036320"/>
              <a:gd name="connsiteY2-16" fmla="*/ 891564 h 891564"/>
              <a:gd name="connsiteX3-17" fmla="*/ 1036320 w 1036320"/>
              <a:gd name="connsiteY3-18" fmla="*/ 289584 h 891564"/>
              <a:gd name="connsiteX4-19" fmla="*/ 0 w 1036320"/>
              <a:gd name="connsiteY4-20" fmla="*/ 24 h 891564"/>
              <a:gd name="connsiteX0-21" fmla="*/ 0 w 1036320"/>
              <a:gd name="connsiteY0-22" fmla="*/ 24 h 891564"/>
              <a:gd name="connsiteX1-23" fmla="*/ 0 w 1036320"/>
              <a:gd name="connsiteY1-24" fmla="*/ 594384 h 891564"/>
              <a:gd name="connsiteX2-25" fmla="*/ 1036320 w 1036320"/>
              <a:gd name="connsiteY2-26" fmla="*/ 891564 h 891564"/>
              <a:gd name="connsiteX3-27" fmla="*/ 1036320 w 1036320"/>
              <a:gd name="connsiteY3-28" fmla="*/ 289584 h 891564"/>
              <a:gd name="connsiteX4-29" fmla="*/ 0 w 1036320"/>
              <a:gd name="connsiteY4-30" fmla="*/ 24 h 891564"/>
              <a:gd name="connsiteX0-31" fmla="*/ 0 w 1036320"/>
              <a:gd name="connsiteY0-32" fmla="*/ 24 h 891564"/>
              <a:gd name="connsiteX1-33" fmla="*/ 0 w 1036320"/>
              <a:gd name="connsiteY1-34" fmla="*/ 594384 h 891564"/>
              <a:gd name="connsiteX2-35" fmla="*/ 1036320 w 1036320"/>
              <a:gd name="connsiteY2-36" fmla="*/ 891564 h 891564"/>
              <a:gd name="connsiteX3-37" fmla="*/ 1036320 w 1036320"/>
              <a:gd name="connsiteY3-38" fmla="*/ 289584 h 891564"/>
              <a:gd name="connsiteX4-39" fmla="*/ 0 w 1036320"/>
              <a:gd name="connsiteY4-40" fmla="*/ 24 h 891564"/>
              <a:gd name="connsiteX0-41" fmla="*/ 0 w 1036320"/>
              <a:gd name="connsiteY0-42" fmla="*/ 24 h 891564"/>
              <a:gd name="connsiteX1-43" fmla="*/ 0 w 1036320"/>
              <a:gd name="connsiteY1-44" fmla="*/ 594384 h 891564"/>
              <a:gd name="connsiteX2-45" fmla="*/ 1036320 w 1036320"/>
              <a:gd name="connsiteY2-46" fmla="*/ 891564 h 891564"/>
              <a:gd name="connsiteX3-47" fmla="*/ 1036320 w 1036320"/>
              <a:gd name="connsiteY3-48" fmla="*/ 289584 h 891564"/>
              <a:gd name="connsiteX4-49" fmla="*/ 0 w 1036320"/>
              <a:gd name="connsiteY4-50" fmla="*/ 24 h 891564"/>
              <a:gd name="connsiteX0-51" fmla="*/ 0 w 1036320"/>
              <a:gd name="connsiteY0-52" fmla="*/ 24 h 891564"/>
              <a:gd name="connsiteX1-53" fmla="*/ 0 w 1036320"/>
              <a:gd name="connsiteY1-54" fmla="*/ 594384 h 891564"/>
              <a:gd name="connsiteX2-55" fmla="*/ 1036320 w 1036320"/>
              <a:gd name="connsiteY2-56" fmla="*/ 891564 h 891564"/>
              <a:gd name="connsiteX3-57" fmla="*/ 1036320 w 1036320"/>
              <a:gd name="connsiteY3-58" fmla="*/ 289584 h 891564"/>
              <a:gd name="connsiteX4-59" fmla="*/ 0 w 1036320"/>
              <a:gd name="connsiteY4-60" fmla="*/ 24 h 891564"/>
              <a:gd name="connsiteX0-61" fmla="*/ 0 w 1036320"/>
              <a:gd name="connsiteY0-62" fmla="*/ 24 h 891564"/>
              <a:gd name="connsiteX1-63" fmla="*/ 0 w 1036320"/>
              <a:gd name="connsiteY1-64" fmla="*/ 594384 h 891564"/>
              <a:gd name="connsiteX2-65" fmla="*/ 1036320 w 1036320"/>
              <a:gd name="connsiteY2-66" fmla="*/ 891564 h 891564"/>
              <a:gd name="connsiteX3-67" fmla="*/ 1036320 w 1036320"/>
              <a:gd name="connsiteY3-68" fmla="*/ 289584 h 891564"/>
              <a:gd name="connsiteX4-69" fmla="*/ 0 w 1036320"/>
              <a:gd name="connsiteY4-70" fmla="*/ 24 h 891564"/>
              <a:gd name="connsiteX0-71" fmla="*/ 0 w 1036320"/>
              <a:gd name="connsiteY0-72" fmla="*/ 18 h 891558"/>
              <a:gd name="connsiteX1-73" fmla="*/ 0 w 1036320"/>
              <a:gd name="connsiteY1-74" fmla="*/ 594378 h 891558"/>
              <a:gd name="connsiteX2-75" fmla="*/ 1036320 w 1036320"/>
              <a:gd name="connsiteY2-76" fmla="*/ 891558 h 891558"/>
              <a:gd name="connsiteX3-77" fmla="*/ 1036320 w 1036320"/>
              <a:gd name="connsiteY3-78" fmla="*/ 289578 h 891558"/>
              <a:gd name="connsiteX4-79" fmla="*/ 0 w 1036320"/>
              <a:gd name="connsiteY4-80" fmla="*/ 18 h 891558"/>
              <a:gd name="connsiteX0-81" fmla="*/ 0 w 1036320"/>
              <a:gd name="connsiteY0-82" fmla="*/ 0 h 891540"/>
              <a:gd name="connsiteX1-83" fmla="*/ 0 w 1036320"/>
              <a:gd name="connsiteY1-84" fmla="*/ 594360 h 891540"/>
              <a:gd name="connsiteX2-85" fmla="*/ 1036320 w 1036320"/>
              <a:gd name="connsiteY2-86" fmla="*/ 891540 h 891540"/>
              <a:gd name="connsiteX3-87" fmla="*/ 1036320 w 1036320"/>
              <a:gd name="connsiteY3-88" fmla="*/ 289560 h 891540"/>
              <a:gd name="connsiteX4-89" fmla="*/ 0 w 1036320"/>
              <a:gd name="connsiteY4-90" fmla="*/ 0 h 891540"/>
              <a:gd name="connsiteX0-91" fmla="*/ 0 w 1036320"/>
              <a:gd name="connsiteY0-92" fmla="*/ 0 h 891540"/>
              <a:gd name="connsiteX1-93" fmla="*/ 0 w 1036320"/>
              <a:gd name="connsiteY1-94" fmla="*/ 594360 h 891540"/>
              <a:gd name="connsiteX2-95" fmla="*/ 1036320 w 1036320"/>
              <a:gd name="connsiteY2-96" fmla="*/ 891540 h 891540"/>
              <a:gd name="connsiteX3-97" fmla="*/ 1036320 w 1036320"/>
              <a:gd name="connsiteY3-98" fmla="*/ 289560 h 891540"/>
              <a:gd name="connsiteX4-99" fmla="*/ 0 w 1036320"/>
              <a:gd name="connsiteY4-100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320" h="891540">
                <a:moveTo>
                  <a:pt x="0" y="0"/>
                </a:moveTo>
                <a:lnTo>
                  <a:pt x="0" y="594360"/>
                </a:lnTo>
                <a:cubicBezTo>
                  <a:pt x="947420" y="609600"/>
                  <a:pt x="5080" y="891540"/>
                  <a:pt x="1036320" y="891540"/>
                </a:cubicBezTo>
                <a:lnTo>
                  <a:pt x="1036320" y="289560"/>
                </a:lnTo>
                <a:cubicBezTo>
                  <a:pt x="20320" y="269240"/>
                  <a:pt x="947420" y="5080"/>
                  <a:pt x="0" y="0"/>
                </a:cubicBezTo>
                <a:close/>
              </a:path>
            </a:pathLst>
          </a:custGeom>
          <a:solidFill>
            <a:srgbClr val="E44D4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4433273" y="2300305"/>
            <a:ext cx="6088214" cy="693859"/>
          </a:xfrm>
          <a:prstGeom prst="homePlate">
            <a:avLst/>
          </a:prstGeom>
          <a:solidFill>
            <a:srgbClr val="E44D46"/>
          </a:solidFill>
          <a:ln>
            <a:noFill/>
          </a:ln>
          <a:effectLst>
            <a:outerShdw blurRad="152400" dist="63500" dir="2700000" sx="90000" sy="9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9" name="矩形 10"/>
          <p:cNvSpPr/>
          <p:nvPr/>
        </p:nvSpPr>
        <p:spPr>
          <a:xfrm>
            <a:off x="2065169" y="1968821"/>
            <a:ext cx="1598806" cy="680651"/>
          </a:xfrm>
          <a:custGeom>
            <a:avLst/>
            <a:gdLst/>
            <a:ahLst/>
            <a:cxnLst/>
            <a:rect l="l" t="t" r="r" b="b"/>
            <a:pathLst>
              <a:path w="1387724" h="590540">
                <a:moveTo>
                  <a:pt x="0" y="0"/>
                </a:moveTo>
                <a:lnTo>
                  <a:pt x="451620" y="0"/>
                </a:lnTo>
                <a:lnTo>
                  <a:pt x="664036" y="0"/>
                </a:lnTo>
                <a:lnTo>
                  <a:pt x="1387724" y="0"/>
                </a:lnTo>
                <a:lnTo>
                  <a:pt x="1387724" y="590540"/>
                </a:lnTo>
                <a:lnTo>
                  <a:pt x="664036" y="590540"/>
                </a:lnTo>
                <a:lnTo>
                  <a:pt x="451620" y="590540"/>
                </a:lnTo>
                <a:lnTo>
                  <a:pt x="234846" y="590540"/>
                </a:lnTo>
                <a:close/>
              </a:path>
            </a:pathLst>
          </a:custGeom>
          <a:solidFill>
            <a:srgbClr val="E4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40547" y="2096448"/>
            <a:ext cx="691756" cy="461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21" name="Rectangle 42"/>
          <p:cNvSpPr/>
          <p:nvPr/>
        </p:nvSpPr>
        <p:spPr>
          <a:xfrm flipH="1">
            <a:off x="4505283" y="2669460"/>
            <a:ext cx="4677879" cy="3247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Click here to add content, content to match the title. </a:t>
            </a:r>
          </a:p>
        </p:txBody>
      </p:sp>
      <p:sp>
        <p:nvSpPr>
          <p:cNvPr id="22" name="Rectangle 42"/>
          <p:cNvSpPr/>
          <p:nvPr/>
        </p:nvSpPr>
        <p:spPr>
          <a:xfrm flipH="1">
            <a:off x="4505285" y="2380836"/>
            <a:ext cx="2371413" cy="29186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梯形 6"/>
          <p:cNvSpPr/>
          <p:nvPr/>
        </p:nvSpPr>
        <p:spPr>
          <a:xfrm flipV="1">
            <a:off x="3076933" y="4690153"/>
            <a:ext cx="765041" cy="680652"/>
          </a:xfrm>
          <a:custGeom>
            <a:avLst/>
            <a:gdLst/>
            <a:ahLst/>
            <a:cxnLst/>
            <a:rect l="l" t="t" r="r" b="b"/>
            <a:pathLst>
              <a:path w="664036" h="590540">
                <a:moveTo>
                  <a:pt x="0" y="590540"/>
                </a:moveTo>
                <a:lnTo>
                  <a:pt x="664036" y="590540"/>
                </a:lnTo>
                <a:lnTo>
                  <a:pt x="664036" y="0"/>
                </a:lnTo>
                <a:lnTo>
                  <a:pt x="234846" y="0"/>
                </a:lnTo>
                <a:close/>
              </a:path>
            </a:pathLst>
          </a:custGeom>
          <a:solidFill>
            <a:srgbClr val="005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632395" y="4683382"/>
            <a:ext cx="1193951" cy="1027579"/>
          </a:xfrm>
          <a:custGeom>
            <a:avLst/>
            <a:gdLst>
              <a:gd name="connsiteX0" fmla="*/ 0 w 1036320"/>
              <a:gd name="connsiteY0" fmla="*/ 0 h 891540"/>
              <a:gd name="connsiteX1" fmla="*/ 0 w 1036320"/>
              <a:gd name="connsiteY1" fmla="*/ 594360 h 891540"/>
              <a:gd name="connsiteX2" fmla="*/ 1036320 w 1036320"/>
              <a:gd name="connsiteY2" fmla="*/ 891540 h 891540"/>
              <a:gd name="connsiteX3" fmla="*/ 1036320 w 1036320"/>
              <a:gd name="connsiteY3" fmla="*/ 289560 h 891540"/>
              <a:gd name="connsiteX4" fmla="*/ 0 w 1036320"/>
              <a:gd name="connsiteY4" fmla="*/ 0 h 891540"/>
              <a:gd name="connsiteX0-1" fmla="*/ 0 w 1036320"/>
              <a:gd name="connsiteY0-2" fmla="*/ 24 h 891564"/>
              <a:gd name="connsiteX1-3" fmla="*/ 0 w 1036320"/>
              <a:gd name="connsiteY1-4" fmla="*/ 594384 h 891564"/>
              <a:gd name="connsiteX2-5" fmla="*/ 1036320 w 1036320"/>
              <a:gd name="connsiteY2-6" fmla="*/ 891564 h 891564"/>
              <a:gd name="connsiteX3-7" fmla="*/ 1036320 w 1036320"/>
              <a:gd name="connsiteY3-8" fmla="*/ 289584 h 891564"/>
              <a:gd name="connsiteX4-9" fmla="*/ 0 w 1036320"/>
              <a:gd name="connsiteY4-10" fmla="*/ 24 h 891564"/>
              <a:gd name="connsiteX0-11" fmla="*/ 0 w 1036320"/>
              <a:gd name="connsiteY0-12" fmla="*/ 24 h 891564"/>
              <a:gd name="connsiteX1-13" fmla="*/ 0 w 1036320"/>
              <a:gd name="connsiteY1-14" fmla="*/ 594384 h 891564"/>
              <a:gd name="connsiteX2-15" fmla="*/ 1036320 w 1036320"/>
              <a:gd name="connsiteY2-16" fmla="*/ 891564 h 891564"/>
              <a:gd name="connsiteX3-17" fmla="*/ 1036320 w 1036320"/>
              <a:gd name="connsiteY3-18" fmla="*/ 289584 h 891564"/>
              <a:gd name="connsiteX4-19" fmla="*/ 0 w 1036320"/>
              <a:gd name="connsiteY4-20" fmla="*/ 24 h 891564"/>
              <a:gd name="connsiteX0-21" fmla="*/ 0 w 1036320"/>
              <a:gd name="connsiteY0-22" fmla="*/ 24 h 891564"/>
              <a:gd name="connsiteX1-23" fmla="*/ 0 w 1036320"/>
              <a:gd name="connsiteY1-24" fmla="*/ 594384 h 891564"/>
              <a:gd name="connsiteX2-25" fmla="*/ 1036320 w 1036320"/>
              <a:gd name="connsiteY2-26" fmla="*/ 891564 h 891564"/>
              <a:gd name="connsiteX3-27" fmla="*/ 1036320 w 1036320"/>
              <a:gd name="connsiteY3-28" fmla="*/ 289584 h 891564"/>
              <a:gd name="connsiteX4-29" fmla="*/ 0 w 1036320"/>
              <a:gd name="connsiteY4-30" fmla="*/ 24 h 891564"/>
              <a:gd name="connsiteX0-31" fmla="*/ 0 w 1036320"/>
              <a:gd name="connsiteY0-32" fmla="*/ 24 h 891564"/>
              <a:gd name="connsiteX1-33" fmla="*/ 0 w 1036320"/>
              <a:gd name="connsiteY1-34" fmla="*/ 594384 h 891564"/>
              <a:gd name="connsiteX2-35" fmla="*/ 1036320 w 1036320"/>
              <a:gd name="connsiteY2-36" fmla="*/ 891564 h 891564"/>
              <a:gd name="connsiteX3-37" fmla="*/ 1036320 w 1036320"/>
              <a:gd name="connsiteY3-38" fmla="*/ 289584 h 891564"/>
              <a:gd name="connsiteX4-39" fmla="*/ 0 w 1036320"/>
              <a:gd name="connsiteY4-40" fmla="*/ 24 h 891564"/>
              <a:gd name="connsiteX0-41" fmla="*/ 0 w 1036320"/>
              <a:gd name="connsiteY0-42" fmla="*/ 24 h 891564"/>
              <a:gd name="connsiteX1-43" fmla="*/ 0 w 1036320"/>
              <a:gd name="connsiteY1-44" fmla="*/ 594384 h 891564"/>
              <a:gd name="connsiteX2-45" fmla="*/ 1036320 w 1036320"/>
              <a:gd name="connsiteY2-46" fmla="*/ 891564 h 891564"/>
              <a:gd name="connsiteX3-47" fmla="*/ 1036320 w 1036320"/>
              <a:gd name="connsiteY3-48" fmla="*/ 289584 h 891564"/>
              <a:gd name="connsiteX4-49" fmla="*/ 0 w 1036320"/>
              <a:gd name="connsiteY4-50" fmla="*/ 24 h 891564"/>
              <a:gd name="connsiteX0-51" fmla="*/ 0 w 1036320"/>
              <a:gd name="connsiteY0-52" fmla="*/ 24 h 891564"/>
              <a:gd name="connsiteX1-53" fmla="*/ 0 w 1036320"/>
              <a:gd name="connsiteY1-54" fmla="*/ 594384 h 891564"/>
              <a:gd name="connsiteX2-55" fmla="*/ 1036320 w 1036320"/>
              <a:gd name="connsiteY2-56" fmla="*/ 891564 h 891564"/>
              <a:gd name="connsiteX3-57" fmla="*/ 1036320 w 1036320"/>
              <a:gd name="connsiteY3-58" fmla="*/ 289584 h 891564"/>
              <a:gd name="connsiteX4-59" fmla="*/ 0 w 1036320"/>
              <a:gd name="connsiteY4-60" fmla="*/ 24 h 891564"/>
              <a:gd name="connsiteX0-61" fmla="*/ 0 w 1036320"/>
              <a:gd name="connsiteY0-62" fmla="*/ 24 h 891564"/>
              <a:gd name="connsiteX1-63" fmla="*/ 0 w 1036320"/>
              <a:gd name="connsiteY1-64" fmla="*/ 594384 h 891564"/>
              <a:gd name="connsiteX2-65" fmla="*/ 1036320 w 1036320"/>
              <a:gd name="connsiteY2-66" fmla="*/ 891564 h 891564"/>
              <a:gd name="connsiteX3-67" fmla="*/ 1036320 w 1036320"/>
              <a:gd name="connsiteY3-68" fmla="*/ 289584 h 891564"/>
              <a:gd name="connsiteX4-69" fmla="*/ 0 w 1036320"/>
              <a:gd name="connsiteY4-70" fmla="*/ 24 h 891564"/>
              <a:gd name="connsiteX0-71" fmla="*/ 0 w 1036320"/>
              <a:gd name="connsiteY0-72" fmla="*/ 18 h 891558"/>
              <a:gd name="connsiteX1-73" fmla="*/ 0 w 1036320"/>
              <a:gd name="connsiteY1-74" fmla="*/ 594378 h 891558"/>
              <a:gd name="connsiteX2-75" fmla="*/ 1036320 w 1036320"/>
              <a:gd name="connsiteY2-76" fmla="*/ 891558 h 891558"/>
              <a:gd name="connsiteX3-77" fmla="*/ 1036320 w 1036320"/>
              <a:gd name="connsiteY3-78" fmla="*/ 289578 h 891558"/>
              <a:gd name="connsiteX4-79" fmla="*/ 0 w 1036320"/>
              <a:gd name="connsiteY4-80" fmla="*/ 18 h 891558"/>
              <a:gd name="connsiteX0-81" fmla="*/ 0 w 1036320"/>
              <a:gd name="connsiteY0-82" fmla="*/ 0 h 891540"/>
              <a:gd name="connsiteX1-83" fmla="*/ 0 w 1036320"/>
              <a:gd name="connsiteY1-84" fmla="*/ 594360 h 891540"/>
              <a:gd name="connsiteX2-85" fmla="*/ 1036320 w 1036320"/>
              <a:gd name="connsiteY2-86" fmla="*/ 891540 h 891540"/>
              <a:gd name="connsiteX3-87" fmla="*/ 1036320 w 1036320"/>
              <a:gd name="connsiteY3-88" fmla="*/ 289560 h 891540"/>
              <a:gd name="connsiteX4-89" fmla="*/ 0 w 1036320"/>
              <a:gd name="connsiteY4-90" fmla="*/ 0 h 891540"/>
              <a:gd name="connsiteX0-91" fmla="*/ 0 w 1036320"/>
              <a:gd name="connsiteY0-92" fmla="*/ 0 h 891540"/>
              <a:gd name="connsiteX1-93" fmla="*/ 0 w 1036320"/>
              <a:gd name="connsiteY1-94" fmla="*/ 594360 h 891540"/>
              <a:gd name="connsiteX2-95" fmla="*/ 1036320 w 1036320"/>
              <a:gd name="connsiteY2-96" fmla="*/ 891540 h 891540"/>
              <a:gd name="connsiteX3-97" fmla="*/ 1036320 w 1036320"/>
              <a:gd name="connsiteY3-98" fmla="*/ 289560 h 891540"/>
              <a:gd name="connsiteX4-99" fmla="*/ 0 w 1036320"/>
              <a:gd name="connsiteY4-100" fmla="*/ 0 h 8915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36320" h="891540">
                <a:moveTo>
                  <a:pt x="0" y="0"/>
                </a:moveTo>
                <a:lnTo>
                  <a:pt x="0" y="594360"/>
                </a:lnTo>
                <a:cubicBezTo>
                  <a:pt x="947420" y="609600"/>
                  <a:pt x="5080" y="891540"/>
                  <a:pt x="1036320" y="891540"/>
                </a:cubicBezTo>
                <a:lnTo>
                  <a:pt x="1036320" y="289560"/>
                </a:lnTo>
                <a:cubicBezTo>
                  <a:pt x="20320" y="269240"/>
                  <a:pt x="947420" y="5080"/>
                  <a:pt x="0" y="0"/>
                </a:cubicBezTo>
                <a:close/>
              </a:path>
            </a:pathLst>
          </a:custGeom>
          <a:solidFill>
            <a:srgbClr val="00577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5" name="五边形 24"/>
          <p:cNvSpPr/>
          <p:nvPr/>
        </p:nvSpPr>
        <p:spPr>
          <a:xfrm>
            <a:off x="4433273" y="5012112"/>
            <a:ext cx="6088214" cy="693859"/>
          </a:xfrm>
          <a:prstGeom prst="homePlate">
            <a:avLst/>
          </a:prstGeom>
          <a:solidFill>
            <a:srgbClr val="005773"/>
          </a:solidFill>
          <a:ln>
            <a:noFill/>
          </a:ln>
          <a:effectLst>
            <a:outerShdw blurRad="152400" dist="63500" dir="2700000" sx="90000" sy="90000" algn="ctr" rotWithShape="0">
              <a:srgbClr val="000000">
                <a:alpha val="5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40547" y="4808254"/>
            <a:ext cx="691756" cy="46176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27" name="Rectangle 42"/>
          <p:cNvSpPr/>
          <p:nvPr/>
        </p:nvSpPr>
        <p:spPr>
          <a:xfrm flipH="1">
            <a:off x="4505283" y="5381266"/>
            <a:ext cx="4677879" cy="3247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Click here to add content, content to match the title. </a:t>
            </a:r>
          </a:p>
        </p:txBody>
      </p:sp>
      <p:sp>
        <p:nvSpPr>
          <p:cNvPr id="28" name="Rectangle 42"/>
          <p:cNvSpPr/>
          <p:nvPr/>
        </p:nvSpPr>
        <p:spPr>
          <a:xfrm flipH="1">
            <a:off x="4505285" y="5092642"/>
            <a:ext cx="2371413" cy="291862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5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500"/>
                            </p:stCondLst>
                            <p:childTnLst>
                              <p:par>
                                <p:cTn id="1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22"/>
          <p:cNvCxnSpPr>
            <a:cxnSpLocks noChangeShapeType="1"/>
          </p:cNvCxnSpPr>
          <p:nvPr/>
        </p:nvCxnSpPr>
        <p:spPr bwMode="auto">
          <a:xfrm flipV="1">
            <a:off x="4199662" y="3962681"/>
            <a:ext cx="0" cy="549919"/>
          </a:xfrm>
          <a:prstGeom prst="line">
            <a:avLst/>
          </a:prstGeom>
          <a:noFill/>
          <a:ln w="6350">
            <a:solidFill>
              <a:schemeClr val="bg2">
                <a:lumMod val="25000"/>
              </a:schemeClr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30"/>
          <p:cNvCxnSpPr>
            <a:cxnSpLocks noChangeShapeType="1"/>
          </p:cNvCxnSpPr>
          <p:nvPr/>
        </p:nvCxnSpPr>
        <p:spPr bwMode="auto">
          <a:xfrm flipV="1">
            <a:off x="8190290" y="3962681"/>
            <a:ext cx="0" cy="549919"/>
          </a:xfrm>
          <a:prstGeom prst="line">
            <a:avLst/>
          </a:prstGeom>
          <a:noFill/>
          <a:ln w="6350">
            <a:solidFill>
              <a:schemeClr val="bg2">
                <a:lumMod val="25000"/>
              </a:schemeClr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37"/>
          <p:cNvCxnSpPr>
            <a:cxnSpLocks noChangeShapeType="1"/>
          </p:cNvCxnSpPr>
          <p:nvPr/>
        </p:nvCxnSpPr>
        <p:spPr bwMode="auto">
          <a:xfrm>
            <a:off x="2131272" y="3415240"/>
            <a:ext cx="0" cy="552395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45"/>
          <p:cNvCxnSpPr>
            <a:cxnSpLocks noChangeShapeType="1"/>
          </p:cNvCxnSpPr>
          <p:nvPr/>
        </p:nvCxnSpPr>
        <p:spPr bwMode="auto">
          <a:xfrm>
            <a:off x="6225940" y="3415240"/>
            <a:ext cx="0" cy="552395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52"/>
          <p:cNvCxnSpPr>
            <a:cxnSpLocks noChangeShapeType="1"/>
          </p:cNvCxnSpPr>
          <p:nvPr/>
        </p:nvCxnSpPr>
        <p:spPr bwMode="auto">
          <a:xfrm>
            <a:off x="10139778" y="3415240"/>
            <a:ext cx="0" cy="552395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" name="组合 38"/>
          <p:cNvGrpSpPr/>
          <p:nvPr/>
        </p:nvGrpSpPr>
        <p:grpSpPr>
          <a:xfrm>
            <a:off x="5178932" y="1521777"/>
            <a:ext cx="2091538" cy="2273408"/>
            <a:chOff x="2785836" y="1252765"/>
            <a:chExt cx="2847975" cy="3095625"/>
          </a:xfrm>
        </p:grpSpPr>
        <p:pic>
          <p:nvPicPr>
            <p:cNvPr id="4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椭圆 4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094009" y="1521777"/>
            <a:ext cx="2091538" cy="2273408"/>
            <a:chOff x="2785836" y="1252765"/>
            <a:chExt cx="2847975" cy="3095625"/>
          </a:xfrm>
        </p:grpSpPr>
        <p:pic>
          <p:nvPicPr>
            <p:cNvPr id="43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椭圆 43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153892" y="4146278"/>
            <a:ext cx="2091538" cy="2273408"/>
            <a:chOff x="2785836" y="1252765"/>
            <a:chExt cx="2847975" cy="3095625"/>
          </a:xfrm>
        </p:grpSpPr>
        <p:pic>
          <p:nvPicPr>
            <p:cNvPr id="46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椭圆 46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235483" y="4146278"/>
            <a:ext cx="2091538" cy="2273408"/>
            <a:chOff x="2785836" y="1252765"/>
            <a:chExt cx="2847975" cy="3095625"/>
          </a:xfrm>
        </p:grpSpPr>
        <p:pic>
          <p:nvPicPr>
            <p:cNvPr id="4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椭圆 4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01605" y="1517776"/>
            <a:ext cx="2091538" cy="2273408"/>
            <a:chOff x="2785836" y="1252765"/>
            <a:chExt cx="2847975" cy="3095625"/>
          </a:xfrm>
        </p:grpSpPr>
        <p:pic>
          <p:nvPicPr>
            <p:cNvPr id="37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椭圆 37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cxnSp>
        <p:nvCxnSpPr>
          <p:cNvPr id="5" name="Straight Connector 15"/>
          <p:cNvCxnSpPr>
            <a:cxnSpLocks noChangeAspect="1" noChangeShapeType="1"/>
          </p:cNvCxnSpPr>
          <p:nvPr/>
        </p:nvCxnSpPr>
        <p:spPr bwMode="auto">
          <a:xfrm>
            <a:off x="305641" y="3970113"/>
            <a:ext cx="11617658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reeform 16"/>
          <p:cNvSpPr>
            <a:spLocks noEditPoints="1"/>
          </p:cNvSpPr>
          <p:nvPr/>
        </p:nvSpPr>
        <p:spPr bwMode="auto">
          <a:xfrm>
            <a:off x="3944519" y="5027840"/>
            <a:ext cx="510285" cy="510285"/>
          </a:xfrm>
          <a:custGeom>
            <a:avLst/>
            <a:gdLst>
              <a:gd name="T0" fmla="*/ 2147483647 w 371"/>
              <a:gd name="T1" fmla="*/ 2147483647 h 370"/>
              <a:gd name="T2" fmla="*/ 2147483647 w 371"/>
              <a:gd name="T3" fmla="*/ 2147483647 h 370"/>
              <a:gd name="T4" fmla="*/ 2147483647 w 371"/>
              <a:gd name="T5" fmla="*/ 2147483647 h 370"/>
              <a:gd name="T6" fmla="*/ 2147483647 w 371"/>
              <a:gd name="T7" fmla="*/ 2147483647 h 370"/>
              <a:gd name="T8" fmla="*/ 2147483647 w 371"/>
              <a:gd name="T9" fmla="*/ 2147483647 h 370"/>
              <a:gd name="T10" fmla="*/ 2147483647 w 371"/>
              <a:gd name="T11" fmla="*/ 2147483647 h 370"/>
              <a:gd name="T12" fmla="*/ 2147483647 w 371"/>
              <a:gd name="T13" fmla="*/ 2147483647 h 370"/>
              <a:gd name="T14" fmla="*/ 2147483647 w 371"/>
              <a:gd name="T15" fmla="*/ 2147483647 h 370"/>
              <a:gd name="T16" fmla="*/ 2147483647 w 371"/>
              <a:gd name="T17" fmla="*/ 2147483647 h 370"/>
              <a:gd name="T18" fmla="*/ 2147483647 w 371"/>
              <a:gd name="T19" fmla="*/ 2147483647 h 370"/>
              <a:gd name="T20" fmla="*/ 2147483647 w 371"/>
              <a:gd name="T21" fmla="*/ 2147483647 h 370"/>
              <a:gd name="T22" fmla="*/ 2147483647 w 371"/>
              <a:gd name="T23" fmla="*/ 2147483647 h 370"/>
              <a:gd name="T24" fmla="*/ 2147483647 w 371"/>
              <a:gd name="T25" fmla="*/ 2147483647 h 370"/>
              <a:gd name="T26" fmla="*/ 2147483647 w 371"/>
              <a:gd name="T27" fmla="*/ 2147483647 h 370"/>
              <a:gd name="T28" fmla="*/ 2147483647 w 371"/>
              <a:gd name="T29" fmla="*/ 2147483647 h 370"/>
              <a:gd name="T30" fmla="*/ 2147483647 w 371"/>
              <a:gd name="T31" fmla="*/ 2147483647 h 370"/>
              <a:gd name="T32" fmla="*/ 2147483647 w 371"/>
              <a:gd name="T33" fmla="*/ 2147483647 h 370"/>
              <a:gd name="T34" fmla="*/ 2147483647 w 371"/>
              <a:gd name="T35" fmla="*/ 2147483647 h 370"/>
              <a:gd name="T36" fmla="*/ 2147483647 w 371"/>
              <a:gd name="T37" fmla="*/ 2147483647 h 370"/>
              <a:gd name="T38" fmla="*/ 2147483647 w 371"/>
              <a:gd name="T39" fmla="*/ 2147483647 h 370"/>
              <a:gd name="T40" fmla="*/ 2147483647 w 371"/>
              <a:gd name="T41" fmla="*/ 2147483647 h 370"/>
              <a:gd name="T42" fmla="*/ 2147483647 w 371"/>
              <a:gd name="T43" fmla="*/ 2147483647 h 370"/>
              <a:gd name="T44" fmla="*/ 2147483647 w 371"/>
              <a:gd name="T45" fmla="*/ 2147483647 h 370"/>
              <a:gd name="T46" fmla="*/ 2147483647 w 371"/>
              <a:gd name="T47" fmla="*/ 2147483647 h 370"/>
              <a:gd name="T48" fmla="*/ 2147483647 w 371"/>
              <a:gd name="T49" fmla="*/ 2147483647 h 370"/>
              <a:gd name="T50" fmla="*/ 2147483647 w 371"/>
              <a:gd name="T51" fmla="*/ 2147483647 h 370"/>
              <a:gd name="T52" fmla="*/ 2147483647 w 371"/>
              <a:gd name="T53" fmla="*/ 2147483647 h 370"/>
              <a:gd name="T54" fmla="*/ 2147483647 w 371"/>
              <a:gd name="T55" fmla="*/ 2147483647 h 370"/>
              <a:gd name="T56" fmla="*/ 2147483647 w 371"/>
              <a:gd name="T57" fmla="*/ 2147483647 h 370"/>
              <a:gd name="T58" fmla="*/ 2147483647 w 371"/>
              <a:gd name="T59" fmla="*/ 2147483647 h 370"/>
              <a:gd name="T60" fmla="*/ 2147483647 w 371"/>
              <a:gd name="T61" fmla="*/ 2147483647 h 370"/>
              <a:gd name="T62" fmla="*/ 2147483647 w 371"/>
              <a:gd name="T63" fmla="*/ 2147483647 h 370"/>
              <a:gd name="T64" fmla="*/ 2147483647 w 371"/>
              <a:gd name="T65" fmla="*/ 2147483647 h 370"/>
              <a:gd name="T66" fmla="*/ 2147483647 w 371"/>
              <a:gd name="T67" fmla="*/ 2147483647 h 370"/>
              <a:gd name="T68" fmla="*/ 2147483647 w 371"/>
              <a:gd name="T69" fmla="*/ 2147483647 h 370"/>
              <a:gd name="T70" fmla="*/ 2147483647 w 371"/>
              <a:gd name="T71" fmla="*/ 2147483647 h 370"/>
              <a:gd name="T72" fmla="*/ 2147483647 w 371"/>
              <a:gd name="T73" fmla="*/ 2147483647 h 370"/>
              <a:gd name="T74" fmla="*/ 2147483647 w 371"/>
              <a:gd name="T75" fmla="*/ 2147483647 h 3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Freeform 26"/>
          <p:cNvSpPr>
            <a:spLocks noEditPoints="1"/>
          </p:cNvSpPr>
          <p:nvPr/>
        </p:nvSpPr>
        <p:spPr bwMode="auto">
          <a:xfrm>
            <a:off x="8002029" y="5062519"/>
            <a:ext cx="376521" cy="468175"/>
          </a:xfrm>
          <a:custGeom>
            <a:avLst/>
            <a:gdLst>
              <a:gd name="T0" fmla="*/ 2147483647 w 321"/>
              <a:gd name="T1" fmla="*/ 2147483647 h 402"/>
              <a:gd name="T2" fmla="*/ 2147483647 w 321"/>
              <a:gd name="T3" fmla="*/ 2147483647 h 402"/>
              <a:gd name="T4" fmla="*/ 2147483647 w 321"/>
              <a:gd name="T5" fmla="*/ 2147483647 h 402"/>
              <a:gd name="T6" fmla="*/ 2147483647 w 321"/>
              <a:gd name="T7" fmla="*/ 2147483647 h 402"/>
              <a:gd name="T8" fmla="*/ 2147483647 w 321"/>
              <a:gd name="T9" fmla="*/ 2147483647 h 402"/>
              <a:gd name="T10" fmla="*/ 2147483647 w 321"/>
              <a:gd name="T11" fmla="*/ 2147483647 h 402"/>
              <a:gd name="T12" fmla="*/ 2147483647 w 321"/>
              <a:gd name="T13" fmla="*/ 2147483647 h 402"/>
              <a:gd name="T14" fmla="*/ 2147483647 w 321"/>
              <a:gd name="T15" fmla="*/ 2147483647 h 402"/>
              <a:gd name="T16" fmla="*/ 2147483647 w 321"/>
              <a:gd name="T17" fmla="*/ 2147483647 h 402"/>
              <a:gd name="T18" fmla="*/ 2147483647 w 321"/>
              <a:gd name="T19" fmla="*/ 2147483647 h 402"/>
              <a:gd name="T20" fmla="*/ 2147483647 w 321"/>
              <a:gd name="T21" fmla="*/ 2147483647 h 402"/>
              <a:gd name="T22" fmla="*/ 2147483647 w 321"/>
              <a:gd name="T23" fmla="*/ 2147483647 h 402"/>
              <a:gd name="T24" fmla="*/ 2147483647 w 321"/>
              <a:gd name="T25" fmla="*/ 2147483647 h 402"/>
              <a:gd name="T26" fmla="*/ 2147483647 w 321"/>
              <a:gd name="T27" fmla="*/ 2147483647 h 402"/>
              <a:gd name="T28" fmla="*/ 2147483647 w 321"/>
              <a:gd name="T29" fmla="*/ 2147483647 h 402"/>
              <a:gd name="T30" fmla="*/ 2147483647 w 321"/>
              <a:gd name="T31" fmla="*/ 2147483647 h 402"/>
              <a:gd name="T32" fmla="*/ 2147483647 w 321"/>
              <a:gd name="T33" fmla="*/ 2147483647 h 402"/>
              <a:gd name="T34" fmla="*/ 2147483647 w 321"/>
              <a:gd name="T35" fmla="*/ 2147483647 h 402"/>
              <a:gd name="T36" fmla="*/ 2147483647 w 321"/>
              <a:gd name="T37" fmla="*/ 2147483647 h 402"/>
              <a:gd name="T38" fmla="*/ 2147483647 w 321"/>
              <a:gd name="T39" fmla="*/ 2147483647 h 402"/>
              <a:gd name="T40" fmla="*/ 2147483647 w 321"/>
              <a:gd name="T41" fmla="*/ 2147483647 h 4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1918241" y="2397146"/>
            <a:ext cx="450834" cy="495423"/>
          </a:xfrm>
          <a:custGeom>
            <a:avLst/>
            <a:gdLst>
              <a:gd name="T0" fmla="*/ 2147483647 w 376"/>
              <a:gd name="T1" fmla="*/ 2147483647 h 376"/>
              <a:gd name="T2" fmla="*/ 2147483647 w 376"/>
              <a:gd name="T3" fmla="*/ 2147483647 h 376"/>
              <a:gd name="T4" fmla="*/ 2147483647 w 376"/>
              <a:gd name="T5" fmla="*/ 2147483647 h 376"/>
              <a:gd name="T6" fmla="*/ 2147483647 w 376"/>
              <a:gd name="T7" fmla="*/ 2147483647 h 376"/>
              <a:gd name="T8" fmla="*/ 2147483647 w 376"/>
              <a:gd name="T9" fmla="*/ 2147483647 h 376"/>
              <a:gd name="T10" fmla="*/ 2147483647 w 376"/>
              <a:gd name="T11" fmla="*/ 2147483647 h 376"/>
              <a:gd name="T12" fmla="*/ 2147483647 w 376"/>
              <a:gd name="T13" fmla="*/ 2147483647 h 376"/>
              <a:gd name="T14" fmla="*/ 2147483647 w 376"/>
              <a:gd name="T15" fmla="*/ 0 h 376"/>
              <a:gd name="T16" fmla="*/ 2147483647 w 376"/>
              <a:gd name="T17" fmla="*/ 2147483647 h 376"/>
              <a:gd name="T18" fmla="*/ 2147483647 w 376"/>
              <a:gd name="T19" fmla="*/ 2147483647 h 376"/>
              <a:gd name="T20" fmla="*/ 2147483647 w 376"/>
              <a:gd name="T21" fmla="*/ 2147483647 h 376"/>
              <a:gd name="T22" fmla="*/ 2147483647 w 376"/>
              <a:gd name="T23" fmla="*/ 2147483647 h 376"/>
              <a:gd name="T24" fmla="*/ 2147483647 w 376"/>
              <a:gd name="T25" fmla="*/ 2147483647 h 376"/>
              <a:gd name="T26" fmla="*/ 2147483647 w 376"/>
              <a:gd name="T27" fmla="*/ 2147483647 h 376"/>
              <a:gd name="T28" fmla="*/ 2147483647 w 376"/>
              <a:gd name="T29" fmla="*/ 2147483647 h 376"/>
              <a:gd name="T30" fmla="*/ 0 w 376"/>
              <a:gd name="T31" fmla="*/ 2147483647 h 376"/>
              <a:gd name="T32" fmla="*/ 2147483647 w 376"/>
              <a:gd name="T33" fmla="*/ 2147483647 h 376"/>
              <a:gd name="T34" fmla="*/ 2147483647 w 376"/>
              <a:gd name="T35" fmla="*/ 2147483647 h 376"/>
              <a:gd name="T36" fmla="*/ 2147483647 w 376"/>
              <a:gd name="T37" fmla="*/ 2147483647 h 376"/>
              <a:gd name="T38" fmla="*/ 2147483647 w 376"/>
              <a:gd name="T39" fmla="*/ 2147483647 h 376"/>
              <a:gd name="T40" fmla="*/ 2147483647 w 376"/>
              <a:gd name="T41" fmla="*/ 2147483647 h 376"/>
              <a:gd name="T42" fmla="*/ 2147483647 w 376"/>
              <a:gd name="T43" fmla="*/ 2147483647 h 376"/>
              <a:gd name="T44" fmla="*/ 2147483647 w 376"/>
              <a:gd name="T45" fmla="*/ 2147483647 h 376"/>
              <a:gd name="T46" fmla="*/ 2147483647 w 376"/>
              <a:gd name="T47" fmla="*/ 2147483647 h 376"/>
              <a:gd name="T48" fmla="*/ 2147483647 w 376"/>
              <a:gd name="T49" fmla="*/ 2147483647 h 376"/>
              <a:gd name="T50" fmla="*/ 2147483647 w 376"/>
              <a:gd name="T51" fmla="*/ 2147483647 h 376"/>
              <a:gd name="T52" fmla="*/ 2147483647 w 376"/>
              <a:gd name="T53" fmla="*/ 2147483647 h 376"/>
              <a:gd name="T54" fmla="*/ 2147483647 w 376"/>
              <a:gd name="T55" fmla="*/ 2147483647 h 376"/>
              <a:gd name="T56" fmla="*/ 2147483647 w 376"/>
              <a:gd name="T57" fmla="*/ 2147483647 h 376"/>
              <a:gd name="T58" fmla="*/ 2147483647 w 376"/>
              <a:gd name="T59" fmla="*/ 2147483647 h 376"/>
              <a:gd name="T60" fmla="*/ 2147483647 w 376"/>
              <a:gd name="T61" fmla="*/ 2147483647 h 376"/>
              <a:gd name="T62" fmla="*/ 2147483647 w 376"/>
              <a:gd name="T63" fmla="*/ 2147483647 h 376"/>
              <a:gd name="T64" fmla="*/ 2147483647 w 376"/>
              <a:gd name="T65" fmla="*/ 2147483647 h 376"/>
              <a:gd name="T66" fmla="*/ 2147483647 w 376"/>
              <a:gd name="T67" fmla="*/ 2147483647 h 376"/>
              <a:gd name="T68" fmla="*/ 2147483647 w 376"/>
              <a:gd name="T69" fmla="*/ 2147483647 h 376"/>
              <a:gd name="T70" fmla="*/ 2147483647 w 376"/>
              <a:gd name="T71" fmla="*/ 2147483647 h 376"/>
              <a:gd name="T72" fmla="*/ 2147483647 w 376"/>
              <a:gd name="T73" fmla="*/ 2147483647 h 376"/>
              <a:gd name="T74" fmla="*/ 2147483647 w 376"/>
              <a:gd name="T75" fmla="*/ 2147483647 h 376"/>
              <a:gd name="T76" fmla="*/ 2147483647 w 376"/>
              <a:gd name="T77" fmla="*/ 2147483647 h 376"/>
              <a:gd name="T78" fmla="*/ 2147483647 w 376"/>
              <a:gd name="T79" fmla="*/ 2147483647 h 376"/>
              <a:gd name="T80" fmla="*/ 2147483647 w 376"/>
              <a:gd name="T81" fmla="*/ 2147483647 h 376"/>
              <a:gd name="T82" fmla="*/ 2147483647 w 376"/>
              <a:gd name="T83" fmla="*/ 2147483647 h 376"/>
              <a:gd name="T84" fmla="*/ 2147483647 w 376"/>
              <a:gd name="T85" fmla="*/ 2147483647 h 376"/>
              <a:gd name="T86" fmla="*/ 2147483647 w 376"/>
              <a:gd name="T87" fmla="*/ 2147483647 h 376"/>
              <a:gd name="T88" fmla="*/ 2147483647 w 376"/>
              <a:gd name="T89" fmla="*/ 2147483647 h 376"/>
              <a:gd name="T90" fmla="*/ 2147483647 w 376"/>
              <a:gd name="T91" fmla="*/ 2147483647 h 376"/>
              <a:gd name="T92" fmla="*/ 2147483647 w 376"/>
              <a:gd name="T93" fmla="*/ 2147483647 h 376"/>
              <a:gd name="T94" fmla="*/ 2147483647 w 376"/>
              <a:gd name="T95" fmla="*/ 2147483647 h 376"/>
              <a:gd name="T96" fmla="*/ 2147483647 w 376"/>
              <a:gd name="T97" fmla="*/ 2147483647 h 376"/>
              <a:gd name="T98" fmla="*/ 2147483647 w 376"/>
              <a:gd name="T99" fmla="*/ 2147483647 h 376"/>
              <a:gd name="T100" fmla="*/ 2147483647 w 376"/>
              <a:gd name="T101" fmla="*/ 2147483647 h 376"/>
              <a:gd name="T102" fmla="*/ 2147483647 w 376"/>
              <a:gd name="T103" fmla="*/ 2147483647 h 376"/>
              <a:gd name="T104" fmla="*/ 2147483647 w 376"/>
              <a:gd name="T105" fmla="*/ 2147483647 h 376"/>
              <a:gd name="T106" fmla="*/ 2147483647 w 376"/>
              <a:gd name="T107" fmla="*/ 2147483647 h 376"/>
              <a:gd name="T108" fmla="*/ 2147483647 w 376"/>
              <a:gd name="T109" fmla="*/ 2147483647 h 376"/>
              <a:gd name="T110" fmla="*/ 2147483647 w 376"/>
              <a:gd name="T111" fmla="*/ 2147483647 h 376"/>
              <a:gd name="T112" fmla="*/ 2147483647 w 376"/>
              <a:gd name="T113" fmla="*/ 2147483647 h 3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1" name="Freeform 11"/>
          <p:cNvSpPr/>
          <p:nvPr/>
        </p:nvSpPr>
        <p:spPr bwMode="auto">
          <a:xfrm>
            <a:off x="5955934" y="2464029"/>
            <a:ext cx="552397" cy="361658"/>
          </a:xfrm>
          <a:custGeom>
            <a:avLst/>
            <a:gdLst>
              <a:gd name="T0" fmla="*/ 2147483647 w 400"/>
              <a:gd name="T1" fmla="*/ 2147483647 h 260"/>
              <a:gd name="T2" fmla="*/ 2147483647 w 400"/>
              <a:gd name="T3" fmla="*/ 2147483647 h 260"/>
              <a:gd name="T4" fmla="*/ 2147483647 w 400"/>
              <a:gd name="T5" fmla="*/ 0 h 260"/>
              <a:gd name="T6" fmla="*/ 2147483647 w 400"/>
              <a:gd name="T7" fmla="*/ 2147483647 h 260"/>
              <a:gd name="T8" fmla="*/ 2147483647 w 400"/>
              <a:gd name="T9" fmla="*/ 2147483647 h 260"/>
              <a:gd name="T10" fmla="*/ 2147483647 w 400"/>
              <a:gd name="T11" fmla="*/ 2147483647 h 260"/>
              <a:gd name="T12" fmla="*/ 0 w 400"/>
              <a:gd name="T13" fmla="*/ 2147483647 h 260"/>
              <a:gd name="T14" fmla="*/ 2147483647 w 400"/>
              <a:gd name="T15" fmla="*/ 2147483647 h 260"/>
              <a:gd name="T16" fmla="*/ 2147483647 w 400"/>
              <a:gd name="T17" fmla="*/ 2147483647 h 260"/>
              <a:gd name="T18" fmla="*/ 2147483647 w 400"/>
              <a:gd name="T19" fmla="*/ 2147483647 h 260"/>
              <a:gd name="T20" fmla="*/ 2147483647 w 400"/>
              <a:gd name="T21" fmla="*/ 2147483647 h 260"/>
              <a:gd name="T22" fmla="*/ 2147483647 w 400"/>
              <a:gd name="T23" fmla="*/ 2147483647 h 260"/>
              <a:gd name="T24" fmla="*/ 2147483647 w 400"/>
              <a:gd name="T25" fmla="*/ 2147483647 h 260"/>
              <a:gd name="T26" fmla="*/ 2147483647 w 400"/>
              <a:gd name="T27" fmla="*/ 2147483647 h 260"/>
              <a:gd name="T28" fmla="*/ 2147483647 w 400"/>
              <a:gd name="T29" fmla="*/ 2147483647 h 260"/>
              <a:gd name="T30" fmla="*/ 2147483647 w 400"/>
              <a:gd name="T31" fmla="*/ 2147483647 h 260"/>
              <a:gd name="T32" fmla="*/ 2147483647 w 400"/>
              <a:gd name="T33" fmla="*/ 2147483647 h 260"/>
              <a:gd name="T34" fmla="*/ 2147483647 w 400"/>
              <a:gd name="T35" fmla="*/ 2147483647 h 26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00" h="26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5" name="Freeform 21"/>
          <p:cNvSpPr>
            <a:spLocks noEditPoints="1"/>
          </p:cNvSpPr>
          <p:nvPr/>
        </p:nvSpPr>
        <p:spPr bwMode="auto">
          <a:xfrm>
            <a:off x="9892067" y="2431825"/>
            <a:ext cx="510285" cy="453312"/>
          </a:xfrm>
          <a:custGeom>
            <a:avLst/>
            <a:gdLst>
              <a:gd name="T0" fmla="*/ 2147483647 w 401"/>
              <a:gd name="T1" fmla="*/ 2147483647 h 357"/>
              <a:gd name="T2" fmla="*/ 2147483647 w 401"/>
              <a:gd name="T3" fmla="*/ 2147483647 h 357"/>
              <a:gd name="T4" fmla="*/ 2147483647 w 401"/>
              <a:gd name="T5" fmla="*/ 2147483647 h 357"/>
              <a:gd name="T6" fmla="*/ 2147483647 w 401"/>
              <a:gd name="T7" fmla="*/ 2147483647 h 357"/>
              <a:gd name="T8" fmla="*/ 2147483647 w 401"/>
              <a:gd name="T9" fmla="*/ 2147483647 h 357"/>
              <a:gd name="T10" fmla="*/ 2147483647 w 401"/>
              <a:gd name="T11" fmla="*/ 2147483647 h 357"/>
              <a:gd name="T12" fmla="*/ 2147483647 w 401"/>
              <a:gd name="T13" fmla="*/ 2147483647 h 357"/>
              <a:gd name="T14" fmla="*/ 2147483647 w 401"/>
              <a:gd name="T15" fmla="*/ 2147483647 h 357"/>
              <a:gd name="T16" fmla="*/ 2147483647 w 401"/>
              <a:gd name="T17" fmla="*/ 2147483647 h 357"/>
              <a:gd name="T18" fmla="*/ 2147483647 w 401"/>
              <a:gd name="T19" fmla="*/ 2147483647 h 357"/>
              <a:gd name="T20" fmla="*/ 2147483647 w 401"/>
              <a:gd name="T21" fmla="*/ 2147483647 h 357"/>
              <a:gd name="T22" fmla="*/ 2147483647 w 401"/>
              <a:gd name="T23" fmla="*/ 2147483647 h 357"/>
              <a:gd name="T24" fmla="*/ 2147483647 w 401"/>
              <a:gd name="T25" fmla="*/ 2147483647 h 357"/>
              <a:gd name="T26" fmla="*/ 2147483647 w 401"/>
              <a:gd name="T27" fmla="*/ 2147483647 h 357"/>
              <a:gd name="T28" fmla="*/ 2147483647 w 401"/>
              <a:gd name="T29" fmla="*/ 2147483647 h 357"/>
              <a:gd name="T30" fmla="*/ 2147483647 w 401"/>
              <a:gd name="T31" fmla="*/ 2147483647 h 357"/>
              <a:gd name="T32" fmla="*/ 2147483647 w 401"/>
              <a:gd name="T33" fmla="*/ 2147483647 h 357"/>
              <a:gd name="T34" fmla="*/ 2147483647 w 401"/>
              <a:gd name="T35" fmla="*/ 2147483647 h 357"/>
              <a:gd name="T36" fmla="*/ 2147483647 w 401"/>
              <a:gd name="T37" fmla="*/ 2147483647 h 357"/>
              <a:gd name="T38" fmla="*/ 2147483647 w 401"/>
              <a:gd name="T39" fmla="*/ 2147483647 h 357"/>
              <a:gd name="T40" fmla="*/ 2147483647 w 401"/>
              <a:gd name="T41" fmla="*/ 2147483647 h 357"/>
              <a:gd name="T42" fmla="*/ 2147483647 w 401"/>
              <a:gd name="T43" fmla="*/ 2147483647 h 357"/>
              <a:gd name="T44" fmla="*/ 2147483647 w 401"/>
              <a:gd name="T45" fmla="*/ 2147483647 h 357"/>
              <a:gd name="T46" fmla="*/ 2147483647 w 401"/>
              <a:gd name="T47" fmla="*/ 2147483647 h 357"/>
              <a:gd name="T48" fmla="*/ 2147483647 w 401"/>
              <a:gd name="T49" fmla="*/ 2147483647 h 357"/>
              <a:gd name="T50" fmla="*/ 2147483647 w 401"/>
              <a:gd name="T51" fmla="*/ 2147483647 h 357"/>
              <a:gd name="T52" fmla="*/ 2147483647 w 401"/>
              <a:gd name="T53" fmla="*/ 2147483647 h 357"/>
              <a:gd name="T54" fmla="*/ 2147483647 w 401"/>
              <a:gd name="T55" fmla="*/ 2147483647 h 357"/>
              <a:gd name="T56" fmla="*/ 2147483647 w 401"/>
              <a:gd name="T57" fmla="*/ 2147483647 h 357"/>
              <a:gd name="T58" fmla="*/ 2147483647 w 401"/>
              <a:gd name="T59" fmla="*/ 2147483647 h 357"/>
              <a:gd name="T60" fmla="*/ 2147483647 w 401"/>
              <a:gd name="T61" fmla="*/ 2147483647 h 357"/>
              <a:gd name="T62" fmla="*/ 2147483647 w 401"/>
              <a:gd name="T63" fmla="*/ 2147483647 h 357"/>
              <a:gd name="T64" fmla="*/ 2147483647 w 401"/>
              <a:gd name="T65" fmla="*/ 2147483647 h 357"/>
              <a:gd name="T66" fmla="*/ 2147483647 w 401"/>
              <a:gd name="T67" fmla="*/ 2147483647 h 357"/>
              <a:gd name="T68" fmla="*/ 2147483647 w 401"/>
              <a:gd name="T69" fmla="*/ 2147483647 h 357"/>
              <a:gd name="T70" fmla="*/ 2147483647 w 401"/>
              <a:gd name="T71" fmla="*/ 2147483647 h 357"/>
              <a:gd name="T72" fmla="*/ 2147483647 w 401"/>
              <a:gd name="T73" fmla="*/ 2147483647 h 357"/>
              <a:gd name="T74" fmla="*/ 2147483647 w 401"/>
              <a:gd name="T75" fmla="*/ 2147483647 h 357"/>
              <a:gd name="T76" fmla="*/ 2147483647 w 401"/>
              <a:gd name="T77" fmla="*/ 2147483647 h 357"/>
              <a:gd name="T78" fmla="*/ 2147483647 w 401"/>
              <a:gd name="T79" fmla="*/ 2147483647 h 357"/>
              <a:gd name="T80" fmla="*/ 2147483647 w 401"/>
              <a:gd name="T81" fmla="*/ 2147483647 h 357"/>
              <a:gd name="T82" fmla="*/ 2147483647 w 401"/>
              <a:gd name="T83" fmla="*/ 2147483647 h 357"/>
              <a:gd name="T84" fmla="*/ 2147483647 w 401"/>
              <a:gd name="T85" fmla="*/ 2147483647 h 357"/>
              <a:gd name="T86" fmla="*/ 2147483647 w 401"/>
              <a:gd name="T87" fmla="*/ 2147483647 h 357"/>
              <a:gd name="T88" fmla="*/ 2147483647 w 401"/>
              <a:gd name="T89" fmla="*/ 2147483647 h 357"/>
              <a:gd name="T90" fmla="*/ 2147483647 w 401"/>
              <a:gd name="T91" fmla="*/ 2147483647 h 357"/>
              <a:gd name="T92" fmla="*/ 2147483647 w 401"/>
              <a:gd name="T93" fmla="*/ 2147483647 h 357"/>
              <a:gd name="T94" fmla="*/ 2147483647 w 401"/>
              <a:gd name="T95" fmla="*/ 2147483647 h 357"/>
              <a:gd name="T96" fmla="*/ 2147483647 w 401"/>
              <a:gd name="T97" fmla="*/ 2147483647 h 3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2876884" y="2779283"/>
            <a:ext cx="2734732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3003869" y="3178541"/>
            <a:ext cx="22632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8" name="TextBox 13"/>
          <p:cNvSpPr txBox="1">
            <a:spLocks noChangeArrowheads="1"/>
          </p:cNvSpPr>
          <p:nvPr/>
        </p:nvSpPr>
        <p:spPr bwMode="auto">
          <a:xfrm>
            <a:off x="880331" y="4210392"/>
            <a:ext cx="2734732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1101605" y="4596473"/>
            <a:ext cx="2091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4965089" y="4210392"/>
            <a:ext cx="2734732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TextBox 13"/>
          <p:cNvSpPr txBox="1">
            <a:spLocks noChangeArrowheads="1"/>
          </p:cNvSpPr>
          <p:nvPr/>
        </p:nvSpPr>
        <p:spPr bwMode="auto">
          <a:xfrm>
            <a:off x="5186363" y="4596473"/>
            <a:ext cx="2091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8841771" y="4210392"/>
            <a:ext cx="2737209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9063239" y="4596473"/>
            <a:ext cx="20934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6815493" y="2793797"/>
            <a:ext cx="2734732" cy="2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6942478" y="3178541"/>
            <a:ext cx="22632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3" grpId="0" animBg="1"/>
      <p:bldP spid="17" grpId="0" animBg="1"/>
      <p:bldP spid="21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6884308" y="1945748"/>
            <a:ext cx="1836738" cy="1584325"/>
          </a:xfrm>
          <a:prstGeom prst="hexagon">
            <a:avLst/>
          </a:prstGeom>
          <a:solidFill>
            <a:srgbClr val="009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60%</a:t>
            </a:r>
            <a:endParaRPr lang="zh-CN" altLang="en-US" sz="48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8841696" y="3133198"/>
            <a:ext cx="2362200" cy="2038350"/>
          </a:xfrm>
          <a:prstGeom prst="hexagon">
            <a:avLst/>
          </a:prstGeom>
          <a:solidFill>
            <a:srgbClr val="E4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85%</a:t>
            </a:r>
            <a:endParaRPr lang="zh-CN" altLang="en-US" sz="6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六边形 6"/>
          <p:cNvSpPr/>
          <p:nvPr/>
        </p:nvSpPr>
        <p:spPr>
          <a:xfrm>
            <a:off x="7255783" y="4539723"/>
            <a:ext cx="1465263" cy="1263650"/>
          </a:xfrm>
          <a:prstGeom prst="hexagon">
            <a:avLst/>
          </a:prstGeom>
          <a:solidFill>
            <a:srgbClr val="005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55%</a:t>
            </a:r>
            <a:endParaRPr lang="zh-CN" altLang="en-US" sz="36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6019121" y="3691998"/>
            <a:ext cx="1069975" cy="920750"/>
          </a:xfrm>
          <a:prstGeom prst="hexagon">
            <a:avLst/>
          </a:prstGeom>
          <a:solidFill>
            <a:srgbClr val="F37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30%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矩形 38"/>
          <p:cNvSpPr>
            <a:spLocks noChangeArrowheads="1"/>
          </p:cNvSpPr>
          <p:nvPr/>
        </p:nvSpPr>
        <p:spPr bwMode="auto">
          <a:xfrm>
            <a:off x="1546561" y="1766217"/>
            <a:ext cx="3722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Write in detail……</a:t>
            </a:r>
          </a:p>
          <a:p>
            <a:pPr>
              <a:defRPr/>
            </a:pPr>
            <a:endParaRPr lang="en-US" altLang="zh-CN" sz="1600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defRPr/>
            </a:pPr>
            <a:r>
              <a:rPr lang="en-US" altLang="zh-CN" sz="16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0" name="矩形 39"/>
          <p:cNvSpPr>
            <a:spLocks noChangeArrowheads="1"/>
          </p:cNvSpPr>
          <p:nvPr/>
        </p:nvSpPr>
        <p:spPr bwMode="auto">
          <a:xfrm>
            <a:off x="1546561" y="3239417"/>
            <a:ext cx="3722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Write in detail……</a:t>
            </a:r>
          </a:p>
          <a:p>
            <a:pPr>
              <a:defRPr/>
            </a:pPr>
            <a:endParaRPr lang="en-US" altLang="zh-CN" sz="1600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defRPr/>
            </a:pPr>
            <a:r>
              <a:rPr lang="en-US" altLang="zh-CN" sz="16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1" name="矩形 40"/>
          <p:cNvSpPr>
            <a:spLocks noChangeArrowheads="1"/>
          </p:cNvSpPr>
          <p:nvPr/>
        </p:nvSpPr>
        <p:spPr bwMode="auto">
          <a:xfrm>
            <a:off x="1546561" y="4711030"/>
            <a:ext cx="37226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Write in detail……</a:t>
            </a:r>
          </a:p>
          <a:p>
            <a:pPr>
              <a:defRPr/>
            </a:pPr>
            <a:endParaRPr lang="en-US" altLang="zh-CN" sz="1600" kern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  <a:p>
            <a:pPr>
              <a:defRPr/>
            </a:pPr>
            <a:r>
              <a:rPr lang="en-US" altLang="zh-CN" sz="1600" kern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"/>
          <p:cNvSpPr txBox="1"/>
          <p:nvPr/>
        </p:nvSpPr>
        <p:spPr>
          <a:xfrm>
            <a:off x="3606723" y="3809301"/>
            <a:ext cx="50737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4800" b="1" dirty="0">
                <a:solidFill>
                  <a:srgbClr val="005773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4800" b="1" dirty="0">
              <a:solidFill>
                <a:srgbClr val="005773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939834" y="1062049"/>
            <a:ext cx="2407522" cy="2616868"/>
            <a:chOff x="2785836" y="1252765"/>
            <a:chExt cx="2847975" cy="3095625"/>
          </a:xfrm>
        </p:grpSpPr>
        <p:pic>
          <p:nvPicPr>
            <p:cNvPr id="4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椭圆 4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2" name="70"/>
          <p:cNvSpPr/>
          <p:nvPr/>
        </p:nvSpPr>
        <p:spPr>
          <a:xfrm>
            <a:off x="4749582" y="1910448"/>
            <a:ext cx="2788026" cy="80790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cs typeface="Gisha" panose="020B0502040204020203" pitchFamily="34" charset="-79"/>
                <a:sym typeface="Arial"/>
              </a:rPr>
              <a:t>04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8276" y="4668038"/>
            <a:ext cx="4810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005773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3800" dirty="0">
              <a:solidFill>
                <a:srgbClr val="005773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69761" y="4178633"/>
            <a:ext cx="1720850" cy="45720"/>
          </a:xfrm>
          <a:prstGeom prst="rect">
            <a:avLst/>
          </a:prstGeom>
          <a:solidFill>
            <a:srgbClr val="005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825607" y="4178633"/>
            <a:ext cx="1720850" cy="45720"/>
          </a:xfrm>
          <a:prstGeom prst="rect">
            <a:avLst/>
          </a:prstGeom>
          <a:solidFill>
            <a:srgbClr val="005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3" grpId="0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73" y="2037766"/>
            <a:ext cx="5772846" cy="36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5494773" y="2873466"/>
            <a:ext cx="1965570" cy="2136486"/>
            <a:chOff x="2785836" y="1252765"/>
            <a:chExt cx="2847975" cy="3095625"/>
          </a:xfrm>
        </p:grpSpPr>
        <p:pic>
          <p:nvPicPr>
            <p:cNvPr id="12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椭圆 12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7" name="Freeform 122"/>
          <p:cNvSpPr/>
          <p:nvPr/>
        </p:nvSpPr>
        <p:spPr bwMode="auto">
          <a:xfrm>
            <a:off x="6197621" y="3678949"/>
            <a:ext cx="599488" cy="597266"/>
          </a:xfrm>
          <a:custGeom>
            <a:avLst/>
            <a:gdLst>
              <a:gd name="T0" fmla="*/ 2147483647 w 290"/>
              <a:gd name="T1" fmla="*/ 2147483647 h 290"/>
              <a:gd name="T2" fmla="*/ 2147483647 w 290"/>
              <a:gd name="T3" fmla="*/ 2147483647 h 290"/>
              <a:gd name="T4" fmla="*/ 2147483647 w 290"/>
              <a:gd name="T5" fmla="*/ 2147483647 h 290"/>
              <a:gd name="T6" fmla="*/ 2147483647 w 290"/>
              <a:gd name="T7" fmla="*/ 2147483647 h 290"/>
              <a:gd name="T8" fmla="*/ 2147483647 w 290"/>
              <a:gd name="T9" fmla="*/ 2147483647 h 290"/>
              <a:gd name="T10" fmla="*/ 2147483647 w 290"/>
              <a:gd name="T11" fmla="*/ 2147483647 h 290"/>
              <a:gd name="T12" fmla="*/ 2147483647 w 290"/>
              <a:gd name="T13" fmla="*/ 2147483647 h 290"/>
              <a:gd name="T14" fmla="*/ 2147483647 w 290"/>
              <a:gd name="T15" fmla="*/ 2147483647 h 290"/>
              <a:gd name="T16" fmla="*/ 2147483647 w 290"/>
              <a:gd name="T17" fmla="*/ 2147483647 h 290"/>
              <a:gd name="T18" fmla="*/ 2147483647 w 290"/>
              <a:gd name="T19" fmla="*/ 2147483647 h 290"/>
              <a:gd name="T20" fmla="*/ 2147483647 w 290"/>
              <a:gd name="T21" fmla="*/ 2147483647 h 290"/>
              <a:gd name="T22" fmla="*/ 2147483647 w 290"/>
              <a:gd name="T23" fmla="*/ 2147483647 h 290"/>
              <a:gd name="T24" fmla="*/ 2147483647 w 290"/>
              <a:gd name="T25" fmla="*/ 2147483647 h 290"/>
              <a:gd name="T26" fmla="*/ 2147483647 w 290"/>
              <a:gd name="T27" fmla="*/ 2147483647 h 290"/>
              <a:gd name="T28" fmla="*/ 2147483647 w 290"/>
              <a:gd name="T29" fmla="*/ 2147483647 h 290"/>
              <a:gd name="T30" fmla="*/ 2147483647 w 290"/>
              <a:gd name="T31" fmla="*/ 2147483647 h 290"/>
              <a:gd name="T32" fmla="*/ 2147483647 w 290"/>
              <a:gd name="T33" fmla="*/ 2147483647 h 290"/>
              <a:gd name="T34" fmla="*/ 2147483647 w 290"/>
              <a:gd name="T35" fmla="*/ 2147483647 h 290"/>
              <a:gd name="T36" fmla="*/ 2147483647 w 290"/>
              <a:gd name="T37" fmla="*/ 2147483647 h 2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0" h="290">
                <a:moveTo>
                  <a:pt x="268" y="181"/>
                </a:moveTo>
                <a:cubicBezTo>
                  <a:pt x="217" y="186"/>
                  <a:pt x="217" y="186"/>
                  <a:pt x="217" y="186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287" y="50"/>
                  <a:pt x="287" y="50"/>
                  <a:pt x="287" y="50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101" y="70"/>
                  <a:pt x="101" y="70"/>
                  <a:pt x="101" y="70"/>
                </a:cubicBezTo>
                <a:cubicBezTo>
                  <a:pt x="41" y="9"/>
                  <a:pt x="41" y="9"/>
                  <a:pt x="41" y="9"/>
                </a:cubicBezTo>
                <a:cubicBezTo>
                  <a:pt x="32" y="0"/>
                  <a:pt x="18" y="0"/>
                  <a:pt x="9" y="9"/>
                </a:cubicBezTo>
                <a:cubicBezTo>
                  <a:pt x="0" y="18"/>
                  <a:pt x="0" y="32"/>
                  <a:pt x="9" y="4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28" y="265"/>
                  <a:pt x="28" y="265"/>
                  <a:pt x="28" y="265"/>
                </a:cubicBezTo>
                <a:cubicBezTo>
                  <a:pt x="50" y="287"/>
                  <a:pt x="50" y="287"/>
                  <a:pt x="50" y="287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85" y="217"/>
                  <a:pt x="185" y="217"/>
                  <a:pt x="185" y="217"/>
                </a:cubicBezTo>
                <a:cubicBezTo>
                  <a:pt x="181" y="269"/>
                  <a:pt x="181" y="269"/>
                  <a:pt x="181" y="269"/>
                </a:cubicBezTo>
                <a:cubicBezTo>
                  <a:pt x="203" y="290"/>
                  <a:pt x="203" y="290"/>
                  <a:pt x="203" y="290"/>
                </a:cubicBezTo>
                <a:cubicBezTo>
                  <a:pt x="234" y="234"/>
                  <a:pt x="234" y="234"/>
                  <a:pt x="234" y="234"/>
                </a:cubicBezTo>
                <a:cubicBezTo>
                  <a:pt x="290" y="203"/>
                  <a:pt x="290" y="203"/>
                  <a:pt x="290" y="203"/>
                </a:cubicBezTo>
                <a:lnTo>
                  <a:pt x="268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矩形 10"/>
          <p:cNvSpPr>
            <a:spLocks noChangeArrowheads="1"/>
          </p:cNvSpPr>
          <p:nvPr/>
        </p:nvSpPr>
        <p:spPr bwMode="auto">
          <a:xfrm>
            <a:off x="7702439" y="2649057"/>
            <a:ext cx="3730146" cy="11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725184" y="2131670"/>
            <a:ext cx="2888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4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 12"/>
          <p:cNvSpPr>
            <a:spLocks noChangeArrowheads="1"/>
          </p:cNvSpPr>
          <p:nvPr/>
        </p:nvSpPr>
        <p:spPr bwMode="auto">
          <a:xfrm>
            <a:off x="7709122" y="4283792"/>
            <a:ext cx="3761232" cy="11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9112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270199" y="1784251"/>
            <a:ext cx="2663170" cy="2894746"/>
            <a:chOff x="2785836" y="1252765"/>
            <a:chExt cx="2847975" cy="3095625"/>
          </a:xfrm>
        </p:grpSpPr>
        <p:pic>
          <p:nvPicPr>
            <p:cNvPr id="18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椭圆 18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6212" y="2740168"/>
            <a:ext cx="1307175" cy="76961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22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sz="22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383484" y="2460879"/>
            <a:ext cx="1975668" cy="2147462"/>
            <a:chOff x="2785836" y="1252765"/>
            <a:chExt cx="2847975" cy="3095625"/>
          </a:xfrm>
        </p:grpSpPr>
        <p:pic>
          <p:nvPicPr>
            <p:cNvPr id="21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椭圆 21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926277" y="1780073"/>
            <a:ext cx="2577602" cy="2801738"/>
            <a:chOff x="2785836" y="1252765"/>
            <a:chExt cx="2847975" cy="3095625"/>
          </a:xfrm>
        </p:grpSpPr>
        <p:pic>
          <p:nvPicPr>
            <p:cNvPr id="24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椭圆 24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916033" y="1594762"/>
            <a:ext cx="1865102" cy="2027282"/>
            <a:chOff x="2785836" y="1252765"/>
            <a:chExt cx="2847975" cy="3095625"/>
          </a:xfrm>
        </p:grpSpPr>
        <p:pic>
          <p:nvPicPr>
            <p:cNvPr id="27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椭圆 27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248740" y="1776755"/>
            <a:ext cx="2767596" cy="3008252"/>
            <a:chOff x="2785836" y="1252765"/>
            <a:chExt cx="2847975" cy="3095625"/>
          </a:xfrm>
        </p:grpSpPr>
        <p:pic>
          <p:nvPicPr>
            <p:cNvPr id="3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椭圆 3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61273" y="3093503"/>
            <a:ext cx="1307175" cy="70804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96317" y="2675505"/>
            <a:ext cx="1437524" cy="707878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5063" y="2239611"/>
            <a:ext cx="1865100" cy="646323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2761" y="2821747"/>
            <a:ext cx="1435666" cy="83118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title text</a:t>
            </a:r>
            <a:endParaRPr lang="zh-CN" altLang="en-US" sz="2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2137" y="4902909"/>
            <a:ext cx="12188276" cy="60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TextBox 504"/>
          <p:cNvSpPr txBox="1"/>
          <p:nvPr/>
        </p:nvSpPr>
        <p:spPr>
          <a:xfrm>
            <a:off x="2068933" y="5102226"/>
            <a:ext cx="8260282" cy="785335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We have many PowerPoint templates that has been specifically designed to help anyone that is stepping into the world of PowerPoint for the very first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835725" y="2530697"/>
            <a:ext cx="2767596" cy="3008252"/>
            <a:chOff x="2785836" y="1252765"/>
            <a:chExt cx="2847975" cy="3095625"/>
          </a:xfrm>
        </p:grpSpPr>
        <p:pic>
          <p:nvPicPr>
            <p:cNvPr id="2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椭圆 2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5363105" y="3794854"/>
            <a:ext cx="171283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keyword</a:t>
            </a:r>
            <a:endParaRPr lang="zh-CN" altLang="en-US" sz="3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44"/>
          <p:cNvSpPr/>
          <p:nvPr/>
        </p:nvSpPr>
        <p:spPr>
          <a:xfrm>
            <a:off x="1232436" y="2088788"/>
            <a:ext cx="4619360" cy="1725822"/>
          </a:xfrm>
          <a:custGeom>
            <a:avLst/>
            <a:gdLst>
              <a:gd name="connsiteX0" fmla="*/ 20620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825272 h 1952352"/>
              <a:gd name="connsiteX4" fmla="*/ 5136284 w 5225694"/>
              <a:gd name="connsiteY4" fmla="*/ 838917 h 1952352"/>
              <a:gd name="connsiteX5" fmla="*/ 4126117 w 5225694"/>
              <a:gd name="connsiteY5" fmla="*/ 1849083 h 1952352"/>
              <a:gd name="connsiteX6" fmla="*/ 4115707 w 5225694"/>
              <a:gd name="connsiteY6" fmla="*/ 1952352 h 1952352"/>
              <a:gd name="connsiteX7" fmla="*/ 206207 w 5225694"/>
              <a:gd name="connsiteY7" fmla="*/ 1952352 h 1952352"/>
              <a:gd name="connsiteX8" fmla="*/ 0 w 5225694"/>
              <a:gd name="connsiteY8" fmla="*/ 1746145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825272"/>
                </a:lnTo>
                <a:lnTo>
                  <a:pt x="5136284" y="838917"/>
                </a:lnTo>
                <a:cubicBezTo>
                  <a:pt x="4629239" y="942674"/>
                  <a:pt x="4229874" y="1342039"/>
                  <a:pt x="4126117" y="1849083"/>
                </a:cubicBezTo>
                <a:lnTo>
                  <a:pt x="4115707" y="1952352"/>
                </a:ln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solidFill>
            <a:srgbClr val="F04E3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45"/>
          <p:cNvSpPr/>
          <p:nvPr/>
        </p:nvSpPr>
        <p:spPr>
          <a:xfrm>
            <a:off x="6556635" y="2088788"/>
            <a:ext cx="4619360" cy="1725822"/>
          </a:xfrm>
          <a:custGeom>
            <a:avLst/>
            <a:gdLst>
              <a:gd name="connsiteX0" fmla="*/ 20620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1746145 h 1952352"/>
              <a:gd name="connsiteX4" fmla="*/ 5019487 w 5225694"/>
              <a:gd name="connsiteY4" fmla="*/ 1952352 h 1952352"/>
              <a:gd name="connsiteX5" fmla="*/ 1109988 w 5225694"/>
              <a:gd name="connsiteY5" fmla="*/ 1952352 h 1952352"/>
              <a:gd name="connsiteX6" fmla="*/ 1099577 w 5225694"/>
              <a:gd name="connsiteY6" fmla="*/ 1849083 h 1952352"/>
              <a:gd name="connsiteX7" fmla="*/ 89411 w 5225694"/>
              <a:gd name="connsiteY7" fmla="*/ 838917 h 1952352"/>
              <a:gd name="connsiteX8" fmla="*/ 0 w 5225694"/>
              <a:gd name="connsiteY8" fmla="*/ 825272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1109988" y="1952352"/>
                </a:lnTo>
                <a:lnTo>
                  <a:pt x="1099577" y="1849083"/>
                </a:lnTo>
                <a:cubicBezTo>
                  <a:pt x="995821" y="1342039"/>
                  <a:pt x="596456" y="942674"/>
                  <a:pt x="89411" y="838917"/>
                </a:cubicBezTo>
                <a:lnTo>
                  <a:pt x="0" y="825272"/>
                </a:ln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solidFill>
            <a:srgbClr val="00948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47"/>
          <p:cNvSpPr/>
          <p:nvPr/>
        </p:nvSpPr>
        <p:spPr>
          <a:xfrm>
            <a:off x="1232436" y="4313092"/>
            <a:ext cx="4619360" cy="1725822"/>
          </a:xfrm>
          <a:custGeom>
            <a:avLst/>
            <a:gdLst>
              <a:gd name="connsiteX0" fmla="*/ 206207 w 5225694"/>
              <a:gd name="connsiteY0" fmla="*/ 0 h 1952352"/>
              <a:gd name="connsiteX1" fmla="*/ 4115707 w 5225694"/>
              <a:gd name="connsiteY1" fmla="*/ 0 h 1952352"/>
              <a:gd name="connsiteX2" fmla="*/ 4126117 w 5225694"/>
              <a:gd name="connsiteY2" fmla="*/ 103268 h 1952352"/>
              <a:gd name="connsiteX3" fmla="*/ 5136284 w 5225694"/>
              <a:gd name="connsiteY3" fmla="*/ 1113434 h 1952352"/>
              <a:gd name="connsiteX4" fmla="*/ 5225694 w 5225694"/>
              <a:gd name="connsiteY4" fmla="*/ 1127080 h 1952352"/>
              <a:gd name="connsiteX5" fmla="*/ 5225694 w 5225694"/>
              <a:gd name="connsiteY5" fmla="*/ 1746145 h 1952352"/>
              <a:gd name="connsiteX6" fmla="*/ 5019487 w 5225694"/>
              <a:gd name="connsiteY6" fmla="*/ 1952352 h 1952352"/>
              <a:gd name="connsiteX7" fmla="*/ 206207 w 5225694"/>
              <a:gd name="connsiteY7" fmla="*/ 1952352 h 1952352"/>
              <a:gd name="connsiteX8" fmla="*/ 0 w 5225694"/>
              <a:gd name="connsiteY8" fmla="*/ 1746145 h 1952352"/>
              <a:gd name="connsiteX9" fmla="*/ 0 w 5225694"/>
              <a:gd name="connsiteY9" fmla="*/ 206207 h 1952352"/>
              <a:gd name="connsiteX10" fmla="*/ 206207 w 5225694"/>
              <a:gd name="connsiteY10" fmla="*/ 0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25694" h="1952352">
                <a:moveTo>
                  <a:pt x="206207" y="0"/>
                </a:moveTo>
                <a:lnTo>
                  <a:pt x="4115707" y="0"/>
                </a:lnTo>
                <a:lnTo>
                  <a:pt x="4126117" y="103268"/>
                </a:lnTo>
                <a:cubicBezTo>
                  <a:pt x="4229874" y="610313"/>
                  <a:pt x="4629239" y="1009678"/>
                  <a:pt x="5136284" y="1113434"/>
                </a:cubicBezTo>
                <a:lnTo>
                  <a:pt x="5225694" y="1127080"/>
                </a:ln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206207"/>
                </a:lnTo>
                <a:cubicBezTo>
                  <a:pt x="0" y="92322"/>
                  <a:pt x="92322" y="0"/>
                  <a:pt x="206207" y="0"/>
                </a:cubicBezTo>
                <a:close/>
              </a:path>
            </a:pathLst>
          </a:custGeom>
          <a:solidFill>
            <a:srgbClr val="00577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46"/>
          <p:cNvSpPr/>
          <p:nvPr/>
        </p:nvSpPr>
        <p:spPr>
          <a:xfrm>
            <a:off x="6556635" y="4313092"/>
            <a:ext cx="4619360" cy="1725822"/>
          </a:xfrm>
          <a:custGeom>
            <a:avLst/>
            <a:gdLst>
              <a:gd name="connsiteX0" fmla="*/ 1109987 w 5225694"/>
              <a:gd name="connsiteY0" fmla="*/ 0 h 1952352"/>
              <a:gd name="connsiteX1" fmla="*/ 5019487 w 5225694"/>
              <a:gd name="connsiteY1" fmla="*/ 0 h 1952352"/>
              <a:gd name="connsiteX2" fmla="*/ 5225694 w 5225694"/>
              <a:gd name="connsiteY2" fmla="*/ 206207 h 1952352"/>
              <a:gd name="connsiteX3" fmla="*/ 5225694 w 5225694"/>
              <a:gd name="connsiteY3" fmla="*/ 1746145 h 1952352"/>
              <a:gd name="connsiteX4" fmla="*/ 5019487 w 5225694"/>
              <a:gd name="connsiteY4" fmla="*/ 1952352 h 1952352"/>
              <a:gd name="connsiteX5" fmla="*/ 206207 w 5225694"/>
              <a:gd name="connsiteY5" fmla="*/ 1952352 h 1952352"/>
              <a:gd name="connsiteX6" fmla="*/ 0 w 5225694"/>
              <a:gd name="connsiteY6" fmla="*/ 1746145 h 1952352"/>
              <a:gd name="connsiteX7" fmla="*/ 0 w 5225694"/>
              <a:gd name="connsiteY7" fmla="*/ 1127080 h 1952352"/>
              <a:gd name="connsiteX8" fmla="*/ 89411 w 5225694"/>
              <a:gd name="connsiteY8" fmla="*/ 1113434 h 1952352"/>
              <a:gd name="connsiteX9" fmla="*/ 1099577 w 5225694"/>
              <a:gd name="connsiteY9" fmla="*/ 103268 h 195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25694" h="1952352">
                <a:moveTo>
                  <a:pt x="1109987" y="0"/>
                </a:moveTo>
                <a:lnTo>
                  <a:pt x="5019487" y="0"/>
                </a:lnTo>
                <a:cubicBezTo>
                  <a:pt x="5133372" y="0"/>
                  <a:pt x="5225694" y="92322"/>
                  <a:pt x="5225694" y="206207"/>
                </a:cubicBezTo>
                <a:lnTo>
                  <a:pt x="5225694" y="1746145"/>
                </a:lnTo>
                <a:cubicBezTo>
                  <a:pt x="5225694" y="1860030"/>
                  <a:pt x="5133372" y="1952352"/>
                  <a:pt x="5019487" y="1952352"/>
                </a:cubicBezTo>
                <a:lnTo>
                  <a:pt x="206207" y="1952352"/>
                </a:lnTo>
                <a:cubicBezTo>
                  <a:pt x="92322" y="1952352"/>
                  <a:pt x="0" y="1860030"/>
                  <a:pt x="0" y="1746145"/>
                </a:cubicBezTo>
                <a:lnTo>
                  <a:pt x="0" y="1127080"/>
                </a:lnTo>
                <a:lnTo>
                  <a:pt x="89411" y="1113434"/>
                </a:lnTo>
                <a:cubicBezTo>
                  <a:pt x="596456" y="1009678"/>
                  <a:pt x="995821" y="610313"/>
                  <a:pt x="1099577" y="103268"/>
                </a:cubicBezTo>
                <a:close/>
              </a:path>
            </a:pathLst>
          </a:custGeom>
          <a:solidFill>
            <a:srgbClr val="F3744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1684692" y="2833511"/>
            <a:ext cx="292803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content, content to match the title. ……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1781790" y="2386345"/>
            <a:ext cx="164669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1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9"/>
          <p:cNvSpPr txBox="1"/>
          <p:nvPr/>
        </p:nvSpPr>
        <p:spPr>
          <a:xfrm>
            <a:off x="7788893" y="2833511"/>
            <a:ext cx="292803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content, content to match the title. ……</a:t>
            </a:r>
          </a:p>
        </p:txBody>
      </p:sp>
      <p:sp>
        <p:nvSpPr>
          <p:cNvPr id="14" name="TextBox 30"/>
          <p:cNvSpPr txBox="1"/>
          <p:nvPr/>
        </p:nvSpPr>
        <p:spPr>
          <a:xfrm>
            <a:off x="7885990" y="2386345"/>
            <a:ext cx="164669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1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TextBox 29"/>
          <p:cNvSpPr txBox="1"/>
          <p:nvPr/>
        </p:nvSpPr>
        <p:spPr>
          <a:xfrm>
            <a:off x="1684692" y="5084803"/>
            <a:ext cx="292803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content, content to match the title. ……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1781790" y="4637637"/>
            <a:ext cx="164669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1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TextBox 29"/>
          <p:cNvSpPr txBox="1"/>
          <p:nvPr/>
        </p:nvSpPr>
        <p:spPr>
          <a:xfrm>
            <a:off x="7788893" y="5084803"/>
            <a:ext cx="292803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content, content to match the title. ……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7885990" y="4637637"/>
            <a:ext cx="164669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1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1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graphicFrame>
        <p:nvGraphicFramePr>
          <p:cNvPr id="5" name="Chart 19"/>
          <p:cNvGraphicFramePr/>
          <p:nvPr/>
        </p:nvGraphicFramePr>
        <p:xfrm>
          <a:off x="2034627" y="1959488"/>
          <a:ext cx="2093818" cy="207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31"/>
          <p:cNvGraphicFramePr/>
          <p:nvPr/>
        </p:nvGraphicFramePr>
        <p:xfrm>
          <a:off x="4145839" y="1959488"/>
          <a:ext cx="2093818" cy="207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32"/>
          <p:cNvGraphicFramePr/>
          <p:nvPr/>
        </p:nvGraphicFramePr>
        <p:xfrm>
          <a:off x="6190058" y="1959488"/>
          <a:ext cx="2093818" cy="207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33"/>
          <p:cNvGraphicFramePr/>
          <p:nvPr/>
        </p:nvGraphicFramePr>
        <p:xfrm>
          <a:off x="8315785" y="1959488"/>
          <a:ext cx="2093818" cy="207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Freeform 1"/>
          <p:cNvSpPr>
            <a:spLocks noChangeArrowheads="1"/>
          </p:cNvSpPr>
          <p:nvPr/>
        </p:nvSpPr>
        <p:spPr bwMode="auto">
          <a:xfrm>
            <a:off x="2051767" y="4176347"/>
            <a:ext cx="1850028" cy="1850030"/>
          </a:xfrm>
          <a:custGeom>
            <a:avLst/>
            <a:gdLst>
              <a:gd name="T0" fmla="*/ 4511 w 4512"/>
              <a:gd name="T1" fmla="*/ 0 h 4510"/>
              <a:gd name="T2" fmla="*/ 4511 w 4512"/>
              <a:gd name="T3" fmla="*/ 0 h 4510"/>
              <a:gd name="T4" fmla="*/ 4021 w 4512"/>
              <a:gd name="T5" fmla="*/ 0 h 4510"/>
              <a:gd name="T6" fmla="*/ 4021 w 4512"/>
              <a:gd name="T7" fmla="*/ 0 h 4510"/>
              <a:gd name="T8" fmla="*/ 851 w 4512"/>
              <a:gd name="T9" fmla="*/ 0 h 4510"/>
              <a:gd name="T10" fmla="*/ 799 w 4512"/>
              <a:gd name="T11" fmla="*/ 0 h 4510"/>
              <a:gd name="T12" fmla="*/ 774 w 4512"/>
              <a:gd name="T13" fmla="*/ 0 h 4510"/>
              <a:gd name="T14" fmla="*/ 774 w 4512"/>
              <a:gd name="T15" fmla="*/ 0 h 4510"/>
              <a:gd name="T16" fmla="*/ 0 w 4512"/>
              <a:gd name="T17" fmla="*/ 747 h 4510"/>
              <a:gd name="T18" fmla="*/ 0 w 4512"/>
              <a:gd name="T19" fmla="*/ 747 h 4510"/>
              <a:gd name="T20" fmla="*/ 0 w 4512"/>
              <a:gd name="T21" fmla="*/ 4509 h 4510"/>
              <a:gd name="T22" fmla="*/ 490 w 4512"/>
              <a:gd name="T23" fmla="*/ 4509 h 4510"/>
              <a:gd name="T24" fmla="*/ 490 w 4512"/>
              <a:gd name="T25" fmla="*/ 4509 h 4510"/>
              <a:gd name="T26" fmla="*/ 3660 w 4512"/>
              <a:gd name="T27" fmla="*/ 4509 h 4510"/>
              <a:gd name="T28" fmla="*/ 3738 w 4512"/>
              <a:gd name="T29" fmla="*/ 4509 h 4510"/>
              <a:gd name="T30" fmla="*/ 3789 w 4512"/>
              <a:gd name="T31" fmla="*/ 4509 h 4510"/>
              <a:gd name="T32" fmla="*/ 3789 w 4512"/>
              <a:gd name="T33" fmla="*/ 4509 h 4510"/>
              <a:gd name="T34" fmla="*/ 4511 w 4512"/>
              <a:gd name="T35" fmla="*/ 3788 h 4510"/>
              <a:gd name="T36" fmla="*/ 4511 w 4512"/>
              <a:gd name="T37" fmla="*/ 3788 h 4510"/>
              <a:gd name="T38" fmla="*/ 4511 w 4512"/>
              <a:gd name="T39" fmla="*/ 0 h 4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2" h="4510">
                <a:moveTo>
                  <a:pt x="4511" y="0"/>
                </a:moveTo>
                <a:lnTo>
                  <a:pt x="4511" y="0"/>
                </a:lnTo>
                <a:cubicBezTo>
                  <a:pt x="4021" y="0"/>
                  <a:pt x="4021" y="0"/>
                  <a:pt x="4021" y="0"/>
                </a:cubicBezTo>
                <a:lnTo>
                  <a:pt x="4021" y="0"/>
                </a:lnTo>
                <a:cubicBezTo>
                  <a:pt x="851" y="0"/>
                  <a:pt x="851" y="0"/>
                  <a:pt x="851" y="0"/>
                </a:cubicBezTo>
                <a:cubicBezTo>
                  <a:pt x="825" y="0"/>
                  <a:pt x="825" y="0"/>
                  <a:pt x="799" y="0"/>
                </a:cubicBezTo>
                <a:cubicBezTo>
                  <a:pt x="774" y="0"/>
                  <a:pt x="774" y="0"/>
                  <a:pt x="774" y="0"/>
                </a:cubicBezTo>
                <a:lnTo>
                  <a:pt x="774" y="0"/>
                </a:lnTo>
                <a:cubicBezTo>
                  <a:pt x="361" y="26"/>
                  <a:pt x="52" y="361"/>
                  <a:pt x="0" y="747"/>
                </a:cubicBezTo>
                <a:lnTo>
                  <a:pt x="0" y="747"/>
                </a:lnTo>
                <a:cubicBezTo>
                  <a:pt x="0" y="4509"/>
                  <a:pt x="0" y="4509"/>
                  <a:pt x="0" y="4509"/>
                </a:cubicBezTo>
                <a:cubicBezTo>
                  <a:pt x="490" y="4509"/>
                  <a:pt x="490" y="4509"/>
                  <a:pt x="490" y="4509"/>
                </a:cubicBezTo>
                <a:lnTo>
                  <a:pt x="490" y="4509"/>
                </a:lnTo>
                <a:cubicBezTo>
                  <a:pt x="3660" y="4509"/>
                  <a:pt x="3660" y="4509"/>
                  <a:pt x="3660" y="4509"/>
                </a:cubicBezTo>
                <a:cubicBezTo>
                  <a:pt x="3686" y="4509"/>
                  <a:pt x="3712" y="4509"/>
                  <a:pt x="3738" y="4509"/>
                </a:cubicBezTo>
                <a:cubicBezTo>
                  <a:pt x="3789" y="4509"/>
                  <a:pt x="3789" y="4509"/>
                  <a:pt x="3789" y="4509"/>
                </a:cubicBezTo>
                <a:lnTo>
                  <a:pt x="3789" y="4509"/>
                </a:lnTo>
                <a:cubicBezTo>
                  <a:pt x="4150" y="4457"/>
                  <a:pt x="4460" y="4174"/>
                  <a:pt x="4511" y="3788"/>
                </a:cubicBezTo>
                <a:lnTo>
                  <a:pt x="4511" y="3788"/>
                </a:lnTo>
                <a:lnTo>
                  <a:pt x="4511" y="0"/>
                </a:lnTo>
              </a:path>
            </a:pathLst>
          </a:custGeom>
          <a:solidFill>
            <a:srgbClr val="F04E3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Freeform 2"/>
          <p:cNvSpPr>
            <a:spLocks noChangeArrowheads="1"/>
          </p:cNvSpPr>
          <p:nvPr/>
        </p:nvSpPr>
        <p:spPr bwMode="auto">
          <a:xfrm>
            <a:off x="4189900" y="4176347"/>
            <a:ext cx="1850030" cy="1850030"/>
          </a:xfrm>
          <a:custGeom>
            <a:avLst/>
            <a:gdLst>
              <a:gd name="T0" fmla="*/ 4510 w 4511"/>
              <a:gd name="T1" fmla="*/ 0 h 4510"/>
              <a:gd name="T2" fmla="*/ 4510 w 4511"/>
              <a:gd name="T3" fmla="*/ 0 h 4510"/>
              <a:gd name="T4" fmla="*/ 4020 w 4511"/>
              <a:gd name="T5" fmla="*/ 0 h 4510"/>
              <a:gd name="T6" fmla="*/ 4020 w 4511"/>
              <a:gd name="T7" fmla="*/ 0 h 4510"/>
              <a:gd name="T8" fmla="*/ 851 w 4511"/>
              <a:gd name="T9" fmla="*/ 0 h 4510"/>
              <a:gd name="T10" fmla="*/ 799 w 4511"/>
              <a:gd name="T11" fmla="*/ 0 h 4510"/>
              <a:gd name="T12" fmla="*/ 773 w 4511"/>
              <a:gd name="T13" fmla="*/ 0 h 4510"/>
              <a:gd name="T14" fmla="*/ 773 w 4511"/>
              <a:gd name="T15" fmla="*/ 0 h 4510"/>
              <a:gd name="T16" fmla="*/ 0 w 4511"/>
              <a:gd name="T17" fmla="*/ 747 h 4510"/>
              <a:gd name="T18" fmla="*/ 0 w 4511"/>
              <a:gd name="T19" fmla="*/ 747 h 4510"/>
              <a:gd name="T20" fmla="*/ 0 w 4511"/>
              <a:gd name="T21" fmla="*/ 4509 h 4510"/>
              <a:gd name="T22" fmla="*/ 489 w 4511"/>
              <a:gd name="T23" fmla="*/ 4509 h 4510"/>
              <a:gd name="T24" fmla="*/ 489 w 4511"/>
              <a:gd name="T25" fmla="*/ 4509 h 4510"/>
              <a:gd name="T26" fmla="*/ 3660 w 4511"/>
              <a:gd name="T27" fmla="*/ 4509 h 4510"/>
              <a:gd name="T28" fmla="*/ 3738 w 4511"/>
              <a:gd name="T29" fmla="*/ 4509 h 4510"/>
              <a:gd name="T30" fmla="*/ 3763 w 4511"/>
              <a:gd name="T31" fmla="*/ 4509 h 4510"/>
              <a:gd name="T32" fmla="*/ 3763 w 4511"/>
              <a:gd name="T33" fmla="*/ 4509 h 4510"/>
              <a:gd name="T34" fmla="*/ 4510 w 4511"/>
              <a:gd name="T35" fmla="*/ 3788 h 4510"/>
              <a:gd name="T36" fmla="*/ 4510 w 4511"/>
              <a:gd name="T37" fmla="*/ 3788 h 4510"/>
              <a:gd name="T38" fmla="*/ 4510 w 4511"/>
              <a:gd name="T39" fmla="*/ 0 h 4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510">
                <a:moveTo>
                  <a:pt x="4510" y="0"/>
                </a:moveTo>
                <a:lnTo>
                  <a:pt x="4510" y="0"/>
                </a:lnTo>
                <a:cubicBezTo>
                  <a:pt x="4020" y="0"/>
                  <a:pt x="4020" y="0"/>
                  <a:pt x="4020" y="0"/>
                </a:cubicBezTo>
                <a:lnTo>
                  <a:pt x="4020" y="0"/>
                </a:lnTo>
                <a:cubicBezTo>
                  <a:pt x="851" y="0"/>
                  <a:pt x="851" y="0"/>
                  <a:pt x="851" y="0"/>
                </a:cubicBezTo>
                <a:cubicBezTo>
                  <a:pt x="825" y="0"/>
                  <a:pt x="799" y="0"/>
                  <a:pt x="799" y="0"/>
                </a:cubicBezTo>
                <a:cubicBezTo>
                  <a:pt x="773" y="0"/>
                  <a:pt x="773" y="0"/>
                  <a:pt x="773" y="0"/>
                </a:cubicBezTo>
                <a:lnTo>
                  <a:pt x="773" y="0"/>
                </a:lnTo>
                <a:cubicBezTo>
                  <a:pt x="361" y="26"/>
                  <a:pt x="26" y="361"/>
                  <a:pt x="0" y="747"/>
                </a:cubicBezTo>
                <a:lnTo>
                  <a:pt x="0" y="747"/>
                </a:lnTo>
                <a:cubicBezTo>
                  <a:pt x="0" y="4509"/>
                  <a:pt x="0" y="4509"/>
                  <a:pt x="0" y="4509"/>
                </a:cubicBezTo>
                <a:cubicBezTo>
                  <a:pt x="489" y="4509"/>
                  <a:pt x="489" y="4509"/>
                  <a:pt x="489" y="4509"/>
                </a:cubicBezTo>
                <a:lnTo>
                  <a:pt x="489" y="4509"/>
                </a:lnTo>
                <a:cubicBezTo>
                  <a:pt x="3660" y="4509"/>
                  <a:pt x="3660" y="4509"/>
                  <a:pt x="3660" y="4509"/>
                </a:cubicBezTo>
                <a:cubicBezTo>
                  <a:pt x="3686" y="4509"/>
                  <a:pt x="3712" y="4509"/>
                  <a:pt x="3738" y="4509"/>
                </a:cubicBezTo>
                <a:cubicBezTo>
                  <a:pt x="3763" y="4509"/>
                  <a:pt x="3763" y="4509"/>
                  <a:pt x="3763" y="4509"/>
                </a:cubicBezTo>
                <a:lnTo>
                  <a:pt x="3763" y="4509"/>
                </a:lnTo>
                <a:cubicBezTo>
                  <a:pt x="4150" y="4457"/>
                  <a:pt x="4459" y="4174"/>
                  <a:pt x="4510" y="3788"/>
                </a:cubicBezTo>
                <a:lnTo>
                  <a:pt x="4510" y="3788"/>
                </a:lnTo>
                <a:lnTo>
                  <a:pt x="4510" y="0"/>
                </a:lnTo>
              </a:path>
            </a:pathLst>
          </a:custGeom>
          <a:solidFill>
            <a:srgbClr val="009489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1" name="Freeform 3"/>
          <p:cNvSpPr>
            <a:spLocks noChangeArrowheads="1"/>
          </p:cNvSpPr>
          <p:nvPr/>
        </p:nvSpPr>
        <p:spPr bwMode="auto">
          <a:xfrm>
            <a:off x="6315237" y="4176347"/>
            <a:ext cx="1860880" cy="1850030"/>
          </a:xfrm>
          <a:custGeom>
            <a:avLst/>
            <a:gdLst>
              <a:gd name="T0" fmla="*/ 4537 w 4538"/>
              <a:gd name="T1" fmla="*/ 0 h 4510"/>
              <a:gd name="T2" fmla="*/ 4537 w 4538"/>
              <a:gd name="T3" fmla="*/ 0 h 4510"/>
              <a:gd name="T4" fmla="*/ 4021 w 4538"/>
              <a:gd name="T5" fmla="*/ 0 h 4510"/>
              <a:gd name="T6" fmla="*/ 4021 w 4538"/>
              <a:gd name="T7" fmla="*/ 0 h 4510"/>
              <a:gd name="T8" fmla="*/ 851 w 4538"/>
              <a:gd name="T9" fmla="*/ 0 h 4510"/>
              <a:gd name="T10" fmla="*/ 800 w 4538"/>
              <a:gd name="T11" fmla="*/ 0 h 4510"/>
              <a:gd name="T12" fmla="*/ 774 w 4538"/>
              <a:gd name="T13" fmla="*/ 0 h 4510"/>
              <a:gd name="T14" fmla="*/ 774 w 4538"/>
              <a:gd name="T15" fmla="*/ 0 h 4510"/>
              <a:gd name="T16" fmla="*/ 0 w 4538"/>
              <a:gd name="T17" fmla="*/ 747 h 4510"/>
              <a:gd name="T18" fmla="*/ 0 w 4538"/>
              <a:gd name="T19" fmla="*/ 747 h 4510"/>
              <a:gd name="T20" fmla="*/ 0 w 4538"/>
              <a:gd name="T21" fmla="*/ 4509 h 4510"/>
              <a:gd name="T22" fmla="*/ 490 w 4538"/>
              <a:gd name="T23" fmla="*/ 4509 h 4510"/>
              <a:gd name="T24" fmla="*/ 490 w 4538"/>
              <a:gd name="T25" fmla="*/ 4509 h 4510"/>
              <a:gd name="T26" fmla="*/ 3661 w 4538"/>
              <a:gd name="T27" fmla="*/ 4509 h 4510"/>
              <a:gd name="T28" fmla="*/ 3738 w 4538"/>
              <a:gd name="T29" fmla="*/ 4509 h 4510"/>
              <a:gd name="T30" fmla="*/ 3789 w 4538"/>
              <a:gd name="T31" fmla="*/ 4509 h 4510"/>
              <a:gd name="T32" fmla="*/ 3789 w 4538"/>
              <a:gd name="T33" fmla="*/ 4509 h 4510"/>
              <a:gd name="T34" fmla="*/ 4511 w 4538"/>
              <a:gd name="T35" fmla="*/ 3788 h 4510"/>
              <a:gd name="T36" fmla="*/ 4537 w 4538"/>
              <a:gd name="T37" fmla="*/ 3788 h 4510"/>
              <a:gd name="T38" fmla="*/ 4537 w 4538"/>
              <a:gd name="T39" fmla="*/ 0 h 4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38" h="4510">
                <a:moveTo>
                  <a:pt x="4537" y="0"/>
                </a:moveTo>
                <a:lnTo>
                  <a:pt x="4537" y="0"/>
                </a:lnTo>
                <a:cubicBezTo>
                  <a:pt x="4021" y="0"/>
                  <a:pt x="4021" y="0"/>
                  <a:pt x="4021" y="0"/>
                </a:cubicBezTo>
                <a:lnTo>
                  <a:pt x="4021" y="0"/>
                </a:lnTo>
                <a:cubicBezTo>
                  <a:pt x="851" y="0"/>
                  <a:pt x="851" y="0"/>
                  <a:pt x="851" y="0"/>
                </a:cubicBezTo>
                <a:cubicBezTo>
                  <a:pt x="825" y="0"/>
                  <a:pt x="825" y="0"/>
                  <a:pt x="800" y="0"/>
                </a:cubicBezTo>
                <a:cubicBezTo>
                  <a:pt x="774" y="0"/>
                  <a:pt x="774" y="0"/>
                  <a:pt x="774" y="0"/>
                </a:cubicBezTo>
                <a:lnTo>
                  <a:pt x="774" y="0"/>
                </a:lnTo>
                <a:cubicBezTo>
                  <a:pt x="362" y="26"/>
                  <a:pt x="52" y="361"/>
                  <a:pt x="0" y="747"/>
                </a:cubicBezTo>
                <a:lnTo>
                  <a:pt x="0" y="747"/>
                </a:lnTo>
                <a:cubicBezTo>
                  <a:pt x="0" y="4509"/>
                  <a:pt x="0" y="4509"/>
                  <a:pt x="0" y="4509"/>
                </a:cubicBezTo>
                <a:cubicBezTo>
                  <a:pt x="490" y="4509"/>
                  <a:pt x="490" y="4509"/>
                  <a:pt x="490" y="4509"/>
                </a:cubicBezTo>
                <a:lnTo>
                  <a:pt x="490" y="4509"/>
                </a:lnTo>
                <a:cubicBezTo>
                  <a:pt x="3661" y="4509"/>
                  <a:pt x="3661" y="4509"/>
                  <a:pt x="3661" y="4509"/>
                </a:cubicBezTo>
                <a:cubicBezTo>
                  <a:pt x="3686" y="4509"/>
                  <a:pt x="3712" y="4509"/>
                  <a:pt x="3738" y="4509"/>
                </a:cubicBezTo>
                <a:cubicBezTo>
                  <a:pt x="3789" y="4509"/>
                  <a:pt x="3789" y="4509"/>
                  <a:pt x="3789" y="4509"/>
                </a:cubicBezTo>
                <a:lnTo>
                  <a:pt x="3789" y="4509"/>
                </a:lnTo>
                <a:cubicBezTo>
                  <a:pt x="4150" y="4457"/>
                  <a:pt x="4459" y="4174"/>
                  <a:pt x="4511" y="3788"/>
                </a:cubicBezTo>
                <a:cubicBezTo>
                  <a:pt x="4537" y="3788"/>
                  <a:pt x="4537" y="3788"/>
                  <a:pt x="4537" y="3788"/>
                </a:cubicBezTo>
                <a:lnTo>
                  <a:pt x="4537" y="0"/>
                </a:lnTo>
              </a:path>
            </a:pathLst>
          </a:custGeom>
          <a:solidFill>
            <a:srgbClr val="F3744B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Freeform 4"/>
          <p:cNvSpPr>
            <a:spLocks noChangeArrowheads="1"/>
          </p:cNvSpPr>
          <p:nvPr/>
        </p:nvSpPr>
        <p:spPr bwMode="auto">
          <a:xfrm>
            <a:off x="8455093" y="4176347"/>
            <a:ext cx="1850030" cy="1850030"/>
          </a:xfrm>
          <a:custGeom>
            <a:avLst/>
            <a:gdLst>
              <a:gd name="T0" fmla="*/ 4510 w 4511"/>
              <a:gd name="T1" fmla="*/ 0 h 4510"/>
              <a:gd name="T2" fmla="*/ 4510 w 4511"/>
              <a:gd name="T3" fmla="*/ 0 h 4510"/>
              <a:gd name="T4" fmla="*/ 4021 w 4511"/>
              <a:gd name="T5" fmla="*/ 0 h 4510"/>
              <a:gd name="T6" fmla="*/ 4021 w 4511"/>
              <a:gd name="T7" fmla="*/ 0 h 4510"/>
              <a:gd name="T8" fmla="*/ 851 w 4511"/>
              <a:gd name="T9" fmla="*/ 0 h 4510"/>
              <a:gd name="T10" fmla="*/ 799 w 4511"/>
              <a:gd name="T11" fmla="*/ 0 h 4510"/>
              <a:gd name="T12" fmla="*/ 773 w 4511"/>
              <a:gd name="T13" fmla="*/ 0 h 4510"/>
              <a:gd name="T14" fmla="*/ 773 w 4511"/>
              <a:gd name="T15" fmla="*/ 0 h 4510"/>
              <a:gd name="T16" fmla="*/ 0 w 4511"/>
              <a:gd name="T17" fmla="*/ 747 h 4510"/>
              <a:gd name="T18" fmla="*/ 0 w 4511"/>
              <a:gd name="T19" fmla="*/ 747 h 4510"/>
              <a:gd name="T20" fmla="*/ 0 w 4511"/>
              <a:gd name="T21" fmla="*/ 4509 h 4510"/>
              <a:gd name="T22" fmla="*/ 489 w 4511"/>
              <a:gd name="T23" fmla="*/ 4509 h 4510"/>
              <a:gd name="T24" fmla="*/ 489 w 4511"/>
              <a:gd name="T25" fmla="*/ 4509 h 4510"/>
              <a:gd name="T26" fmla="*/ 3660 w 4511"/>
              <a:gd name="T27" fmla="*/ 4509 h 4510"/>
              <a:gd name="T28" fmla="*/ 3737 w 4511"/>
              <a:gd name="T29" fmla="*/ 4509 h 4510"/>
              <a:gd name="T30" fmla="*/ 3763 w 4511"/>
              <a:gd name="T31" fmla="*/ 4509 h 4510"/>
              <a:gd name="T32" fmla="*/ 3763 w 4511"/>
              <a:gd name="T33" fmla="*/ 4509 h 4510"/>
              <a:gd name="T34" fmla="*/ 4510 w 4511"/>
              <a:gd name="T35" fmla="*/ 3788 h 4510"/>
              <a:gd name="T36" fmla="*/ 4510 w 4511"/>
              <a:gd name="T37" fmla="*/ 3788 h 4510"/>
              <a:gd name="T38" fmla="*/ 4510 w 4511"/>
              <a:gd name="T39" fmla="*/ 0 h 4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11" h="4510">
                <a:moveTo>
                  <a:pt x="4510" y="0"/>
                </a:moveTo>
                <a:lnTo>
                  <a:pt x="4510" y="0"/>
                </a:lnTo>
                <a:cubicBezTo>
                  <a:pt x="4021" y="0"/>
                  <a:pt x="4021" y="0"/>
                  <a:pt x="4021" y="0"/>
                </a:cubicBezTo>
                <a:lnTo>
                  <a:pt x="4021" y="0"/>
                </a:lnTo>
                <a:cubicBezTo>
                  <a:pt x="851" y="0"/>
                  <a:pt x="851" y="0"/>
                  <a:pt x="851" y="0"/>
                </a:cubicBezTo>
                <a:cubicBezTo>
                  <a:pt x="825" y="0"/>
                  <a:pt x="799" y="0"/>
                  <a:pt x="799" y="0"/>
                </a:cubicBezTo>
                <a:cubicBezTo>
                  <a:pt x="773" y="0"/>
                  <a:pt x="773" y="0"/>
                  <a:pt x="773" y="0"/>
                </a:cubicBezTo>
                <a:lnTo>
                  <a:pt x="773" y="0"/>
                </a:lnTo>
                <a:cubicBezTo>
                  <a:pt x="361" y="26"/>
                  <a:pt x="26" y="361"/>
                  <a:pt x="0" y="747"/>
                </a:cubicBezTo>
                <a:lnTo>
                  <a:pt x="0" y="747"/>
                </a:lnTo>
                <a:cubicBezTo>
                  <a:pt x="0" y="4509"/>
                  <a:pt x="0" y="4509"/>
                  <a:pt x="0" y="4509"/>
                </a:cubicBezTo>
                <a:cubicBezTo>
                  <a:pt x="489" y="4509"/>
                  <a:pt x="489" y="4509"/>
                  <a:pt x="489" y="4509"/>
                </a:cubicBezTo>
                <a:lnTo>
                  <a:pt x="489" y="4509"/>
                </a:lnTo>
                <a:cubicBezTo>
                  <a:pt x="3660" y="4509"/>
                  <a:pt x="3660" y="4509"/>
                  <a:pt x="3660" y="4509"/>
                </a:cubicBezTo>
                <a:cubicBezTo>
                  <a:pt x="3685" y="4509"/>
                  <a:pt x="3712" y="4509"/>
                  <a:pt x="3737" y="4509"/>
                </a:cubicBezTo>
                <a:cubicBezTo>
                  <a:pt x="3763" y="4509"/>
                  <a:pt x="3763" y="4509"/>
                  <a:pt x="3763" y="4509"/>
                </a:cubicBezTo>
                <a:lnTo>
                  <a:pt x="3763" y="4509"/>
                </a:lnTo>
                <a:cubicBezTo>
                  <a:pt x="4150" y="4457"/>
                  <a:pt x="4459" y="4174"/>
                  <a:pt x="4510" y="3788"/>
                </a:cubicBezTo>
                <a:lnTo>
                  <a:pt x="4510" y="3788"/>
                </a:lnTo>
                <a:lnTo>
                  <a:pt x="4510" y="0"/>
                </a:lnTo>
              </a:path>
            </a:pathLst>
          </a:custGeom>
          <a:solidFill>
            <a:srgbClr val="005773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36792" y="2803607"/>
            <a:ext cx="1068776" cy="4770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0">
              <a:tabLst>
                <a:tab pos="1025525" algn="l"/>
              </a:tabLst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2023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58588" y="2803607"/>
            <a:ext cx="1068776" cy="4770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0">
              <a:tabLst>
                <a:tab pos="1025525" algn="l"/>
              </a:tabLst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2024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85439" y="2803608"/>
            <a:ext cx="1068776" cy="4770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0">
              <a:tabLst>
                <a:tab pos="1025525" algn="l"/>
              </a:tabLst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2025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3509" y="2803608"/>
            <a:ext cx="1068776" cy="477054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 defTabSz="0">
              <a:tabLst>
                <a:tab pos="1025525" algn="l"/>
              </a:tabLst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2026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26915" y="4366278"/>
            <a:ext cx="1285114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ea typeface="微软雅黑"/>
                <a:cs typeface="Helvetica Neue"/>
                <a:sym typeface="Arial"/>
              </a:rPr>
              <a:t>80%</a:t>
            </a:r>
            <a:endParaRPr lang="en-US" b="1" dirty="0">
              <a:solidFill>
                <a:schemeClr val="bg1"/>
              </a:solidFill>
              <a:latin typeface="Arial"/>
              <a:ea typeface="微软雅黑"/>
              <a:cs typeface="Helvetica Neue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9079" y="4374255"/>
            <a:ext cx="1285114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ea typeface="微软雅黑"/>
                <a:cs typeface="Helvetica Neue"/>
                <a:sym typeface="Arial"/>
              </a:rPr>
              <a:t>40%</a:t>
            </a:r>
            <a:endParaRPr lang="en-US" b="1" dirty="0">
              <a:solidFill>
                <a:schemeClr val="bg1"/>
              </a:solidFill>
              <a:latin typeface="Arial"/>
              <a:ea typeface="微软雅黑"/>
              <a:cs typeface="Helvetica Neue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6791" y="4372465"/>
            <a:ext cx="1285114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ea typeface="微软雅黑"/>
                <a:cs typeface="Helvetica Neue"/>
                <a:sym typeface="Arial"/>
              </a:rPr>
              <a:t>90%</a:t>
            </a:r>
            <a:endParaRPr lang="en-US" b="1" dirty="0">
              <a:solidFill>
                <a:schemeClr val="bg1"/>
              </a:solidFill>
              <a:latin typeface="Arial"/>
              <a:ea typeface="微软雅黑"/>
              <a:cs typeface="Helvetica Neue"/>
              <a:sym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43112" y="4374255"/>
            <a:ext cx="1285114" cy="538609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/>
                <a:ea typeface="微软雅黑"/>
                <a:cs typeface="Helvetica Neue"/>
                <a:sym typeface="Arial"/>
              </a:rPr>
              <a:t>75%</a:t>
            </a:r>
            <a:endParaRPr lang="en-US" b="1" dirty="0">
              <a:solidFill>
                <a:schemeClr val="bg1"/>
              </a:solidFill>
              <a:latin typeface="Arial"/>
              <a:ea typeface="微软雅黑"/>
              <a:cs typeface="Helvetica Neue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69412" y="4928431"/>
            <a:ext cx="1557168" cy="69249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/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0564" y="4938907"/>
            <a:ext cx="1557168" cy="69249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/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8098" y="4931853"/>
            <a:ext cx="1557168" cy="69249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/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4407" y="4931853"/>
            <a:ext cx="1557168" cy="692497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Calibri" panose="020F0502020204030204"/>
                <a:sym typeface="Arial"/>
              </a:rPr>
              <a:t>Click here to add content, content to match the title. </a:t>
            </a:r>
            <a:endParaRPr lang="en-US" sz="1400" dirty="0">
              <a:solidFill>
                <a:schemeClr val="bg1"/>
              </a:solidFill>
              <a:latin typeface="Arial"/>
              <a:ea typeface="微软雅黑"/>
              <a:cs typeface="Calibri" panose="020F0502020204030204"/>
              <a:sym typeface="Arial"/>
            </a:endParaRPr>
          </a:p>
        </p:txBody>
      </p:sp>
      <p:cxnSp>
        <p:nvCxnSpPr>
          <p:cNvPr id="25" name="Straight Connector 6"/>
          <p:cNvCxnSpPr/>
          <p:nvPr/>
        </p:nvCxnSpPr>
        <p:spPr>
          <a:xfrm>
            <a:off x="2459102" y="4304225"/>
            <a:ext cx="1465055" cy="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3"/>
          <p:cNvCxnSpPr/>
          <p:nvPr/>
        </p:nvCxnSpPr>
        <p:spPr>
          <a:xfrm>
            <a:off x="4613747" y="4304225"/>
            <a:ext cx="1465055" cy="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4"/>
          <p:cNvCxnSpPr/>
          <p:nvPr/>
        </p:nvCxnSpPr>
        <p:spPr>
          <a:xfrm>
            <a:off x="6712155" y="4292211"/>
            <a:ext cx="1465055" cy="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55"/>
          <p:cNvCxnSpPr/>
          <p:nvPr/>
        </p:nvCxnSpPr>
        <p:spPr>
          <a:xfrm>
            <a:off x="8878940" y="4330997"/>
            <a:ext cx="1465055" cy="1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" name="等腰三角形 3"/>
          <p:cNvSpPr/>
          <p:nvPr/>
        </p:nvSpPr>
        <p:spPr bwMode="auto">
          <a:xfrm>
            <a:off x="4290455" y="2083009"/>
            <a:ext cx="2338083" cy="909848"/>
          </a:xfrm>
          <a:custGeom>
            <a:avLst/>
            <a:gdLst>
              <a:gd name="T0" fmla="*/ 0 w 2813420"/>
              <a:gd name="T1" fmla="*/ 522468 h 1094303"/>
              <a:gd name="T2" fmla="*/ 1053155 w 2813420"/>
              <a:gd name="T3" fmla="*/ 6269 h 1094303"/>
              <a:gd name="T4" fmla="*/ 1342647 w 2813420"/>
              <a:gd name="T5" fmla="*/ 522468 h 1094303"/>
              <a:gd name="T6" fmla="*/ 0 w 2813420"/>
              <a:gd name="T7" fmla="*/ 522468 h 1094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13420" h="1094303">
                <a:moveTo>
                  <a:pt x="0" y="1094303"/>
                </a:moveTo>
                <a:cubicBezTo>
                  <a:pt x="253003" y="-287168"/>
                  <a:pt x="1633767" y="45862"/>
                  <a:pt x="2206810" y="13131"/>
                </a:cubicBezTo>
                <a:lnTo>
                  <a:pt x="2813420" y="1094303"/>
                </a:lnTo>
                <a:lnTo>
                  <a:pt x="0" y="1094303"/>
                </a:lnTo>
                <a:close/>
              </a:path>
            </a:pathLst>
          </a:custGeom>
          <a:solidFill>
            <a:srgbClr val="F04E3F"/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文本框 21"/>
          <p:cNvSpPr txBox="1">
            <a:spLocks noChangeArrowheads="1"/>
          </p:cNvSpPr>
          <p:nvPr/>
        </p:nvSpPr>
        <p:spPr bwMode="auto">
          <a:xfrm>
            <a:off x="5198387" y="2125880"/>
            <a:ext cx="522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FFFF"/>
                </a:solidFill>
                <a:latin typeface="Arial"/>
                <a:ea typeface="微软雅黑"/>
                <a:sym typeface="Arial"/>
              </a:rPr>
              <a:t>A</a:t>
            </a:r>
            <a:endParaRPr lang="zh-CN" altLang="en-US" sz="4800" b="1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等腰三角形 4"/>
          <p:cNvSpPr/>
          <p:nvPr/>
        </p:nvSpPr>
        <p:spPr bwMode="auto">
          <a:xfrm>
            <a:off x="6134889" y="2090947"/>
            <a:ext cx="1738086" cy="1822872"/>
          </a:xfrm>
          <a:custGeom>
            <a:avLst/>
            <a:gdLst>
              <a:gd name="T0" fmla="*/ 0 w 2091690"/>
              <a:gd name="T1" fmla="*/ 1312 h 2191898"/>
              <a:gd name="T2" fmla="*/ 997744 w 2091690"/>
              <a:gd name="T3" fmla="*/ 373007 h 2191898"/>
              <a:gd name="T4" fmla="*/ 609117 w 2091690"/>
              <a:gd name="T5" fmla="*/ 1047518 h 2191898"/>
              <a:gd name="T6" fmla="*/ 0 w 2091690"/>
              <a:gd name="T7" fmla="*/ 1312 h 219189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690" h="2191898">
                <a:moveTo>
                  <a:pt x="0" y="2746"/>
                </a:moveTo>
                <a:cubicBezTo>
                  <a:pt x="600710" y="25779"/>
                  <a:pt x="1727200" y="-172167"/>
                  <a:pt x="2091690" y="780506"/>
                </a:cubicBezTo>
                <a:lnTo>
                  <a:pt x="1276965" y="2191898"/>
                </a:lnTo>
                <a:lnTo>
                  <a:pt x="0" y="2746"/>
                </a:lnTo>
                <a:close/>
              </a:path>
            </a:pathLst>
          </a:custGeom>
          <a:solidFill>
            <a:srgbClr val="009489"/>
          </a:solidFill>
          <a:ln w="25400" cap="flat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6812663" y="2208449"/>
            <a:ext cx="520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FFFF"/>
                </a:solidFill>
                <a:latin typeface="Arial"/>
                <a:ea typeface="微软雅黑"/>
                <a:sym typeface="Arial"/>
              </a:rPr>
              <a:t>B</a:t>
            </a:r>
            <a:endParaRPr lang="zh-CN" altLang="en-US" sz="4800" b="1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等腰三角形 4"/>
          <p:cNvSpPr/>
          <p:nvPr/>
        </p:nvSpPr>
        <p:spPr bwMode="auto">
          <a:xfrm rot="10800000">
            <a:off x="4396803" y="3947165"/>
            <a:ext cx="1738087" cy="1813345"/>
          </a:xfrm>
          <a:custGeom>
            <a:avLst/>
            <a:gdLst>
              <a:gd name="T0" fmla="*/ 0 w 2091690"/>
              <a:gd name="T1" fmla="*/ 1308 h 2182066"/>
              <a:gd name="T2" fmla="*/ 997746 w 2091690"/>
              <a:gd name="T3" fmla="*/ 371898 h 2182066"/>
              <a:gd name="T4" fmla="*/ 609117 w 2091690"/>
              <a:gd name="T5" fmla="*/ 1039718 h 2182066"/>
              <a:gd name="T6" fmla="*/ 0 w 2091690"/>
              <a:gd name="T7" fmla="*/ 1308 h 21820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1690" h="2182066">
                <a:moveTo>
                  <a:pt x="0" y="2746"/>
                </a:moveTo>
                <a:cubicBezTo>
                  <a:pt x="600710" y="25779"/>
                  <a:pt x="1727200" y="-172167"/>
                  <a:pt x="2091690" y="780506"/>
                </a:cubicBezTo>
                <a:lnTo>
                  <a:pt x="1276964" y="2182066"/>
                </a:lnTo>
                <a:lnTo>
                  <a:pt x="0" y="2746"/>
                </a:lnTo>
                <a:close/>
              </a:path>
            </a:pathLst>
          </a:custGeom>
          <a:solidFill>
            <a:srgbClr val="F04E3F"/>
          </a:solidFill>
          <a:ln w="25400" cap="flat" cmpd="sng">
            <a:solidFill>
              <a:srgbClr val="000000">
                <a:alpha val="0"/>
              </a:srgbClr>
            </a:solidFill>
            <a:round/>
          </a:ln>
        </p:spPr>
        <p:txBody>
          <a:bodyPr lIns="0" tIns="0" rIns="0" bIns="0"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17"/>
          <p:cNvSpPr txBox="1">
            <a:spLocks noChangeArrowheads="1"/>
          </p:cNvSpPr>
          <p:nvPr/>
        </p:nvSpPr>
        <p:spPr bwMode="auto">
          <a:xfrm>
            <a:off x="5111085" y="4844310"/>
            <a:ext cx="520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FFFF"/>
                </a:solidFill>
                <a:latin typeface="Arial"/>
                <a:ea typeface="微软雅黑"/>
                <a:sym typeface="Arial"/>
              </a:rPr>
              <a:t>E</a:t>
            </a:r>
            <a:endParaRPr lang="zh-CN" altLang="en-US" sz="4800" b="1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等腰三角形 3"/>
          <p:cNvSpPr/>
          <p:nvPr/>
        </p:nvSpPr>
        <p:spPr bwMode="auto">
          <a:xfrm rot="10800000">
            <a:off x="5631717" y="4860188"/>
            <a:ext cx="2361893" cy="909849"/>
          </a:xfrm>
          <a:custGeom>
            <a:avLst/>
            <a:gdLst>
              <a:gd name="T0" fmla="*/ 0 w 2842917"/>
              <a:gd name="T1" fmla="*/ 522470 h 1094303"/>
              <a:gd name="T2" fmla="*/ 1051901 w 2842917"/>
              <a:gd name="T3" fmla="*/ 6269 h 1094303"/>
              <a:gd name="T4" fmla="*/ 1355109 w 2842917"/>
              <a:gd name="T5" fmla="*/ 522470 h 1094303"/>
              <a:gd name="T6" fmla="*/ 0 w 2842917"/>
              <a:gd name="T7" fmla="*/ 522470 h 1094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42917" h="1094303">
                <a:moveTo>
                  <a:pt x="0" y="1094303"/>
                </a:moveTo>
                <a:cubicBezTo>
                  <a:pt x="253003" y="-287168"/>
                  <a:pt x="1633767" y="45862"/>
                  <a:pt x="2206810" y="13131"/>
                </a:cubicBezTo>
                <a:lnTo>
                  <a:pt x="2842917" y="1094303"/>
                </a:lnTo>
                <a:lnTo>
                  <a:pt x="0" y="1094303"/>
                </a:lnTo>
                <a:close/>
              </a:path>
            </a:pathLst>
          </a:custGeom>
          <a:solidFill>
            <a:srgbClr val="005773"/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文本框 15"/>
          <p:cNvSpPr txBox="1">
            <a:spLocks noChangeArrowheads="1"/>
          </p:cNvSpPr>
          <p:nvPr/>
        </p:nvSpPr>
        <p:spPr bwMode="auto">
          <a:xfrm>
            <a:off x="6703141" y="4877656"/>
            <a:ext cx="522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FFFF"/>
                </a:solidFill>
                <a:latin typeface="Arial"/>
                <a:ea typeface="微软雅黑"/>
                <a:sym typeface="Arial"/>
              </a:rPr>
              <a:t>D</a:t>
            </a:r>
            <a:endParaRPr lang="zh-CN" altLang="en-US" sz="4800" b="1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直角三角形 5"/>
          <p:cNvSpPr/>
          <p:nvPr/>
        </p:nvSpPr>
        <p:spPr bwMode="auto">
          <a:xfrm rot="10800000" flipH="1">
            <a:off x="4295216" y="3008736"/>
            <a:ext cx="1295231" cy="2100749"/>
          </a:xfrm>
          <a:custGeom>
            <a:avLst/>
            <a:gdLst>
              <a:gd name="T0" fmla="*/ 1793 w 1558233"/>
              <a:gd name="T1" fmla="*/ 1205969 h 2526889"/>
              <a:gd name="T2" fmla="*/ 44059 w 1558233"/>
              <a:gd name="T3" fmla="*/ 0 h 2526889"/>
              <a:gd name="T4" fmla="*/ 744249 w 1558233"/>
              <a:gd name="T5" fmla="*/ 1205969 h 2526889"/>
              <a:gd name="T6" fmla="*/ 1793 w 1558233"/>
              <a:gd name="T7" fmla="*/ 1205969 h 2526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58233" h="2526889">
                <a:moveTo>
                  <a:pt x="3754" y="2526889"/>
                </a:moveTo>
                <a:cubicBezTo>
                  <a:pt x="33251" y="1684593"/>
                  <a:pt x="-65071" y="104877"/>
                  <a:pt x="92245" y="0"/>
                </a:cubicBezTo>
                <a:lnTo>
                  <a:pt x="1558233" y="2526889"/>
                </a:lnTo>
                <a:lnTo>
                  <a:pt x="3754" y="2526889"/>
                </a:lnTo>
                <a:close/>
              </a:path>
            </a:pathLst>
          </a:custGeom>
          <a:solidFill>
            <a:srgbClr val="009489"/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387279" y="3456513"/>
            <a:ext cx="520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FFFF"/>
                </a:solidFill>
                <a:latin typeface="Arial"/>
                <a:ea typeface="微软雅黑"/>
                <a:sym typeface="Arial"/>
              </a:rPr>
              <a:t>F</a:t>
            </a:r>
            <a:endParaRPr lang="zh-CN" altLang="en-US" sz="4800" b="1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直角三角形 5"/>
          <p:cNvSpPr/>
          <p:nvPr/>
        </p:nvSpPr>
        <p:spPr bwMode="auto">
          <a:xfrm flipH="1">
            <a:off x="6690442" y="2743562"/>
            <a:ext cx="1295231" cy="2100748"/>
          </a:xfrm>
          <a:custGeom>
            <a:avLst/>
            <a:gdLst>
              <a:gd name="T0" fmla="*/ 1793 w 1558233"/>
              <a:gd name="T1" fmla="*/ 1205967 h 2526889"/>
              <a:gd name="T2" fmla="*/ 44059 w 1558233"/>
              <a:gd name="T3" fmla="*/ 0 h 2526889"/>
              <a:gd name="T4" fmla="*/ 744249 w 1558233"/>
              <a:gd name="T5" fmla="*/ 1205967 h 2526889"/>
              <a:gd name="T6" fmla="*/ 1793 w 1558233"/>
              <a:gd name="T7" fmla="*/ 1205967 h 25268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58233" h="2526889">
                <a:moveTo>
                  <a:pt x="3754" y="2526889"/>
                </a:moveTo>
                <a:cubicBezTo>
                  <a:pt x="33251" y="1684593"/>
                  <a:pt x="-65071" y="104877"/>
                  <a:pt x="92245" y="0"/>
                </a:cubicBezTo>
                <a:lnTo>
                  <a:pt x="1558233" y="2526889"/>
                </a:lnTo>
                <a:lnTo>
                  <a:pt x="3754" y="2526889"/>
                </a:lnTo>
                <a:close/>
              </a:path>
            </a:pathLst>
          </a:custGeom>
          <a:solidFill>
            <a:srgbClr val="E44D46"/>
          </a:solidFill>
          <a:ln>
            <a:noFill/>
          </a:ln>
        </p:spPr>
        <p:txBody>
          <a:bodyPr anchor="ctr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文本框 11"/>
          <p:cNvSpPr txBox="1">
            <a:spLocks noChangeArrowheads="1"/>
          </p:cNvSpPr>
          <p:nvPr/>
        </p:nvSpPr>
        <p:spPr bwMode="auto">
          <a:xfrm>
            <a:off x="7399962" y="3508914"/>
            <a:ext cx="520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FFFFFF"/>
                </a:solidFill>
                <a:latin typeface="Arial"/>
                <a:ea typeface="微软雅黑"/>
                <a:sym typeface="Arial"/>
              </a:rPr>
              <a:t>C</a:t>
            </a:r>
            <a:endParaRPr lang="zh-CN" altLang="en-US" sz="4800" b="1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7" name="组合 22"/>
          <p:cNvGrpSpPr/>
          <p:nvPr/>
        </p:nvGrpSpPr>
        <p:grpSpPr bwMode="auto">
          <a:xfrm>
            <a:off x="577775" y="2556194"/>
            <a:ext cx="3187285" cy="523220"/>
            <a:chOff x="0" y="0"/>
            <a:chExt cx="3187946" cy="522313"/>
          </a:xfrm>
        </p:grpSpPr>
        <p:sp>
          <p:nvSpPr>
            <p:cNvPr id="18" name="矩形 23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rgbClr val="E44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矩形 24"/>
            <p:cNvSpPr>
              <a:spLocks noChangeArrowheads="1"/>
            </p:cNvSpPr>
            <p:nvPr/>
          </p:nvSpPr>
          <p:spPr bwMode="auto">
            <a:xfrm>
              <a:off x="294967" y="0"/>
              <a:ext cx="2892979" cy="5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0" name="组合 25"/>
          <p:cNvGrpSpPr/>
          <p:nvPr/>
        </p:nvGrpSpPr>
        <p:grpSpPr bwMode="auto">
          <a:xfrm>
            <a:off x="577775" y="3556550"/>
            <a:ext cx="3187285" cy="523220"/>
            <a:chOff x="0" y="0"/>
            <a:chExt cx="3187946" cy="522313"/>
          </a:xfrm>
        </p:grpSpPr>
        <p:sp>
          <p:nvSpPr>
            <p:cNvPr id="21" name="矩形 26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rgbClr val="009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矩形 27"/>
            <p:cNvSpPr>
              <a:spLocks noChangeArrowheads="1"/>
            </p:cNvSpPr>
            <p:nvPr/>
          </p:nvSpPr>
          <p:spPr bwMode="auto">
            <a:xfrm>
              <a:off x="294967" y="0"/>
              <a:ext cx="2892979" cy="5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8"/>
          <p:cNvGrpSpPr/>
          <p:nvPr/>
        </p:nvGrpSpPr>
        <p:grpSpPr bwMode="auto">
          <a:xfrm>
            <a:off x="577775" y="4556907"/>
            <a:ext cx="3187285" cy="523220"/>
            <a:chOff x="0" y="0"/>
            <a:chExt cx="3187946" cy="522313"/>
          </a:xfrm>
        </p:grpSpPr>
        <p:sp>
          <p:nvSpPr>
            <p:cNvPr id="24" name="矩形 29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rgbClr val="F374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矩形 30"/>
            <p:cNvSpPr>
              <a:spLocks noChangeArrowheads="1"/>
            </p:cNvSpPr>
            <p:nvPr/>
          </p:nvSpPr>
          <p:spPr bwMode="auto">
            <a:xfrm>
              <a:off x="294967" y="0"/>
              <a:ext cx="2892979" cy="5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31"/>
          <p:cNvGrpSpPr/>
          <p:nvPr/>
        </p:nvGrpSpPr>
        <p:grpSpPr bwMode="auto">
          <a:xfrm>
            <a:off x="8525353" y="2556194"/>
            <a:ext cx="3187285" cy="523220"/>
            <a:chOff x="0" y="0"/>
            <a:chExt cx="3187946" cy="522313"/>
          </a:xfrm>
        </p:grpSpPr>
        <p:sp>
          <p:nvSpPr>
            <p:cNvPr id="27" name="矩形 32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rgbClr val="005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矩形 33"/>
            <p:cNvSpPr>
              <a:spLocks noChangeArrowheads="1"/>
            </p:cNvSpPr>
            <p:nvPr/>
          </p:nvSpPr>
          <p:spPr bwMode="auto">
            <a:xfrm>
              <a:off x="294967" y="0"/>
              <a:ext cx="2892979" cy="5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9" name="组合 34"/>
          <p:cNvGrpSpPr/>
          <p:nvPr/>
        </p:nvGrpSpPr>
        <p:grpSpPr bwMode="auto">
          <a:xfrm>
            <a:off x="8525353" y="3556550"/>
            <a:ext cx="3187285" cy="523220"/>
            <a:chOff x="0" y="0"/>
            <a:chExt cx="3187946" cy="522313"/>
          </a:xfrm>
        </p:grpSpPr>
        <p:sp>
          <p:nvSpPr>
            <p:cNvPr id="30" name="矩形 35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rgbClr val="E44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矩形 36"/>
            <p:cNvSpPr>
              <a:spLocks noChangeArrowheads="1"/>
            </p:cNvSpPr>
            <p:nvPr/>
          </p:nvSpPr>
          <p:spPr bwMode="auto">
            <a:xfrm>
              <a:off x="294967" y="0"/>
              <a:ext cx="2892979" cy="5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2" name="组合 37"/>
          <p:cNvGrpSpPr/>
          <p:nvPr/>
        </p:nvGrpSpPr>
        <p:grpSpPr bwMode="auto">
          <a:xfrm>
            <a:off x="8526940" y="4556907"/>
            <a:ext cx="3187285" cy="523220"/>
            <a:chOff x="0" y="0"/>
            <a:chExt cx="3187946" cy="522313"/>
          </a:xfrm>
        </p:grpSpPr>
        <p:sp>
          <p:nvSpPr>
            <p:cNvPr id="33" name="矩形 38"/>
            <p:cNvSpPr>
              <a:spLocks noChangeArrowheads="1"/>
            </p:cNvSpPr>
            <p:nvPr/>
          </p:nvSpPr>
          <p:spPr bwMode="auto">
            <a:xfrm>
              <a:off x="0" y="68090"/>
              <a:ext cx="235974" cy="235974"/>
            </a:xfrm>
            <a:prstGeom prst="rect">
              <a:avLst/>
            </a:prstGeom>
            <a:solidFill>
              <a:srgbClr val="0094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矩形 39"/>
            <p:cNvSpPr>
              <a:spLocks noChangeArrowheads="1"/>
            </p:cNvSpPr>
            <p:nvPr/>
          </p:nvSpPr>
          <p:spPr bwMode="auto">
            <a:xfrm>
              <a:off x="294967" y="0"/>
              <a:ext cx="2892979" cy="5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Click here to add content, content to match the title. 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5941430" y="2582673"/>
            <a:ext cx="4566902" cy="659349"/>
            <a:chOff x="5433441" y="2859066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4" name="五边形 3"/>
            <p:cNvSpPr/>
            <p:nvPr/>
          </p:nvSpPr>
          <p:spPr>
            <a:xfrm flipH="1">
              <a:off x="5433441" y="2859066"/>
              <a:ext cx="4566902" cy="659349"/>
            </a:xfrm>
            <a:prstGeom prst="homePlat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淘宝店chenying0907出品 9"/>
            <p:cNvSpPr txBox="1"/>
            <p:nvPr/>
          </p:nvSpPr>
          <p:spPr>
            <a:xfrm>
              <a:off x="6366466" y="2989558"/>
              <a:ext cx="28026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 here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9180139" y="3010683"/>
              <a:ext cx="359710" cy="356111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2400" b="1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31057" y="1505502"/>
            <a:ext cx="4566902" cy="659349"/>
            <a:chOff x="5433441" y="1258764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" name="五边形 1"/>
            <p:cNvSpPr/>
            <p:nvPr/>
          </p:nvSpPr>
          <p:spPr>
            <a:xfrm flipH="1">
              <a:off x="5433441" y="1258764"/>
              <a:ext cx="4566902" cy="659349"/>
            </a:xfrm>
            <a:prstGeom prst="homePlat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淘宝店chenying0907出品 9"/>
            <p:cNvSpPr txBox="1"/>
            <p:nvPr/>
          </p:nvSpPr>
          <p:spPr>
            <a:xfrm>
              <a:off x="6366466" y="1389258"/>
              <a:ext cx="28026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 here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淘宝店chenying0907出品 151"/>
            <p:cNvSpPr>
              <a:spLocks noEditPoints="1"/>
            </p:cNvSpPr>
            <p:nvPr/>
          </p:nvSpPr>
          <p:spPr bwMode="auto">
            <a:xfrm>
              <a:off x="9239500" y="1409600"/>
              <a:ext cx="240986" cy="360766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928981" y="3659844"/>
            <a:ext cx="4566902" cy="659349"/>
            <a:chOff x="5433441" y="3884646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5" name="五边形 4"/>
            <p:cNvSpPr/>
            <p:nvPr/>
          </p:nvSpPr>
          <p:spPr>
            <a:xfrm flipH="1">
              <a:off x="5433441" y="3884646"/>
              <a:ext cx="4566902" cy="659349"/>
            </a:xfrm>
            <a:prstGeom prst="homePlat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淘宝店chenying0907出品 9"/>
            <p:cNvSpPr txBox="1"/>
            <p:nvPr/>
          </p:nvSpPr>
          <p:spPr>
            <a:xfrm>
              <a:off x="6366467" y="4015140"/>
              <a:ext cx="28026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 here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淘宝店chenying0907出品 17"/>
            <p:cNvSpPr>
              <a:spLocks noEditPoints="1"/>
            </p:cNvSpPr>
            <p:nvPr/>
          </p:nvSpPr>
          <p:spPr bwMode="auto">
            <a:xfrm>
              <a:off x="9165182" y="4061638"/>
              <a:ext cx="389624" cy="325794"/>
            </a:xfrm>
            <a:custGeom>
              <a:avLst/>
              <a:gdLst>
                <a:gd name="T0" fmla="*/ 80 w 349"/>
                <a:gd name="T1" fmla="*/ 247 h 290"/>
                <a:gd name="T2" fmla="*/ 111 w 349"/>
                <a:gd name="T3" fmla="*/ 247 h 290"/>
                <a:gd name="T4" fmla="*/ 111 w 349"/>
                <a:gd name="T5" fmla="*/ 232 h 290"/>
                <a:gd name="T6" fmla="*/ 153 w 349"/>
                <a:gd name="T7" fmla="*/ 232 h 290"/>
                <a:gd name="T8" fmla="*/ 153 w 349"/>
                <a:gd name="T9" fmla="*/ 44 h 290"/>
                <a:gd name="T10" fmla="*/ 76 w 349"/>
                <a:gd name="T11" fmla="*/ 61 h 290"/>
                <a:gd name="T12" fmla="*/ 78 w 349"/>
                <a:gd name="T13" fmla="*/ 69 h 290"/>
                <a:gd name="T14" fmla="*/ 76 w 349"/>
                <a:gd name="T15" fmla="*/ 77 h 290"/>
                <a:gd name="T16" fmla="*/ 121 w 349"/>
                <a:gd name="T17" fmla="*/ 155 h 290"/>
                <a:gd name="T18" fmla="*/ 125 w 349"/>
                <a:gd name="T19" fmla="*/ 155 h 290"/>
                <a:gd name="T20" fmla="*/ 2 w 349"/>
                <a:gd name="T21" fmla="*/ 155 h 290"/>
                <a:gd name="T22" fmla="*/ 6 w 349"/>
                <a:gd name="T23" fmla="*/ 155 h 290"/>
                <a:gd name="T24" fmla="*/ 6 w 349"/>
                <a:gd name="T25" fmla="*/ 155 h 290"/>
                <a:gd name="T26" fmla="*/ 52 w 349"/>
                <a:gd name="T27" fmla="*/ 77 h 290"/>
                <a:gd name="T28" fmla="*/ 50 w 349"/>
                <a:gd name="T29" fmla="*/ 69 h 290"/>
                <a:gd name="T30" fmla="*/ 62 w 349"/>
                <a:gd name="T31" fmla="*/ 55 h 290"/>
                <a:gd name="T32" fmla="*/ 62 w 349"/>
                <a:gd name="T33" fmla="*/ 51 h 290"/>
                <a:gd name="T34" fmla="*/ 155 w 349"/>
                <a:gd name="T35" fmla="*/ 17 h 290"/>
                <a:gd name="T36" fmla="*/ 170 w 349"/>
                <a:gd name="T37" fmla="*/ 2 h 290"/>
                <a:gd name="T38" fmla="*/ 190 w 349"/>
                <a:gd name="T39" fmla="*/ 9 h 290"/>
                <a:gd name="T40" fmla="*/ 288 w 349"/>
                <a:gd name="T41" fmla="*/ 1 h 290"/>
                <a:gd name="T42" fmla="*/ 290 w 349"/>
                <a:gd name="T43" fmla="*/ 4 h 290"/>
                <a:gd name="T44" fmla="*/ 302 w 349"/>
                <a:gd name="T45" fmla="*/ 18 h 290"/>
                <a:gd name="T46" fmla="*/ 300 w 349"/>
                <a:gd name="T47" fmla="*/ 26 h 290"/>
                <a:gd name="T48" fmla="*/ 344 w 349"/>
                <a:gd name="T49" fmla="*/ 104 h 290"/>
                <a:gd name="T50" fmla="*/ 349 w 349"/>
                <a:gd name="T51" fmla="*/ 104 h 290"/>
                <a:gd name="T52" fmla="*/ 226 w 349"/>
                <a:gd name="T53" fmla="*/ 104 h 290"/>
                <a:gd name="T54" fmla="*/ 230 w 349"/>
                <a:gd name="T55" fmla="*/ 104 h 290"/>
                <a:gd name="T56" fmla="*/ 230 w 349"/>
                <a:gd name="T57" fmla="*/ 104 h 290"/>
                <a:gd name="T58" fmla="*/ 276 w 349"/>
                <a:gd name="T59" fmla="*/ 26 h 290"/>
                <a:gd name="T60" fmla="*/ 273 w 349"/>
                <a:gd name="T61" fmla="*/ 18 h 290"/>
                <a:gd name="T62" fmla="*/ 274 w 349"/>
                <a:gd name="T63" fmla="*/ 17 h 290"/>
                <a:gd name="T64" fmla="*/ 196 w 349"/>
                <a:gd name="T65" fmla="*/ 34 h 290"/>
                <a:gd name="T66" fmla="*/ 196 w 349"/>
                <a:gd name="T67" fmla="*/ 232 h 290"/>
                <a:gd name="T68" fmla="*/ 235 w 349"/>
                <a:gd name="T69" fmla="*/ 232 h 290"/>
                <a:gd name="T70" fmla="*/ 235 w 349"/>
                <a:gd name="T71" fmla="*/ 247 h 290"/>
                <a:gd name="T72" fmla="*/ 265 w 349"/>
                <a:gd name="T73" fmla="*/ 247 h 290"/>
                <a:gd name="T74" fmla="*/ 265 w 349"/>
                <a:gd name="T75" fmla="*/ 290 h 290"/>
                <a:gd name="T76" fmla="*/ 80 w 349"/>
                <a:gd name="T77" fmla="*/ 290 h 290"/>
                <a:gd name="T78" fmla="*/ 80 w 349"/>
                <a:gd name="T79" fmla="*/ 247 h 290"/>
                <a:gd name="T80" fmla="*/ 292 w 349"/>
                <a:gd name="T81" fmla="*/ 32 h 290"/>
                <a:gd name="T82" fmla="*/ 288 w 349"/>
                <a:gd name="T83" fmla="*/ 33 h 290"/>
                <a:gd name="T84" fmla="*/ 284 w 349"/>
                <a:gd name="T85" fmla="*/ 32 h 290"/>
                <a:gd name="T86" fmla="*/ 241 w 349"/>
                <a:gd name="T87" fmla="*/ 104 h 290"/>
                <a:gd name="T88" fmla="*/ 333 w 349"/>
                <a:gd name="T89" fmla="*/ 104 h 290"/>
                <a:gd name="T90" fmla="*/ 292 w 349"/>
                <a:gd name="T91" fmla="*/ 32 h 290"/>
                <a:gd name="T92" fmla="*/ 68 w 349"/>
                <a:gd name="T93" fmla="*/ 83 h 290"/>
                <a:gd name="T94" fmla="*/ 64 w 349"/>
                <a:gd name="T95" fmla="*/ 83 h 290"/>
                <a:gd name="T96" fmla="*/ 60 w 349"/>
                <a:gd name="T97" fmla="*/ 83 h 290"/>
                <a:gd name="T98" fmla="*/ 17 w 349"/>
                <a:gd name="T99" fmla="*/ 155 h 290"/>
                <a:gd name="T100" fmla="*/ 110 w 349"/>
                <a:gd name="T101" fmla="*/ 155 h 290"/>
                <a:gd name="T102" fmla="*/ 68 w 349"/>
                <a:gd name="T103" fmla="*/ 8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290">
                  <a:moveTo>
                    <a:pt x="80" y="247"/>
                  </a:moveTo>
                  <a:cubicBezTo>
                    <a:pt x="111" y="247"/>
                    <a:pt x="111" y="247"/>
                    <a:pt x="111" y="247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8" y="63"/>
                    <a:pt x="78" y="66"/>
                    <a:pt x="78" y="69"/>
                  </a:cubicBezTo>
                  <a:cubicBezTo>
                    <a:pt x="78" y="72"/>
                    <a:pt x="78" y="75"/>
                    <a:pt x="76" y="77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3" y="201"/>
                    <a:pt x="0" y="200"/>
                    <a:pt x="2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75"/>
                    <a:pt x="50" y="72"/>
                    <a:pt x="50" y="69"/>
                  </a:cubicBezTo>
                  <a:cubicBezTo>
                    <a:pt x="50" y="62"/>
                    <a:pt x="55" y="56"/>
                    <a:pt x="62" y="55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6" y="10"/>
                    <a:pt x="162" y="4"/>
                    <a:pt x="170" y="2"/>
                  </a:cubicBezTo>
                  <a:cubicBezTo>
                    <a:pt x="178" y="0"/>
                    <a:pt x="186" y="3"/>
                    <a:pt x="190" y="9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90" y="4"/>
                    <a:pt x="290" y="4"/>
                    <a:pt x="290" y="4"/>
                  </a:cubicBezTo>
                  <a:cubicBezTo>
                    <a:pt x="297" y="5"/>
                    <a:pt x="302" y="11"/>
                    <a:pt x="302" y="18"/>
                  </a:cubicBezTo>
                  <a:cubicBezTo>
                    <a:pt x="302" y="21"/>
                    <a:pt x="301" y="24"/>
                    <a:pt x="300" y="26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9" y="104"/>
                    <a:pt x="349" y="104"/>
                    <a:pt x="349" y="104"/>
                  </a:cubicBezTo>
                  <a:cubicBezTo>
                    <a:pt x="347" y="150"/>
                    <a:pt x="224" y="150"/>
                    <a:pt x="226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4" y="24"/>
                    <a:pt x="273" y="21"/>
                    <a:pt x="273" y="18"/>
                  </a:cubicBezTo>
                  <a:cubicBezTo>
                    <a:pt x="273" y="18"/>
                    <a:pt x="273" y="17"/>
                    <a:pt x="274" y="17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232"/>
                    <a:pt x="196" y="232"/>
                    <a:pt x="196" y="232"/>
                  </a:cubicBezTo>
                  <a:cubicBezTo>
                    <a:pt x="235" y="232"/>
                    <a:pt x="235" y="232"/>
                    <a:pt x="235" y="232"/>
                  </a:cubicBezTo>
                  <a:cubicBezTo>
                    <a:pt x="235" y="247"/>
                    <a:pt x="235" y="247"/>
                    <a:pt x="235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0" y="247"/>
                    <a:pt x="80" y="247"/>
                    <a:pt x="80" y="247"/>
                  </a:cubicBezTo>
                  <a:close/>
                  <a:moveTo>
                    <a:pt x="292" y="32"/>
                  </a:moveTo>
                  <a:cubicBezTo>
                    <a:pt x="291" y="32"/>
                    <a:pt x="289" y="33"/>
                    <a:pt x="288" y="33"/>
                  </a:cubicBezTo>
                  <a:cubicBezTo>
                    <a:pt x="286" y="33"/>
                    <a:pt x="285" y="32"/>
                    <a:pt x="284" y="32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292" y="32"/>
                    <a:pt x="292" y="32"/>
                    <a:pt x="292" y="32"/>
                  </a:cubicBezTo>
                  <a:close/>
                  <a:moveTo>
                    <a:pt x="68" y="83"/>
                  </a:moveTo>
                  <a:cubicBezTo>
                    <a:pt x="67" y="83"/>
                    <a:pt x="65" y="83"/>
                    <a:pt x="64" y="83"/>
                  </a:cubicBezTo>
                  <a:cubicBezTo>
                    <a:pt x="63" y="83"/>
                    <a:pt x="61" y="83"/>
                    <a:pt x="60" y="83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10" y="155"/>
                    <a:pt x="110" y="155"/>
                    <a:pt x="110" y="155"/>
                  </a:cubicBezTo>
                  <a:lnTo>
                    <a:pt x="68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 b="1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941431" y="4737015"/>
            <a:ext cx="4566902" cy="659349"/>
            <a:chOff x="5433441" y="5259519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7" name="五边形 6"/>
            <p:cNvSpPr/>
            <p:nvPr/>
          </p:nvSpPr>
          <p:spPr>
            <a:xfrm flipH="1">
              <a:off x="5433441" y="5259519"/>
              <a:ext cx="4566902" cy="659349"/>
            </a:xfrm>
            <a:prstGeom prst="homePlat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淘宝店chenying0907出品 9"/>
            <p:cNvSpPr txBox="1"/>
            <p:nvPr/>
          </p:nvSpPr>
          <p:spPr>
            <a:xfrm>
              <a:off x="6366466" y="5390010"/>
              <a:ext cx="28026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 here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8" name="淘宝店chenying0907出品 95"/>
            <p:cNvGrpSpPr/>
            <p:nvPr/>
          </p:nvGrpSpPr>
          <p:grpSpPr>
            <a:xfrm>
              <a:off x="9161525" y="5477346"/>
              <a:ext cx="396937" cy="271009"/>
              <a:chOff x="4913498" y="4006828"/>
              <a:chExt cx="359542" cy="245478"/>
            </a:xfrm>
          </p:grpSpPr>
          <p:sp>
            <p:nvSpPr>
              <p:cNvPr id="29" name="淘宝店chenying0907出品 93"/>
              <p:cNvSpPr/>
              <p:nvPr/>
            </p:nvSpPr>
            <p:spPr bwMode="auto">
              <a:xfrm>
                <a:off x="4956891" y="4126421"/>
                <a:ext cx="251679" cy="37860"/>
              </a:xfrm>
              <a:custGeom>
                <a:avLst/>
                <a:gdLst>
                  <a:gd name="connsiteX0" fmla="*/ 251679 w 251679"/>
                  <a:gd name="connsiteY0" fmla="*/ 1038 h 37860"/>
                  <a:gd name="connsiteX1" fmla="*/ 189689 w 251679"/>
                  <a:gd name="connsiteY1" fmla="*/ 37860 h 37860"/>
                  <a:gd name="connsiteX2" fmla="*/ 251679 w 251679"/>
                  <a:gd name="connsiteY2" fmla="*/ 1038 h 37860"/>
                  <a:gd name="connsiteX3" fmla="*/ 63229 w 251679"/>
                  <a:gd name="connsiteY3" fmla="*/ 1038 h 37860"/>
                  <a:gd name="connsiteX4" fmla="*/ 0 w 251679"/>
                  <a:gd name="connsiteY4" fmla="*/ 37860 h 37860"/>
                  <a:gd name="connsiteX5" fmla="*/ 63229 w 251679"/>
                  <a:gd name="connsiteY5" fmla="*/ 1038 h 3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679" h="37860">
                    <a:moveTo>
                      <a:pt x="251679" y="1038"/>
                    </a:moveTo>
                    <a:cubicBezTo>
                      <a:pt x="223784" y="9221"/>
                      <a:pt x="204154" y="22518"/>
                      <a:pt x="189689" y="37860"/>
                    </a:cubicBezTo>
                    <a:cubicBezTo>
                      <a:pt x="191756" y="4107"/>
                      <a:pt x="224817" y="-3053"/>
                      <a:pt x="251679" y="1038"/>
                    </a:cubicBezTo>
                    <a:close/>
                    <a:moveTo>
                      <a:pt x="63229" y="1038"/>
                    </a:moveTo>
                    <a:cubicBezTo>
                      <a:pt x="34206" y="9221"/>
                      <a:pt x="15548" y="22518"/>
                      <a:pt x="0" y="37860"/>
                    </a:cubicBezTo>
                    <a:cubicBezTo>
                      <a:pt x="3109" y="4107"/>
                      <a:pt x="35242" y="-3053"/>
                      <a:pt x="63229" y="10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noAutofit/>
              </a:bodyPr>
              <a:lstStyle/>
              <a:p>
                <a:endParaRPr lang="zh-CN" altLang="en-US" sz="2400" b="1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淘宝店chenying0907出品 20"/>
              <p:cNvSpPr>
                <a:spLocks noEditPoints="1"/>
              </p:cNvSpPr>
              <p:nvPr/>
            </p:nvSpPr>
            <p:spPr bwMode="auto">
              <a:xfrm>
                <a:off x="4913498" y="4006828"/>
                <a:ext cx="359542" cy="245478"/>
              </a:xfrm>
              <a:custGeom>
                <a:avLst/>
                <a:gdLst>
                  <a:gd name="T0" fmla="*/ 323 w 346"/>
                  <a:gd name="T1" fmla="*/ 96 h 235"/>
                  <a:gd name="T2" fmla="*/ 306 w 346"/>
                  <a:gd name="T3" fmla="*/ 83 h 235"/>
                  <a:gd name="T4" fmla="*/ 268 w 346"/>
                  <a:gd name="T5" fmla="*/ 37 h 235"/>
                  <a:gd name="T6" fmla="*/ 255 w 346"/>
                  <a:gd name="T7" fmla="*/ 13 h 235"/>
                  <a:gd name="T8" fmla="*/ 255 w 346"/>
                  <a:gd name="T9" fmla="*/ 13 h 235"/>
                  <a:gd name="T10" fmla="*/ 225 w 346"/>
                  <a:gd name="T11" fmla="*/ 0 h 235"/>
                  <a:gd name="T12" fmla="*/ 194 w 346"/>
                  <a:gd name="T13" fmla="*/ 13 h 235"/>
                  <a:gd name="T14" fmla="*/ 194 w 346"/>
                  <a:gd name="T15" fmla="*/ 13 h 235"/>
                  <a:gd name="T16" fmla="*/ 181 w 346"/>
                  <a:gd name="T17" fmla="*/ 44 h 235"/>
                  <a:gd name="T18" fmla="*/ 189 w 346"/>
                  <a:gd name="T19" fmla="*/ 68 h 235"/>
                  <a:gd name="T20" fmla="*/ 189 w 346"/>
                  <a:gd name="T21" fmla="*/ 75 h 235"/>
                  <a:gd name="T22" fmla="*/ 179 w 346"/>
                  <a:gd name="T23" fmla="*/ 75 h 235"/>
                  <a:gd name="T24" fmla="*/ 158 w 346"/>
                  <a:gd name="T25" fmla="*/ 75 h 235"/>
                  <a:gd name="T26" fmla="*/ 158 w 346"/>
                  <a:gd name="T27" fmla="*/ 68 h 235"/>
                  <a:gd name="T28" fmla="*/ 166 w 346"/>
                  <a:gd name="T29" fmla="*/ 44 h 235"/>
                  <a:gd name="T30" fmla="*/ 153 w 346"/>
                  <a:gd name="T31" fmla="*/ 13 h 235"/>
                  <a:gd name="T32" fmla="*/ 153 w 346"/>
                  <a:gd name="T33" fmla="*/ 13 h 235"/>
                  <a:gd name="T34" fmla="*/ 122 w 346"/>
                  <a:gd name="T35" fmla="*/ 0 h 235"/>
                  <a:gd name="T36" fmla="*/ 91 w 346"/>
                  <a:gd name="T37" fmla="*/ 13 h 235"/>
                  <a:gd name="T38" fmla="*/ 91 w 346"/>
                  <a:gd name="T39" fmla="*/ 13 h 235"/>
                  <a:gd name="T40" fmla="*/ 79 w 346"/>
                  <a:gd name="T41" fmla="*/ 37 h 235"/>
                  <a:gd name="T42" fmla="*/ 41 w 346"/>
                  <a:gd name="T43" fmla="*/ 83 h 235"/>
                  <a:gd name="T44" fmla="*/ 24 w 346"/>
                  <a:gd name="T45" fmla="*/ 96 h 235"/>
                  <a:gd name="T46" fmla="*/ 0 w 346"/>
                  <a:gd name="T47" fmla="*/ 153 h 235"/>
                  <a:gd name="T48" fmla="*/ 24 w 346"/>
                  <a:gd name="T49" fmla="*/ 211 h 235"/>
                  <a:gd name="T50" fmla="*/ 82 w 346"/>
                  <a:gd name="T51" fmla="*/ 235 h 235"/>
                  <a:gd name="T52" fmla="*/ 140 w 346"/>
                  <a:gd name="T53" fmla="*/ 211 h 235"/>
                  <a:gd name="T54" fmla="*/ 164 w 346"/>
                  <a:gd name="T55" fmla="*/ 153 h 235"/>
                  <a:gd name="T56" fmla="*/ 157 w 346"/>
                  <a:gd name="T57" fmla="*/ 122 h 235"/>
                  <a:gd name="T58" fmla="*/ 157 w 346"/>
                  <a:gd name="T59" fmla="*/ 114 h 235"/>
                  <a:gd name="T60" fmla="*/ 190 w 346"/>
                  <a:gd name="T61" fmla="*/ 114 h 235"/>
                  <a:gd name="T62" fmla="*/ 190 w 346"/>
                  <a:gd name="T63" fmla="*/ 122 h 235"/>
                  <a:gd name="T64" fmla="*/ 183 w 346"/>
                  <a:gd name="T65" fmla="*/ 153 h 235"/>
                  <a:gd name="T66" fmla="*/ 207 w 346"/>
                  <a:gd name="T67" fmla="*/ 211 h 235"/>
                  <a:gd name="T68" fmla="*/ 265 w 346"/>
                  <a:gd name="T69" fmla="*/ 235 h 235"/>
                  <a:gd name="T70" fmla="*/ 323 w 346"/>
                  <a:gd name="T71" fmla="*/ 211 h 235"/>
                  <a:gd name="T72" fmla="*/ 346 w 346"/>
                  <a:gd name="T73" fmla="*/ 153 h 235"/>
                  <a:gd name="T74" fmla="*/ 323 w 346"/>
                  <a:gd name="T75" fmla="*/ 96 h 235"/>
                  <a:gd name="T76" fmla="*/ 119 w 346"/>
                  <a:gd name="T77" fmla="*/ 191 h 235"/>
                  <a:gd name="T78" fmla="*/ 82 w 346"/>
                  <a:gd name="T79" fmla="*/ 206 h 235"/>
                  <a:gd name="T80" fmla="*/ 45 w 346"/>
                  <a:gd name="T81" fmla="*/ 191 h 235"/>
                  <a:gd name="T82" fmla="*/ 29 w 346"/>
                  <a:gd name="T83" fmla="*/ 153 h 235"/>
                  <a:gd name="T84" fmla="*/ 45 w 346"/>
                  <a:gd name="T85" fmla="*/ 116 h 235"/>
                  <a:gd name="T86" fmla="*/ 82 w 346"/>
                  <a:gd name="T87" fmla="*/ 101 h 235"/>
                  <a:gd name="T88" fmla="*/ 119 w 346"/>
                  <a:gd name="T89" fmla="*/ 116 h 235"/>
                  <a:gd name="T90" fmla="*/ 135 w 346"/>
                  <a:gd name="T91" fmla="*/ 153 h 235"/>
                  <a:gd name="T92" fmla="*/ 119 w 346"/>
                  <a:gd name="T93" fmla="*/ 191 h 235"/>
                  <a:gd name="T94" fmla="*/ 302 w 346"/>
                  <a:gd name="T95" fmla="*/ 191 h 235"/>
                  <a:gd name="T96" fmla="*/ 265 w 346"/>
                  <a:gd name="T97" fmla="*/ 206 h 235"/>
                  <a:gd name="T98" fmla="*/ 228 w 346"/>
                  <a:gd name="T99" fmla="*/ 191 h 235"/>
                  <a:gd name="T100" fmla="*/ 212 w 346"/>
                  <a:gd name="T101" fmla="*/ 153 h 235"/>
                  <a:gd name="T102" fmla="*/ 228 w 346"/>
                  <a:gd name="T103" fmla="*/ 116 h 235"/>
                  <a:gd name="T104" fmla="*/ 265 w 346"/>
                  <a:gd name="T105" fmla="*/ 101 h 235"/>
                  <a:gd name="T106" fmla="*/ 302 w 346"/>
                  <a:gd name="T107" fmla="*/ 116 h 235"/>
                  <a:gd name="T108" fmla="*/ 318 w 346"/>
                  <a:gd name="T109" fmla="*/ 153 h 235"/>
                  <a:gd name="T110" fmla="*/ 302 w 346"/>
                  <a:gd name="T111" fmla="*/ 191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6" h="235">
                    <a:moveTo>
                      <a:pt x="323" y="96"/>
                    </a:moveTo>
                    <a:cubicBezTo>
                      <a:pt x="318" y="91"/>
                      <a:pt x="312" y="87"/>
                      <a:pt x="306" y="83"/>
                    </a:cubicBezTo>
                    <a:cubicBezTo>
                      <a:pt x="268" y="37"/>
                      <a:pt x="268" y="37"/>
                      <a:pt x="268" y="37"/>
                    </a:cubicBezTo>
                    <a:cubicBezTo>
                      <a:pt x="266" y="28"/>
                      <a:pt x="262" y="19"/>
                      <a:pt x="255" y="13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48" y="5"/>
                      <a:pt x="237" y="0"/>
                      <a:pt x="225" y="0"/>
                    </a:cubicBezTo>
                    <a:cubicBezTo>
                      <a:pt x="213" y="0"/>
                      <a:pt x="202" y="5"/>
                      <a:pt x="194" y="13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86" y="21"/>
                      <a:pt x="181" y="32"/>
                      <a:pt x="181" y="44"/>
                    </a:cubicBezTo>
                    <a:cubicBezTo>
                      <a:pt x="181" y="53"/>
                      <a:pt x="184" y="61"/>
                      <a:pt x="189" y="68"/>
                    </a:cubicBezTo>
                    <a:cubicBezTo>
                      <a:pt x="189" y="75"/>
                      <a:pt x="189" y="75"/>
                      <a:pt x="189" y="75"/>
                    </a:cubicBezTo>
                    <a:cubicBezTo>
                      <a:pt x="179" y="75"/>
                      <a:pt x="179" y="75"/>
                      <a:pt x="179" y="75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8" y="68"/>
                      <a:pt x="158" y="68"/>
                      <a:pt x="158" y="68"/>
                    </a:cubicBezTo>
                    <a:cubicBezTo>
                      <a:pt x="163" y="61"/>
                      <a:pt x="166" y="53"/>
                      <a:pt x="166" y="44"/>
                    </a:cubicBezTo>
                    <a:cubicBezTo>
                      <a:pt x="166" y="32"/>
                      <a:pt x="161" y="21"/>
                      <a:pt x="153" y="13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45" y="5"/>
                      <a:pt x="134" y="0"/>
                      <a:pt x="122" y="0"/>
                    </a:cubicBezTo>
                    <a:cubicBezTo>
                      <a:pt x="110" y="0"/>
                      <a:pt x="99" y="5"/>
                      <a:pt x="91" y="13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85" y="19"/>
                      <a:pt x="81" y="28"/>
                      <a:pt x="79" y="37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35" y="87"/>
                      <a:pt x="29" y="91"/>
                      <a:pt x="24" y="96"/>
                    </a:cubicBezTo>
                    <a:cubicBezTo>
                      <a:pt x="10" y="111"/>
                      <a:pt x="0" y="131"/>
                      <a:pt x="0" y="153"/>
                    </a:cubicBezTo>
                    <a:cubicBezTo>
                      <a:pt x="0" y="176"/>
                      <a:pt x="10" y="196"/>
                      <a:pt x="24" y="211"/>
                    </a:cubicBezTo>
                    <a:cubicBezTo>
                      <a:pt x="39" y="226"/>
                      <a:pt x="59" y="235"/>
                      <a:pt x="82" y="235"/>
                    </a:cubicBezTo>
                    <a:cubicBezTo>
                      <a:pt x="105" y="235"/>
                      <a:pt x="125" y="226"/>
                      <a:pt x="140" y="211"/>
                    </a:cubicBezTo>
                    <a:cubicBezTo>
                      <a:pt x="154" y="196"/>
                      <a:pt x="164" y="176"/>
                      <a:pt x="164" y="153"/>
                    </a:cubicBezTo>
                    <a:cubicBezTo>
                      <a:pt x="164" y="142"/>
                      <a:pt x="161" y="131"/>
                      <a:pt x="157" y="122"/>
                    </a:cubicBezTo>
                    <a:cubicBezTo>
                      <a:pt x="157" y="114"/>
                      <a:pt x="157" y="114"/>
                      <a:pt x="157" y="114"/>
                    </a:cubicBezTo>
                    <a:cubicBezTo>
                      <a:pt x="190" y="114"/>
                      <a:pt x="190" y="114"/>
                      <a:pt x="190" y="114"/>
                    </a:cubicBezTo>
                    <a:cubicBezTo>
                      <a:pt x="190" y="122"/>
                      <a:pt x="190" y="122"/>
                      <a:pt x="190" y="122"/>
                    </a:cubicBezTo>
                    <a:cubicBezTo>
                      <a:pt x="186" y="131"/>
                      <a:pt x="183" y="142"/>
                      <a:pt x="183" y="153"/>
                    </a:cubicBezTo>
                    <a:cubicBezTo>
                      <a:pt x="183" y="176"/>
                      <a:pt x="192" y="196"/>
                      <a:pt x="207" y="211"/>
                    </a:cubicBezTo>
                    <a:cubicBezTo>
                      <a:pt x="222" y="226"/>
                      <a:pt x="242" y="235"/>
                      <a:pt x="265" y="235"/>
                    </a:cubicBezTo>
                    <a:cubicBezTo>
                      <a:pt x="287" y="235"/>
                      <a:pt x="308" y="226"/>
                      <a:pt x="323" y="211"/>
                    </a:cubicBezTo>
                    <a:cubicBezTo>
                      <a:pt x="337" y="196"/>
                      <a:pt x="346" y="176"/>
                      <a:pt x="346" y="153"/>
                    </a:cubicBezTo>
                    <a:cubicBezTo>
                      <a:pt x="346" y="131"/>
                      <a:pt x="337" y="111"/>
                      <a:pt x="323" y="96"/>
                    </a:cubicBezTo>
                    <a:close/>
                    <a:moveTo>
                      <a:pt x="119" y="191"/>
                    </a:moveTo>
                    <a:cubicBezTo>
                      <a:pt x="110" y="200"/>
                      <a:pt x="97" y="206"/>
                      <a:pt x="82" y="206"/>
                    </a:cubicBezTo>
                    <a:cubicBezTo>
                      <a:pt x="67" y="206"/>
                      <a:pt x="54" y="200"/>
                      <a:pt x="45" y="191"/>
                    </a:cubicBezTo>
                    <a:cubicBezTo>
                      <a:pt x="35" y="181"/>
                      <a:pt x="29" y="168"/>
                      <a:pt x="29" y="153"/>
                    </a:cubicBezTo>
                    <a:cubicBezTo>
                      <a:pt x="29" y="139"/>
                      <a:pt x="35" y="126"/>
                      <a:pt x="45" y="116"/>
                    </a:cubicBezTo>
                    <a:cubicBezTo>
                      <a:pt x="54" y="107"/>
                      <a:pt x="67" y="101"/>
                      <a:pt x="82" y="101"/>
                    </a:cubicBezTo>
                    <a:cubicBezTo>
                      <a:pt x="97" y="101"/>
                      <a:pt x="110" y="107"/>
                      <a:pt x="119" y="116"/>
                    </a:cubicBezTo>
                    <a:cubicBezTo>
                      <a:pt x="129" y="126"/>
                      <a:pt x="135" y="139"/>
                      <a:pt x="135" y="153"/>
                    </a:cubicBezTo>
                    <a:cubicBezTo>
                      <a:pt x="135" y="168"/>
                      <a:pt x="129" y="181"/>
                      <a:pt x="119" y="191"/>
                    </a:cubicBezTo>
                    <a:close/>
                    <a:moveTo>
                      <a:pt x="302" y="191"/>
                    </a:moveTo>
                    <a:cubicBezTo>
                      <a:pt x="293" y="200"/>
                      <a:pt x="279" y="206"/>
                      <a:pt x="265" y="206"/>
                    </a:cubicBezTo>
                    <a:cubicBezTo>
                      <a:pt x="250" y="206"/>
                      <a:pt x="237" y="200"/>
                      <a:pt x="228" y="191"/>
                    </a:cubicBezTo>
                    <a:cubicBezTo>
                      <a:pt x="218" y="181"/>
                      <a:pt x="212" y="168"/>
                      <a:pt x="212" y="153"/>
                    </a:cubicBezTo>
                    <a:cubicBezTo>
                      <a:pt x="212" y="139"/>
                      <a:pt x="218" y="126"/>
                      <a:pt x="228" y="116"/>
                    </a:cubicBezTo>
                    <a:cubicBezTo>
                      <a:pt x="237" y="107"/>
                      <a:pt x="250" y="101"/>
                      <a:pt x="265" y="101"/>
                    </a:cubicBezTo>
                    <a:cubicBezTo>
                      <a:pt x="279" y="101"/>
                      <a:pt x="293" y="107"/>
                      <a:pt x="302" y="116"/>
                    </a:cubicBezTo>
                    <a:cubicBezTo>
                      <a:pt x="312" y="126"/>
                      <a:pt x="318" y="139"/>
                      <a:pt x="318" y="153"/>
                    </a:cubicBezTo>
                    <a:cubicBezTo>
                      <a:pt x="318" y="168"/>
                      <a:pt x="312" y="181"/>
                      <a:pt x="302" y="1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 b="1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1088573" y="1802561"/>
            <a:ext cx="3338284" cy="3628564"/>
            <a:chOff x="2785836" y="1252765"/>
            <a:chExt cx="2847975" cy="3095625"/>
          </a:xfrm>
        </p:grpSpPr>
        <p:pic>
          <p:nvPicPr>
            <p:cNvPr id="41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椭圆 41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3" name="70"/>
          <p:cNvSpPr/>
          <p:nvPr/>
        </p:nvSpPr>
        <p:spPr>
          <a:xfrm>
            <a:off x="821302" y="3172882"/>
            <a:ext cx="3865892" cy="746348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Gisha" panose="020B0502040204020203" pitchFamily="34" charset="-79"/>
                <a:sym typeface="Arial"/>
              </a:rPr>
              <a:t>CONTENTS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703587" y="1280440"/>
            <a:ext cx="1217714" cy="1142960"/>
            <a:chOff x="4536999" y="1861000"/>
            <a:chExt cx="1217714" cy="1142960"/>
          </a:xfrm>
        </p:grpSpPr>
        <p:grpSp>
          <p:nvGrpSpPr>
            <p:cNvPr id="44" name="组合 43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45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椭圆 45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rgbClr val="E44D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7" name="70"/>
            <p:cNvSpPr/>
            <p:nvPr/>
          </p:nvSpPr>
          <p:spPr>
            <a:xfrm>
              <a:off x="4536999" y="2192661"/>
              <a:ext cx="1217714" cy="500127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cs typeface="Gisha" panose="020B0502040204020203" pitchFamily="34" charset="-79"/>
                  <a:sym typeface="Arial"/>
                </a:rPr>
                <a:t>1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703587" y="2391262"/>
            <a:ext cx="1217714" cy="1142960"/>
            <a:chOff x="4536999" y="1861000"/>
            <a:chExt cx="1217714" cy="1142960"/>
          </a:xfrm>
        </p:grpSpPr>
        <p:grpSp>
          <p:nvGrpSpPr>
            <p:cNvPr id="50" name="组合 49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52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椭圆 52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rgbClr val="00948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1" name="70"/>
            <p:cNvSpPr/>
            <p:nvPr/>
          </p:nvSpPr>
          <p:spPr>
            <a:xfrm>
              <a:off x="4536999" y="2192661"/>
              <a:ext cx="1217714" cy="500127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cs typeface="Gisha" panose="020B0502040204020203" pitchFamily="34" charset="-79"/>
                  <a:sym typeface="Arial"/>
                </a:rPr>
                <a:t>2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703587" y="3487570"/>
            <a:ext cx="1217714" cy="1142960"/>
            <a:chOff x="4536999" y="1861000"/>
            <a:chExt cx="1217714" cy="1142960"/>
          </a:xfrm>
        </p:grpSpPr>
        <p:grpSp>
          <p:nvGrpSpPr>
            <p:cNvPr id="55" name="组合 54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57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椭圆 57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rgbClr val="F374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6" name="70"/>
            <p:cNvSpPr/>
            <p:nvPr/>
          </p:nvSpPr>
          <p:spPr>
            <a:xfrm>
              <a:off x="4536999" y="2192661"/>
              <a:ext cx="1217714" cy="500127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cs typeface="Gisha" panose="020B0502040204020203" pitchFamily="34" charset="-79"/>
                  <a:sym typeface="Arial"/>
                </a:rPr>
                <a:t>3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703587" y="4598393"/>
            <a:ext cx="1217714" cy="1142960"/>
            <a:chOff x="4536999" y="1861000"/>
            <a:chExt cx="1217714" cy="1142960"/>
          </a:xfrm>
        </p:grpSpPr>
        <p:grpSp>
          <p:nvGrpSpPr>
            <p:cNvPr id="60" name="组合 59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62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椭圆 62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rgbClr val="0057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61" name="70"/>
            <p:cNvSpPr/>
            <p:nvPr/>
          </p:nvSpPr>
          <p:spPr>
            <a:xfrm>
              <a:off x="4536999" y="2192661"/>
              <a:ext cx="1217714" cy="500127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Arial"/>
                  <a:ea typeface="微软雅黑"/>
                  <a:cs typeface="Gisha" panose="020B0502040204020203" pitchFamily="34" charset="-79"/>
                  <a:sym typeface="Arial"/>
                </a:rPr>
                <a:t>4</a:t>
              </a:r>
            </a:p>
          </p:txBody>
        </p:sp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75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75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75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75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694400" y="3864187"/>
            <a:ext cx="2355644" cy="2560478"/>
            <a:chOff x="2785836" y="1252765"/>
            <a:chExt cx="2847975" cy="3095625"/>
          </a:xfrm>
        </p:grpSpPr>
        <p:pic>
          <p:nvPicPr>
            <p:cNvPr id="1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椭圆 1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35703" y="3864187"/>
            <a:ext cx="2355644" cy="2560478"/>
            <a:chOff x="2785836" y="1252765"/>
            <a:chExt cx="2847975" cy="3095625"/>
          </a:xfrm>
        </p:grpSpPr>
        <p:pic>
          <p:nvPicPr>
            <p:cNvPr id="22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椭圆 22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577005" y="3864187"/>
            <a:ext cx="2355644" cy="2560478"/>
            <a:chOff x="2785836" y="1252765"/>
            <a:chExt cx="2847975" cy="3095625"/>
          </a:xfrm>
        </p:grpSpPr>
        <p:pic>
          <p:nvPicPr>
            <p:cNvPr id="25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椭圆 25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53097" y="3864187"/>
            <a:ext cx="2355644" cy="2560478"/>
            <a:chOff x="2785836" y="1252765"/>
            <a:chExt cx="2847975" cy="3095625"/>
          </a:xfrm>
        </p:grpSpPr>
        <p:pic>
          <p:nvPicPr>
            <p:cNvPr id="16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椭圆 16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04E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02881" y="1886281"/>
            <a:ext cx="11239146" cy="1861226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438" tIns="66719" rIns="133438" bIns="66719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8013" y="2210981"/>
            <a:ext cx="10328882" cy="96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 Click here to add text content, such as keywords, some brief introductions,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3860" y="4737264"/>
            <a:ext cx="1482659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600" b="1" dirty="0"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keyword</a:t>
            </a:r>
            <a:endParaRPr lang="zh-CN" altLang="en-US" sz="26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40175" y="4737264"/>
            <a:ext cx="1482659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600" b="1" dirty="0"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keyword</a:t>
            </a:r>
            <a:endParaRPr lang="zh-CN" altLang="en-US" sz="26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8085" y="4737264"/>
            <a:ext cx="1482659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600" b="1" dirty="0"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keyword</a:t>
            </a:r>
            <a:endParaRPr lang="zh-CN" alt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7040" y="4737264"/>
            <a:ext cx="1482659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sz="2600" b="1" dirty="0">
                <a:latin typeface="Arial"/>
                <a:ea typeface="微软雅黑"/>
                <a:sym typeface="Arial"/>
              </a:rPr>
              <a:t>Add</a:t>
            </a:r>
          </a:p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keyword</a:t>
            </a:r>
            <a:endParaRPr lang="zh-CN" altLang="en-US" sz="2000" b="1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  <p:bldP spid="12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1"/>
            <a:ext cx="12192000" cy="3733801"/>
          </a:xfrm>
          <a:prstGeom prst="rect">
            <a:avLst/>
          </a:prstGeom>
          <a:blipFill dpi="0" rotWithShape="1">
            <a:blip r:embed="rId2"/>
            <a:srcRect/>
            <a:tile tx="647700" ty="539750" sx="90000" sy="9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21906" y="2195284"/>
            <a:ext cx="2348188" cy="2552374"/>
            <a:chOff x="2785836" y="1252765"/>
            <a:chExt cx="2847975" cy="3095625"/>
          </a:xfrm>
        </p:grpSpPr>
        <p:pic>
          <p:nvPicPr>
            <p:cNvPr id="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椭圆 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1" name="70"/>
          <p:cNvSpPr/>
          <p:nvPr/>
        </p:nvSpPr>
        <p:spPr>
          <a:xfrm>
            <a:off x="4749043" y="3179730"/>
            <a:ext cx="2719314" cy="500127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cs typeface="Gisha" panose="020B0502040204020203" pitchFamily="34" charset="-79"/>
                <a:sym typeface="Arial"/>
              </a:rPr>
              <a:t>EPILOG</a:t>
            </a: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977900" y="4776402"/>
            <a:ext cx="10261600" cy="1323439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。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  <a:p>
            <a:pPr algn="just"/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  <a:p>
            <a:pPr algn="just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25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92268" y="608732"/>
            <a:ext cx="2917804" cy="3171522"/>
            <a:chOff x="2785836" y="1252765"/>
            <a:chExt cx="2847975" cy="3095625"/>
          </a:xfrm>
        </p:grpSpPr>
        <p:pic>
          <p:nvPicPr>
            <p:cNvPr id="1028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5962" y="476603"/>
            <a:ext cx="3160923" cy="3435781"/>
            <a:chOff x="2785836" y="1252765"/>
            <a:chExt cx="2847975" cy="3095625"/>
          </a:xfrm>
        </p:grpSpPr>
        <p:pic>
          <p:nvPicPr>
            <p:cNvPr id="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椭圆 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flipH="1">
            <a:off x="6962796" y="476603"/>
            <a:ext cx="2917804" cy="3171522"/>
            <a:chOff x="2785836" y="1252765"/>
            <a:chExt cx="2847975" cy="3095625"/>
          </a:xfrm>
        </p:grpSpPr>
        <p:pic>
          <p:nvPicPr>
            <p:cNvPr id="26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椭圆 26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H="1">
            <a:off x="5805983" y="344474"/>
            <a:ext cx="3160923" cy="3435781"/>
            <a:chOff x="2785836" y="1252765"/>
            <a:chExt cx="2847975" cy="3095625"/>
          </a:xfrm>
        </p:grpSpPr>
        <p:pic>
          <p:nvPicPr>
            <p:cNvPr id="24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椭圆 24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177295" y="87529"/>
            <a:ext cx="3876821" cy="4213930"/>
            <a:chOff x="2785836" y="1252765"/>
            <a:chExt cx="2847975" cy="3095625"/>
          </a:xfrm>
        </p:grpSpPr>
        <p:pic>
          <p:nvPicPr>
            <p:cNvPr id="15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椭圆 15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2489200" y="4208725"/>
            <a:ext cx="7213600" cy="774616"/>
          </a:xfrm>
          <a:prstGeom prst="roundRect">
            <a:avLst>
              <a:gd name="adj" fmla="val 50000"/>
            </a:avLst>
          </a:prstGeom>
          <a:solidFill>
            <a:srgbClr val="F04E3F"/>
          </a:solidFill>
          <a:ln w="38100">
            <a:solidFill>
              <a:schemeClr val="bg1"/>
            </a:solidFill>
          </a:ln>
          <a:effectLst>
            <a:outerShdw blurRad="266700" dist="38100" dir="5400000" algn="ctr" rotWithShape="0">
              <a:srgbClr val="000000">
                <a:alpha val="6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42"/>
          <p:cNvSpPr txBox="1"/>
          <p:nvPr/>
        </p:nvSpPr>
        <p:spPr>
          <a:xfrm>
            <a:off x="2662183" y="4244685"/>
            <a:ext cx="6867634" cy="70786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Thank you for watching!</a:t>
            </a:r>
            <a:endParaRPr lang="zh-CN" altLang="zh-CN" sz="4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315494" y="5842011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原创设计师QQ5854324           _16">
            <a:extLst>
              <a:ext uri="{FF2B5EF4-FFF2-40B4-BE49-F238E27FC236}">
                <a16:creationId xmlns:a16="http://schemas.microsoft.com/office/drawing/2014/main" id="{FA69562C-F02D-78DF-7A0A-A4DA6A789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523" y="6006452"/>
            <a:ext cx="5687748" cy="24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Report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：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freeppt7.com   Time </a:t>
            </a:r>
            <a:r>
              <a:rPr lang="zh-CN" altLang="en-US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：</a:t>
            </a:r>
            <a:r>
              <a:rPr lang="en-US" altLang="zh-CN" sz="1800" b="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XX.XX.20XX</a:t>
            </a:r>
            <a:endParaRPr lang="zh-CN" altLang="zh-CN" sz="1800" b="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11" name="图片 10" descr="图片1">
            <a:extLst>
              <a:ext uri="{FF2B5EF4-FFF2-40B4-BE49-F238E27FC236}">
                <a16:creationId xmlns:a16="http://schemas.microsoft.com/office/drawing/2014/main" id="{7E3A7C3A-D221-55D8-A952-4F5289D772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85912" y="1861440"/>
            <a:ext cx="1621185" cy="540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6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950"/>
                            </p:stCondLst>
                            <p:childTnLst>
                              <p:par>
                                <p:cTn id="8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709" y="1577430"/>
            <a:ext cx="8870996" cy="3559606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lang="en-US" altLang="zh-CN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sz="1400" b="1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lang="en-US" sz="14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algn="ctr" defTabSz="914309">
                <a:defRPr/>
              </a:pPr>
              <a:r>
                <a:rPr lang="en-US" sz="1400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09">
                <a:defRPr/>
              </a:pP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lang="en-US" b="1" u="sng" dirty="0"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lang="en-US" dirty="0"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1823" y="5670351"/>
            <a:ext cx="5168940" cy="46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9"/>
          <p:cNvSpPr txBox="1"/>
          <p:nvPr/>
        </p:nvSpPr>
        <p:spPr>
          <a:xfrm>
            <a:off x="3606723" y="3809301"/>
            <a:ext cx="507374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4800" b="1" dirty="0">
                <a:solidFill>
                  <a:srgbClr val="E44D46"/>
                </a:solidFill>
                <a:latin typeface="Arial"/>
                <a:ea typeface="微软雅黑"/>
                <a:sym typeface="Arial"/>
              </a:rPr>
              <a:t>Add title text </a:t>
            </a:r>
            <a:endParaRPr lang="zh-CN" altLang="en-US" sz="4800" b="1" dirty="0">
              <a:solidFill>
                <a:srgbClr val="E44D46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939834" y="1062049"/>
            <a:ext cx="2407522" cy="2616868"/>
            <a:chOff x="2785836" y="1252765"/>
            <a:chExt cx="2847975" cy="3095625"/>
          </a:xfrm>
        </p:grpSpPr>
        <p:pic>
          <p:nvPicPr>
            <p:cNvPr id="4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椭圆 4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2" name="70"/>
          <p:cNvSpPr/>
          <p:nvPr/>
        </p:nvSpPr>
        <p:spPr>
          <a:xfrm>
            <a:off x="4749582" y="1910448"/>
            <a:ext cx="2788026" cy="807903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cs typeface="Gisha" panose="020B0502040204020203" pitchFamily="34" charset="-79"/>
                <a:sym typeface="Arial"/>
              </a:rPr>
              <a:t>01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38276" y="4668038"/>
            <a:ext cx="4810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E44D46"/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zh-CN" altLang="en-US" sz="3800" dirty="0">
              <a:solidFill>
                <a:srgbClr val="E44D46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69761" y="4178633"/>
            <a:ext cx="1720850" cy="45720"/>
          </a:xfrm>
          <a:prstGeom prst="rect">
            <a:avLst/>
          </a:prstGeom>
          <a:solidFill>
            <a:srgbClr val="E4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8825607" y="4178633"/>
            <a:ext cx="1720850" cy="45720"/>
          </a:xfrm>
          <a:prstGeom prst="rect">
            <a:avLst/>
          </a:prstGeom>
          <a:solidFill>
            <a:srgbClr val="E44D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43" grpId="0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005728" y="4690268"/>
            <a:ext cx="1489988" cy="1619550"/>
            <a:chOff x="2785836" y="1252765"/>
            <a:chExt cx="2847975" cy="3095625"/>
          </a:xfrm>
        </p:grpSpPr>
        <p:pic>
          <p:nvPicPr>
            <p:cNvPr id="3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椭圆 3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005728" y="3253367"/>
            <a:ext cx="1489988" cy="1619550"/>
            <a:chOff x="2785836" y="1252765"/>
            <a:chExt cx="2847975" cy="3095625"/>
          </a:xfrm>
        </p:grpSpPr>
        <p:pic>
          <p:nvPicPr>
            <p:cNvPr id="27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椭圆 27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05728" y="1853051"/>
            <a:ext cx="1489988" cy="1619550"/>
            <a:chOff x="2785836" y="1252765"/>
            <a:chExt cx="2847975" cy="3095625"/>
          </a:xfrm>
        </p:grpSpPr>
        <p:pic>
          <p:nvPicPr>
            <p:cNvPr id="24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椭圆 24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 here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248" y="2246453"/>
            <a:ext cx="3575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 here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2150" y="3613313"/>
            <a:ext cx="35757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 here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2150" y="4989224"/>
            <a:ext cx="3573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 here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749919" y="3353014"/>
            <a:ext cx="3356997" cy="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2749308" y="4694386"/>
            <a:ext cx="3357615" cy="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</p:cxn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1464914" y="2445676"/>
            <a:ext cx="539481" cy="423756"/>
          </a:xfrm>
          <a:custGeom>
            <a:avLst/>
            <a:gdLst>
              <a:gd name="T0" fmla="*/ 282 w 766"/>
              <a:gd name="T1" fmla="*/ 304 h 600"/>
              <a:gd name="T2" fmla="*/ 391 w 766"/>
              <a:gd name="T3" fmla="*/ 248 h 600"/>
              <a:gd name="T4" fmla="*/ 596 w 766"/>
              <a:gd name="T5" fmla="*/ 213 h 600"/>
              <a:gd name="T6" fmla="*/ 652 w 766"/>
              <a:gd name="T7" fmla="*/ 129 h 600"/>
              <a:gd name="T8" fmla="*/ 570 w 766"/>
              <a:gd name="T9" fmla="*/ 186 h 600"/>
              <a:gd name="T10" fmla="*/ 391 w 766"/>
              <a:gd name="T11" fmla="*/ 195 h 600"/>
              <a:gd name="T12" fmla="*/ 766 w 766"/>
              <a:gd name="T13" fmla="*/ 80 h 600"/>
              <a:gd name="T14" fmla="*/ 465 w 766"/>
              <a:gd name="T15" fmla="*/ 32 h 600"/>
              <a:gd name="T16" fmla="*/ 437 w 766"/>
              <a:gd name="T17" fmla="*/ 0 h 600"/>
              <a:gd name="T18" fmla="*/ 154 w 766"/>
              <a:gd name="T19" fmla="*/ 32 h 600"/>
              <a:gd name="T20" fmla="*/ 175 w 766"/>
              <a:gd name="T21" fmla="*/ 80 h 600"/>
              <a:gd name="T22" fmla="*/ 216 w 766"/>
              <a:gd name="T23" fmla="*/ 135 h 600"/>
              <a:gd name="T24" fmla="*/ 706 w 766"/>
              <a:gd name="T25" fmla="*/ 80 h 600"/>
              <a:gd name="T26" fmla="*/ 355 w 766"/>
              <a:gd name="T27" fmla="*/ 394 h 600"/>
              <a:gd name="T28" fmla="*/ 706 w 766"/>
              <a:gd name="T29" fmla="*/ 410 h 600"/>
              <a:gd name="T30" fmla="*/ 361 w 766"/>
              <a:gd name="T31" fmla="*/ 427 h 600"/>
              <a:gd name="T32" fmla="*/ 362 w 766"/>
              <a:gd name="T33" fmla="*/ 478 h 600"/>
              <a:gd name="T34" fmla="*/ 437 w 766"/>
              <a:gd name="T35" fmla="*/ 595 h 600"/>
              <a:gd name="T36" fmla="*/ 465 w 766"/>
              <a:gd name="T37" fmla="*/ 478 h 600"/>
              <a:gd name="T38" fmla="*/ 603 w 766"/>
              <a:gd name="T39" fmla="*/ 592 h 600"/>
              <a:gd name="T40" fmla="*/ 591 w 766"/>
              <a:gd name="T41" fmla="*/ 478 h 600"/>
              <a:gd name="T42" fmla="*/ 766 w 766"/>
              <a:gd name="T43" fmla="*/ 427 h 600"/>
              <a:gd name="T44" fmla="*/ 747 w 766"/>
              <a:gd name="T45" fmla="*/ 80 h 600"/>
              <a:gd name="T46" fmla="*/ 161 w 766"/>
              <a:gd name="T47" fmla="*/ 310 h 600"/>
              <a:gd name="T48" fmla="*/ 235 w 766"/>
              <a:gd name="T49" fmla="*/ 236 h 600"/>
              <a:gd name="T50" fmla="*/ 86 w 766"/>
              <a:gd name="T51" fmla="*/ 236 h 600"/>
              <a:gd name="T52" fmla="*/ 208 w 766"/>
              <a:gd name="T53" fmla="*/ 325 h 600"/>
              <a:gd name="T54" fmla="*/ 181 w 766"/>
              <a:gd name="T55" fmla="*/ 325 h 600"/>
              <a:gd name="T56" fmla="*/ 188 w 766"/>
              <a:gd name="T57" fmla="*/ 339 h 600"/>
              <a:gd name="T58" fmla="*/ 196 w 766"/>
              <a:gd name="T59" fmla="*/ 510 h 600"/>
              <a:gd name="T60" fmla="*/ 129 w 766"/>
              <a:gd name="T61" fmla="*/ 510 h 600"/>
              <a:gd name="T62" fmla="*/ 137 w 766"/>
              <a:gd name="T63" fmla="*/ 339 h 600"/>
              <a:gd name="T64" fmla="*/ 145 w 766"/>
              <a:gd name="T65" fmla="*/ 325 h 600"/>
              <a:gd name="T66" fmla="*/ 0 w 766"/>
              <a:gd name="T67" fmla="*/ 438 h 600"/>
              <a:gd name="T68" fmla="*/ 66 w 766"/>
              <a:gd name="T69" fmla="*/ 600 h 600"/>
              <a:gd name="T70" fmla="*/ 89 w 766"/>
              <a:gd name="T71" fmla="*/ 432 h 600"/>
              <a:gd name="T72" fmla="*/ 230 w 766"/>
              <a:gd name="T73" fmla="*/ 600 h 600"/>
              <a:gd name="T74" fmla="*/ 253 w 766"/>
              <a:gd name="T75" fmla="*/ 432 h 600"/>
              <a:gd name="T76" fmla="*/ 321 w 766"/>
              <a:gd name="T77" fmla="*/ 600 h 600"/>
              <a:gd name="T78" fmla="*/ 208 w 766"/>
              <a:gd name="T79" fmla="*/ 325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66" h="600">
                <a:moveTo>
                  <a:pt x="391" y="195"/>
                </a:moveTo>
                <a:lnTo>
                  <a:pt x="282" y="304"/>
                </a:lnTo>
                <a:cubicBezTo>
                  <a:pt x="293" y="310"/>
                  <a:pt x="303" y="317"/>
                  <a:pt x="312" y="326"/>
                </a:cubicBezTo>
                <a:lnTo>
                  <a:pt x="391" y="248"/>
                </a:lnTo>
                <a:lnTo>
                  <a:pt x="476" y="333"/>
                </a:lnTo>
                <a:lnTo>
                  <a:pt x="596" y="213"/>
                </a:lnTo>
                <a:lnTo>
                  <a:pt x="614" y="259"/>
                </a:lnTo>
                <a:lnTo>
                  <a:pt x="652" y="129"/>
                </a:lnTo>
                <a:lnTo>
                  <a:pt x="522" y="167"/>
                </a:lnTo>
                <a:lnTo>
                  <a:pt x="570" y="186"/>
                </a:lnTo>
                <a:lnTo>
                  <a:pt x="476" y="280"/>
                </a:lnTo>
                <a:lnTo>
                  <a:pt x="391" y="195"/>
                </a:lnTo>
                <a:close/>
                <a:moveTo>
                  <a:pt x="766" y="80"/>
                </a:moveTo>
                <a:lnTo>
                  <a:pt x="766" y="80"/>
                </a:lnTo>
                <a:lnTo>
                  <a:pt x="766" y="32"/>
                </a:lnTo>
                <a:lnTo>
                  <a:pt x="465" y="32"/>
                </a:lnTo>
                <a:lnTo>
                  <a:pt x="465" y="0"/>
                </a:lnTo>
                <a:lnTo>
                  <a:pt x="437" y="0"/>
                </a:lnTo>
                <a:lnTo>
                  <a:pt x="437" y="32"/>
                </a:lnTo>
                <a:lnTo>
                  <a:pt x="154" y="32"/>
                </a:lnTo>
                <a:lnTo>
                  <a:pt x="154" y="80"/>
                </a:lnTo>
                <a:lnTo>
                  <a:pt x="175" y="80"/>
                </a:lnTo>
                <a:lnTo>
                  <a:pt x="175" y="122"/>
                </a:lnTo>
                <a:cubicBezTo>
                  <a:pt x="190" y="124"/>
                  <a:pt x="203" y="128"/>
                  <a:pt x="216" y="135"/>
                </a:cubicBezTo>
                <a:lnTo>
                  <a:pt x="216" y="80"/>
                </a:lnTo>
                <a:lnTo>
                  <a:pt x="706" y="80"/>
                </a:lnTo>
                <a:lnTo>
                  <a:pt x="706" y="394"/>
                </a:lnTo>
                <a:lnTo>
                  <a:pt x="355" y="394"/>
                </a:lnTo>
                <a:cubicBezTo>
                  <a:pt x="356" y="399"/>
                  <a:pt x="358" y="404"/>
                  <a:pt x="359" y="410"/>
                </a:cubicBezTo>
                <a:lnTo>
                  <a:pt x="706" y="410"/>
                </a:lnTo>
                <a:lnTo>
                  <a:pt x="706" y="427"/>
                </a:lnTo>
                <a:lnTo>
                  <a:pt x="361" y="427"/>
                </a:lnTo>
                <a:cubicBezTo>
                  <a:pt x="361" y="430"/>
                  <a:pt x="362" y="434"/>
                  <a:pt x="362" y="438"/>
                </a:cubicBezTo>
                <a:lnTo>
                  <a:pt x="362" y="478"/>
                </a:lnTo>
                <a:lnTo>
                  <a:pt x="437" y="478"/>
                </a:lnTo>
                <a:lnTo>
                  <a:pt x="437" y="595"/>
                </a:lnTo>
                <a:lnTo>
                  <a:pt x="465" y="595"/>
                </a:lnTo>
                <a:lnTo>
                  <a:pt x="465" y="478"/>
                </a:lnTo>
                <a:lnTo>
                  <a:pt x="560" y="478"/>
                </a:lnTo>
                <a:lnTo>
                  <a:pt x="603" y="592"/>
                </a:lnTo>
                <a:lnTo>
                  <a:pt x="631" y="585"/>
                </a:lnTo>
                <a:lnTo>
                  <a:pt x="591" y="478"/>
                </a:lnTo>
                <a:lnTo>
                  <a:pt x="766" y="478"/>
                </a:lnTo>
                <a:lnTo>
                  <a:pt x="766" y="427"/>
                </a:lnTo>
                <a:lnTo>
                  <a:pt x="747" y="427"/>
                </a:lnTo>
                <a:lnTo>
                  <a:pt x="747" y="80"/>
                </a:lnTo>
                <a:lnTo>
                  <a:pt x="766" y="80"/>
                </a:lnTo>
                <a:close/>
                <a:moveTo>
                  <a:pt x="161" y="310"/>
                </a:moveTo>
                <a:lnTo>
                  <a:pt x="161" y="310"/>
                </a:lnTo>
                <a:cubicBezTo>
                  <a:pt x="202" y="310"/>
                  <a:pt x="235" y="277"/>
                  <a:pt x="235" y="236"/>
                </a:cubicBezTo>
                <a:cubicBezTo>
                  <a:pt x="235" y="194"/>
                  <a:pt x="202" y="161"/>
                  <a:pt x="161" y="161"/>
                </a:cubicBezTo>
                <a:cubicBezTo>
                  <a:pt x="119" y="161"/>
                  <a:pt x="86" y="194"/>
                  <a:pt x="86" y="236"/>
                </a:cubicBezTo>
                <a:cubicBezTo>
                  <a:pt x="86" y="277"/>
                  <a:pt x="119" y="310"/>
                  <a:pt x="161" y="310"/>
                </a:cubicBezTo>
                <a:close/>
                <a:moveTo>
                  <a:pt x="208" y="325"/>
                </a:moveTo>
                <a:lnTo>
                  <a:pt x="208" y="325"/>
                </a:lnTo>
                <a:lnTo>
                  <a:pt x="181" y="325"/>
                </a:lnTo>
                <a:lnTo>
                  <a:pt x="185" y="328"/>
                </a:lnTo>
                <a:cubicBezTo>
                  <a:pt x="188" y="331"/>
                  <a:pt x="190" y="336"/>
                  <a:pt x="188" y="339"/>
                </a:cubicBezTo>
                <a:lnTo>
                  <a:pt x="178" y="365"/>
                </a:lnTo>
                <a:lnTo>
                  <a:pt x="196" y="510"/>
                </a:lnTo>
                <a:lnTo>
                  <a:pt x="163" y="540"/>
                </a:lnTo>
                <a:lnTo>
                  <a:pt x="129" y="510"/>
                </a:lnTo>
                <a:lnTo>
                  <a:pt x="147" y="365"/>
                </a:lnTo>
                <a:lnTo>
                  <a:pt x="137" y="339"/>
                </a:lnTo>
                <a:cubicBezTo>
                  <a:pt x="135" y="336"/>
                  <a:pt x="137" y="331"/>
                  <a:pt x="140" y="328"/>
                </a:cubicBezTo>
                <a:lnTo>
                  <a:pt x="145" y="325"/>
                </a:lnTo>
                <a:lnTo>
                  <a:pt x="112" y="325"/>
                </a:lnTo>
                <a:cubicBezTo>
                  <a:pt x="50" y="325"/>
                  <a:pt x="0" y="376"/>
                  <a:pt x="0" y="438"/>
                </a:cubicBezTo>
                <a:lnTo>
                  <a:pt x="0" y="600"/>
                </a:lnTo>
                <a:lnTo>
                  <a:pt x="66" y="600"/>
                </a:lnTo>
                <a:lnTo>
                  <a:pt x="66" y="432"/>
                </a:lnTo>
                <a:lnTo>
                  <a:pt x="89" y="432"/>
                </a:lnTo>
                <a:lnTo>
                  <a:pt x="89" y="600"/>
                </a:lnTo>
                <a:lnTo>
                  <a:pt x="230" y="600"/>
                </a:lnTo>
                <a:lnTo>
                  <a:pt x="230" y="432"/>
                </a:lnTo>
                <a:lnTo>
                  <a:pt x="253" y="432"/>
                </a:lnTo>
                <a:lnTo>
                  <a:pt x="253" y="600"/>
                </a:lnTo>
                <a:lnTo>
                  <a:pt x="321" y="600"/>
                </a:lnTo>
                <a:lnTo>
                  <a:pt x="321" y="438"/>
                </a:lnTo>
                <a:cubicBezTo>
                  <a:pt x="321" y="376"/>
                  <a:pt x="271" y="325"/>
                  <a:pt x="208" y="3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5" name="Freeform 17"/>
          <p:cNvSpPr>
            <a:spLocks noEditPoints="1"/>
          </p:cNvSpPr>
          <p:nvPr/>
        </p:nvSpPr>
        <p:spPr bwMode="auto">
          <a:xfrm>
            <a:off x="1451586" y="3752713"/>
            <a:ext cx="539482" cy="576911"/>
          </a:xfrm>
          <a:custGeom>
            <a:avLst/>
            <a:gdLst>
              <a:gd name="T0" fmla="*/ 224 w 593"/>
              <a:gd name="T1" fmla="*/ 394 h 633"/>
              <a:gd name="T2" fmla="*/ 213 w 593"/>
              <a:gd name="T3" fmla="*/ 358 h 633"/>
              <a:gd name="T4" fmla="*/ 259 w 593"/>
              <a:gd name="T5" fmla="*/ 173 h 633"/>
              <a:gd name="T6" fmla="*/ 307 w 593"/>
              <a:gd name="T7" fmla="*/ 323 h 633"/>
              <a:gd name="T8" fmla="*/ 367 w 593"/>
              <a:gd name="T9" fmla="*/ 149 h 633"/>
              <a:gd name="T10" fmla="*/ 234 w 593"/>
              <a:gd name="T11" fmla="*/ 296 h 633"/>
              <a:gd name="T12" fmla="*/ 223 w 593"/>
              <a:gd name="T13" fmla="*/ 315 h 633"/>
              <a:gd name="T14" fmla="*/ 304 w 593"/>
              <a:gd name="T15" fmla="*/ 363 h 633"/>
              <a:gd name="T16" fmla="*/ 391 w 593"/>
              <a:gd name="T17" fmla="*/ 127 h 633"/>
              <a:gd name="T18" fmla="*/ 395 w 593"/>
              <a:gd name="T19" fmla="*/ 81 h 633"/>
              <a:gd name="T20" fmla="*/ 391 w 593"/>
              <a:gd name="T21" fmla="*/ 127 h 633"/>
              <a:gd name="T22" fmla="*/ 463 w 593"/>
              <a:gd name="T23" fmla="*/ 149 h 633"/>
              <a:gd name="T24" fmla="*/ 417 w 593"/>
              <a:gd name="T25" fmla="*/ 154 h 633"/>
              <a:gd name="T26" fmla="*/ 338 w 593"/>
              <a:gd name="T27" fmla="*/ 107 h 633"/>
              <a:gd name="T28" fmla="*/ 319 w 593"/>
              <a:gd name="T29" fmla="*/ 65 h 633"/>
              <a:gd name="T30" fmla="*/ 338 w 593"/>
              <a:gd name="T31" fmla="*/ 107 h 633"/>
              <a:gd name="T32" fmla="*/ 261 w 593"/>
              <a:gd name="T33" fmla="*/ 79 h 633"/>
              <a:gd name="T34" fmla="*/ 266 w 593"/>
              <a:gd name="T35" fmla="*/ 125 h 633"/>
              <a:gd name="T36" fmla="*/ 435 w 593"/>
              <a:gd name="T37" fmla="*/ 226 h 633"/>
              <a:gd name="T38" fmla="*/ 477 w 593"/>
              <a:gd name="T39" fmla="*/ 207 h 633"/>
              <a:gd name="T40" fmla="*/ 435 w 593"/>
              <a:gd name="T41" fmla="*/ 226 h 633"/>
              <a:gd name="T42" fmla="*/ 218 w 593"/>
              <a:gd name="T43" fmla="*/ 324 h 633"/>
              <a:gd name="T44" fmla="*/ 206 w 593"/>
              <a:gd name="T45" fmla="*/ 344 h 633"/>
              <a:gd name="T46" fmla="*/ 288 w 593"/>
              <a:gd name="T47" fmla="*/ 391 h 633"/>
              <a:gd name="T48" fmla="*/ 216 w 593"/>
              <a:gd name="T49" fmla="*/ 633 h 633"/>
              <a:gd name="T50" fmla="*/ 231 w 593"/>
              <a:gd name="T51" fmla="*/ 37 h 633"/>
              <a:gd name="T52" fmla="*/ 564 w 593"/>
              <a:gd name="T53" fmla="*/ 180 h 633"/>
              <a:gd name="T54" fmla="*/ 569 w 593"/>
              <a:gd name="T55" fmla="*/ 276 h 633"/>
              <a:gd name="T56" fmla="*/ 586 w 593"/>
              <a:gd name="T57" fmla="*/ 396 h 633"/>
              <a:gd name="T58" fmla="*/ 565 w 593"/>
              <a:gd name="T59" fmla="*/ 498 h 633"/>
              <a:gd name="T60" fmla="*/ 442 w 593"/>
              <a:gd name="T61" fmla="*/ 526 h 633"/>
              <a:gd name="T62" fmla="*/ 216 w 593"/>
              <a:gd name="T6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93" h="633">
                <a:moveTo>
                  <a:pt x="213" y="358"/>
                </a:moveTo>
                <a:cubicBezTo>
                  <a:pt x="207" y="371"/>
                  <a:pt x="212" y="387"/>
                  <a:pt x="224" y="394"/>
                </a:cubicBezTo>
                <a:cubicBezTo>
                  <a:pt x="235" y="400"/>
                  <a:pt x="248" y="398"/>
                  <a:pt x="257" y="391"/>
                </a:cubicBezTo>
                <a:lnTo>
                  <a:pt x="213" y="358"/>
                </a:lnTo>
                <a:close/>
                <a:moveTo>
                  <a:pt x="367" y="149"/>
                </a:moveTo>
                <a:cubicBezTo>
                  <a:pt x="328" y="126"/>
                  <a:pt x="279" y="137"/>
                  <a:pt x="259" y="173"/>
                </a:cubicBezTo>
                <a:cubicBezTo>
                  <a:pt x="238" y="210"/>
                  <a:pt x="265" y="250"/>
                  <a:pt x="246" y="288"/>
                </a:cubicBezTo>
                <a:lnTo>
                  <a:pt x="307" y="323"/>
                </a:lnTo>
                <a:cubicBezTo>
                  <a:pt x="330" y="288"/>
                  <a:pt x="380" y="291"/>
                  <a:pt x="401" y="255"/>
                </a:cubicBezTo>
                <a:cubicBezTo>
                  <a:pt x="421" y="219"/>
                  <a:pt x="406" y="172"/>
                  <a:pt x="367" y="149"/>
                </a:cubicBezTo>
                <a:close/>
                <a:moveTo>
                  <a:pt x="301" y="346"/>
                </a:moveTo>
                <a:lnTo>
                  <a:pt x="234" y="296"/>
                </a:lnTo>
                <a:cubicBezTo>
                  <a:pt x="229" y="292"/>
                  <a:pt x="223" y="293"/>
                  <a:pt x="219" y="299"/>
                </a:cubicBezTo>
                <a:cubicBezTo>
                  <a:pt x="216" y="304"/>
                  <a:pt x="218" y="312"/>
                  <a:pt x="223" y="315"/>
                </a:cubicBezTo>
                <a:lnTo>
                  <a:pt x="289" y="366"/>
                </a:lnTo>
                <a:cubicBezTo>
                  <a:pt x="295" y="370"/>
                  <a:pt x="301" y="368"/>
                  <a:pt x="304" y="363"/>
                </a:cubicBezTo>
                <a:cubicBezTo>
                  <a:pt x="307" y="357"/>
                  <a:pt x="306" y="350"/>
                  <a:pt x="301" y="346"/>
                </a:cubicBezTo>
                <a:close/>
                <a:moveTo>
                  <a:pt x="391" y="127"/>
                </a:moveTo>
                <a:lnTo>
                  <a:pt x="412" y="90"/>
                </a:lnTo>
                <a:lnTo>
                  <a:pt x="395" y="81"/>
                </a:lnTo>
                <a:lnTo>
                  <a:pt x="374" y="117"/>
                </a:lnTo>
                <a:lnTo>
                  <a:pt x="391" y="127"/>
                </a:lnTo>
                <a:close/>
                <a:moveTo>
                  <a:pt x="426" y="170"/>
                </a:moveTo>
                <a:lnTo>
                  <a:pt x="463" y="149"/>
                </a:lnTo>
                <a:lnTo>
                  <a:pt x="453" y="133"/>
                </a:lnTo>
                <a:lnTo>
                  <a:pt x="417" y="154"/>
                </a:lnTo>
                <a:lnTo>
                  <a:pt x="426" y="170"/>
                </a:lnTo>
                <a:close/>
                <a:moveTo>
                  <a:pt x="338" y="107"/>
                </a:moveTo>
                <a:lnTo>
                  <a:pt x="338" y="65"/>
                </a:lnTo>
                <a:lnTo>
                  <a:pt x="319" y="65"/>
                </a:lnTo>
                <a:lnTo>
                  <a:pt x="319" y="107"/>
                </a:lnTo>
                <a:lnTo>
                  <a:pt x="338" y="107"/>
                </a:lnTo>
                <a:close/>
                <a:moveTo>
                  <a:pt x="282" y="116"/>
                </a:moveTo>
                <a:lnTo>
                  <a:pt x="261" y="79"/>
                </a:lnTo>
                <a:lnTo>
                  <a:pt x="245" y="89"/>
                </a:lnTo>
                <a:lnTo>
                  <a:pt x="266" y="125"/>
                </a:lnTo>
                <a:lnTo>
                  <a:pt x="282" y="116"/>
                </a:lnTo>
                <a:close/>
                <a:moveTo>
                  <a:pt x="435" y="226"/>
                </a:moveTo>
                <a:lnTo>
                  <a:pt x="477" y="226"/>
                </a:lnTo>
                <a:lnTo>
                  <a:pt x="477" y="207"/>
                </a:lnTo>
                <a:lnTo>
                  <a:pt x="436" y="207"/>
                </a:lnTo>
                <a:lnTo>
                  <a:pt x="435" y="226"/>
                </a:lnTo>
                <a:close/>
                <a:moveTo>
                  <a:pt x="284" y="375"/>
                </a:moveTo>
                <a:lnTo>
                  <a:pt x="218" y="324"/>
                </a:lnTo>
                <a:cubicBezTo>
                  <a:pt x="213" y="320"/>
                  <a:pt x="206" y="322"/>
                  <a:pt x="203" y="327"/>
                </a:cubicBezTo>
                <a:cubicBezTo>
                  <a:pt x="200" y="333"/>
                  <a:pt x="201" y="340"/>
                  <a:pt x="206" y="344"/>
                </a:cubicBezTo>
                <a:lnTo>
                  <a:pt x="273" y="394"/>
                </a:lnTo>
                <a:cubicBezTo>
                  <a:pt x="278" y="398"/>
                  <a:pt x="285" y="397"/>
                  <a:pt x="288" y="391"/>
                </a:cubicBezTo>
                <a:cubicBezTo>
                  <a:pt x="291" y="386"/>
                  <a:pt x="289" y="378"/>
                  <a:pt x="284" y="375"/>
                </a:cubicBezTo>
                <a:close/>
                <a:moveTo>
                  <a:pt x="216" y="633"/>
                </a:moveTo>
                <a:cubicBezTo>
                  <a:pt x="223" y="583"/>
                  <a:pt x="223" y="530"/>
                  <a:pt x="210" y="483"/>
                </a:cubicBezTo>
                <a:cubicBezTo>
                  <a:pt x="0" y="365"/>
                  <a:pt x="55" y="92"/>
                  <a:pt x="231" y="37"/>
                </a:cubicBezTo>
                <a:cubicBezTo>
                  <a:pt x="324" y="0"/>
                  <a:pt x="450" y="22"/>
                  <a:pt x="533" y="105"/>
                </a:cubicBezTo>
                <a:cubicBezTo>
                  <a:pt x="593" y="165"/>
                  <a:pt x="564" y="180"/>
                  <a:pt x="564" y="180"/>
                </a:cubicBezTo>
                <a:lnTo>
                  <a:pt x="551" y="187"/>
                </a:lnTo>
                <a:cubicBezTo>
                  <a:pt x="558" y="216"/>
                  <a:pt x="571" y="268"/>
                  <a:pt x="569" y="276"/>
                </a:cubicBezTo>
                <a:cubicBezTo>
                  <a:pt x="567" y="285"/>
                  <a:pt x="556" y="295"/>
                  <a:pt x="556" y="295"/>
                </a:cubicBezTo>
                <a:lnTo>
                  <a:pt x="586" y="396"/>
                </a:lnTo>
                <a:lnTo>
                  <a:pt x="559" y="407"/>
                </a:lnTo>
                <a:cubicBezTo>
                  <a:pt x="565" y="439"/>
                  <a:pt x="568" y="466"/>
                  <a:pt x="565" y="498"/>
                </a:cubicBezTo>
                <a:cubicBezTo>
                  <a:pt x="565" y="503"/>
                  <a:pt x="547" y="519"/>
                  <a:pt x="532" y="520"/>
                </a:cubicBezTo>
                <a:lnTo>
                  <a:pt x="442" y="526"/>
                </a:lnTo>
                <a:lnTo>
                  <a:pt x="448" y="633"/>
                </a:lnTo>
                <a:lnTo>
                  <a:pt x="216" y="6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Freeform 19"/>
          <p:cNvSpPr>
            <a:spLocks noEditPoints="1"/>
          </p:cNvSpPr>
          <p:nvPr/>
        </p:nvSpPr>
        <p:spPr bwMode="auto">
          <a:xfrm>
            <a:off x="1492583" y="5253305"/>
            <a:ext cx="550495" cy="521298"/>
          </a:xfrm>
          <a:custGeom>
            <a:avLst/>
            <a:gdLst>
              <a:gd name="T0" fmla="*/ 522 w 638"/>
              <a:gd name="T1" fmla="*/ 59 h 603"/>
              <a:gd name="T2" fmla="*/ 520 w 638"/>
              <a:gd name="T3" fmla="*/ 186 h 603"/>
              <a:gd name="T4" fmla="*/ 301 w 638"/>
              <a:gd name="T5" fmla="*/ 186 h 603"/>
              <a:gd name="T6" fmla="*/ 299 w 638"/>
              <a:gd name="T7" fmla="*/ 129 h 603"/>
              <a:gd name="T8" fmla="*/ 299 w 638"/>
              <a:gd name="T9" fmla="*/ 119 h 603"/>
              <a:gd name="T10" fmla="*/ 301 w 638"/>
              <a:gd name="T11" fmla="*/ 54 h 603"/>
              <a:gd name="T12" fmla="*/ 305 w 638"/>
              <a:gd name="T13" fmla="*/ 27 h 603"/>
              <a:gd name="T14" fmla="*/ 273 w 638"/>
              <a:gd name="T15" fmla="*/ 59 h 603"/>
              <a:gd name="T16" fmla="*/ 263 w 638"/>
              <a:gd name="T17" fmla="*/ 113 h 603"/>
              <a:gd name="T18" fmla="*/ 111 w 638"/>
              <a:gd name="T19" fmla="*/ 94 h 603"/>
              <a:gd name="T20" fmla="*/ 112 w 638"/>
              <a:gd name="T21" fmla="*/ 207 h 603"/>
              <a:gd name="T22" fmla="*/ 117 w 638"/>
              <a:gd name="T23" fmla="*/ 207 h 603"/>
              <a:gd name="T24" fmla="*/ 148 w 638"/>
              <a:gd name="T25" fmla="*/ 339 h 603"/>
              <a:gd name="T26" fmla="*/ 155 w 638"/>
              <a:gd name="T27" fmla="*/ 339 h 603"/>
              <a:gd name="T28" fmla="*/ 185 w 638"/>
              <a:gd name="T29" fmla="*/ 223 h 603"/>
              <a:gd name="T30" fmla="*/ 185 w 638"/>
              <a:gd name="T31" fmla="*/ 127 h 603"/>
              <a:gd name="T32" fmla="*/ 263 w 638"/>
              <a:gd name="T33" fmla="*/ 136 h 603"/>
              <a:gd name="T34" fmla="*/ 282 w 638"/>
              <a:gd name="T35" fmla="*/ 204 h 603"/>
              <a:gd name="T36" fmla="*/ 305 w 638"/>
              <a:gd name="T37" fmla="*/ 214 h 603"/>
              <a:gd name="T38" fmla="*/ 539 w 638"/>
              <a:gd name="T39" fmla="*/ 204 h 603"/>
              <a:gd name="T40" fmla="*/ 539 w 638"/>
              <a:gd name="T41" fmla="*/ 36 h 603"/>
              <a:gd name="T42" fmla="*/ 520 w 638"/>
              <a:gd name="T43" fmla="*/ 221 h 603"/>
              <a:gd name="T44" fmla="*/ 523 w 638"/>
              <a:gd name="T45" fmla="*/ 341 h 603"/>
              <a:gd name="T46" fmla="*/ 367 w 638"/>
              <a:gd name="T47" fmla="*/ 249 h 603"/>
              <a:gd name="T48" fmla="*/ 334 w 638"/>
              <a:gd name="T49" fmla="*/ 249 h 603"/>
              <a:gd name="T50" fmla="*/ 520 w 638"/>
              <a:gd name="T51" fmla="*/ 221 h 603"/>
              <a:gd name="T52" fmla="*/ 158 w 638"/>
              <a:gd name="T53" fmla="*/ 438 h 603"/>
              <a:gd name="T54" fmla="*/ 113 w 638"/>
              <a:gd name="T55" fmla="*/ 373 h 603"/>
              <a:gd name="T56" fmla="*/ 361 w 638"/>
              <a:gd name="T57" fmla="*/ 438 h 603"/>
              <a:gd name="T58" fmla="*/ 316 w 638"/>
              <a:gd name="T59" fmla="*/ 373 h 603"/>
              <a:gd name="T60" fmla="*/ 567 w 638"/>
              <a:gd name="T61" fmla="*/ 438 h 603"/>
              <a:gd name="T62" fmla="*/ 522 w 638"/>
              <a:gd name="T63" fmla="*/ 373 h 603"/>
              <a:gd name="T64" fmla="*/ 200 w 638"/>
              <a:gd name="T65" fmla="*/ 487 h 603"/>
              <a:gd name="T66" fmla="*/ 221 w 638"/>
              <a:gd name="T67" fmla="*/ 527 h 603"/>
              <a:gd name="T68" fmla="*/ 265 w 638"/>
              <a:gd name="T69" fmla="*/ 448 h 603"/>
              <a:gd name="T70" fmla="*/ 403 w 638"/>
              <a:gd name="T71" fmla="*/ 527 h 603"/>
              <a:gd name="T72" fmla="*/ 433 w 638"/>
              <a:gd name="T73" fmla="*/ 527 h 603"/>
              <a:gd name="T74" fmla="*/ 570 w 638"/>
              <a:gd name="T75" fmla="*/ 448 h 603"/>
              <a:gd name="T76" fmla="*/ 614 w 638"/>
              <a:gd name="T77" fmla="*/ 527 h 603"/>
              <a:gd name="T78" fmla="*/ 638 w 638"/>
              <a:gd name="T79" fmla="*/ 549 h 603"/>
              <a:gd name="T80" fmla="*/ 608 w 638"/>
              <a:gd name="T81" fmla="*/ 549 h 603"/>
              <a:gd name="T82" fmla="*/ 433 w 638"/>
              <a:gd name="T83" fmla="*/ 549 h 603"/>
              <a:gd name="T84" fmla="*/ 403 w 638"/>
              <a:gd name="T85" fmla="*/ 549 h 603"/>
              <a:gd name="T86" fmla="*/ 227 w 638"/>
              <a:gd name="T87" fmla="*/ 549 h 603"/>
              <a:gd name="T88" fmla="*/ 200 w 638"/>
              <a:gd name="T89" fmla="*/ 549 h 603"/>
              <a:gd name="T90" fmla="*/ 24 w 638"/>
              <a:gd name="T91" fmla="*/ 549 h 603"/>
              <a:gd name="T92" fmla="*/ 24 w 638"/>
              <a:gd name="T93" fmla="*/ 527 h 603"/>
              <a:gd name="T94" fmla="*/ 152 w 638"/>
              <a:gd name="T95" fmla="*/ 0 h 603"/>
              <a:gd name="T96" fmla="*/ 108 w 638"/>
              <a:gd name="T97" fmla="*/ 44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8" h="603">
                <a:moveTo>
                  <a:pt x="516" y="53"/>
                </a:moveTo>
                <a:cubicBezTo>
                  <a:pt x="517" y="53"/>
                  <a:pt x="519" y="53"/>
                  <a:pt x="520" y="54"/>
                </a:cubicBezTo>
                <a:cubicBezTo>
                  <a:pt x="522" y="56"/>
                  <a:pt x="522" y="57"/>
                  <a:pt x="522" y="59"/>
                </a:cubicBezTo>
                <a:lnTo>
                  <a:pt x="522" y="181"/>
                </a:lnTo>
                <a:cubicBezTo>
                  <a:pt x="522" y="183"/>
                  <a:pt x="522" y="185"/>
                  <a:pt x="520" y="186"/>
                </a:cubicBezTo>
                <a:lnTo>
                  <a:pt x="520" y="186"/>
                </a:lnTo>
                <a:cubicBezTo>
                  <a:pt x="519" y="187"/>
                  <a:pt x="517" y="188"/>
                  <a:pt x="516" y="188"/>
                </a:cubicBezTo>
                <a:lnTo>
                  <a:pt x="305" y="188"/>
                </a:lnTo>
                <a:cubicBezTo>
                  <a:pt x="303" y="188"/>
                  <a:pt x="302" y="187"/>
                  <a:pt x="301" y="186"/>
                </a:cubicBezTo>
                <a:lnTo>
                  <a:pt x="300" y="186"/>
                </a:lnTo>
                <a:cubicBezTo>
                  <a:pt x="299" y="185"/>
                  <a:pt x="299" y="183"/>
                  <a:pt x="299" y="181"/>
                </a:cubicBezTo>
                <a:lnTo>
                  <a:pt x="299" y="129"/>
                </a:lnTo>
                <a:lnTo>
                  <a:pt x="403" y="107"/>
                </a:lnTo>
                <a:lnTo>
                  <a:pt x="403" y="105"/>
                </a:lnTo>
                <a:lnTo>
                  <a:pt x="299" y="119"/>
                </a:lnTo>
                <a:lnTo>
                  <a:pt x="299" y="59"/>
                </a:lnTo>
                <a:cubicBezTo>
                  <a:pt x="299" y="57"/>
                  <a:pt x="299" y="56"/>
                  <a:pt x="300" y="54"/>
                </a:cubicBezTo>
                <a:lnTo>
                  <a:pt x="301" y="54"/>
                </a:lnTo>
                <a:cubicBezTo>
                  <a:pt x="302" y="53"/>
                  <a:pt x="303" y="53"/>
                  <a:pt x="305" y="53"/>
                </a:cubicBezTo>
                <a:lnTo>
                  <a:pt x="516" y="53"/>
                </a:lnTo>
                <a:close/>
                <a:moveTo>
                  <a:pt x="305" y="27"/>
                </a:moveTo>
                <a:cubicBezTo>
                  <a:pt x="296" y="27"/>
                  <a:pt x="288" y="30"/>
                  <a:pt x="282" y="36"/>
                </a:cubicBezTo>
                <a:lnTo>
                  <a:pt x="282" y="36"/>
                </a:lnTo>
                <a:cubicBezTo>
                  <a:pt x="276" y="42"/>
                  <a:pt x="273" y="50"/>
                  <a:pt x="273" y="59"/>
                </a:cubicBezTo>
                <a:lnTo>
                  <a:pt x="273" y="122"/>
                </a:lnTo>
                <a:lnTo>
                  <a:pt x="263" y="124"/>
                </a:lnTo>
                <a:lnTo>
                  <a:pt x="263" y="113"/>
                </a:lnTo>
                <a:lnTo>
                  <a:pt x="217" y="113"/>
                </a:lnTo>
                <a:lnTo>
                  <a:pt x="185" y="94"/>
                </a:lnTo>
                <a:lnTo>
                  <a:pt x="111" y="94"/>
                </a:lnTo>
                <a:cubicBezTo>
                  <a:pt x="96" y="94"/>
                  <a:pt x="84" y="106"/>
                  <a:pt x="84" y="121"/>
                </a:cubicBezTo>
                <a:lnTo>
                  <a:pt x="84" y="207"/>
                </a:lnTo>
                <a:lnTo>
                  <a:pt x="112" y="207"/>
                </a:lnTo>
                <a:lnTo>
                  <a:pt x="112" y="144"/>
                </a:lnTo>
                <a:lnTo>
                  <a:pt x="117" y="144"/>
                </a:lnTo>
                <a:lnTo>
                  <a:pt x="117" y="207"/>
                </a:lnTo>
                <a:lnTo>
                  <a:pt x="117" y="223"/>
                </a:lnTo>
                <a:lnTo>
                  <a:pt x="117" y="339"/>
                </a:lnTo>
                <a:lnTo>
                  <a:pt x="148" y="339"/>
                </a:lnTo>
                <a:lnTo>
                  <a:pt x="148" y="243"/>
                </a:lnTo>
                <a:lnTo>
                  <a:pt x="155" y="243"/>
                </a:lnTo>
                <a:lnTo>
                  <a:pt x="155" y="339"/>
                </a:lnTo>
                <a:lnTo>
                  <a:pt x="185" y="339"/>
                </a:lnTo>
                <a:lnTo>
                  <a:pt x="185" y="322"/>
                </a:lnTo>
                <a:lnTo>
                  <a:pt x="185" y="223"/>
                </a:lnTo>
                <a:lnTo>
                  <a:pt x="185" y="207"/>
                </a:lnTo>
                <a:lnTo>
                  <a:pt x="185" y="144"/>
                </a:lnTo>
                <a:lnTo>
                  <a:pt x="185" y="127"/>
                </a:lnTo>
                <a:lnTo>
                  <a:pt x="217" y="144"/>
                </a:lnTo>
                <a:lnTo>
                  <a:pt x="263" y="144"/>
                </a:lnTo>
                <a:lnTo>
                  <a:pt x="263" y="136"/>
                </a:lnTo>
                <a:lnTo>
                  <a:pt x="273" y="134"/>
                </a:lnTo>
                <a:lnTo>
                  <a:pt x="273" y="181"/>
                </a:lnTo>
                <a:cubicBezTo>
                  <a:pt x="273" y="190"/>
                  <a:pt x="276" y="198"/>
                  <a:pt x="282" y="204"/>
                </a:cubicBezTo>
                <a:lnTo>
                  <a:pt x="282" y="204"/>
                </a:lnTo>
                <a:lnTo>
                  <a:pt x="282" y="204"/>
                </a:lnTo>
                <a:cubicBezTo>
                  <a:pt x="288" y="210"/>
                  <a:pt x="296" y="214"/>
                  <a:pt x="305" y="214"/>
                </a:cubicBezTo>
                <a:lnTo>
                  <a:pt x="516" y="214"/>
                </a:lnTo>
                <a:cubicBezTo>
                  <a:pt x="525" y="214"/>
                  <a:pt x="533" y="210"/>
                  <a:pt x="539" y="204"/>
                </a:cubicBezTo>
                <a:lnTo>
                  <a:pt x="539" y="204"/>
                </a:lnTo>
                <a:cubicBezTo>
                  <a:pt x="545" y="198"/>
                  <a:pt x="548" y="190"/>
                  <a:pt x="548" y="181"/>
                </a:cubicBezTo>
                <a:lnTo>
                  <a:pt x="548" y="59"/>
                </a:lnTo>
                <a:cubicBezTo>
                  <a:pt x="548" y="50"/>
                  <a:pt x="545" y="42"/>
                  <a:pt x="539" y="36"/>
                </a:cubicBezTo>
                <a:cubicBezTo>
                  <a:pt x="533" y="30"/>
                  <a:pt x="525" y="27"/>
                  <a:pt x="516" y="27"/>
                </a:cubicBezTo>
                <a:lnTo>
                  <a:pt x="305" y="27"/>
                </a:lnTo>
                <a:close/>
                <a:moveTo>
                  <a:pt x="520" y="221"/>
                </a:moveTo>
                <a:lnTo>
                  <a:pt x="520" y="249"/>
                </a:lnTo>
                <a:lnTo>
                  <a:pt x="497" y="249"/>
                </a:lnTo>
                <a:lnTo>
                  <a:pt x="523" y="341"/>
                </a:lnTo>
                <a:lnTo>
                  <a:pt x="490" y="341"/>
                </a:lnTo>
                <a:lnTo>
                  <a:pt x="464" y="249"/>
                </a:lnTo>
                <a:lnTo>
                  <a:pt x="367" y="249"/>
                </a:lnTo>
                <a:lnTo>
                  <a:pt x="341" y="341"/>
                </a:lnTo>
                <a:lnTo>
                  <a:pt x="308" y="341"/>
                </a:lnTo>
                <a:lnTo>
                  <a:pt x="334" y="249"/>
                </a:lnTo>
                <a:lnTo>
                  <a:pt x="306" y="249"/>
                </a:lnTo>
                <a:lnTo>
                  <a:pt x="306" y="221"/>
                </a:lnTo>
                <a:lnTo>
                  <a:pt x="520" y="221"/>
                </a:lnTo>
                <a:close/>
                <a:moveTo>
                  <a:pt x="113" y="373"/>
                </a:moveTo>
                <a:cubicBezTo>
                  <a:pt x="139" y="373"/>
                  <a:pt x="161" y="394"/>
                  <a:pt x="161" y="421"/>
                </a:cubicBezTo>
                <a:cubicBezTo>
                  <a:pt x="161" y="427"/>
                  <a:pt x="160" y="433"/>
                  <a:pt x="158" y="438"/>
                </a:cubicBezTo>
                <a:lnTo>
                  <a:pt x="68" y="438"/>
                </a:lnTo>
                <a:cubicBezTo>
                  <a:pt x="66" y="433"/>
                  <a:pt x="65" y="427"/>
                  <a:pt x="65" y="421"/>
                </a:cubicBezTo>
                <a:cubicBezTo>
                  <a:pt x="65" y="394"/>
                  <a:pt x="86" y="373"/>
                  <a:pt x="113" y="373"/>
                </a:cubicBezTo>
                <a:close/>
                <a:moveTo>
                  <a:pt x="316" y="373"/>
                </a:moveTo>
                <a:cubicBezTo>
                  <a:pt x="342" y="373"/>
                  <a:pt x="364" y="394"/>
                  <a:pt x="364" y="421"/>
                </a:cubicBezTo>
                <a:cubicBezTo>
                  <a:pt x="364" y="427"/>
                  <a:pt x="363" y="433"/>
                  <a:pt x="361" y="438"/>
                </a:cubicBezTo>
                <a:lnTo>
                  <a:pt x="271" y="438"/>
                </a:lnTo>
                <a:cubicBezTo>
                  <a:pt x="269" y="433"/>
                  <a:pt x="268" y="427"/>
                  <a:pt x="268" y="421"/>
                </a:cubicBezTo>
                <a:cubicBezTo>
                  <a:pt x="268" y="394"/>
                  <a:pt x="289" y="373"/>
                  <a:pt x="316" y="373"/>
                </a:cubicBezTo>
                <a:close/>
                <a:moveTo>
                  <a:pt x="522" y="373"/>
                </a:moveTo>
                <a:cubicBezTo>
                  <a:pt x="548" y="373"/>
                  <a:pt x="570" y="394"/>
                  <a:pt x="570" y="421"/>
                </a:cubicBezTo>
                <a:cubicBezTo>
                  <a:pt x="570" y="427"/>
                  <a:pt x="569" y="433"/>
                  <a:pt x="567" y="438"/>
                </a:cubicBezTo>
                <a:lnTo>
                  <a:pt x="477" y="438"/>
                </a:lnTo>
                <a:cubicBezTo>
                  <a:pt x="475" y="433"/>
                  <a:pt x="474" y="427"/>
                  <a:pt x="474" y="421"/>
                </a:cubicBezTo>
                <a:cubicBezTo>
                  <a:pt x="474" y="394"/>
                  <a:pt x="495" y="373"/>
                  <a:pt x="522" y="373"/>
                </a:cubicBezTo>
                <a:close/>
                <a:moveTo>
                  <a:pt x="62" y="448"/>
                </a:moveTo>
                <a:lnTo>
                  <a:pt x="161" y="448"/>
                </a:lnTo>
                <a:cubicBezTo>
                  <a:pt x="182" y="448"/>
                  <a:pt x="200" y="466"/>
                  <a:pt x="200" y="487"/>
                </a:cubicBezTo>
                <a:lnTo>
                  <a:pt x="200" y="527"/>
                </a:lnTo>
                <a:lnTo>
                  <a:pt x="203" y="527"/>
                </a:lnTo>
                <a:lnTo>
                  <a:pt x="221" y="527"/>
                </a:lnTo>
                <a:lnTo>
                  <a:pt x="227" y="527"/>
                </a:lnTo>
                <a:lnTo>
                  <a:pt x="227" y="487"/>
                </a:lnTo>
                <a:cubicBezTo>
                  <a:pt x="227" y="466"/>
                  <a:pt x="244" y="448"/>
                  <a:pt x="265" y="448"/>
                </a:cubicBezTo>
                <a:lnTo>
                  <a:pt x="364" y="448"/>
                </a:lnTo>
                <a:cubicBezTo>
                  <a:pt x="385" y="448"/>
                  <a:pt x="403" y="466"/>
                  <a:pt x="403" y="487"/>
                </a:cubicBezTo>
                <a:lnTo>
                  <a:pt x="403" y="527"/>
                </a:lnTo>
                <a:lnTo>
                  <a:pt x="409" y="527"/>
                </a:lnTo>
                <a:lnTo>
                  <a:pt x="424" y="527"/>
                </a:lnTo>
                <a:lnTo>
                  <a:pt x="433" y="527"/>
                </a:lnTo>
                <a:lnTo>
                  <a:pt x="433" y="487"/>
                </a:lnTo>
                <a:cubicBezTo>
                  <a:pt x="433" y="466"/>
                  <a:pt x="450" y="448"/>
                  <a:pt x="471" y="448"/>
                </a:cubicBezTo>
                <a:lnTo>
                  <a:pt x="570" y="448"/>
                </a:lnTo>
                <a:cubicBezTo>
                  <a:pt x="591" y="448"/>
                  <a:pt x="608" y="466"/>
                  <a:pt x="608" y="487"/>
                </a:cubicBezTo>
                <a:lnTo>
                  <a:pt x="608" y="527"/>
                </a:lnTo>
                <a:lnTo>
                  <a:pt x="614" y="527"/>
                </a:lnTo>
                <a:lnTo>
                  <a:pt x="630" y="527"/>
                </a:lnTo>
                <a:lnTo>
                  <a:pt x="638" y="527"/>
                </a:lnTo>
                <a:lnTo>
                  <a:pt x="638" y="549"/>
                </a:lnTo>
                <a:lnTo>
                  <a:pt x="630" y="549"/>
                </a:lnTo>
                <a:lnTo>
                  <a:pt x="614" y="549"/>
                </a:lnTo>
                <a:lnTo>
                  <a:pt x="608" y="549"/>
                </a:lnTo>
                <a:lnTo>
                  <a:pt x="608" y="603"/>
                </a:lnTo>
                <a:lnTo>
                  <a:pt x="433" y="603"/>
                </a:lnTo>
                <a:lnTo>
                  <a:pt x="433" y="549"/>
                </a:lnTo>
                <a:lnTo>
                  <a:pt x="424" y="549"/>
                </a:lnTo>
                <a:lnTo>
                  <a:pt x="409" y="549"/>
                </a:lnTo>
                <a:lnTo>
                  <a:pt x="403" y="549"/>
                </a:lnTo>
                <a:lnTo>
                  <a:pt x="403" y="603"/>
                </a:lnTo>
                <a:lnTo>
                  <a:pt x="227" y="603"/>
                </a:lnTo>
                <a:lnTo>
                  <a:pt x="227" y="549"/>
                </a:lnTo>
                <a:lnTo>
                  <a:pt x="221" y="549"/>
                </a:lnTo>
                <a:lnTo>
                  <a:pt x="203" y="549"/>
                </a:lnTo>
                <a:lnTo>
                  <a:pt x="200" y="549"/>
                </a:lnTo>
                <a:lnTo>
                  <a:pt x="200" y="603"/>
                </a:lnTo>
                <a:lnTo>
                  <a:pt x="24" y="603"/>
                </a:lnTo>
                <a:lnTo>
                  <a:pt x="24" y="549"/>
                </a:lnTo>
                <a:lnTo>
                  <a:pt x="0" y="549"/>
                </a:lnTo>
                <a:lnTo>
                  <a:pt x="0" y="527"/>
                </a:lnTo>
                <a:lnTo>
                  <a:pt x="24" y="527"/>
                </a:lnTo>
                <a:lnTo>
                  <a:pt x="24" y="487"/>
                </a:lnTo>
                <a:cubicBezTo>
                  <a:pt x="24" y="466"/>
                  <a:pt x="41" y="448"/>
                  <a:pt x="62" y="448"/>
                </a:cubicBezTo>
                <a:close/>
                <a:moveTo>
                  <a:pt x="152" y="0"/>
                </a:moveTo>
                <a:cubicBezTo>
                  <a:pt x="176" y="0"/>
                  <a:pt x="196" y="20"/>
                  <a:pt x="196" y="44"/>
                </a:cubicBezTo>
                <a:cubicBezTo>
                  <a:pt x="196" y="69"/>
                  <a:pt x="176" y="88"/>
                  <a:pt x="152" y="88"/>
                </a:cubicBezTo>
                <a:cubicBezTo>
                  <a:pt x="127" y="88"/>
                  <a:pt x="108" y="69"/>
                  <a:pt x="108" y="44"/>
                </a:cubicBezTo>
                <a:cubicBezTo>
                  <a:pt x="108" y="20"/>
                  <a:pt x="127" y="0"/>
                  <a:pt x="1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19739" y="2182846"/>
            <a:ext cx="4872377" cy="37942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2" grpId="0" animBg="1"/>
      <p:bldP spid="15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5379606" y="3284864"/>
            <a:ext cx="1489988" cy="1619550"/>
            <a:chOff x="2785836" y="1252765"/>
            <a:chExt cx="2847975" cy="3095625"/>
          </a:xfrm>
        </p:grpSpPr>
        <p:pic>
          <p:nvPicPr>
            <p:cNvPr id="52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椭圆 52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290052" y="3295750"/>
            <a:ext cx="1489988" cy="1619550"/>
            <a:chOff x="2785836" y="1252765"/>
            <a:chExt cx="2847975" cy="3095625"/>
          </a:xfrm>
        </p:grpSpPr>
        <p:pic>
          <p:nvPicPr>
            <p:cNvPr id="55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椭圆 55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212165" y="3285350"/>
            <a:ext cx="1489988" cy="1619550"/>
            <a:chOff x="2785836" y="1252765"/>
            <a:chExt cx="2847975" cy="3095625"/>
          </a:xfrm>
        </p:grpSpPr>
        <p:pic>
          <p:nvPicPr>
            <p:cNvPr id="58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椭圆 58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456542" y="3294016"/>
            <a:ext cx="1489988" cy="1619550"/>
            <a:chOff x="2785836" y="1252765"/>
            <a:chExt cx="2847975" cy="3095625"/>
          </a:xfrm>
        </p:grpSpPr>
        <p:pic>
          <p:nvPicPr>
            <p:cNvPr id="4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椭圆 4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41238" y="3276014"/>
            <a:ext cx="1489988" cy="1619550"/>
            <a:chOff x="2785836" y="1252765"/>
            <a:chExt cx="2847975" cy="3095625"/>
          </a:xfrm>
        </p:grpSpPr>
        <p:pic>
          <p:nvPicPr>
            <p:cNvPr id="46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椭圆 46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 here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Block Arc 51"/>
          <p:cNvSpPr/>
          <p:nvPr/>
        </p:nvSpPr>
        <p:spPr bwMode="auto">
          <a:xfrm>
            <a:off x="1145213" y="2930784"/>
            <a:ext cx="2263367" cy="2263367"/>
          </a:xfrm>
          <a:custGeom>
            <a:avLst/>
            <a:gdLst>
              <a:gd name="T0" fmla="*/ 0 w 1618211"/>
              <a:gd name="T1" fmla="*/ 807462 h 1618211"/>
              <a:gd name="T2" fmla="*/ 403731 w 1618211"/>
              <a:gd name="T3" fmla="*/ 108178 h 1618211"/>
              <a:gd name="T4" fmla="*/ 1211191 w 1618211"/>
              <a:gd name="T5" fmla="*/ 108178 h 1618211"/>
              <a:gd name="T6" fmla="*/ 1614921 w 1618211"/>
              <a:gd name="T7" fmla="*/ 807463 h 1618211"/>
              <a:gd name="T8" fmla="*/ 1367982 w 1618211"/>
              <a:gd name="T9" fmla="*/ 807462 h 1618211"/>
              <a:gd name="T10" fmla="*/ 1087721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E44D46"/>
          </a:soli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Block Arc 52"/>
          <p:cNvSpPr/>
          <p:nvPr/>
        </p:nvSpPr>
        <p:spPr bwMode="auto">
          <a:xfrm rot="10800000">
            <a:off x="3059857" y="2928564"/>
            <a:ext cx="2263367" cy="2263366"/>
          </a:xfrm>
          <a:custGeom>
            <a:avLst/>
            <a:gdLst>
              <a:gd name="T0" fmla="*/ 0 w 1618211"/>
              <a:gd name="T1" fmla="*/ 807461 h 1618211"/>
              <a:gd name="T2" fmla="*/ 403731 w 1618211"/>
              <a:gd name="T3" fmla="*/ 108178 h 1618211"/>
              <a:gd name="T4" fmla="*/ 1211191 w 1618211"/>
              <a:gd name="T5" fmla="*/ 108178 h 1618211"/>
              <a:gd name="T6" fmla="*/ 1614921 w 1618211"/>
              <a:gd name="T7" fmla="*/ 807462 h 1618211"/>
              <a:gd name="T8" fmla="*/ 1367982 w 1618211"/>
              <a:gd name="T9" fmla="*/ 807461 h 1618211"/>
              <a:gd name="T10" fmla="*/ 1087721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1 h 1618211"/>
              <a:gd name="T16" fmla="*/ 0 w 1618211"/>
              <a:gd name="T17" fmla="*/ 807461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009489"/>
          </a:soli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Block Arc 53"/>
          <p:cNvSpPr/>
          <p:nvPr/>
        </p:nvSpPr>
        <p:spPr bwMode="auto">
          <a:xfrm>
            <a:off x="4976722" y="2930784"/>
            <a:ext cx="2263368" cy="2263367"/>
          </a:xfrm>
          <a:custGeom>
            <a:avLst/>
            <a:gdLst>
              <a:gd name="T0" fmla="*/ 0 w 1618211"/>
              <a:gd name="T1" fmla="*/ 807462 h 1618211"/>
              <a:gd name="T2" fmla="*/ 403731 w 1618211"/>
              <a:gd name="T3" fmla="*/ 108178 h 1618211"/>
              <a:gd name="T4" fmla="*/ 1211195 w 1618211"/>
              <a:gd name="T5" fmla="*/ 108178 h 1618211"/>
              <a:gd name="T6" fmla="*/ 1614927 w 1618211"/>
              <a:gd name="T7" fmla="*/ 807463 h 1618211"/>
              <a:gd name="T8" fmla="*/ 1367987 w 1618211"/>
              <a:gd name="T9" fmla="*/ 807462 h 1618211"/>
              <a:gd name="T10" fmla="*/ 1087725 w 1618211"/>
              <a:gd name="T11" fmla="*/ 322036 h 1618211"/>
              <a:gd name="T12" fmla="*/ 527199 w 1618211"/>
              <a:gd name="T13" fmla="*/ 322036 h 1618211"/>
              <a:gd name="T14" fmla="*/ 246936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F3744B"/>
          </a:soli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Block Arc 54"/>
          <p:cNvSpPr/>
          <p:nvPr/>
        </p:nvSpPr>
        <p:spPr bwMode="auto">
          <a:xfrm rot="10800000">
            <a:off x="6891366" y="2928564"/>
            <a:ext cx="2265588" cy="2263366"/>
          </a:xfrm>
          <a:custGeom>
            <a:avLst/>
            <a:gdLst>
              <a:gd name="T0" fmla="*/ 0 w 1618211"/>
              <a:gd name="T1" fmla="*/ 807461 h 1618211"/>
              <a:gd name="T2" fmla="*/ 406114 w 1618211"/>
              <a:gd name="T3" fmla="*/ 108178 h 1618211"/>
              <a:gd name="T4" fmla="*/ 1218342 w 1618211"/>
              <a:gd name="T5" fmla="*/ 108178 h 1618211"/>
              <a:gd name="T6" fmla="*/ 1624456 w 1618211"/>
              <a:gd name="T7" fmla="*/ 807462 h 1618211"/>
              <a:gd name="T8" fmla="*/ 1376059 w 1618211"/>
              <a:gd name="T9" fmla="*/ 807461 h 1618211"/>
              <a:gd name="T10" fmla="*/ 1094144 w 1618211"/>
              <a:gd name="T11" fmla="*/ 322036 h 1618211"/>
              <a:gd name="T12" fmla="*/ 530311 w 1618211"/>
              <a:gd name="T13" fmla="*/ 322036 h 1618211"/>
              <a:gd name="T14" fmla="*/ 248394 w 1618211"/>
              <a:gd name="T15" fmla="*/ 807461 h 1618211"/>
              <a:gd name="T16" fmla="*/ 0 w 1618211"/>
              <a:gd name="T17" fmla="*/ 807461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005773"/>
          </a:soli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4" name="Block Arc 55"/>
          <p:cNvSpPr/>
          <p:nvPr/>
        </p:nvSpPr>
        <p:spPr bwMode="auto">
          <a:xfrm>
            <a:off x="8808233" y="2930784"/>
            <a:ext cx="2265588" cy="2263367"/>
          </a:xfrm>
          <a:custGeom>
            <a:avLst/>
            <a:gdLst>
              <a:gd name="T0" fmla="*/ 0 w 1618211"/>
              <a:gd name="T1" fmla="*/ 807462 h 1618211"/>
              <a:gd name="T2" fmla="*/ 406114 w 1618211"/>
              <a:gd name="T3" fmla="*/ 108178 h 1618211"/>
              <a:gd name="T4" fmla="*/ 1218342 w 1618211"/>
              <a:gd name="T5" fmla="*/ 108178 h 1618211"/>
              <a:gd name="T6" fmla="*/ 1624456 w 1618211"/>
              <a:gd name="T7" fmla="*/ 807463 h 1618211"/>
              <a:gd name="T8" fmla="*/ 1376059 w 1618211"/>
              <a:gd name="T9" fmla="*/ 807462 h 1618211"/>
              <a:gd name="T10" fmla="*/ 1094144 w 1618211"/>
              <a:gd name="T11" fmla="*/ 322036 h 1618211"/>
              <a:gd name="T12" fmla="*/ 530311 w 1618211"/>
              <a:gd name="T13" fmla="*/ 322036 h 1618211"/>
              <a:gd name="T14" fmla="*/ 248394 w 1618211"/>
              <a:gd name="T15" fmla="*/ 807462 h 1618211"/>
              <a:gd name="T16" fmla="*/ 0 w 1618211"/>
              <a:gd name="T17" fmla="*/ 807462 h 16182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18211" h="1618211">
                <a:moveTo>
                  <a:pt x="0" y="809106"/>
                </a:moveTo>
                <a:cubicBezTo>
                  <a:pt x="0" y="520040"/>
                  <a:pt x="154215" y="252932"/>
                  <a:pt x="404553" y="108400"/>
                </a:cubicBezTo>
                <a:cubicBezTo>
                  <a:pt x="654891" y="-36133"/>
                  <a:pt x="963321" y="-36133"/>
                  <a:pt x="1213659" y="108400"/>
                </a:cubicBezTo>
                <a:cubicBezTo>
                  <a:pt x="1463997" y="252933"/>
                  <a:pt x="1618212" y="520041"/>
                  <a:pt x="1618212" y="809107"/>
                </a:cubicBezTo>
                <a:lnTo>
                  <a:pt x="1370770" y="809106"/>
                </a:lnTo>
                <a:cubicBezTo>
                  <a:pt x="1370770" y="608442"/>
                  <a:pt x="1263718" y="423021"/>
                  <a:pt x="1089938" y="322690"/>
                </a:cubicBezTo>
                <a:cubicBezTo>
                  <a:pt x="916158" y="222358"/>
                  <a:pt x="702053" y="222358"/>
                  <a:pt x="528273" y="322690"/>
                </a:cubicBezTo>
                <a:cubicBezTo>
                  <a:pt x="354493" y="423022"/>
                  <a:pt x="247440" y="608443"/>
                  <a:pt x="247440" y="809106"/>
                </a:cubicBezTo>
                <a:lnTo>
                  <a:pt x="0" y="809106"/>
                </a:lnTo>
                <a:close/>
              </a:path>
            </a:pathLst>
          </a:custGeom>
          <a:solidFill>
            <a:srgbClr val="E44D46"/>
          </a:solidFill>
          <a:ln>
            <a:noFill/>
          </a:ln>
        </p:spPr>
        <p:txBody>
          <a:bodyPr anchor="ctr"/>
          <a:lstStyle/>
          <a:p>
            <a:endParaRPr lang="zh-CN" altLang="en-US" sz="280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5" name="Freeform 62"/>
          <p:cNvSpPr/>
          <p:nvPr/>
        </p:nvSpPr>
        <p:spPr bwMode="auto">
          <a:xfrm>
            <a:off x="1624985" y="3428325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730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1</a:t>
            </a:r>
          </a:p>
        </p:txBody>
      </p:sp>
      <p:sp>
        <p:nvSpPr>
          <p:cNvPr id="26" name="Freeform 63"/>
          <p:cNvSpPr/>
          <p:nvPr/>
        </p:nvSpPr>
        <p:spPr bwMode="auto">
          <a:xfrm>
            <a:off x="3544071" y="3428325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25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730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2</a:t>
            </a:r>
          </a:p>
        </p:txBody>
      </p:sp>
      <p:sp>
        <p:nvSpPr>
          <p:cNvPr id="27" name="Freeform 64"/>
          <p:cNvSpPr/>
          <p:nvPr/>
        </p:nvSpPr>
        <p:spPr bwMode="auto">
          <a:xfrm>
            <a:off x="5463158" y="3428325"/>
            <a:ext cx="1314930" cy="1314929"/>
          </a:xfrm>
          <a:custGeom>
            <a:avLst/>
            <a:gdLst>
              <a:gd name="T0" fmla="*/ 0 w 905504"/>
              <a:gd name="T1" fmla="*/ 587692 h 905504"/>
              <a:gd name="T2" fmla="*/ 172131 w 905504"/>
              <a:gd name="T3" fmla="*/ 172131 h 905504"/>
              <a:gd name="T4" fmla="*/ 587692 w 905504"/>
              <a:gd name="T5" fmla="*/ 0 h 905504"/>
              <a:gd name="T6" fmla="*/ 1003254 w 905504"/>
              <a:gd name="T7" fmla="*/ 172131 h 905504"/>
              <a:gd name="T8" fmla="*/ 1175384 w 905504"/>
              <a:gd name="T9" fmla="*/ 587692 h 905504"/>
              <a:gd name="T10" fmla="*/ 1003254 w 905504"/>
              <a:gd name="T11" fmla="*/ 1003254 h 905504"/>
              <a:gd name="T12" fmla="*/ 587692 w 905504"/>
              <a:gd name="T13" fmla="*/ 1175384 h 905504"/>
              <a:gd name="T14" fmla="*/ 17213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730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3</a:t>
            </a:r>
          </a:p>
        </p:txBody>
      </p:sp>
      <p:sp>
        <p:nvSpPr>
          <p:cNvPr id="28" name="Freeform 65"/>
          <p:cNvSpPr/>
          <p:nvPr/>
        </p:nvSpPr>
        <p:spPr bwMode="auto">
          <a:xfrm>
            <a:off x="7382245" y="3428325"/>
            <a:ext cx="1317150" cy="1314929"/>
          </a:xfrm>
          <a:custGeom>
            <a:avLst/>
            <a:gdLst>
              <a:gd name="T0" fmla="*/ 0 w 905504"/>
              <a:gd name="T1" fmla="*/ 587692 h 905504"/>
              <a:gd name="T2" fmla="*/ 173881 w 905504"/>
              <a:gd name="T3" fmla="*/ 172131 h 905504"/>
              <a:gd name="T4" fmla="*/ 593672 w 905504"/>
              <a:gd name="T5" fmla="*/ 0 h 905504"/>
              <a:gd name="T6" fmla="*/ 1013461 w 905504"/>
              <a:gd name="T7" fmla="*/ 172131 h 905504"/>
              <a:gd name="T8" fmla="*/ 1187344 w 905504"/>
              <a:gd name="T9" fmla="*/ 587692 h 905504"/>
              <a:gd name="T10" fmla="*/ 1013461 w 905504"/>
              <a:gd name="T11" fmla="*/ 1003254 h 905504"/>
              <a:gd name="T12" fmla="*/ 593672 w 905504"/>
              <a:gd name="T13" fmla="*/ 1175384 h 905504"/>
              <a:gd name="T14" fmla="*/ 17388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25000"/>
              </a:schemeClr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730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4</a:t>
            </a:r>
          </a:p>
        </p:txBody>
      </p:sp>
      <p:sp>
        <p:nvSpPr>
          <p:cNvPr id="29" name="Freeform 66"/>
          <p:cNvSpPr/>
          <p:nvPr/>
        </p:nvSpPr>
        <p:spPr bwMode="auto">
          <a:xfrm>
            <a:off x="9301331" y="3428325"/>
            <a:ext cx="1317150" cy="1314929"/>
          </a:xfrm>
          <a:custGeom>
            <a:avLst/>
            <a:gdLst>
              <a:gd name="T0" fmla="*/ 0 w 905504"/>
              <a:gd name="T1" fmla="*/ 587692 h 905504"/>
              <a:gd name="T2" fmla="*/ 173881 w 905504"/>
              <a:gd name="T3" fmla="*/ 172131 h 905504"/>
              <a:gd name="T4" fmla="*/ 593672 w 905504"/>
              <a:gd name="T5" fmla="*/ 0 h 905504"/>
              <a:gd name="T6" fmla="*/ 1013461 w 905504"/>
              <a:gd name="T7" fmla="*/ 172131 h 905504"/>
              <a:gd name="T8" fmla="*/ 1187344 w 905504"/>
              <a:gd name="T9" fmla="*/ 587692 h 905504"/>
              <a:gd name="T10" fmla="*/ 1013461 w 905504"/>
              <a:gd name="T11" fmla="*/ 1003254 h 905504"/>
              <a:gd name="T12" fmla="*/ 593672 w 905504"/>
              <a:gd name="T13" fmla="*/ 1175384 h 905504"/>
              <a:gd name="T14" fmla="*/ 173881 w 905504"/>
              <a:gd name="T15" fmla="*/ 1003254 h 905504"/>
              <a:gd name="T16" fmla="*/ 0 w 905504"/>
              <a:gd name="T17" fmla="*/ 587692 h 90550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5504"/>
              <a:gd name="T28" fmla="*/ 0 h 905504"/>
              <a:gd name="T29" fmla="*/ 905504 w 905504"/>
              <a:gd name="T30" fmla="*/ 905504 h 90550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noFill/>
          <a:ln w="19050">
            <a:solidFill>
              <a:srgbClr val="C00000"/>
            </a:solidFill>
            <a:prstDash val="sysDot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58008" bIns="158008" anchor="ctr"/>
          <a:lstStyle/>
          <a:p>
            <a:pPr algn="ctr" defTabSz="887730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sz="4800" b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5</a:t>
            </a:r>
          </a:p>
        </p:txBody>
      </p:sp>
      <p:sp>
        <p:nvSpPr>
          <p:cNvPr id="30" name="TextBox 75"/>
          <p:cNvSpPr txBox="1">
            <a:spLocks noChangeArrowheads="1"/>
          </p:cNvSpPr>
          <p:nvPr/>
        </p:nvSpPr>
        <p:spPr bwMode="auto">
          <a:xfrm>
            <a:off x="1740613" y="4880502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2029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TextBox 77"/>
          <p:cNvSpPr txBox="1">
            <a:spLocks noChangeArrowheads="1"/>
          </p:cNvSpPr>
          <p:nvPr/>
        </p:nvSpPr>
        <p:spPr bwMode="auto">
          <a:xfrm>
            <a:off x="3588626" y="2699317"/>
            <a:ext cx="10259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2021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TextBox 78"/>
          <p:cNvSpPr txBox="1">
            <a:spLocks noChangeArrowheads="1"/>
          </p:cNvSpPr>
          <p:nvPr/>
        </p:nvSpPr>
        <p:spPr bwMode="auto">
          <a:xfrm>
            <a:off x="5609884" y="4880502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2023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3" name="TextBox 81"/>
          <p:cNvSpPr txBox="1">
            <a:spLocks noChangeArrowheads="1"/>
          </p:cNvSpPr>
          <p:nvPr/>
        </p:nvSpPr>
        <p:spPr bwMode="auto">
          <a:xfrm>
            <a:off x="7470110" y="2699317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2025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TextBox 82"/>
          <p:cNvSpPr txBox="1">
            <a:spLocks noChangeArrowheads="1"/>
          </p:cNvSpPr>
          <p:nvPr/>
        </p:nvSpPr>
        <p:spPr bwMode="auto">
          <a:xfrm>
            <a:off x="9479155" y="4880502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2027</a:t>
            </a:r>
            <a:endParaRPr lang="en-US" altLang="zh-CN" sz="36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5" name="TextBox 13"/>
          <p:cNvSpPr txBox="1">
            <a:spLocks noChangeArrowheads="1"/>
          </p:cNvSpPr>
          <p:nvPr/>
        </p:nvSpPr>
        <p:spPr bwMode="auto">
          <a:xfrm>
            <a:off x="1222953" y="5528239"/>
            <a:ext cx="2050136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6" name="TextBox 13"/>
          <p:cNvSpPr txBox="1">
            <a:spLocks noChangeArrowheads="1"/>
          </p:cNvSpPr>
          <p:nvPr/>
        </p:nvSpPr>
        <p:spPr bwMode="auto">
          <a:xfrm>
            <a:off x="1267376" y="5828097"/>
            <a:ext cx="195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3059857" y="2081996"/>
            <a:ext cx="2050135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104281" y="2381852"/>
            <a:ext cx="195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7024636" y="2081996"/>
            <a:ext cx="2047914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0" name="TextBox 13"/>
          <p:cNvSpPr txBox="1">
            <a:spLocks noChangeArrowheads="1"/>
          </p:cNvSpPr>
          <p:nvPr/>
        </p:nvSpPr>
        <p:spPr bwMode="auto">
          <a:xfrm>
            <a:off x="7069060" y="2381852"/>
            <a:ext cx="195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5118877" y="5528239"/>
            <a:ext cx="2050136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5163300" y="5828097"/>
            <a:ext cx="195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3" name="TextBox 13"/>
          <p:cNvSpPr txBox="1">
            <a:spLocks noChangeArrowheads="1"/>
          </p:cNvSpPr>
          <p:nvPr/>
        </p:nvSpPr>
        <p:spPr bwMode="auto">
          <a:xfrm>
            <a:off x="8965935" y="5528239"/>
            <a:ext cx="2050136" cy="2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4" name="TextBox 13"/>
          <p:cNvSpPr txBox="1">
            <a:spLocks noChangeArrowheads="1"/>
          </p:cNvSpPr>
          <p:nvPr/>
        </p:nvSpPr>
        <p:spPr bwMode="auto">
          <a:xfrm>
            <a:off x="9012580" y="5828097"/>
            <a:ext cx="19590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3891515" y="894360"/>
            <a:ext cx="4228990" cy="4596724"/>
            <a:chOff x="2785836" y="1252765"/>
            <a:chExt cx="2847975" cy="3095625"/>
          </a:xfrm>
        </p:grpSpPr>
        <p:pic>
          <p:nvPicPr>
            <p:cNvPr id="62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椭圆 62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20" name="文本框 18"/>
          <p:cNvSpPr txBox="1"/>
          <p:nvPr/>
        </p:nvSpPr>
        <p:spPr>
          <a:xfrm>
            <a:off x="2057901" y="2299691"/>
            <a:ext cx="1961652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……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文本框 19"/>
          <p:cNvSpPr txBox="1"/>
          <p:nvPr/>
        </p:nvSpPr>
        <p:spPr>
          <a:xfrm>
            <a:off x="2353171" y="3896231"/>
            <a:ext cx="2026422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……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文本框 20"/>
          <p:cNvSpPr txBox="1"/>
          <p:nvPr/>
        </p:nvSpPr>
        <p:spPr>
          <a:xfrm>
            <a:off x="7815581" y="1735991"/>
            <a:ext cx="2242446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……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8031605" y="3608199"/>
            <a:ext cx="2026422" cy="1061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content, content to match the title. ……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076812" y="2127017"/>
            <a:ext cx="1997120" cy="1412605"/>
            <a:chOff x="3704758" y="1334378"/>
            <a:chExt cx="1818927" cy="1286566"/>
          </a:xfrm>
        </p:grpSpPr>
        <p:sp>
          <p:nvSpPr>
            <p:cNvPr id="26" name="Freeform 627"/>
            <p:cNvSpPr>
              <a:spLocks noEditPoints="1"/>
            </p:cNvSpPr>
            <p:nvPr/>
          </p:nvSpPr>
          <p:spPr bwMode="auto">
            <a:xfrm>
              <a:off x="4240957" y="1334378"/>
              <a:ext cx="627326" cy="780333"/>
            </a:xfrm>
            <a:custGeom>
              <a:avLst/>
              <a:gdLst>
                <a:gd name="T0" fmla="*/ 7 w 123"/>
                <a:gd name="T1" fmla="*/ 0 h 153"/>
                <a:gd name="T2" fmla="*/ 116 w 123"/>
                <a:gd name="T3" fmla="*/ 0 h 153"/>
                <a:gd name="T4" fmla="*/ 123 w 123"/>
                <a:gd name="T5" fmla="*/ 0 h 153"/>
                <a:gd name="T6" fmla="*/ 123 w 123"/>
                <a:gd name="T7" fmla="*/ 4 h 153"/>
                <a:gd name="T8" fmla="*/ 123 w 123"/>
                <a:gd name="T9" fmla="*/ 146 h 153"/>
                <a:gd name="T10" fmla="*/ 123 w 123"/>
                <a:gd name="T11" fmla="*/ 153 h 153"/>
                <a:gd name="T12" fmla="*/ 116 w 123"/>
                <a:gd name="T13" fmla="*/ 153 h 153"/>
                <a:gd name="T14" fmla="*/ 38 w 123"/>
                <a:gd name="T15" fmla="*/ 153 h 153"/>
                <a:gd name="T16" fmla="*/ 38 w 123"/>
                <a:gd name="T17" fmla="*/ 153 h 153"/>
                <a:gd name="T18" fmla="*/ 36 w 123"/>
                <a:gd name="T19" fmla="*/ 153 h 153"/>
                <a:gd name="T20" fmla="*/ 3 w 123"/>
                <a:gd name="T21" fmla="*/ 127 h 153"/>
                <a:gd name="T22" fmla="*/ 0 w 123"/>
                <a:gd name="T23" fmla="*/ 127 h 153"/>
                <a:gd name="T24" fmla="*/ 0 w 123"/>
                <a:gd name="T25" fmla="*/ 123 h 153"/>
                <a:gd name="T26" fmla="*/ 0 w 123"/>
                <a:gd name="T27" fmla="*/ 4 h 153"/>
                <a:gd name="T28" fmla="*/ 0 w 123"/>
                <a:gd name="T29" fmla="*/ 0 h 153"/>
                <a:gd name="T30" fmla="*/ 7 w 123"/>
                <a:gd name="T31" fmla="*/ 0 h 153"/>
                <a:gd name="T32" fmla="*/ 7 w 123"/>
                <a:gd name="T33" fmla="*/ 0 h 153"/>
                <a:gd name="T34" fmla="*/ 12 w 123"/>
                <a:gd name="T35" fmla="*/ 115 h 153"/>
                <a:gd name="T36" fmla="*/ 33 w 123"/>
                <a:gd name="T37" fmla="*/ 108 h 153"/>
                <a:gd name="T38" fmla="*/ 36 w 123"/>
                <a:gd name="T39" fmla="*/ 108 h 153"/>
                <a:gd name="T40" fmla="*/ 36 w 123"/>
                <a:gd name="T41" fmla="*/ 111 h 153"/>
                <a:gd name="T42" fmla="*/ 45 w 123"/>
                <a:gd name="T43" fmla="*/ 141 h 153"/>
                <a:gd name="T44" fmla="*/ 112 w 123"/>
                <a:gd name="T45" fmla="*/ 141 h 153"/>
                <a:gd name="T46" fmla="*/ 112 w 123"/>
                <a:gd name="T47" fmla="*/ 11 h 153"/>
                <a:gd name="T48" fmla="*/ 12 w 123"/>
                <a:gd name="T49" fmla="*/ 11 h 153"/>
                <a:gd name="T50" fmla="*/ 12 w 123"/>
                <a:gd name="T51" fmla="*/ 115 h 153"/>
                <a:gd name="T52" fmla="*/ 12 w 123"/>
                <a:gd name="T53" fmla="*/ 115 h 153"/>
                <a:gd name="T54" fmla="*/ 38 w 123"/>
                <a:gd name="T55" fmla="*/ 139 h 153"/>
                <a:gd name="T56" fmla="*/ 31 w 123"/>
                <a:gd name="T57" fmla="*/ 115 h 153"/>
                <a:gd name="T58" fmla="*/ 15 w 123"/>
                <a:gd name="T59" fmla="*/ 123 h 153"/>
                <a:gd name="T60" fmla="*/ 38 w 123"/>
                <a:gd name="T61" fmla="*/ 139 h 153"/>
                <a:gd name="T62" fmla="*/ 38 w 123"/>
                <a:gd name="T63" fmla="*/ 139 h 153"/>
                <a:gd name="T64" fmla="*/ 29 w 123"/>
                <a:gd name="T65" fmla="*/ 82 h 153"/>
                <a:gd name="T66" fmla="*/ 29 w 123"/>
                <a:gd name="T67" fmla="*/ 87 h 153"/>
                <a:gd name="T68" fmla="*/ 95 w 123"/>
                <a:gd name="T69" fmla="*/ 87 h 153"/>
                <a:gd name="T70" fmla="*/ 95 w 123"/>
                <a:gd name="T71" fmla="*/ 82 h 153"/>
                <a:gd name="T72" fmla="*/ 29 w 123"/>
                <a:gd name="T73" fmla="*/ 82 h 153"/>
                <a:gd name="T74" fmla="*/ 29 w 123"/>
                <a:gd name="T75" fmla="*/ 82 h 153"/>
                <a:gd name="T76" fmla="*/ 29 w 123"/>
                <a:gd name="T77" fmla="*/ 66 h 153"/>
                <a:gd name="T78" fmla="*/ 29 w 123"/>
                <a:gd name="T79" fmla="*/ 71 h 153"/>
                <a:gd name="T80" fmla="*/ 95 w 123"/>
                <a:gd name="T81" fmla="*/ 71 h 153"/>
                <a:gd name="T82" fmla="*/ 95 w 123"/>
                <a:gd name="T83" fmla="*/ 66 h 153"/>
                <a:gd name="T84" fmla="*/ 29 w 123"/>
                <a:gd name="T85" fmla="*/ 66 h 153"/>
                <a:gd name="T86" fmla="*/ 29 w 123"/>
                <a:gd name="T87" fmla="*/ 66 h 153"/>
                <a:gd name="T88" fmla="*/ 29 w 123"/>
                <a:gd name="T89" fmla="*/ 49 h 153"/>
                <a:gd name="T90" fmla="*/ 29 w 123"/>
                <a:gd name="T91" fmla="*/ 54 h 153"/>
                <a:gd name="T92" fmla="*/ 95 w 123"/>
                <a:gd name="T93" fmla="*/ 54 h 153"/>
                <a:gd name="T94" fmla="*/ 95 w 123"/>
                <a:gd name="T95" fmla="*/ 49 h 153"/>
                <a:gd name="T96" fmla="*/ 29 w 123"/>
                <a:gd name="T97" fmla="*/ 49 h 153"/>
                <a:gd name="T98" fmla="*/ 29 w 123"/>
                <a:gd name="T99" fmla="*/ 49 h 153"/>
                <a:gd name="T100" fmla="*/ 29 w 123"/>
                <a:gd name="T101" fmla="*/ 33 h 153"/>
                <a:gd name="T102" fmla="*/ 29 w 123"/>
                <a:gd name="T103" fmla="*/ 37 h 153"/>
                <a:gd name="T104" fmla="*/ 95 w 123"/>
                <a:gd name="T105" fmla="*/ 37 h 153"/>
                <a:gd name="T106" fmla="*/ 95 w 123"/>
                <a:gd name="T107" fmla="*/ 33 h 153"/>
                <a:gd name="T108" fmla="*/ 29 w 123"/>
                <a:gd name="T109" fmla="*/ 3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3">
                  <a:moveTo>
                    <a:pt x="7" y="0"/>
                  </a:moveTo>
                  <a:lnTo>
                    <a:pt x="116" y="0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146"/>
                  </a:lnTo>
                  <a:lnTo>
                    <a:pt x="123" y="153"/>
                  </a:lnTo>
                  <a:lnTo>
                    <a:pt x="116" y="153"/>
                  </a:lnTo>
                  <a:lnTo>
                    <a:pt x="38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" y="127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2" y="115"/>
                  </a:moveTo>
                  <a:lnTo>
                    <a:pt x="33" y="108"/>
                  </a:lnTo>
                  <a:lnTo>
                    <a:pt x="36" y="108"/>
                  </a:lnTo>
                  <a:lnTo>
                    <a:pt x="36" y="111"/>
                  </a:lnTo>
                  <a:lnTo>
                    <a:pt x="45" y="141"/>
                  </a:lnTo>
                  <a:lnTo>
                    <a:pt x="112" y="141"/>
                  </a:lnTo>
                  <a:lnTo>
                    <a:pt x="112" y="11"/>
                  </a:lnTo>
                  <a:lnTo>
                    <a:pt x="12" y="11"/>
                  </a:lnTo>
                  <a:lnTo>
                    <a:pt x="12" y="115"/>
                  </a:lnTo>
                  <a:lnTo>
                    <a:pt x="12" y="115"/>
                  </a:lnTo>
                  <a:close/>
                  <a:moveTo>
                    <a:pt x="38" y="139"/>
                  </a:moveTo>
                  <a:lnTo>
                    <a:pt x="31" y="115"/>
                  </a:lnTo>
                  <a:lnTo>
                    <a:pt x="15" y="123"/>
                  </a:lnTo>
                  <a:lnTo>
                    <a:pt x="38" y="139"/>
                  </a:lnTo>
                  <a:lnTo>
                    <a:pt x="38" y="139"/>
                  </a:lnTo>
                  <a:close/>
                  <a:moveTo>
                    <a:pt x="29" y="82"/>
                  </a:moveTo>
                  <a:lnTo>
                    <a:pt x="29" y="87"/>
                  </a:lnTo>
                  <a:lnTo>
                    <a:pt x="95" y="87"/>
                  </a:lnTo>
                  <a:lnTo>
                    <a:pt x="95" y="82"/>
                  </a:lnTo>
                  <a:lnTo>
                    <a:pt x="29" y="82"/>
                  </a:lnTo>
                  <a:lnTo>
                    <a:pt x="29" y="82"/>
                  </a:lnTo>
                  <a:close/>
                  <a:moveTo>
                    <a:pt x="29" y="66"/>
                  </a:moveTo>
                  <a:lnTo>
                    <a:pt x="29" y="71"/>
                  </a:lnTo>
                  <a:lnTo>
                    <a:pt x="95" y="71"/>
                  </a:lnTo>
                  <a:lnTo>
                    <a:pt x="95" y="66"/>
                  </a:lnTo>
                  <a:lnTo>
                    <a:pt x="29" y="66"/>
                  </a:lnTo>
                  <a:lnTo>
                    <a:pt x="29" y="66"/>
                  </a:lnTo>
                  <a:close/>
                  <a:moveTo>
                    <a:pt x="29" y="49"/>
                  </a:moveTo>
                  <a:lnTo>
                    <a:pt x="29" y="54"/>
                  </a:lnTo>
                  <a:lnTo>
                    <a:pt x="95" y="54"/>
                  </a:lnTo>
                  <a:lnTo>
                    <a:pt x="95" y="49"/>
                  </a:lnTo>
                  <a:lnTo>
                    <a:pt x="29" y="49"/>
                  </a:lnTo>
                  <a:lnTo>
                    <a:pt x="29" y="49"/>
                  </a:lnTo>
                  <a:close/>
                  <a:moveTo>
                    <a:pt x="29" y="33"/>
                  </a:moveTo>
                  <a:lnTo>
                    <a:pt x="29" y="37"/>
                  </a:lnTo>
                  <a:lnTo>
                    <a:pt x="95" y="37"/>
                  </a:lnTo>
                  <a:lnTo>
                    <a:pt x="95" y="33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文本框 23"/>
            <p:cNvSpPr txBox="1"/>
            <p:nvPr/>
          </p:nvSpPr>
          <p:spPr>
            <a:xfrm>
              <a:off x="3704758" y="2256534"/>
              <a:ext cx="1818927" cy="364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</a:p>
          </p:txBody>
        </p:sp>
      </p:grpSp>
      <p:sp>
        <p:nvSpPr>
          <p:cNvPr id="44" name="矩形 47"/>
          <p:cNvSpPr>
            <a:spLocks noChangeArrowheads="1"/>
          </p:cNvSpPr>
          <p:nvPr/>
        </p:nvSpPr>
        <p:spPr bwMode="auto">
          <a:xfrm>
            <a:off x="2353171" y="5391984"/>
            <a:ext cx="7992888" cy="88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etc.Click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here to add text content, such as keywords, some brief introductions,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etc.Click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5" name="矩形 44"/>
          <p:cNvSpPr/>
          <p:nvPr/>
        </p:nvSpPr>
        <p:spPr>
          <a:xfrm flipV="1">
            <a:off x="2137" y="5164167"/>
            <a:ext cx="12188276" cy="60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3940467" y="1918133"/>
            <a:ext cx="1221254" cy="1327448"/>
            <a:chOff x="2785836" y="1252765"/>
            <a:chExt cx="2847975" cy="3095625"/>
          </a:xfrm>
        </p:grpSpPr>
        <p:pic>
          <p:nvPicPr>
            <p:cNvPr id="47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椭圆 47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0" name="Freeform 1986"/>
          <p:cNvSpPr/>
          <p:nvPr/>
        </p:nvSpPr>
        <p:spPr bwMode="auto">
          <a:xfrm>
            <a:off x="4372796" y="2343520"/>
            <a:ext cx="366922" cy="346817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4223704" y="3642016"/>
            <a:ext cx="1221254" cy="1327448"/>
            <a:chOff x="2785836" y="1252765"/>
            <a:chExt cx="2847975" cy="3095625"/>
          </a:xfrm>
        </p:grpSpPr>
        <p:pic>
          <p:nvPicPr>
            <p:cNvPr id="56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椭圆 56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5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83752" y="4059990"/>
            <a:ext cx="497794" cy="491067"/>
            <a:chOff x="8123237" y="3667126"/>
            <a:chExt cx="234950" cy="231775"/>
          </a:xfrm>
          <a:solidFill>
            <a:schemeClr val="bg1"/>
          </a:solidFill>
        </p:grpSpPr>
        <p:sp>
          <p:nvSpPr>
            <p:cNvPr id="39" name="Freeform 1086"/>
            <p:cNvSpPr>
              <a:spLocks noEditPoints="1"/>
            </p:cNvSpPr>
            <p:nvPr/>
          </p:nvSpPr>
          <p:spPr bwMode="auto">
            <a:xfrm>
              <a:off x="8123237" y="3667126"/>
              <a:ext cx="234950" cy="231775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50 w 100"/>
                <a:gd name="T9" fmla="*/ 0 h 99"/>
                <a:gd name="T10" fmla="*/ 50 w 100"/>
                <a:gd name="T11" fmla="*/ 95 h 99"/>
                <a:gd name="T12" fmla="*/ 4 w 100"/>
                <a:gd name="T13" fmla="*/ 49 h 99"/>
                <a:gd name="T14" fmla="*/ 50 w 100"/>
                <a:gd name="T15" fmla="*/ 4 h 99"/>
                <a:gd name="T16" fmla="*/ 96 w 100"/>
                <a:gd name="T17" fmla="*/ 49 h 99"/>
                <a:gd name="T18" fmla="*/ 50 w 100"/>
                <a:gd name="T19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7" y="99"/>
                    <a:pt x="100" y="77"/>
                    <a:pt x="100" y="49"/>
                  </a:cubicBezTo>
                  <a:cubicBezTo>
                    <a:pt x="100" y="22"/>
                    <a:pt x="77" y="0"/>
                    <a:pt x="50" y="0"/>
                  </a:cubicBezTo>
                  <a:close/>
                  <a:moveTo>
                    <a:pt x="50" y="95"/>
                  </a:moveTo>
                  <a:cubicBezTo>
                    <a:pt x="25" y="95"/>
                    <a:pt x="4" y="75"/>
                    <a:pt x="4" y="49"/>
                  </a:cubicBezTo>
                  <a:cubicBezTo>
                    <a:pt x="4" y="24"/>
                    <a:pt x="25" y="4"/>
                    <a:pt x="50" y="4"/>
                  </a:cubicBezTo>
                  <a:cubicBezTo>
                    <a:pt x="75" y="4"/>
                    <a:pt x="96" y="24"/>
                    <a:pt x="96" y="49"/>
                  </a:cubicBezTo>
                  <a:cubicBezTo>
                    <a:pt x="96" y="75"/>
                    <a:pt x="75" y="95"/>
                    <a:pt x="50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Freeform 1087"/>
            <p:cNvSpPr>
              <a:spLocks noEditPoints="1"/>
            </p:cNvSpPr>
            <p:nvPr/>
          </p:nvSpPr>
          <p:spPr bwMode="auto">
            <a:xfrm>
              <a:off x="8147050" y="3687763"/>
              <a:ext cx="188912" cy="188913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0 h 80"/>
                <a:gd name="T12" fmla="*/ 55 w 80"/>
                <a:gd name="T13" fmla="*/ 46 h 80"/>
                <a:gd name="T14" fmla="*/ 43 w 80"/>
                <a:gd name="T15" fmla="*/ 46 h 80"/>
                <a:gd name="T16" fmla="*/ 43 w 80"/>
                <a:gd name="T17" fmla="*/ 49 h 80"/>
                <a:gd name="T18" fmla="*/ 55 w 80"/>
                <a:gd name="T19" fmla="*/ 49 h 80"/>
                <a:gd name="T20" fmla="*/ 55 w 80"/>
                <a:gd name="T21" fmla="*/ 55 h 80"/>
                <a:gd name="T22" fmla="*/ 43 w 80"/>
                <a:gd name="T23" fmla="*/ 55 h 80"/>
                <a:gd name="T24" fmla="*/ 43 w 80"/>
                <a:gd name="T25" fmla="*/ 64 h 80"/>
                <a:gd name="T26" fmla="*/ 37 w 80"/>
                <a:gd name="T27" fmla="*/ 64 h 80"/>
                <a:gd name="T28" fmla="*/ 37 w 80"/>
                <a:gd name="T29" fmla="*/ 55 h 80"/>
                <a:gd name="T30" fmla="*/ 25 w 80"/>
                <a:gd name="T31" fmla="*/ 55 h 80"/>
                <a:gd name="T32" fmla="*/ 25 w 80"/>
                <a:gd name="T33" fmla="*/ 49 h 80"/>
                <a:gd name="T34" fmla="*/ 37 w 80"/>
                <a:gd name="T35" fmla="*/ 49 h 80"/>
                <a:gd name="T36" fmla="*/ 37 w 80"/>
                <a:gd name="T37" fmla="*/ 46 h 80"/>
                <a:gd name="T38" fmla="*/ 25 w 80"/>
                <a:gd name="T39" fmla="*/ 46 h 80"/>
                <a:gd name="T40" fmla="*/ 25 w 80"/>
                <a:gd name="T41" fmla="*/ 40 h 80"/>
                <a:gd name="T42" fmla="*/ 34 w 80"/>
                <a:gd name="T43" fmla="*/ 40 h 80"/>
                <a:gd name="T44" fmla="*/ 23 w 80"/>
                <a:gd name="T45" fmla="*/ 19 h 80"/>
                <a:gd name="T46" fmla="*/ 30 w 80"/>
                <a:gd name="T47" fmla="*/ 19 h 80"/>
                <a:gd name="T48" fmla="*/ 38 w 80"/>
                <a:gd name="T49" fmla="*/ 35 h 80"/>
                <a:gd name="T50" fmla="*/ 40 w 80"/>
                <a:gd name="T51" fmla="*/ 38 h 80"/>
                <a:gd name="T52" fmla="*/ 42 w 80"/>
                <a:gd name="T53" fmla="*/ 34 h 80"/>
                <a:gd name="T54" fmla="*/ 50 w 80"/>
                <a:gd name="T55" fmla="*/ 19 h 80"/>
                <a:gd name="T56" fmla="*/ 57 w 80"/>
                <a:gd name="T57" fmla="*/ 19 h 80"/>
                <a:gd name="T58" fmla="*/ 46 w 80"/>
                <a:gd name="T59" fmla="*/ 40 h 80"/>
                <a:gd name="T60" fmla="*/ 55 w 80"/>
                <a:gd name="T61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0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9" y="36"/>
                    <a:pt x="39" y="37"/>
                    <a:pt x="40" y="38"/>
                  </a:cubicBezTo>
                  <a:cubicBezTo>
                    <a:pt x="40" y="37"/>
                    <a:pt x="41" y="36"/>
                    <a:pt x="42" y="34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916932" y="3239387"/>
            <a:ext cx="1221254" cy="1327448"/>
            <a:chOff x="2785836" y="1252765"/>
            <a:chExt cx="2847975" cy="3095625"/>
          </a:xfrm>
        </p:grpSpPr>
        <p:pic>
          <p:nvPicPr>
            <p:cNvPr id="53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椭圆 53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3" name="Freeform 748"/>
          <p:cNvSpPr>
            <a:spLocks noEditPoints="1"/>
          </p:cNvSpPr>
          <p:nvPr/>
        </p:nvSpPr>
        <p:spPr bwMode="auto">
          <a:xfrm>
            <a:off x="7344629" y="3707332"/>
            <a:ext cx="365861" cy="373591"/>
          </a:xfrm>
          <a:custGeom>
            <a:avLst/>
            <a:gdLst>
              <a:gd name="T0" fmla="*/ 38 w 60"/>
              <a:gd name="T1" fmla="*/ 8 h 61"/>
              <a:gd name="T2" fmla="*/ 22 w 60"/>
              <a:gd name="T3" fmla="*/ 8 h 61"/>
              <a:gd name="T4" fmla="*/ 45 w 60"/>
              <a:gd name="T5" fmla="*/ 41 h 61"/>
              <a:gd name="T6" fmla="*/ 50 w 60"/>
              <a:gd name="T7" fmla="*/ 58 h 61"/>
              <a:gd name="T8" fmla="*/ 51 w 60"/>
              <a:gd name="T9" fmla="*/ 44 h 61"/>
              <a:gd name="T10" fmla="*/ 55 w 60"/>
              <a:gd name="T11" fmla="*/ 58 h 61"/>
              <a:gd name="T12" fmla="*/ 55 w 60"/>
              <a:gd name="T13" fmla="*/ 38 h 61"/>
              <a:gd name="T14" fmla="*/ 56 w 60"/>
              <a:gd name="T15" fmla="*/ 29 h 61"/>
              <a:gd name="T16" fmla="*/ 60 w 60"/>
              <a:gd name="T17" fmla="*/ 38 h 61"/>
              <a:gd name="T18" fmla="*/ 56 w 60"/>
              <a:gd name="T19" fmla="*/ 21 h 61"/>
              <a:gd name="T20" fmla="*/ 47 w 60"/>
              <a:gd name="T21" fmla="*/ 23 h 61"/>
              <a:gd name="T22" fmla="*/ 45 w 60"/>
              <a:gd name="T23" fmla="*/ 41 h 61"/>
              <a:gd name="T24" fmla="*/ 37 w 60"/>
              <a:gd name="T25" fmla="*/ 26 h 61"/>
              <a:gd name="T26" fmla="*/ 36 w 60"/>
              <a:gd name="T27" fmla="*/ 37 h 61"/>
              <a:gd name="T28" fmla="*/ 36 w 60"/>
              <a:gd name="T29" fmla="*/ 61 h 61"/>
              <a:gd name="T30" fmla="*/ 31 w 60"/>
              <a:gd name="T31" fmla="*/ 44 h 61"/>
              <a:gd name="T32" fmla="*/ 30 w 60"/>
              <a:gd name="T33" fmla="*/ 61 h 61"/>
              <a:gd name="T34" fmla="*/ 24 w 60"/>
              <a:gd name="T35" fmla="*/ 40 h 61"/>
              <a:gd name="T36" fmla="*/ 24 w 60"/>
              <a:gd name="T37" fmla="*/ 26 h 61"/>
              <a:gd name="T38" fmla="*/ 23 w 60"/>
              <a:gd name="T39" fmla="*/ 37 h 61"/>
              <a:gd name="T40" fmla="*/ 18 w 60"/>
              <a:gd name="T41" fmla="*/ 22 h 61"/>
              <a:gd name="T42" fmla="*/ 37 w 60"/>
              <a:gd name="T43" fmla="*/ 17 h 61"/>
              <a:gd name="T44" fmla="*/ 43 w 60"/>
              <a:gd name="T45" fmla="*/ 37 h 61"/>
              <a:gd name="T46" fmla="*/ 15 w 60"/>
              <a:gd name="T47" fmla="*/ 41 h 61"/>
              <a:gd name="T48" fmla="*/ 10 w 60"/>
              <a:gd name="T49" fmla="*/ 58 h 61"/>
              <a:gd name="T50" fmla="*/ 9 w 60"/>
              <a:gd name="T51" fmla="*/ 44 h 61"/>
              <a:gd name="T52" fmla="*/ 5 w 60"/>
              <a:gd name="T53" fmla="*/ 58 h 61"/>
              <a:gd name="T54" fmla="*/ 5 w 60"/>
              <a:gd name="T55" fmla="*/ 38 h 61"/>
              <a:gd name="T56" fmla="*/ 4 w 60"/>
              <a:gd name="T57" fmla="*/ 29 h 61"/>
              <a:gd name="T58" fmla="*/ 0 w 60"/>
              <a:gd name="T59" fmla="*/ 38 h 61"/>
              <a:gd name="T60" fmla="*/ 4 w 60"/>
              <a:gd name="T61" fmla="*/ 21 h 61"/>
              <a:gd name="T62" fmla="*/ 13 w 60"/>
              <a:gd name="T63" fmla="*/ 23 h 61"/>
              <a:gd name="T64" fmla="*/ 15 w 60"/>
              <a:gd name="T65" fmla="*/ 41 h 61"/>
              <a:gd name="T66" fmla="*/ 16 w 60"/>
              <a:gd name="T67" fmla="*/ 14 h 61"/>
              <a:gd name="T68" fmla="*/ 15 w 60"/>
              <a:gd name="T69" fmla="*/ 18 h 61"/>
              <a:gd name="T70" fmla="*/ 3 w 60"/>
              <a:gd name="T71" fmla="*/ 14 h 61"/>
              <a:gd name="T72" fmla="*/ 50 w 60"/>
              <a:gd name="T73" fmla="*/ 7 h 61"/>
              <a:gd name="T74" fmla="*/ 45 w 60"/>
              <a:gd name="T75" fmla="*/ 18 h 61"/>
              <a:gd name="T76" fmla="*/ 50 w 60"/>
              <a:gd name="T77" fmla="*/ 20 h 61"/>
              <a:gd name="T78" fmla="*/ 50 w 60"/>
              <a:gd name="T79" fmla="*/ 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" h="61">
                <a:moveTo>
                  <a:pt x="30" y="0"/>
                </a:moveTo>
                <a:cubicBezTo>
                  <a:pt x="35" y="0"/>
                  <a:pt x="38" y="3"/>
                  <a:pt x="38" y="8"/>
                </a:cubicBezTo>
                <a:cubicBezTo>
                  <a:pt x="38" y="12"/>
                  <a:pt x="35" y="16"/>
                  <a:pt x="30" y="16"/>
                </a:cubicBezTo>
                <a:cubicBezTo>
                  <a:pt x="26" y="16"/>
                  <a:pt x="22" y="12"/>
                  <a:pt x="22" y="8"/>
                </a:cubicBezTo>
                <a:cubicBezTo>
                  <a:pt x="22" y="3"/>
                  <a:pt x="26" y="0"/>
                  <a:pt x="30" y="0"/>
                </a:cubicBezTo>
                <a:close/>
                <a:moveTo>
                  <a:pt x="45" y="41"/>
                </a:moveTo>
                <a:cubicBezTo>
                  <a:pt x="45" y="58"/>
                  <a:pt x="45" y="58"/>
                  <a:pt x="45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44"/>
                  <a:pt x="50" y="44"/>
                  <a:pt x="50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58"/>
                  <a:pt x="51" y="58"/>
                  <a:pt x="51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41"/>
                  <a:pt x="55" y="41"/>
                  <a:pt x="55" y="41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29"/>
                  <a:pt x="55" y="29"/>
                  <a:pt x="55" y="29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38"/>
                  <a:pt x="56" y="38"/>
                  <a:pt x="56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3"/>
                  <a:pt x="58" y="21"/>
                  <a:pt x="56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3"/>
                </a:cubicBezTo>
                <a:cubicBezTo>
                  <a:pt x="47" y="41"/>
                  <a:pt x="47" y="41"/>
                  <a:pt x="47" y="41"/>
                </a:cubicBezTo>
                <a:cubicBezTo>
                  <a:pt x="45" y="41"/>
                  <a:pt x="45" y="41"/>
                  <a:pt x="45" y="41"/>
                </a:cubicBezTo>
                <a:close/>
                <a:moveTo>
                  <a:pt x="37" y="37"/>
                </a:moveTo>
                <a:cubicBezTo>
                  <a:pt x="37" y="26"/>
                  <a:pt x="37" y="26"/>
                  <a:pt x="37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61"/>
                  <a:pt x="36" y="61"/>
                  <a:pt x="36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61"/>
                  <a:pt x="30" y="61"/>
                  <a:pt x="30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26"/>
                  <a:pt x="24" y="26"/>
                  <a:pt x="24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7"/>
                  <a:pt x="23" y="37"/>
                  <a:pt x="23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19"/>
                  <a:pt x="20" y="17"/>
                  <a:pt x="23" y="17"/>
                </a:cubicBezTo>
                <a:cubicBezTo>
                  <a:pt x="38" y="17"/>
                  <a:pt x="22" y="17"/>
                  <a:pt x="37" y="17"/>
                </a:cubicBezTo>
                <a:cubicBezTo>
                  <a:pt x="40" y="17"/>
                  <a:pt x="43" y="19"/>
                  <a:pt x="43" y="22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7"/>
                  <a:pt x="40" y="37"/>
                  <a:pt x="37" y="37"/>
                </a:cubicBezTo>
                <a:close/>
                <a:moveTo>
                  <a:pt x="15" y="41"/>
                </a:moveTo>
                <a:cubicBezTo>
                  <a:pt x="15" y="58"/>
                  <a:pt x="15" y="58"/>
                  <a:pt x="1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58"/>
                  <a:pt x="9" y="58"/>
                  <a:pt x="9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29"/>
                  <a:pt x="5" y="29"/>
                  <a:pt x="5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4" y="38"/>
                  <a:pt x="4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3"/>
                  <a:pt x="2" y="21"/>
                  <a:pt x="4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3" y="22"/>
                  <a:pt x="13" y="23"/>
                </a:cubicBezTo>
                <a:cubicBezTo>
                  <a:pt x="13" y="41"/>
                  <a:pt x="13" y="41"/>
                  <a:pt x="13" y="41"/>
                </a:cubicBezTo>
                <a:cubicBezTo>
                  <a:pt x="15" y="41"/>
                  <a:pt x="15" y="41"/>
                  <a:pt x="15" y="41"/>
                </a:cubicBezTo>
                <a:close/>
                <a:moveTo>
                  <a:pt x="10" y="7"/>
                </a:moveTo>
                <a:cubicBezTo>
                  <a:pt x="14" y="7"/>
                  <a:pt x="16" y="10"/>
                  <a:pt x="16" y="14"/>
                </a:cubicBezTo>
                <a:cubicBezTo>
                  <a:pt x="16" y="15"/>
                  <a:pt x="16" y="16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3" y="19"/>
                  <a:pt x="12" y="20"/>
                  <a:pt x="10" y="20"/>
                </a:cubicBezTo>
                <a:cubicBezTo>
                  <a:pt x="6" y="20"/>
                  <a:pt x="3" y="17"/>
                  <a:pt x="3" y="14"/>
                </a:cubicBezTo>
                <a:cubicBezTo>
                  <a:pt x="3" y="10"/>
                  <a:pt x="6" y="7"/>
                  <a:pt x="10" y="7"/>
                </a:cubicBezTo>
                <a:close/>
                <a:moveTo>
                  <a:pt x="50" y="7"/>
                </a:moveTo>
                <a:cubicBezTo>
                  <a:pt x="46" y="7"/>
                  <a:pt x="43" y="10"/>
                  <a:pt x="43" y="14"/>
                </a:cubicBezTo>
                <a:cubicBezTo>
                  <a:pt x="43" y="15"/>
                  <a:pt x="44" y="16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7" y="19"/>
                  <a:pt x="48" y="20"/>
                  <a:pt x="50" y="20"/>
                </a:cubicBezTo>
                <a:cubicBezTo>
                  <a:pt x="54" y="20"/>
                  <a:pt x="57" y="17"/>
                  <a:pt x="57" y="14"/>
                </a:cubicBezTo>
                <a:cubicBezTo>
                  <a:pt x="57" y="10"/>
                  <a:pt x="54" y="7"/>
                  <a:pt x="50" y="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/>
              <a:ea typeface="微软雅黑"/>
              <a:sym typeface="Arial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640002" y="1646853"/>
            <a:ext cx="1221254" cy="1327448"/>
            <a:chOff x="2785836" y="1252765"/>
            <a:chExt cx="2847975" cy="3095625"/>
          </a:xfrm>
        </p:grpSpPr>
        <p:pic>
          <p:nvPicPr>
            <p:cNvPr id="50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椭圆 50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49122" y="2064798"/>
            <a:ext cx="411300" cy="441104"/>
            <a:chOff x="5995987" y="547688"/>
            <a:chExt cx="219075" cy="234950"/>
          </a:xfrm>
          <a:solidFill>
            <a:schemeClr val="bg1"/>
          </a:solidFill>
        </p:grpSpPr>
        <p:sp>
          <p:nvSpPr>
            <p:cNvPr id="34" name="Freeform 1590"/>
            <p:cNvSpPr>
              <a:spLocks noEditPoints="1"/>
            </p:cNvSpPr>
            <p:nvPr/>
          </p:nvSpPr>
          <p:spPr bwMode="auto">
            <a:xfrm>
              <a:off x="5995987" y="547688"/>
              <a:ext cx="168275" cy="168275"/>
            </a:xfrm>
            <a:custGeom>
              <a:avLst/>
              <a:gdLst>
                <a:gd name="T0" fmla="*/ 114 w 120"/>
                <a:gd name="T1" fmla="*/ 70 h 120"/>
                <a:gd name="T2" fmla="*/ 120 w 120"/>
                <a:gd name="T3" fmla="*/ 64 h 120"/>
                <a:gd name="T4" fmla="*/ 120 w 120"/>
                <a:gd name="T5" fmla="*/ 56 h 120"/>
                <a:gd name="T6" fmla="*/ 114 w 120"/>
                <a:gd name="T7" fmla="*/ 50 h 120"/>
                <a:gd name="T8" fmla="*/ 110 w 120"/>
                <a:gd name="T9" fmla="*/ 50 h 120"/>
                <a:gd name="T10" fmla="*/ 102 w 120"/>
                <a:gd name="T11" fmla="*/ 45 h 120"/>
                <a:gd name="T12" fmla="*/ 102 w 120"/>
                <a:gd name="T13" fmla="*/ 32 h 120"/>
                <a:gd name="T14" fmla="*/ 105 w 120"/>
                <a:gd name="T15" fmla="*/ 29 h 120"/>
                <a:gd name="T16" fmla="*/ 105 w 120"/>
                <a:gd name="T17" fmla="*/ 20 h 120"/>
                <a:gd name="T18" fmla="*/ 100 w 120"/>
                <a:gd name="T19" fmla="*/ 15 h 120"/>
                <a:gd name="T20" fmla="*/ 91 w 120"/>
                <a:gd name="T21" fmla="*/ 15 h 120"/>
                <a:gd name="T22" fmla="*/ 88 w 120"/>
                <a:gd name="T23" fmla="*/ 18 h 120"/>
                <a:gd name="T24" fmla="*/ 79 w 120"/>
                <a:gd name="T25" fmla="*/ 20 h 120"/>
                <a:gd name="T26" fmla="*/ 70 w 120"/>
                <a:gd name="T27" fmla="*/ 10 h 120"/>
                <a:gd name="T28" fmla="*/ 70 w 120"/>
                <a:gd name="T29" fmla="*/ 6 h 120"/>
                <a:gd name="T30" fmla="*/ 64 w 120"/>
                <a:gd name="T31" fmla="*/ 0 h 120"/>
                <a:gd name="T32" fmla="*/ 56 w 120"/>
                <a:gd name="T33" fmla="*/ 0 h 120"/>
                <a:gd name="T34" fmla="*/ 50 w 120"/>
                <a:gd name="T35" fmla="*/ 6 h 120"/>
                <a:gd name="T36" fmla="*/ 50 w 120"/>
                <a:gd name="T37" fmla="*/ 10 h 120"/>
                <a:gd name="T38" fmla="*/ 45 w 120"/>
                <a:gd name="T39" fmla="*/ 18 h 120"/>
                <a:gd name="T40" fmla="*/ 32 w 120"/>
                <a:gd name="T41" fmla="*/ 18 h 120"/>
                <a:gd name="T42" fmla="*/ 29 w 120"/>
                <a:gd name="T43" fmla="*/ 15 h 120"/>
                <a:gd name="T44" fmla="*/ 20 w 120"/>
                <a:gd name="T45" fmla="*/ 15 h 120"/>
                <a:gd name="T46" fmla="*/ 15 w 120"/>
                <a:gd name="T47" fmla="*/ 20 h 120"/>
                <a:gd name="T48" fmla="*/ 15 w 120"/>
                <a:gd name="T49" fmla="*/ 29 h 120"/>
                <a:gd name="T50" fmla="*/ 18 w 120"/>
                <a:gd name="T51" fmla="*/ 32 h 120"/>
                <a:gd name="T52" fmla="*/ 20 w 120"/>
                <a:gd name="T53" fmla="*/ 41 h 120"/>
                <a:gd name="T54" fmla="*/ 10 w 120"/>
                <a:gd name="T55" fmla="*/ 50 h 120"/>
                <a:gd name="T56" fmla="*/ 6 w 120"/>
                <a:gd name="T57" fmla="*/ 50 h 120"/>
                <a:gd name="T58" fmla="*/ 0 w 120"/>
                <a:gd name="T59" fmla="*/ 56 h 120"/>
                <a:gd name="T60" fmla="*/ 0 w 120"/>
                <a:gd name="T61" fmla="*/ 64 h 120"/>
                <a:gd name="T62" fmla="*/ 6 w 120"/>
                <a:gd name="T63" fmla="*/ 70 h 120"/>
                <a:gd name="T64" fmla="*/ 10 w 120"/>
                <a:gd name="T65" fmla="*/ 70 h 120"/>
                <a:gd name="T66" fmla="*/ 18 w 120"/>
                <a:gd name="T67" fmla="*/ 75 h 120"/>
                <a:gd name="T68" fmla="*/ 18 w 120"/>
                <a:gd name="T69" fmla="*/ 88 h 120"/>
                <a:gd name="T70" fmla="*/ 15 w 120"/>
                <a:gd name="T71" fmla="*/ 91 h 120"/>
                <a:gd name="T72" fmla="*/ 15 w 120"/>
                <a:gd name="T73" fmla="*/ 100 h 120"/>
                <a:gd name="T74" fmla="*/ 20 w 120"/>
                <a:gd name="T75" fmla="*/ 105 h 120"/>
                <a:gd name="T76" fmla="*/ 29 w 120"/>
                <a:gd name="T77" fmla="*/ 105 h 120"/>
                <a:gd name="T78" fmla="*/ 32 w 120"/>
                <a:gd name="T79" fmla="*/ 102 h 120"/>
                <a:gd name="T80" fmla="*/ 41 w 120"/>
                <a:gd name="T81" fmla="*/ 100 h 120"/>
                <a:gd name="T82" fmla="*/ 50 w 120"/>
                <a:gd name="T83" fmla="*/ 110 h 120"/>
                <a:gd name="T84" fmla="*/ 50 w 120"/>
                <a:gd name="T85" fmla="*/ 114 h 120"/>
                <a:gd name="T86" fmla="*/ 56 w 120"/>
                <a:gd name="T87" fmla="*/ 120 h 120"/>
                <a:gd name="T88" fmla="*/ 64 w 120"/>
                <a:gd name="T89" fmla="*/ 120 h 120"/>
                <a:gd name="T90" fmla="*/ 70 w 120"/>
                <a:gd name="T91" fmla="*/ 114 h 120"/>
                <a:gd name="T92" fmla="*/ 70 w 120"/>
                <a:gd name="T93" fmla="*/ 110 h 120"/>
                <a:gd name="T94" fmla="*/ 75 w 120"/>
                <a:gd name="T95" fmla="*/ 102 h 120"/>
                <a:gd name="T96" fmla="*/ 88 w 120"/>
                <a:gd name="T97" fmla="*/ 102 h 120"/>
                <a:gd name="T98" fmla="*/ 91 w 120"/>
                <a:gd name="T99" fmla="*/ 105 h 120"/>
                <a:gd name="T100" fmla="*/ 100 w 120"/>
                <a:gd name="T101" fmla="*/ 105 h 120"/>
                <a:gd name="T102" fmla="*/ 105 w 120"/>
                <a:gd name="T103" fmla="*/ 100 h 120"/>
                <a:gd name="T104" fmla="*/ 105 w 120"/>
                <a:gd name="T105" fmla="*/ 91 h 120"/>
                <a:gd name="T106" fmla="*/ 102 w 120"/>
                <a:gd name="T107" fmla="*/ 88 h 120"/>
                <a:gd name="T108" fmla="*/ 100 w 120"/>
                <a:gd name="T109" fmla="*/ 79 h 120"/>
                <a:gd name="T110" fmla="*/ 110 w 120"/>
                <a:gd name="T111" fmla="*/ 70 h 120"/>
                <a:gd name="T112" fmla="*/ 114 w 120"/>
                <a:gd name="T113" fmla="*/ 70 h 120"/>
                <a:gd name="T114" fmla="*/ 60 w 120"/>
                <a:gd name="T115" fmla="*/ 86 h 120"/>
                <a:gd name="T116" fmla="*/ 34 w 120"/>
                <a:gd name="T117" fmla="*/ 60 h 120"/>
                <a:gd name="T118" fmla="*/ 60 w 120"/>
                <a:gd name="T119" fmla="*/ 34 h 120"/>
                <a:gd name="T120" fmla="*/ 86 w 120"/>
                <a:gd name="T121" fmla="*/ 60 h 120"/>
                <a:gd name="T122" fmla="*/ 60 w 120"/>
                <a:gd name="T123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" h="120">
                  <a:moveTo>
                    <a:pt x="114" y="70"/>
                  </a:moveTo>
                  <a:cubicBezTo>
                    <a:pt x="117" y="70"/>
                    <a:pt x="120" y="67"/>
                    <a:pt x="120" y="64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3"/>
                    <a:pt x="117" y="50"/>
                    <a:pt x="114" y="50"/>
                  </a:cubicBezTo>
                  <a:cubicBezTo>
                    <a:pt x="110" y="50"/>
                    <a:pt x="110" y="50"/>
                    <a:pt x="110" y="50"/>
                  </a:cubicBezTo>
                  <a:cubicBezTo>
                    <a:pt x="107" y="50"/>
                    <a:pt x="103" y="48"/>
                    <a:pt x="102" y="45"/>
                  </a:cubicBezTo>
                  <a:cubicBezTo>
                    <a:pt x="101" y="42"/>
                    <a:pt x="100" y="34"/>
                    <a:pt x="102" y="32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8" y="27"/>
                    <a:pt x="108" y="23"/>
                    <a:pt x="105" y="20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7" y="12"/>
                    <a:pt x="93" y="12"/>
                    <a:pt x="91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6" y="20"/>
                    <a:pt x="82" y="21"/>
                    <a:pt x="79" y="20"/>
                  </a:cubicBezTo>
                  <a:cubicBezTo>
                    <a:pt x="77" y="18"/>
                    <a:pt x="70" y="13"/>
                    <a:pt x="70" y="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50" y="3"/>
                    <a:pt x="50" y="6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3"/>
                    <a:pt x="48" y="17"/>
                    <a:pt x="45" y="18"/>
                  </a:cubicBezTo>
                  <a:cubicBezTo>
                    <a:pt x="42" y="19"/>
                    <a:pt x="34" y="20"/>
                    <a:pt x="32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7" y="12"/>
                    <a:pt x="23" y="12"/>
                    <a:pt x="20" y="15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2" y="23"/>
                    <a:pt x="12" y="27"/>
                    <a:pt x="15" y="2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1" y="38"/>
                    <a:pt x="20" y="41"/>
                  </a:cubicBezTo>
                  <a:cubicBezTo>
                    <a:pt x="18" y="43"/>
                    <a:pt x="13" y="50"/>
                    <a:pt x="10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53"/>
                    <a:pt x="0" y="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0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3" y="70"/>
                    <a:pt x="17" y="72"/>
                    <a:pt x="18" y="75"/>
                  </a:cubicBezTo>
                  <a:cubicBezTo>
                    <a:pt x="19" y="78"/>
                    <a:pt x="20" y="86"/>
                    <a:pt x="18" y="88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2" y="93"/>
                    <a:pt x="12" y="97"/>
                    <a:pt x="15" y="100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3" y="108"/>
                    <a:pt x="27" y="108"/>
                    <a:pt x="29" y="105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4" y="100"/>
                    <a:pt x="38" y="99"/>
                    <a:pt x="41" y="100"/>
                  </a:cubicBezTo>
                  <a:cubicBezTo>
                    <a:pt x="43" y="102"/>
                    <a:pt x="50" y="107"/>
                    <a:pt x="50" y="110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7"/>
                    <a:pt x="53" y="120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7" y="120"/>
                    <a:pt x="70" y="117"/>
                    <a:pt x="70" y="114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07"/>
                    <a:pt x="72" y="103"/>
                    <a:pt x="75" y="102"/>
                  </a:cubicBezTo>
                  <a:cubicBezTo>
                    <a:pt x="78" y="101"/>
                    <a:pt x="86" y="100"/>
                    <a:pt x="88" y="102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8"/>
                    <a:pt x="97" y="108"/>
                    <a:pt x="100" y="105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08" y="97"/>
                    <a:pt x="108" y="93"/>
                    <a:pt x="105" y="91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0" y="86"/>
                    <a:pt x="99" y="82"/>
                    <a:pt x="100" y="79"/>
                  </a:cubicBezTo>
                  <a:cubicBezTo>
                    <a:pt x="102" y="77"/>
                    <a:pt x="107" y="70"/>
                    <a:pt x="110" y="70"/>
                  </a:cubicBezTo>
                  <a:lnTo>
                    <a:pt x="114" y="70"/>
                  </a:lnTo>
                  <a:close/>
                  <a:moveTo>
                    <a:pt x="60" y="86"/>
                  </a:moveTo>
                  <a:cubicBezTo>
                    <a:pt x="46" y="86"/>
                    <a:pt x="34" y="74"/>
                    <a:pt x="34" y="60"/>
                  </a:cubicBezTo>
                  <a:cubicBezTo>
                    <a:pt x="34" y="46"/>
                    <a:pt x="46" y="34"/>
                    <a:pt x="60" y="34"/>
                  </a:cubicBezTo>
                  <a:cubicBezTo>
                    <a:pt x="74" y="34"/>
                    <a:pt x="86" y="46"/>
                    <a:pt x="86" y="60"/>
                  </a:cubicBezTo>
                  <a:cubicBezTo>
                    <a:pt x="86" y="74"/>
                    <a:pt x="74" y="86"/>
                    <a:pt x="60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Freeform 1591"/>
            <p:cNvSpPr>
              <a:spLocks noEditPoints="1"/>
            </p:cNvSpPr>
            <p:nvPr/>
          </p:nvSpPr>
          <p:spPr bwMode="auto">
            <a:xfrm>
              <a:off x="6130925" y="698500"/>
              <a:ext cx="84137" cy="84138"/>
            </a:xfrm>
            <a:custGeom>
              <a:avLst/>
              <a:gdLst>
                <a:gd name="T0" fmla="*/ 57 w 60"/>
                <a:gd name="T1" fmla="*/ 35 h 60"/>
                <a:gd name="T2" fmla="*/ 60 w 60"/>
                <a:gd name="T3" fmla="*/ 32 h 60"/>
                <a:gd name="T4" fmla="*/ 60 w 60"/>
                <a:gd name="T5" fmla="*/ 28 h 60"/>
                <a:gd name="T6" fmla="*/ 57 w 60"/>
                <a:gd name="T7" fmla="*/ 25 h 60"/>
                <a:gd name="T8" fmla="*/ 55 w 60"/>
                <a:gd name="T9" fmla="*/ 25 h 60"/>
                <a:gd name="T10" fmla="*/ 51 w 60"/>
                <a:gd name="T11" fmla="*/ 23 h 60"/>
                <a:gd name="T12" fmla="*/ 51 w 60"/>
                <a:gd name="T13" fmla="*/ 16 h 60"/>
                <a:gd name="T14" fmla="*/ 53 w 60"/>
                <a:gd name="T15" fmla="*/ 14 h 60"/>
                <a:gd name="T16" fmla="*/ 53 w 60"/>
                <a:gd name="T17" fmla="*/ 10 h 60"/>
                <a:gd name="T18" fmla="*/ 50 w 60"/>
                <a:gd name="T19" fmla="*/ 7 h 60"/>
                <a:gd name="T20" fmla="*/ 46 w 60"/>
                <a:gd name="T21" fmla="*/ 7 h 60"/>
                <a:gd name="T22" fmla="*/ 44 w 60"/>
                <a:gd name="T23" fmla="*/ 9 h 60"/>
                <a:gd name="T24" fmla="*/ 40 w 60"/>
                <a:gd name="T25" fmla="*/ 10 h 60"/>
                <a:gd name="T26" fmla="*/ 35 w 60"/>
                <a:gd name="T27" fmla="*/ 5 h 60"/>
                <a:gd name="T28" fmla="*/ 35 w 60"/>
                <a:gd name="T29" fmla="*/ 3 h 60"/>
                <a:gd name="T30" fmla="*/ 32 w 60"/>
                <a:gd name="T31" fmla="*/ 0 h 60"/>
                <a:gd name="T32" fmla="*/ 28 w 60"/>
                <a:gd name="T33" fmla="*/ 0 h 60"/>
                <a:gd name="T34" fmla="*/ 25 w 60"/>
                <a:gd name="T35" fmla="*/ 3 h 60"/>
                <a:gd name="T36" fmla="*/ 25 w 60"/>
                <a:gd name="T37" fmla="*/ 5 h 60"/>
                <a:gd name="T38" fmla="*/ 23 w 60"/>
                <a:gd name="T39" fmla="*/ 9 h 60"/>
                <a:gd name="T40" fmla="*/ 16 w 60"/>
                <a:gd name="T41" fmla="*/ 9 h 60"/>
                <a:gd name="T42" fmla="*/ 14 w 60"/>
                <a:gd name="T43" fmla="*/ 7 h 60"/>
                <a:gd name="T44" fmla="*/ 10 w 60"/>
                <a:gd name="T45" fmla="*/ 7 h 60"/>
                <a:gd name="T46" fmla="*/ 7 w 60"/>
                <a:gd name="T47" fmla="*/ 10 h 60"/>
                <a:gd name="T48" fmla="*/ 7 w 60"/>
                <a:gd name="T49" fmla="*/ 14 h 60"/>
                <a:gd name="T50" fmla="*/ 9 w 60"/>
                <a:gd name="T51" fmla="*/ 16 h 60"/>
                <a:gd name="T52" fmla="*/ 10 w 60"/>
                <a:gd name="T53" fmla="*/ 20 h 60"/>
                <a:gd name="T54" fmla="*/ 5 w 60"/>
                <a:gd name="T55" fmla="*/ 25 h 60"/>
                <a:gd name="T56" fmla="*/ 3 w 60"/>
                <a:gd name="T57" fmla="*/ 25 h 60"/>
                <a:gd name="T58" fmla="*/ 0 w 60"/>
                <a:gd name="T59" fmla="*/ 28 h 60"/>
                <a:gd name="T60" fmla="*/ 0 w 60"/>
                <a:gd name="T61" fmla="*/ 32 h 60"/>
                <a:gd name="T62" fmla="*/ 3 w 60"/>
                <a:gd name="T63" fmla="*/ 35 h 60"/>
                <a:gd name="T64" fmla="*/ 5 w 60"/>
                <a:gd name="T65" fmla="*/ 35 h 60"/>
                <a:gd name="T66" fmla="*/ 9 w 60"/>
                <a:gd name="T67" fmla="*/ 37 h 60"/>
                <a:gd name="T68" fmla="*/ 9 w 60"/>
                <a:gd name="T69" fmla="*/ 44 h 60"/>
                <a:gd name="T70" fmla="*/ 7 w 60"/>
                <a:gd name="T71" fmla="*/ 46 h 60"/>
                <a:gd name="T72" fmla="*/ 7 w 60"/>
                <a:gd name="T73" fmla="*/ 50 h 60"/>
                <a:gd name="T74" fmla="*/ 10 w 60"/>
                <a:gd name="T75" fmla="*/ 53 h 60"/>
                <a:gd name="T76" fmla="*/ 14 w 60"/>
                <a:gd name="T77" fmla="*/ 53 h 60"/>
                <a:gd name="T78" fmla="*/ 16 w 60"/>
                <a:gd name="T79" fmla="*/ 51 h 60"/>
                <a:gd name="T80" fmla="*/ 20 w 60"/>
                <a:gd name="T81" fmla="*/ 50 h 60"/>
                <a:gd name="T82" fmla="*/ 25 w 60"/>
                <a:gd name="T83" fmla="*/ 55 h 60"/>
                <a:gd name="T84" fmla="*/ 25 w 60"/>
                <a:gd name="T85" fmla="*/ 57 h 60"/>
                <a:gd name="T86" fmla="*/ 28 w 60"/>
                <a:gd name="T87" fmla="*/ 60 h 60"/>
                <a:gd name="T88" fmla="*/ 32 w 60"/>
                <a:gd name="T89" fmla="*/ 60 h 60"/>
                <a:gd name="T90" fmla="*/ 35 w 60"/>
                <a:gd name="T91" fmla="*/ 57 h 60"/>
                <a:gd name="T92" fmla="*/ 35 w 60"/>
                <a:gd name="T93" fmla="*/ 55 h 60"/>
                <a:gd name="T94" fmla="*/ 37 w 60"/>
                <a:gd name="T95" fmla="*/ 51 h 60"/>
                <a:gd name="T96" fmla="*/ 44 w 60"/>
                <a:gd name="T97" fmla="*/ 51 h 60"/>
                <a:gd name="T98" fmla="*/ 46 w 60"/>
                <a:gd name="T99" fmla="*/ 53 h 60"/>
                <a:gd name="T100" fmla="*/ 50 w 60"/>
                <a:gd name="T101" fmla="*/ 53 h 60"/>
                <a:gd name="T102" fmla="*/ 53 w 60"/>
                <a:gd name="T103" fmla="*/ 50 h 60"/>
                <a:gd name="T104" fmla="*/ 53 w 60"/>
                <a:gd name="T105" fmla="*/ 46 h 60"/>
                <a:gd name="T106" fmla="*/ 51 w 60"/>
                <a:gd name="T107" fmla="*/ 44 h 60"/>
                <a:gd name="T108" fmla="*/ 50 w 60"/>
                <a:gd name="T109" fmla="*/ 40 h 60"/>
                <a:gd name="T110" fmla="*/ 55 w 60"/>
                <a:gd name="T111" fmla="*/ 35 h 60"/>
                <a:gd name="T112" fmla="*/ 57 w 60"/>
                <a:gd name="T113" fmla="*/ 35 h 60"/>
                <a:gd name="T114" fmla="*/ 40 w 60"/>
                <a:gd name="T115" fmla="*/ 30 h 60"/>
                <a:gd name="T116" fmla="*/ 30 w 60"/>
                <a:gd name="T117" fmla="*/ 40 h 60"/>
                <a:gd name="T118" fmla="*/ 20 w 60"/>
                <a:gd name="T119" fmla="*/ 30 h 60"/>
                <a:gd name="T120" fmla="*/ 30 w 60"/>
                <a:gd name="T121" fmla="*/ 20 h 60"/>
                <a:gd name="T122" fmla="*/ 40 w 60"/>
                <a:gd name="T123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7" y="35"/>
                  </a:moveTo>
                  <a:cubicBezTo>
                    <a:pt x="59" y="35"/>
                    <a:pt x="60" y="34"/>
                    <a:pt x="60" y="32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60" y="26"/>
                    <a:pt x="59" y="25"/>
                    <a:pt x="57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3" y="25"/>
                    <a:pt x="52" y="24"/>
                    <a:pt x="51" y="23"/>
                  </a:cubicBezTo>
                  <a:cubicBezTo>
                    <a:pt x="51" y="21"/>
                    <a:pt x="50" y="17"/>
                    <a:pt x="51" y="16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3"/>
                    <a:pt x="54" y="11"/>
                    <a:pt x="53" y="1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9" y="6"/>
                    <a:pt x="47" y="6"/>
                    <a:pt x="46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10"/>
                    <a:pt x="41" y="10"/>
                    <a:pt x="40" y="10"/>
                  </a:cubicBezTo>
                  <a:cubicBezTo>
                    <a:pt x="39" y="9"/>
                    <a:pt x="35" y="7"/>
                    <a:pt x="35" y="5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5" y="1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4" y="8"/>
                    <a:pt x="23" y="9"/>
                  </a:cubicBezTo>
                  <a:cubicBezTo>
                    <a:pt x="21" y="9"/>
                    <a:pt x="17" y="10"/>
                    <a:pt x="16" y="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1" y="6"/>
                    <a:pt x="10" y="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6" y="13"/>
                    <a:pt x="7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7"/>
                    <a:pt x="10" y="19"/>
                    <a:pt x="10" y="20"/>
                  </a:cubicBezTo>
                  <a:cubicBezTo>
                    <a:pt x="9" y="21"/>
                    <a:pt x="7" y="25"/>
                    <a:pt x="5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6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7" y="35"/>
                    <a:pt x="8" y="36"/>
                    <a:pt x="9" y="37"/>
                  </a:cubicBezTo>
                  <a:cubicBezTo>
                    <a:pt x="9" y="39"/>
                    <a:pt x="10" y="43"/>
                    <a:pt x="9" y="44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7"/>
                    <a:pt x="6" y="49"/>
                    <a:pt x="7" y="50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4"/>
                    <a:pt x="13" y="54"/>
                    <a:pt x="14" y="53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7" y="50"/>
                    <a:pt x="19" y="50"/>
                    <a:pt x="20" y="50"/>
                  </a:cubicBezTo>
                  <a:cubicBezTo>
                    <a:pt x="21" y="51"/>
                    <a:pt x="25" y="53"/>
                    <a:pt x="25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9"/>
                    <a:pt x="26" y="60"/>
                    <a:pt x="28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4" y="60"/>
                    <a:pt x="35" y="59"/>
                    <a:pt x="35" y="57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5" y="53"/>
                    <a:pt x="36" y="52"/>
                    <a:pt x="37" y="51"/>
                  </a:cubicBezTo>
                  <a:cubicBezTo>
                    <a:pt x="39" y="51"/>
                    <a:pt x="43" y="50"/>
                    <a:pt x="44" y="51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4"/>
                    <a:pt x="49" y="54"/>
                    <a:pt x="50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9"/>
                    <a:pt x="54" y="47"/>
                    <a:pt x="53" y="46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0" y="43"/>
                    <a:pt x="50" y="41"/>
                    <a:pt x="50" y="40"/>
                  </a:cubicBezTo>
                  <a:cubicBezTo>
                    <a:pt x="51" y="39"/>
                    <a:pt x="53" y="35"/>
                    <a:pt x="55" y="35"/>
                  </a:cubicBezTo>
                  <a:lnTo>
                    <a:pt x="57" y="35"/>
                  </a:lnTo>
                  <a:close/>
                  <a:moveTo>
                    <a:pt x="40" y="30"/>
                  </a:moveTo>
                  <a:cubicBezTo>
                    <a:pt x="40" y="36"/>
                    <a:pt x="36" y="40"/>
                    <a:pt x="30" y="40"/>
                  </a:cubicBezTo>
                  <a:cubicBezTo>
                    <a:pt x="24" y="40"/>
                    <a:pt x="20" y="36"/>
                    <a:pt x="20" y="30"/>
                  </a:cubicBezTo>
                  <a:cubicBezTo>
                    <a:pt x="20" y="24"/>
                    <a:pt x="24" y="20"/>
                    <a:pt x="30" y="20"/>
                  </a:cubicBezTo>
                  <a:cubicBezTo>
                    <a:pt x="36" y="20"/>
                    <a:pt x="40" y="24"/>
                    <a:pt x="40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2" grpId="0"/>
      <p:bldP spid="23" grpId="0"/>
      <p:bldP spid="44" grpId="0"/>
      <p:bldP spid="45" grpId="0" animBg="1"/>
      <p:bldP spid="30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 flipV="1">
            <a:off x="7865387" y="2019267"/>
            <a:ext cx="1424132" cy="1547968"/>
            <a:chOff x="2785836" y="1252765"/>
            <a:chExt cx="2847975" cy="3095625"/>
          </a:xfrm>
        </p:grpSpPr>
        <p:pic>
          <p:nvPicPr>
            <p:cNvPr id="35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椭圆 35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F37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 flipV="1">
            <a:off x="4702195" y="2019267"/>
            <a:ext cx="1424132" cy="1547968"/>
            <a:chOff x="2785836" y="1252765"/>
            <a:chExt cx="2847975" cy="3095625"/>
          </a:xfrm>
        </p:grpSpPr>
        <p:pic>
          <p:nvPicPr>
            <p:cNvPr id="32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椭圆 32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009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flipV="1">
            <a:off x="1509217" y="2019267"/>
            <a:ext cx="1424132" cy="1547968"/>
            <a:chOff x="2785836" y="1252765"/>
            <a:chExt cx="2847975" cy="3095625"/>
          </a:xfrm>
        </p:grpSpPr>
        <p:pic>
          <p:nvPicPr>
            <p:cNvPr id="2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椭圆 2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42391" y="2385272"/>
            <a:ext cx="3566841" cy="1846219"/>
            <a:chOff x="730198" y="1726587"/>
            <a:chExt cx="2401642" cy="1243108"/>
          </a:xfrm>
        </p:grpSpPr>
        <p:sp>
          <p:nvSpPr>
            <p:cNvPr id="8" name="TextBox 7"/>
            <p:cNvSpPr txBox="1"/>
            <p:nvPr/>
          </p:nvSpPr>
          <p:spPr>
            <a:xfrm>
              <a:off x="1065982" y="1726587"/>
              <a:ext cx="555675" cy="559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1</a:t>
              </a:r>
              <a:endParaRPr lang="zh-CN" altLang="en-US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30198" y="2036266"/>
              <a:ext cx="2401642" cy="933429"/>
              <a:chOff x="730198" y="2036266"/>
              <a:chExt cx="2401642" cy="93342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615174" y="2036266"/>
                <a:ext cx="1516666" cy="269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30198" y="2499230"/>
                <a:ext cx="1917204" cy="47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4973571" y="2385273"/>
            <a:ext cx="3223360" cy="1817180"/>
            <a:chOff x="961472" y="1726587"/>
            <a:chExt cx="2170368" cy="1223555"/>
          </a:xfrm>
        </p:grpSpPr>
        <p:sp>
          <p:nvSpPr>
            <p:cNvPr id="15" name="TextBox 14"/>
            <p:cNvSpPr txBox="1"/>
            <p:nvPr/>
          </p:nvSpPr>
          <p:spPr>
            <a:xfrm>
              <a:off x="1065982" y="1726587"/>
              <a:ext cx="555675" cy="559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2</a:t>
              </a:r>
              <a:endParaRPr lang="zh-CN" altLang="en-US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961472" y="2036266"/>
              <a:ext cx="2170368" cy="913876"/>
              <a:chOff x="961472" y="2036266"/>
              <a:chExt cx="2170368" cy="91387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615174" y="2036266"/>
                <a:ext cx="1516666" cy="26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61472" y="2479677"/>
                <a:ext cx="1947131" cy="470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316486" y="2385272"/>
            <a:ext cx="3068145" cy="1846219"/>
            <a:chOff x="1065982" y="1726587"/>
            <a:chExt cx="2065858" cy="1243108"/>
          </a:xfrm>
        </p:grpSpPr>
        <p:sp>
          <p:nvSpPr>
            <p:cNvPr id="22" name="TextBox 21"/>
            <p:cNvSpPr txBox="1"/>
            <p:nvPr/>
          </p:nvSpPr>
          <p:spPr>
            <a:xfrm>
              <a:off x="1065982" y="1726587"/>
              <a:ext cx="555675" cy="55953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3</a:t>
              </a:r>
              <a:endParaRPr lang="zh-CN" altLang="en-US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116733" y="2036266"/>
              <a:ext cx="2015107" cy="933429"/>
              <a:chOff x="1116733" y="2036266"/>
              <a:chExt cx="2015107" cy="93342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615174" y="2036266"/>
                <a:ext cx="1516666" cy="26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zh-CN" altLang="en-US" sz="2000" b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16733" y="2499231"/>
                <a:ext cx="1917205" cy="47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>
                        <a:lumMod val="50000"/>
                      </a:schemeClr>
                    </a:solidFill>
                    <a:latin typeface="Arial"/>
                    <a:ea typeface="微软雅黑"/>
                    <a:sym typeface="Arial"/>
                  </a:rPr>
                  <a:t>Click here to add content, content to match the title. </a:t>
                </a:r>
              </a:p>
            </p:txBody>
          </p:sp>
        </p:grpSp>
      </p:grpSp>
      <p:sp>
        <p:nvSpPr>
          <p:cNvPr id="26" name="矩形 25"/>
          <p:cNvSpPr/>
          <p:nvPr/>
        </p:nvSpPr>
        <p:spPr>
          <a:xfrm flipV="1">
            <a:off x="2137" y="5164167"/>
            <a:ext cx="12188276" cy="60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7" name="TextBox 504"/>
          <p:cNvSpPr txBox="1"/>
          <p:nvPr/>
        </p:nvSpPr>
        <p:spPr>
          <a:xfrm>
            <a:off x="2068933" y="5407027"/>
            <a:ext cx="8260282" cy="456509"/>
          </a:xfrm>
          <a:prstGeom prst="rect">
            <a:avLst/>
          </a:prstGeom>
          <a:noFill/>
        </p:spPr>
        <p:txBody>
          <a:bodyPr wrap="square" lIns="91415" tIns="45707" rIns="91415" bIns="45707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315491" y="1016022"/>
            <a:ext cx="5547806" cy="0"/>
          </a:xfrm>
          <a:prstGeom prst="line">
            <a:avLst/>
          </a:prstGeom>
          <a:ln w="12700">
            <a:gradFill>
              <a:gsLst>
                <a:gs pos="0">
                  <a:schemeClr val="bg1">
                    <a:lumMod val="100000"/>
                    <a:alpha val="24000"/>
                  </a:schemeClr>
                </a:gs>
                <a:gs pos="70000">
                  <a:srgbClr val="7F7F7F"/>
                </a:gs>
                <a:gs pos="3000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3200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9"/>
          <p:cNvSpPr txBox="1"/>
          <p:nvPr/>
        </p:nvSpPr>
        <p:spPr>
          <a:xfrm>
            <a:off x="3552522" y="485522"/>
            <a:ext cx="5073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2pPr marL="0" lvl="1" algn="ctr">
              <a:defRPr sz="2400" b="1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</a:defRPr>
            </a:lvl2pPr>
          </a:lstStyle>
          <a:p>
            <a:pPr lvl="1"/>
            <a:r>
              <a:rPr lang="en-US" altLang="zh-CN" dirty="0">
                <a:sym typeface="Arial"/>
              </a:rPr>
              <a:t>Add title text here</a:t>
            </a:r>
            <a:endParaRPr lang="zh-CN" altLang="en-US" dirty="0">
              <a:sym typeface="Arial"/>
            </a:endParaRPr>
          </a:p>
        </p:txBody>
      </p:sp>
      <p:sp>
        <p:nvSpPr>
          <p:cNvPr id="5" name="箭头3"/>
          <p:cNvSpPr/>
          <p:nvPr/>
        </p:nvSpPr>
        <p:spPr bwMode="gray">
          <a:xfrm flipV="1">
            <a:off x="2342070" y="3906692"/>
            <a:ext cx="1088556" cy="151449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箭头2"/>
          <p:cNvSpPr/>
          <p:nvPr/>
        </p:nvSpPr>
        <p:spPr bwMode="gray">
          <a:xfrm rot="16200000">
            <a:off x="2652533" y="3459269"/>
            <a:ext cx="323536" cy="1293906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箭头1"/>
          <p:cNvSpPr/>
          <p:nvPr/>
        </p:nvSpPr>
        <p:spPr bwMode="gray">
          <a:xfrm>
            <a:off x="2336799" y="2631165"/>
            <a:ext cx="1088556" cy="1754398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lIns="62118" tIns="31058" rIns="62118" bIns="31058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sz="900">
              <a:solidFill>
                <a:sysClr val="windowText" lastClr="00000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文本1"/>
          <p:cNvSpPr>
            <a:spLocks noChangeArrowheads="1"/>
          </p:cNvSpPr>
          <p:nvPr/>
        </p:nvSpPr>
        <p:spPr bwMode="gray">
          <a:xfrm>
            <a:off x="5076361" y="2162418"/>
            <a:ext cx="5887994" cy="1191110"/>
          </a:xfrm>
          <a:prstGeom prst="roundRect">
            <a:avLst>
              <a:gd name="adj" fmla="val 11505"/>
            </a:avLst>
          </a:prstGeom>
          <a:solidFill>
            <a:srgbClr val="F3744B"/>
          </a:solidFill>
          <a:ln w="15875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zh-CN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文本2"/>
          <p:cNvSpPr>
            <a:spLocks noChangeArrowheads="1"/>
          </p:cNvSpPr>
          <p:nvPr/>
        </p:nvSpPr>
        <p:spPr bwMode="gray">
          <a:xfrm>
            <a:off x="5076363" y="3499676"/>
            <a:ext cx="5887990" cy="1187170"/>
          </a:xfrm>
          <a:prstGeom prst="roundRect">
            <a:avLst>
              <a:gd name="adj" fmla="val 11505"/>
            </a:avLst>
          </a:prstGeom>
          <a:solidFill>
            <a:srgbClr val="009489"/>
          </a:solidFill>
          <a:ln w="15875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zh-CN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3"/>
          <p:cNvSpPr>
            <a:spLocks noChangeArrowheads="1"/>
          </p:cNvSpPr>
          <p:nvPr/>
        </p:nvSpPr>
        <p:spPr bwMode="ltGray">
          <a:xfrm>
            <a:off x="5076362" y="4799497"/>
            <a:ext cx="5887992" cy="1176580"/>
          </a:xfrm>
          <a:prstGeom prst="roundRect">
            <a:avLst>
              <a:gd name="adj" fmla="val 11505"/>
            </a:avLst>
          </a:prstGeom>
          <a:solidFill>
            <a:srgbClr val="E44D46"/>
          </a:solidFill>
          <a:ln w="15875" cap="flat" cmpd="sng" algn="ctr">
            <a:noFill/>
            <a:prstDash val="solid"/>
          </a:ln>
          <a:effectLst/>
        </p:spPr>
        <p:txBody>
          <a:bodyPr lIns="62118" tIns="31058" rIns="62118" bIns="31058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We provide professional-quality free PowerPoint templates to help you with your business presentations - freeppt7.com</a:t>
            </a:r>
            <a:endParaRPr lang="zh-CN" altLang="zh-CN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3679451" y="2124224"/>
            <a:ext cx="1262492" cy="1247618"/>
          </a:xfrm>
          <a:prstGeom prst="roundRect">
            <a:avLst>
              <a:gd name="adj" fmla="val 9039"/>
            </a:avLst>
          </a:prstGeom>
          <a:solidFill>
            <a:srgbClr val="F3744B"/>
          </a:solidFill>
          <a:ln w="3175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Text Placeholder 4"/>
          <p:cNvSpPr txBox="1"/>
          <p:nvPr/>
        </p:nvSpPr>
        <p:spPr>
          <a:xfrm>
            <a:off x="3669805" y="2467013"/>
            <a:ext cx="1262492" cy="4833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Fill in the description</a:t>
            </a:r>
            <a:endParaRPr lang="en-GB" altLang="zh-CN" sz="1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679977" y="3467609"/>
            <a:ext cx="1262492" cy="1247618"/>
          </a:xfrm>
          <a:prstGeom prst="roundRect">
            <a:avLst>
              <a:gd name="adj" fmla="val 9039"/>
            </a:avLst>
          </a:prstGeom>
          <a:solidFill>
            <a:srgbClr val="009489"/>
          </a:solidFill>
          <a:ln w="3175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Text Placeholder 4"/>
          <p:cNvSpPr txBox="1"/>
          <p:nvPr/>
        </p:nvSpPr>
        <p:spPr>
          <a:xfrm>
            <a:off x="3700018" y="3727784"/>
            <a:ext cx="1202066" cy="51593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Fill in the description</a:t>
            </a:r>
            <a:endParaRPr lang="en-GB" altLang="zh-CN" sz="1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 flipV="1">
            <a:off x="1093714" y="3036016"/>
            <a:ext cx="1983314" cy="2155774"/>
            <a:chOff x="2785836" y="1252765"/>
            <a:chExt cx="2847975" cy="3095625"/>
          </a:xfrm>
        </p:grpSpPr>
        <p:pic>
          <p:nvPicPr>
            <p:cNvPr id="22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椭圆 22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rgbClr val="E44D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9" name="圆角矩形 18"/>
          <p:cNvSpPr/>
          <p:nvPr/>
        </p:nvSpPr>
        <p:spPr>
          <a:xfrm>
            <a:off x="3682508" y="4760971"/>
            <a:ext cx="1262492" cy="1247618"/>
          </a:xfrm>
          <a:prstGeom prst="roundRect">
            <a:avLst>
              <a:gd name="adj" fmla="val 9039"/>
            </a:avLst>
          </a:prstGeom>
          <a:solidFill>
            <a:srgbClr val="E44D46"/>
          </a:solidFill>
          <a:ln w="31750">
            <a:noFill/>
          </a:ln>
          <a:effectLst>
            <a:innerShdw blurRad="127000" dist="63500" dir="13500000">
              <a:schemeClr val="tx1">
                <a:lumMod val="65000"/>
                <a:lumOff val="35000"/>
                <a:alpha val="49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Text Placeholder 4"/>
          <p:cNvSpPr txBox="1"/>
          <p:nvPr/>
        </p:nvSpPr>
        <p:spPr>
          <a:xfrm>
            <a:off x="3718302" y="5007993"/>
            <a:ext cx="1165497" cy="515935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Fill in the description</a:t>
            </a:r>
            <a:endParaRPr lang="en-GB" altLang="zh-CN" sz="14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456506" y="3640814"/>
            <a:ext cx="1269096" cy="838282"/>
            <a:chOff x="8922207" y="2437732"/>
            <a:chExt cx="1019784" cy="841717"/>
          </a:xfrm>
        </p:grpSpPr>
        <p:sp>
          <p:nvSpPr>
            <p:cNvPr id="13" name="文本框 37"/>
            <p:cNvSpPr txBox="1"/>
            <p:nvPr/>
          </p:nvSpPr>
          <p:spPr>
            <a:xfrm>
              <a:off x="8931338" y="2437732"/>
              <a:ext cx="1010653" cy="52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文本框 38"/>
            <p:cNvSpPr txBox="1"/>
            <p:nvPr/>
          </p:nvSpPr>
          <p:spPr>
            <a:xfrm>
              <a:off x="8922207" y="2445047"/>
              <a:ext cx="1010653" cy="83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</a:t>
              </a:r>
            </a:p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 </a:t>
              </a:r>
              <a:endParaRPr lang="zh-CN" altLang="en-US" sz="24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">
        <p:blinds dir="vert"/>
      </p:transition>
    </mc:Choice>
    <mc:Fallback xmlns="">
      <p:transition spd="slow" advClick="0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build="p"/>
      <p:bldP spid="17" grpId="0" animBg="1"/>
      <p:bldP spid="18" grpId="0" build="p"/>
      <p:bldP spid="19" grpId="0" animBg="1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18*355"/>
  <p:tag name="KSO_WM_UNIT_HIGHLIGHT" val="0"/>
  <p:tag name="KSO_WM_UNIT_COMPATIBLE" val="0"/>
  <p:tag name="KSO_WM_UNIT_DIAGRAM_ISNUMVISUAL" val="0"/>
  <p:tag name="KSO_WM_UNIT_DIAGRAM_ISREFERUNIT" val="0"/>
  <p:tag name="KSO_WM_UNIT_PLACING_PICTURE_MD4" val="F5C0D53400C002D2342BD126CE04B586"/>
  <p:tag name="KSO_WM_UNIT_TYPE" val="j"/>
  <p:tag name="KSO_WM_UNIT_INDEX" val="1"/>
  <p:tag name="KSO_WM_UNIT_ID" val="custom20202590_1*j*1"/>
  <p:tag name="KSO_WM_TEMPLATE_CATEGORY" val="custom"/>
  <p:tag name="KSO_WM_TEMPLATE_INDEX" val="20202590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freeppt7.com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1871</Words>
  <Application>Microsoft Office PowerPoint</Application>
  <PresentationFormat>自定义</PresentationFormat>
  <Paragraphs>293</Paragraphs>
  <Slides>33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ITC Avant Garde Std Bk</vt:lpstr>
      <vt:lpstr>等线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商务汇报</dc:title>
  <dc:creator>www.freeppt7.com</dc:creator>
  <cp:keywords>www.freeppt7.com</cp:keywords>
  <dc:description>www.freeppt7.com</dc:description>
  <cp:lastModifiedBy>之灵</cp:lastModifiedBy>
  <cp:revision>1191</cp:revision>
  <dcterms:created xsi:type="dcterms:W3CDTF">2015-12-01T09:06:00Z</dcterms:created>
  <dcterms:modified xsi:type="dcterms:W3CDTF">2024-03-22T15:19:13Z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39885BAF2E1E41B6A04450FA7D73169F_12</vt:lpwstr>
  </property>
  <property fmtid="{D5CDD505-2E9C-101B-9397-08002B2CF9AE}" pid="3" name="KSOProductBuildVer">
    <vt:lpwstr>2052-12.1.0.15120</vt:lpwstr>
  </property>
</Properties>
</file>