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1"/>
    <p:sldMasterId id="2147483745" r:id="rId2"/>
  </p:sldMasterIdLst>
  <p:notesMasterIdLst>
    <p:notesMasterId r:id="rId32"/>
  </p:notesMasterIdLst>
  <p:handoutMasterIdLst>
    <p:handoutMasterId r:id="rId33"/>
  </p:handoutMasterIdLst>
  <p:sldIdLst>
    <p:sldId id="388" r:id="rId3"/>
    <p:sldId id="389" r:id="rId4"/>
    <p:sldId id="390" r:id="rId5"/>
    <p:sldId id="391" r:id="rId6"/>
    <p:sldId id="382" r:id="rId7"/>
    <p:sldId id="368" r:id="rId8"/>
    <p:sldId id="375" r:id="rId9"/>
    <p:sldId id="369" r:id="rId10"/>
    <p:sldId id="376" r:id="rId11"/>
    <p:sldId id="383" r:id="rId12"/>
    <p:sldId id="353" r:id="rId13"/>
    <p:sldId id="329" r:id="rId14"/>
    <p:sldId id="372" r:id="rId15"/>
    <p:sldId id="377" r:id="rId16"/>
    <p:sldId id="378" r:id="rId17"/>
    <p:sldId id="379" r:id="rId18"/>
    <p:sldId id="354" r:id="rId19"/>
    <p:sldId id="264" r:id="rId20"/>
    <p:sldId id="298" r:id="rId21"/>
    <p:sldId id="380" r:id="rId22"/>
    <p:sldId id="373" r:id="rId23"/>
    <p:sldId id="297" r:id="rId24"/>
    <p:sldId id="355" r:id="rId25"/>
    <p:sldId id="381" r:id="rId26"/>
    <p:sldId id="261" r:id="rId27"/>
    <p:sldId id="311" r:id="rId28"/>
    <p:sldId id="370" r:id="rId29"/>
    <p:sldId id="385" r:id="rId30"/>
    <p:sldId id="392" r:id="rId31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DAF"/>
    <a:srgbClr val="00A1E2"/>
    <a:srgbClr val="292929"/>
    <a:srgbClr val="585858"/>
    <a:srgbClr val="E0C9D1"/>
    <a:srgbClr val="5F90CA"/>
    <a:srgbClr val="FDFDFD"/>
    <a:srgbClr val="C1E0FB"/>
    <a:srgbClr val="F8EEF4"/>
    <a:srgbClr val="F9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96351" autoAdjust="0"/>
  </p:normalViewPr>
  <p:slideViewPr>
    <p:cSldViewPr snapToGrid="0">
      <p:cViewPr varScale="1">
        <p:scale>
          <a:sx n="73" d="100"/>
          <a:sy n="73" d="100"/>
        </p:scale>
        <p:origin x="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2320B-3E9A-48DA-80B9-3352E5108FA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C84D5C5-B0D7-4A0B-AA39-D93ACBB38F3D}">
      <dgm:prSet phldrT="[文本]" custT="1"/>
      <dgm:spPr>
        <a:gradFill rotWithShape="0">
          <a:gsLst>
            <a:gs pos="0">
              <a:srgbClr val="00A1E2"/>
            </a:gs>
            <a:gs pos="100000">
              <a:srgbClr val="204DAF"/>
            </a:gs>
          </a:gsLst>
          <a:lin ang="0" scaled="0"/>
        </a:gradFill>
        <a:ln>
          <a:noFill/>
        </a:ln>
      </dgm:spPr>
      <dgm:t>
        <a:bodyPr/>
        <a:lstStyle/>
        <a:p>
          <a:r>
            <a:rPr lang="en-US" altLang="zh-CN" sz="1800" b="1" dirty="0">
              <a:latin typeface="+mn-lt"/>
              <a:ea typeface="+mn-ea"/>
              <a:cs typeface="+mn-ea"/>
              <a:sym typeface="+mn-lt"/>
            </a:rPr>
            <a:t>Add title text</a:t>
          </a:r>
          <a:endParaRPr lang="zh-CN" altLang="en-US" sz="1800" b="1" dirty="0">
            <a:latin typeface="+mn-lt"/>
            <a:ea typeface="+mn-ea"/>
            <a:cs typeface="+mn-ea"/>
            <a:sym typeface="+mn-lt"/>
          </a:endParaRPr>
        </a:p>
      </dgm:t>
    </dgm:pt>
    <dgm:pt modelId="{00F3C090-3A6C-4335-B2DD-4ABC7D411E74}" type="parTrans" cxnId="{4AB4B543-4DF3-418F-A6A4-71EC20C25A9D}">
      <dgm:prSet/>
      <dgm:spPr/>
      <dgm:t>
        <a:bodyPr/>
        <a:lstStyle/>
        <a:p>
          <a:endParaRPr lang="zh-CN" altLang="en-US"/>
        </a:p>
      </dgm:t>
    </dgm:pt>
    <dgm:pt modelId="{FD140EAD-5BA5-4301-989E-29C31ABAA579}" type="sibTrans" cxnId="{4AB4B543-4DF3-418F-A6A4-71EC20C25A9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zh-CN" altLang="en-US"/>
        </a:p>
      </dgm:t>
    </dgm:pt>
    <dgm:pt modelId="{418DC9A5-BC1E-40C4-8CA5-CD5E27D5C429}">
      <dgm:prSet phldrT="[文本]" custT="1"/>
      <dgm:spPr>
        <a:noFill/>
        <a:ln w="12700">
          <a:solidFill>
            <a:srgbClr val="000000"/>
          </a:solidFill>
        </a:ln>
      </dgm:spPr>
      <dgm:t>
        <a:bodyPr lIns="360000" tIns="360000" rIns="360000"/>
        <a:lstStyle/>
        <a:p>
          <a:pPr>
            <a:lnSpc>
              <a:spcPts val="2000"/>
            </a:lnSpc>
          </a:pPr>
          <a:r>
            <a: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rPr>
            <a:t>Click here to add content, content to match the title. </a:t>
          </a:r>
          <a:endParaRPr lang="zh-CN" altLang="en-US" sz="10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91FD379A-7838-41B8-84F4-4230541CE067}" type="parTrans" cxnId="{EEF9CE2E-896E-4455-8157-1945F281346B}">
      <dgm:prSet/>
      <dgm:spPr/>
      <dgm:t>
        <a:bodyPr/>
        <a:lstStyle/>
        <a:p>
          <a:endParaRPr lang="zh-CN" altLang="en-US"/>
        </a:p>
      </dgm:t>
    </dgm:pt>
    <dgm:pt modelId="{23ACAAE6-1F89-47DE-A3DF-84895A45098D}" type="sibTrans" cxnId="{EEF9CE2E-896E-4455-8157-1945F281346B}">
      <dgm:prSet/>
      <dgm:spPr/>
      <dgm:t>
        <a:bodyPr/>
        <a:lstStyle/>
        <a:p>
          <a:endParaRPr lang="zh-CN" altLang="en-US"/>
        </a:p>
      </dgm:t>
    </dgm:pt>
    <dgm:pt modelId="{6043DAE4-4EC7-4334-B2A8-55D17F72C11F}">
      <dgm:prSet phldrT="[文本]" custT="1"/>
      <dgm:spPr>
        <a:gradFill rotWithShape="0">
          <a:gsLst>
            <a:gs pos="0">
              <a:srgbClr val="585858"/>
            </a:gs>
            <a:gs pos="100000">
              <a:srgbClr val="292929"/>
            </a:gs>
          </a:gsLst>
        </a:gradFill>
        <a:ln>
          <a:noFill/>
        </a:ln>
      </dgm:spPr>
      <dgm:t>
        <a:bodyPr/>
        <a:lstStyle/>
        <a:p>
          <a:r>
            <a:rPr lang="en-US" altLang="zh-CN" sz="1800" b="1" dirty="0">
              <a:latin typeface="+mn-lt"/>
              <a:ea typeface="+mn-ea"/>
              <a:cs typeface="+mn-ea"/>
              <a:sym typeface="+mn-lt"/>
            </a:rPr>
            <a:t>Add title text</a:t>
          </a:r>
          <a:endParaRPr lang="zh-CN" altLang="en-US" sz="1800" b="1" dirty="0">
            <a:latin typeface="+mn-lt"/>
            <a:ea typeface="+mn-ea"/>
            <a:cs typeface="+mn-ea"/>
            <a:sym typeface="+mn-lt"/>
          </a:endParaRPr>
        </a:p>
      </dgm:t>
    </dgm:pt>
    <dgm:pt modelId="{2C230A01-59EE-4E93-8B0F-65039BA1A418}" type="parTrans" cxnId="{E35F532E-22D8-49AD-A0A8-18F31D68E024}">
      <dgm:prSet/>
      <dgm:spPr/>
      <dgm:t>
        <a:bodyPr/>
        <a:lstStyle/>
        <a:p>
          <a:endParaRPr lang="zh-CN" altLang="en-US"/>
        </a:p>
      </dgm:t>
    </dgm:pt>
    <dgm:pt modelId="{4C41144C-E7FE-4925-8C9B-C01900A5347B}" type="sibTrans" cxnId="{E35F532E-22D8-49AD-A0A8-18F31D68E02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zh-CN" altLang="en-US"/>
        </a:p>
      </dgm:t>
    </dgm:pt>
    <dgm:pt modelId="{6FE4ED03-066E-4B51-BC5E-F94F688252EE}">
      <dgm:prSet phldrT="[文本]" custT="1"/>
      <dgm:spPr>
        <a:noFill/>
        <a:ln w="12700">
          <a:solidFill>
            <a:srgbClr val="000000"/>
          </a:solidFill>
        </a:ln>
      </dgm:spPr>
      <dgm:t>
        <a:bodyPr lIns="360000" tIns="360000" rIns="360000"/>
        <a:lstStyle/>
        <a:p>
          <a:pPr>
            <a:lnSpc>
              <a:spcPts val="2000"/>
            </a:lnSpc>
          </a:pPr>
          <a:r>
            <a: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rPr>
            <a:t>Click here to add content, content to match the title. </a:t>
          </a:r>
          <a:endParaRPr lang="zh-CN" altLang="en-US" sz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9877E80D-93C2-4824-8551-FB2AECB5B6C5}" type="parTrans" cxnId="{0FEBB141-ECC8-4AED-B77E-FAE1D1E4530A}">
      <dgm:prSet/>
      <dgm:spPr/>
      <dgm:t>
        <a:bodyPr/>
        <a:lstStyle/>
        <a:p>
          <a:endParaRPr lang="zh-CN" altLang="en-US"/>
        </a:p>
      </dgm:t>
    </dgm:pt>
    <dgm:pt modelId="{0538E047-6C42-46B7-AD0F-70E951B6CAE2}" type="sibTrans" cxnId="{0FEBB141-ECC8-4AED-B77E-FAE1D1E4530A}">
      <dgm:prSet/>
      <dgm:spPr/>
      <dgm:t>
        <a:bodyPr/>
        <a:lstStyle/>
        <a:p>
          <a:endParaRPr lang="zh-CN" altLang="en-US"/>
        </a:p>
      </dgm:t>
    </dgm:pt>
    <dgm:pt modelId="{288E3866-A31F-4408-BA3C-9AA85693416E}">
      <dgm:prSet phldrT="[文本]" custT="1"/>
      <dgm:spPr>
        <a:gradFill rotWithShape="0">
          <a:gsLst>
            <a:gs pos="0">
              <a:srgbClr val="00A1E2"/>
            </a:gs>
            <a:gs pos="100000">
              <a:srgbClr val="204DAF"/>
            </a:gs>
          </a:gsLst>
          <a:lin ang="0" scaled="0"/>
        </a:gradFill>
        <a:ln>
          <a:noFill/>
        </a:ln>
      </dgm:spPr>
      <dgm:t>
        <a:bodyPr/>
        <a:lstStyle/>
        <a:p>
          <a:r>
            <a:rPr lang="en-US" altLang="zh-CN" sz="1800" b="1" dirty="0">
              <a:latin typeface="+mn-lt"/>
              <a:ea typeface="+mn-ea"/>
              <a:cs typeface="+mn-ea"/>
              <a:sym typeface="+mn-lt"/>
            </a:rPr>
            <a:t>Add title text</a:t>
          </a:r>
          <a:endParaRPr lang="zh-CN" altLang="en-US" sz="1800" b="1" dirty="0">
            <a:latin typeface="+mn-lt"/>
            <a:ea typeface="+mn-ea"/>
            <a:cs typeface="+mn-ea"/>
            <a:sym typeface="+mn-lt"/>
          </a:endParaRPr>
        </a:p>
      </dgm:t>
    </dgm:pt>
    <dgm:pt modelId="{93AD6E02-8E9A-4E21-BCC6-6155C852B438}" type="parTrans" cxnId="{9C6EE5D2-2A2A-4FF3-8F23-55DD81DDD087}">
      <dgm:prSet/>
      <dgm:spPr/>
      <dgm:t>
        <a:bodyPr/>
        <a:lstStyle/>
        <a:p>
          <a:endParaRPr lang="zh-CN" altLang="en-US"/>
        </a:p>
      </dgm:t>
    </dgm:pt>
    <dgm:pt modelId="{65C6C25B-543A-4942-BA44-B5C5677EDA75}" type="sibTrans" cxnId="{9C6EE5D2-2A2A-4FF3-8F23-55DD81DDD087}">
      <dgm:prSet/>
      <dgm:spPr/>
      <dgm:t>
        <a:bodyPr/>
        <a:lstStyle/>
        <a:p>
          <a:endParaRPr lang="zh-CN" altLang="en-US"/>
        </a:p>
      </dgm:t>
    </dgm:pt>
    <dgm:pt modelId="{A3F1FDFD-ED3A-4FB0-B0AE-F44ADD3F9CF6}">
      <dgm:prSet phldrT="[文本]" custT="1"/>
      <dgm:spPr>
        <a:noFill/>
        <a:ln w="12700">
          <a:solidFill>
            <a:srgbClr val="000000"/>
          </a:solidFill>
        </a:ln>
      </dgm:spPr>
      <dgm:t>
        <a:bodyPr lIns="360000" tIns="360000" rIns="360000"/>
        <a:lstStyle/>
        <a:p>
          <a:pPr>
            <a:lnSpc>
              <a:spcPts val="2000"/>
            </a:lnSpc>
          </a:pPr>
          <a:r>
            <a: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rPr>
            <a:t>Click here to add content, content to match the title. </a:t>
          </a:r>
          <a:endParaRPr lang="zh-CN" altLang="en-US" sz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B73DA0F5-EA1A-4394-8838-5AE26BEB2854}" type="parTrans" cxnId="{6208D036-3A27-4A11-BE05-CF31C8A99C43}">
      <dgm:prSet/>
      <dgm:spPr/>
      <dgm:t>
        <a:bodyPr/>
        <a:lstStyle/>
        <a:p>
          <a:endParaRPr lang="zh-CN" altLang="en-US"/>
        </a:p>
      </dgm:t>
    </dgm:pt>
    <dgm:pt modelId="{2F069799-A10F-47CC-ACF0-935312ADD4EE}" type="sibTrans" cxnId="{6208D036-3A27-4A11-BE05-CF31C8A99C43}">
      <dgm:prSet/>
      <dgm:spPr/>
      <dgm:t>
        <a:bodyPr/>
        <a:lstStyle/>
        <a:p>
          <a:endParaRPr lang="zh-CN" altLang="en-US"/>
        </a:p>
      </dgm:t>
    </dgm:pt>
    <dgm:pt modelId="{7F9CED37-7E41-477F-B963-0580EF6588F3}" type="pres">
      <dgm:prSet presAssocID="{0B42320B-3E9A-48DA-80B9-3352E5108FAE}" presName="Name0" presStyleCnt="0">
        <dgm:presLayoutVars>
          <dgm:dir/>
          <dgm:animLvl val="lvl"/>
          <dgm:resizeHandles val="exact"/>
        </dgm:presLayoutVars>
      </dgm:prSet>
      <dgm:spPr/>
    </dgm:pt>
    <dgm:pt modelId="{B5AF22F2-A8DB-4BFB-92AD-D15BC00E019C}" type="pres">
      <dgm:prSet presAssocID="{0B42320B-3E9A-48DA-80B9-3352E5108FAE}" presName="tSp" presStyleCnt="0"/>
      <dgm:spPr/>
    </dgm:pt>
    <dgm:pt modelId="{39DD40F2-DD97-4A37-8338-13373952B80B}" type="pres">
      <dgm:prSet presAssocID="{0B42320B-3E9A-48DA-80B9-3352E5108FAE}" presName="bSp" presStyleCnt="0"/>
      <dgm:spPr/>
    </dgm:pt>
    <dgm:pt modelId="{21422D21-039B-4DDD-B323-2C9606BFB473}" type="pres">
      <dgm:prSet presAssocID="{0B42320B-3E9A-48DA-80B9-3352E5108FAE}" presName="process" presStyleCnt="0"/>
      <dgm:spPr/>
    </dgm:pt>
    <dgm:pt modelId="{E1398C8B-6028-4C40-9F64-1FC23E24EDD0}" type="pres">
      <dgm:prSet presAssocID="{4C84D5C5-B0D7-4A0B-AA39-D93ACBB38F3D}" presName="composite1" presStyleCnt="0"/>
      <dgm:spPr/>
    </dgm:pt>
    <dgm:pt modelId="{5823362D-A7F3-4245-BD1C-8E7945384403}" type="pres">
      <dgm:prSet presAssocID="{4C84D5C5-B0D7-4A0B-AA39-D93ACBB38F3D}" presName="dummyNode1" presStyleLbl="node1" presStyleIdx="0" presStyleCnt="3"/>
      <dgm:spPr/>
    </dgm:pt>
    <dgm:pt modelId="{3165CC0C-4B31-430D-AA56-0576FA8444EE}" type="pres">
      <dgm:prSet presAssocID="{4C84D5C5-B0D7-4A0B-AA39-D93ACBB38F3D}" presName="childNode1" presStyleLbl="bgAcc1" presStyleIdx="0" presStyleCnt="3" custScaleX="181203" custScaleY="128340">
        <dgm:presLayoutVars>
          <dgm:bulletEnabled val="1"/>
        </dgm:presLayoutVars>
      </dgm:prSet>
      <dgm:spPr/>
    </dgm:pt>
    <dgm:pt modelId="{F7B2C9A3-4FB0-4753-A8ED-72B20322F41D}" type="pres">
      <dgm:prSet presAssocID="{4C84D5C5-B0D7-4A0B-AA39-D93ACBB38F3D}" presName="childNode1tx" presStyleLbl="bgAcc1" presStyleIdx="0" presStyleCnt="3">
        <dgm:presLayoutVars>
          <dgm:bulletEnabled val="1"/>
        </dgm:presLayoutVars>
      </dgm:prSet>
      <dgm:spPr/>
    </dgm:pt>
    <dgm:pt modelId="{63B0E2FA-7FB5-4FC2-BE3A-44F7F98F4C4A}" type="pres">
      <dgm:prSet presAssocID="{4C84D5C5-B0D7-4A0B-AA39-D93ACBB38F3D}" presName="parentNode1" presStyleLbl="node1" presStyleIdx="0" presStyleCnt="3" custScaleX="129147" custScaleY="91453" custLinFactNeighborY="2921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CA052898-840C-4A14-91C8-90D733068E43}" type="pres">
      <dgm:prSet presAssocID="{4C84D5C5-B0D7-4A0B-AA39-D93ACBB38F3D}" presName="connSite1" presStyleCnt="0"/>
      <dgm:spPr/>
    </dgm:pt>
    <dgm:pt modelId="{16CCE30D-AC2E-4648-8C36-613C68233AE9}" type="pres">
      <dgm:prSet presAssocID="{FD140EAD-5BA5-4301-989E-29C31ABAA579}" presName="Name9" presStyleLbl="sibTrans2D1" presStyleIdx="0" presStyleCnt="2"/>
      <dgm:spPr/>
    </dgm:pt>
    <dgm:pt modelId="{A65CE7EA-B40D-47FB-8CB4-42E072289704}" type="pres">
      <dgm:prSet presAssocID="{6043DAE4-4EC7-4334-B2A8-55D17F72C11F}" presName="composite2" presStyleCnt="0"/>
      <dgm:spPr/>
    </dgm:pt>
    <dgm:pt modelId="{E05F06A5-DEC7-496F-ABBD-12443DF78387}" type="pres">
      <dgm:prSet presAssocID="{6043DAE4-4EC7-4334-B2A8-55D17F72C11F}" presName="dummyNode2" presStyleLbl="node1" presStyleIdx="0" presStyleCnt="3"/>
      <dgm:spPr/>
    </dgm:pt>
    <dgm:pt modelId="{77E66C4C-3D67-4E6E-9687-8DD6DD85FF74}" type="pres">
      <dgm:prSet presAssocID="{6043DAE4-4EC7-4334-B2A8-55D17F72C11F}" presName="childNode2" presStyleLbl="bgAcc1" presStyleIdx="1" presStyleCnt="3" custScaleX="181203" custScaleY="128340">
        <dgm:presLayoutVars>
          <dgm:bulletEnabled val="1"/>
        </dgm:presLayoutVars>
      </dgm:prSet>
      <dgm:spPr/>
    </dgm:pt>
    <dgm:pt modelId="{2D567C97-1F54-4496-86E6-8BEFE472F6C9}" type="pres">
      <dgm:prSet presAssocID="{6043DAE4-4EC7-4334-B2A8-55D17F72C11F}" presName="childNode2tx" presStyleLbl="bgAcc1" presStyleIdx="1" presStyleCnt="3">
        <dgm:presLayoutVars>
          <dgm:bulletEnabled val="1"/>
        </dgm:presLayoutVars>
      </dgm:prSet>
      <dgm:spPr/>
    </dgm:pt>
    <dgm:pt modelId="{CBC40681-2B29-4995-95F0-5C7F388C4B22}" type="pres">
      <dgm:prSet presAssocID="{6043DAE4-4EC7-4334-B2A8-55D17F72C11F}" presName="parentNode2" presStyleLbl="node1" presStyleIdx="1" presStyleCnt="3" custScaleX="129147" custScaleY="91453" custLinFactNeighborY="-31179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371C6444-0E06-4674-AF26-007B27A8FFB1}" type="pres">
      <dgm:prSet presAssocID="{6043DAE4-4EC7-4334-B2A8-55D17F72C11F}" presName="connSite2" presStyleCnt="0"/>
      <dgm:spPr/>
    </dgm:pt>
    <dgm:pt modelId="{3690C426-F536-4792-9512-F3275B00D987}" type="pres">
      <dgm:prSet presAssocID="{4C41144C-E7FE-4925-8C9B-C01900A5347B}" presName="Name18" presStyleLbl="sibTrans2D1" presStyleIdx="1" presStyleCnt="2"/>
      <dgm:spPr/>
    </dgm:pt>
    <dgm:pt modelId="{389ED399-3BB6-4F66-9874-5A2371EB530F}" type="pres">
      <dgm:prSet presAssocID="{288E3866-A31F-4408-BA3C-9AA85693416E}" presName="composite1" presStyleCnt="0"/>
      <dgm:spPr/>
    </dgm:pt>
    <dgm:pt modelId="{86E4A5D4-8085-4CAF-88FF-C14E20985AB6}" type="pres">
      <dgm:prSet presAssocID="{288E3866-A31F-4408-BA3C-9AA85693416E}" presName="dummyNode1" presStyleLbl="node1" presStyleIdx="1" presStyleCnt="3"/>
      <dgm:spPr/>
    </dgm:pt>
    <dgm:pt modelId="{1B8068F0-684C-45D3-915F-26C7A9EBF375}" type="pres">
      <dgm:prSet presAssocID="{288E3866-A31F-4408-BA3C-9AA85693416E}" presName="childNode1" presStyleLbl="bgAcc1" presStyleIdx="2" presStyleCnt="3" custScaleX="181203" custScaleY="128340">
        <dgm:presLayoutVars>
          <dgm:bulletEnabled val="1"/>
        </dgm:presLayoutVars>
      </dgm:prSet>
      <dgm:spPr/>
    </dgm:pt>
    <dgm:pt modelId="{8A13321B-B35E-47FE-AE8E-205FB8E08A48}" type="pres">
      <dgm:prSet presAssocID="{288E3866-A31F-4408-BA3C-9AA85693416E}" presName="childNode1tx" presStyleLbl="bgAcc1" presStyleIdx="2" presStyleCnt="3">
        <dgm:presLayoutVars>
          <dgm:bulletEnabled val="1"/>
        </dgm:presLayoutVars>
      </dgm:prSet>
      <dgm:spPr/>
    </dgm:pt>
    <dgm:pt modelId="{98CED03F-AE45-432D-B8AA-194CC879103A}" type="pres">
      <dgm:prSet presAssocID="{288E3866-A31F-4408-BA3C-9AA85693416E}" presName="parentNode1" presStyleLbl="node1" presStyleIdx="2" presStyleCnt="3" custScaleX="129147" custScaleY="91453" custLinFactNeighborY="2921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2F236BB1-5EB4-4360-BC6D-55FDEB8CE785}" type="pres">
      <dgm:prSet presAssocID="{288E3866-A31F-4408-BA3C-9AA85693416E}" presName="connSite1" presStyleCnt="0"/>
      <dgm:spPr/>
    </dgm:pt>
  </dgm:ptLst>
  <dgm:cxnLst>
    <dgm:cxn modelId="{C3B3FC02-584D-4F9E-94D1-095DFD4034F2}" type="presOf" srcId="{4C41144C-E7FE-4925-8C9B-C01900A5347B}" destId="{3690C426-F536-4792-9512-F3275B00D987}" srcOrd="0" destOrd="0" presId="urn:microsoft.com/office/officeart/2005/8/layout/hProcess4"/>
    <dgm:cxn modelId="{1D78CB0F-D4E9-4354-BC4D-2BB90D5685C0}" type="presOf" srcId="{6FE4ED03-066E-4B51-BC5E-F94F688252EE}" destId="{77E66C4C-3D67-4E6E-9687-8DD6DD85FF74}" srcOrd="0" destOrd="0" presId="urn:microsoft.com/office/officeart/2005/8/layout/hProcess4"/>
    <dgm:cxn modelId="{D65E2411-8AED-4920-893E-6BCB2FC3CED3}" type="presOf" srcId="{418DC9A5-BC1E-40C4-8CA5-CD5E27D5C429}" destId="{F7B2C9A3-4FB0-4753-A8ED-72B20322F41D}" srcOrd="1" destOrd="0" presId="urn:microsoft.com/office/officeart/2005/8/layout/hProcess4"/>
    <dgm:cxn modelId="{2F976F25-7E45-4CB7-BAF9-3D7561D1365F}" type="presOf" srcId="{6FE4ED03-066E-4B51-BC5E-F94F688252EE}" destId="{2D567C97-1F54-4496-86E6-8BEFE472F6C9}" srcOrd="1" destOrd="0" presId="urn:microsoft.com/office/officeart/2005/8/layout/hProcess4"/>
    <dgm:cxn modelId="{5CB9D626-048D-4779-810D-C72EDAD72910}" type="presOf" srcId="{418DC9A5-BC1E-40C4-8CA5-CD5E27D5C429}" destId="{3165CC0C-4B31-430D-AA56-0576FA8444EE}" srcOrd="0" destOrd="0" presId="urn:microsoft.com/office/officeart/2005/8/layout/hProcess4"/>
    <dgm:cxn modelId="{E35F532E-22D8-49AD-A0A8-18F31D68E024}" srcId="{0B42320B-3E9A-48DA-80B9-3352E5108FAE}" destId="{6043DAE4-4EC7-4334-B2A8-55D17F72C11F}" srcOrd="1" destOrd="0" parTransId="{2C230A01-59EE-4E93-8B0F-65039BA1A418}" sibTransId="{4C41144C-E7FE-4925-8C9B-C01900A5347B}"/>
    <dgm:cxn modelId="{EEF9CE2E-896E-4455-8157-1945F281346B}" srcId="{4C84D5C5-B0D7-4A0B-AA39-D93ACBB38F3D}" destId="{418DC9A5-BC1E-40C4-8CA5-CD5E27D5C429}" srcOrd="0" destOrd="0" parTransId="{91FD379A-7838-41B8-84F4-4230541CE067}" sibTransId="{23ACAAE6-1F89-47DE-A3DF-84895A45098D}"/>
    <dgm:cxn modelId="{6208D036-3A27-4A11-BE05-CF31C8A99C43}" srcId="{288E3866-A31F-4408-BA3C-9AA85693416E}" destId="{A3F1FDFD-ED3A-4FB0-B0AE-F44ADD3F9CF6}" srcOrd="0" destOrd="0" parTransId="{B73DA0F5-EA1A-4394-8838-5AE26BEB2854}" sibTransId="{2F069799-A10F-47CC-ACF0-935312ADD4EE}"/>
    <dgm:cxn modelId="{F1EBAA40-863A-455B-BDEB-038D5B48180C}" type="presOf" srcId="{288E3866-A31F-4408-BA3C-9AA85693416E}" destId="{98CED03F-AE45-432D-B8AA-194CC879103A}" srcOrd="0" destOrd="0" presId="urn:microsoft.com/office/officeart/2005/8/layout/hProcess4"/>
    <dgm:cxn modelId="{18D48861-CA3E-46C0-ADAD-E95FAC98AE91}" type="presOf" srcId="{4C84D5C5-B0D7-4A0B-AA39-D93ACBB38F3D}" destId="{63B0E2FA-7FB5-4FC2-BE3A-44F7F98F4C4A}" srcOrd="0" destOrd="0" presId="urn:microsoft.com/office/officeart/2005/8/layout/hProcess4"/>
    <dgm:cxn modelId="{0FEBB141-ECC8-4AED-B77E-FAE1D1E4530A}" srcId="{6043DAE4-4EC7-4334-B2A8-55D17F72C11F}" destId="{6FE4ED03-066E-4B51-BC5E-F94F688252EE}" srcOrd="0" destOrd="0" parTransId="{9877E80D-93C2-4824-8551-FB2AECB5B6C5}" sibTransId="{0538E047-6C42-46B7-AD0F-70E951B6CAE2}"/>
    <dgm:cxn modelId="{4AB4B543-4DF3-418F-A6A4-71EC20C25A9D}" srcId="{0B42320B-3E9A-48DA-80B9-3352E5108FAE}" destId="{4C84D5C5-B0D7-4A0B-AA39-D93ACBB38F3D}" srcOrd="0" destOrd="0" parTransId="{00F3C090-3A6C-4335-B2DD-4ABC7D411E74}" sibTransId="{FD140EAD-5BA5-4301-989E-29C31ABAA579}"/>
    <dgm:cxn modelId="{438EA46E-9DBE-44B9-8F0A-F26E3A5009B3}" type="presOf" srcId="{FD140EAD-5BA5-4301-989E-29C31ABAA579}" destId="{16CCE30D-AC2E-4648-8C36-613C68233AE9}" srcOrd="0" destOrd="0" presId="urn:microsoft.com/office/officeart/2005/8/layout/hProcess4"/>
    <dgm:cxn modelId="{3827177C-E27E-4468-92A2-29928424EED5}" type="presOf" srcId="{0B42320B-3E9A-48DA-80B9-3352E5108FAE}" destId="{7F9CED37-7E41-477F-B963-0580EF6588F3}" srcOrd="0" destOrd="0" presId="urn:microsoft.com/office/officeart/2005/8/layout/hProcess4"/>
    <dgm:cxn modelId="{F33CD18C-94D6-465F-827B-6ED0A859BE6C}" type="presOf" srcId="{A3F1FDFD-ED3A-4FB0-B0AE-F44ADD3F9CF6}" destId="{1B8068F0-684C-45D3-915F-26C7A9EBF375}" srcOrd="0" destOrd="0" presId="urn:microsoft.com/office/officeart/2005/8/layout/hProcess4"/>
    <dgm:cxn modelId="{DEEDF1C5-381D-421C-B29C-F694213648B2}" type="presOf" srcId="{6043DAE4-4EC7-4334-B2A8-55D17F72C11F}" destId="{CBC40681-2B29-4995-95F0-5C7F388C4B22}" srcOrd="0" destOrd="0" presId="urn:microsoft.com/office/officeart/2005/8/layout/hProcess4"/>
    <dgm:cxn modelId="{9C6EE5D2-2A2A-4FF3-8F23-55DD81DDD087}" srcId="{0B42320B-3E9A-48DA-80B9-3352E5108FAE}" destId="{288E3866-A31F-4408-BA3C-9AA85693416E}" srcOrd="2" destOrd="0" parTransId="{93AD6E02-8E9A-4E21-BCC6-6155C852B438}" sibTransId="{65C6C25B-543A-4942-BA44-B5C5677EDA75}"/>
    <dgm:cxn modelId="{273692F5-57F9-4587-A1B7-35860710308B}" type="presOf" srcId="{A3F1FDFD-ED3A-4FB0-B0AE-F44ADD3F9CF6}" destId="{8A13321B-B35E-47FE-AE8E-205FB8E08A48}" srcOrd="1" destOrd="0" presId="urn:microsoft.com/office/officeart/2005/8/layout/hProcess4"/>
    <dgm:cxn modelId="{C7B75F97-768B-4F80-9164-7C2005BA3987}" type="presParOf" srcId="{7F9CED37-7E41-477F-B963-0580EF6588F3}" destId="{B5AF22F2-A8DB-4BFB-92AD-D15BC00E019C}" srcOrd="0" destOrd="0" presId="urn:microsoft.com/office/officeart/2005/8/layout/hProcess4"/>
    <dgm:cxn modelId="{A3FD9D7C-543B-4D10-B890-D642A5B75C07}" type="presParOf" srcId="{7F9CED37-7E41-477F-B963-0580EF6588F3}" destId="{39DD40F2-DD97-4A37-8338-13373952B80B}" srcOrd="1" destOrd="0" presId="urn:microsoft.com/office/officeart/2005/8/layout/hProcess4"/>
    <dgm:cxn modelId="{445B48DB-FA37-42C8-B979-9D5CC8ADB9B0}" type="presParOf" srcId="{7F9CED37-7E41-477F-B963-0580EF6588F3}" destId="{21422D21-039B-4DDD-B323-2C9606BFB473}" srcOrd="2" destOrd="0" presId="urn:microsoft.com/office/officeart/2005/8/layout/hProcess4"/>
    <dgm:cxn modelId="{56B736FD-F142-4E71-88F1-E5359144BA5E}" type="presParOf" srcId="{21422D21-039B-4DDD-B323-2C9606BFB473}" destId="{E1398C8B-6028-4C40-9F64-1FC23E24EDD0}" srcOrd="0" destOrd="0" presId="urn:microsoft.com/office/officeart/2005/8/layout/hProcess4"/>
    <dgm:cxn modelId="{FE3709CF-8A1C-477C-9CF4-1E329BA732F5}" type="presParOf" srcId="{E1398C8B-6028-4C40-9F64-1FC23E24EDD0}" destId="{5823362D-A7F3-4245-BD1C-8E7945384403}" srcOrd="0" destOrd="0" presId="urn:microsoft.com/office/officeart/2005/8/layout/hProcess4"/>
    <dgm:cxn modelId="{98F6DA7F-1607-44DF-BF83-74529C7AA0C1}" type="presParOf" srcId="{E1398C8B-6028-4C40-9F64-1FC23E24EDD0}" destId="{3165CC0C-4B31-430D-AA56-0576FA8444EE}" srcOrd="1" destOrd="0" presId="urn:microsoft.com/office/officeart/2005/8/layout/hProcess4"/>
    <dgm:cxn modelId="{BC4C701B-F849-4EA4-9F57-B2C7D3240BED}" type="presParOf" srcId="{E1398C8B-6028-4C40-9F64-1FC23E24EDD0}" destId="{F7B2C9A3-4FB0-4753-A8ED-72B20322F41D}" srcOrd="2" destOrd="0" presId="urn:microsoft.com/office/officeart/2005/8/layout/hProcess4"/>
    <dgm:cxn modelId="{3403F946-53A6-464C-B8D0-62CB63526358}" type="presParOf" srcId="{E1398C8B-6028-4C40-9F64-1FC23E24EDD0}" destId="{63B0E2FA-7FB5-4FC2-BE3A-44F7F98F4C4A}" srcOrd="3" destOrd="0" presId="urn:microsoft.com/office/officeart/2005/8/layout/hProcess4"/>
    <dgm:cxn modelId="{B5E05CCF-F4A6-4C14-A8BA-87698ED65E82}" type="presParOf" srcId="{E1398C8B-6028-4C40-9F64-1FC23E24EDD0}" destId="{CA052898-840C-4A14-91C8-90D733068E43}" srcOrd="4" destOrd="0" presId="urn:microsoft.com/office/officeart/2005/8/layout/hProcess4"/>
    <dgm:cxn modelId="{6618B653-C6CD-40A5-A8B0-E72AE053F22F}" type="presParOf" srcId="{21422D21-039B-4DDD-B323-2C9606BFB473}" destId="{16CCE30D-AC2E-4648-8C36-613C68233AE9}" srcOrd="1" destOrd="0" presId="urn:microsoft.com/office/officeart/2005/8/layout/hProcess4"/>
    <dgm:cxn modelId="{8898878B-0584-4058-ACEB-A9A70CEDD2AD}" type="presParOf" srcId="{21422D21-039B-4DDD-B323-2C9606BFB473}" destId="{A65CE7EA-B40D-47FB-8CB4-42E072289704}" srcOrd="2" destOrd="0" presId="urn:microsoft.com/office/officeart/2005/8/layout/hProcess4"/>
    <dgm:cxn modelId="{7F8B8853-8BCE-4C25-8D60-DA847B0EC013}" type="presParOf" srcId="{A65CE7EA-B40D-47FB-8CB4-42E072289704}" destId="{E05F06A5-DEC7-496F-ABBD-12443DF78387}" srcOrd="0" destOrd="0" presId="urn:microsoft.com/office/officeart/2005/8/layout/hProcess4"/>
    <dgm:cxn modelId="{792492CC-87B8-44CB-9BF8-89FDEDC1AAA2}" type="presParOf" srcId="{A65CE7EA-B40D-47FB-8CB4-42E072289704}" destId="{77E66C4C-3D67-4E6E-9687-8DD6DD85FF74}" srcOrd="1" destOrd="0" presId="urn:microsoft.com/office/officeart/2005/8/layout/hProcess4"/>
    <dgm:cxn modelId="{9CEA6966-F330-4DF1-8DD4-FFB464AAB032}" type="presParOf" srcId="{A65CE7EA-B40D-47FB-8CB4-42E072289704}" destId="{2D567C97-1F54-4496-86E6-8BEFE472F6C9}" srcOrd="2" destOrd="0" presId="urn:microsoft.com/office/officeart/2005/8/layout/hProcess4"/>
    <dgm:cxn modelId="{FF93354D-4CA8-4F26-825D-CBECD143E7DC}" type="presParOf" srcId="{A65CE7EA-B40D-47FB-8CB4-42E072289704}" destId="{CBC40681-2B29-4995-95F0-5C7F388C4B22}" srcOrd="3" destOrd="0" presId="urn:microsoft.com/office/officeart/2005/8/layout/hProcess4"/>
    <dgm:cxn modelId="{ED18EB22-4782-4B4C-A505-7CA76FDBD184}" type="presParOf" srcId="{A65CE7EA-B40D-47FB-8CB4-42E072289704}" destId="{371C6444-0E06-4674-AF26-007B27A8FFB1}" srcOrd="4" destOrd="0" presId="urn:microsoft.com/office/officeart/2005/8/layout/hProcess4"/>
    <dgm:cxn modelId="{8BA352C5-DBEA-443C-B9C6-8FB8777CD581}" type="presParOf" srcId="{21422D21-039B-4DDD-B323-2C9606BFB473}" destId="{3690C426-F536-4792-9512-F3275B00D987}" srcOrd="3" destOrd="0" presId="urn:microsoft.com/office/officeart/2005/8/layout/hProcess4"/>
    <dgm:cxn modelId="{A7C0B229-07EE-4828-9F22-B8CD86A24630}" type="presParOf" srcId="{21422D21-039B-4DDD-B323-2C9606BFB473}" destId="{389ED399-3BB6-4F66-9874-5A2371EB530F}" srcOrd="4" destOrd="0" presId="urn:microsoft.com/office/officeart/2005/8/layout/hProcess4"/>
    <dgm:cxn modelId="{1FA3EF3A-8D88-4F6E-B4A9-3C30EC30B54E}" type="presParOf" srcId="{389ED399-3BB6-4F66-9874-5A2371EB530F}" destId="{86E4A5D4-8085-4CAF-88FF-C14E20985AB6}" srcOrd="0" destOrd="0" presId="urn:microsoft.com/office/officeart/2005/8/layout/hProcess4"/>
    <dgm:cxn modelId="{C0318A83-4165-4A88-B5CC-626BB9B22D97}" type="presParOf" srcId="{389ED399-3BB6-4F66-9874-5A2371EB530F}" destId="{1B8068F0-684C-45D3-915F-26C7A9EBF375}" srcOrd="1" destOrd="0" presId="urn:microsoft.com/office/officeart/2005/8/layout/hProcess4"/>
    <dgm:cxn modelId="{B71899F6-4CFD-4166-9ABA-D0921DA53F55}" type="presParOf" srcId="{389ED399-3BB6-4F66-9874-5A2371EB530F}" destId="{8A13321B-B35E-47FE-AE8E-205FB8E08A48}" srcOrd="2" destOrd="0" presId="urn:microsoft.com/office/officeart/2005/8/layout/hProcess4"/>
    <dgm:cxn modelId="{5B0682AB-7CFA-4109-8310-7C445B47B94C}" type="presParOf" srcId="{389ED399-3BB6-4F66-9874-5A2371EB530F}" destId="{98CED03F-AE45-432D-B8AA-194CC879103A}" srcOrd="3" destOrd="0" presId="urn:microsoft.com/office/officeart/2005/8/layout/hProcess4"/>
    <dgm:cxn modelId="{F595F5D9-D8F9-4CE5-A94E-213BA9756A81}" type="presParOf" srcId="{389ED399-3BB6-4F66-9874-5A2371EB530F}" destId="{2F236BB1-5EB4-4360-BC6D-55FDEB8CE78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5CC0C-4B31-430D-AA56-0576FA8444EE}">
      <dsp:nvSpPr>
        <dsp:cNvPr id="0" name=""/>
        <dsp:cNvSpPr/>
      </dsp:nvSpPr>
      <dsp:spPr>
        <a:xfrm>
          <a:off x="1785" y="1167109"/>
          <a:ext cx="3242894" cy="189440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360000" rIns="360000" bIns="123825" numCol="1" spcCol="1270" anchor="t" anchorCtr="0">
          <a:noAutofit/>
        </a:bodyPr>
        <a:lstStyle/>
        <a:p>
          <a:pPr marL="114300" lvl="1" indent="-114300" algn="l" defTabSz="5334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rPr>
            <a:t>Click here to add content, content to match the title. </a:t>
          </a:r>
          <a:endParaRPr lang="zh-CN" altLang="en-US" sz="10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45381" y="1210705"/>
        <a:ext cx="3155702" cy="1401270"/>
      </dsp:txXfrm>
    </dsp:sp>
    <dsp:sp modelId="{16CCE30D-AC2E-4648-8C36-613C68233AE9}">
      <dsp:nvSpPr>
        <dsp:cNvPr id="0" name=""/>
        <dsp:cNvSpPr/>
      </dsp:nvSpPr>
      <dsp:spPr>
        <a:xfrm>
          <a:off x="1569517" y="643068"/>
          <a:ext cx="3544787" cy="3544787"/>
        </a:xfrm>
        <a:prstGeom prst="leftCircularArrow">
          <a:avLst>
            <a:gd name="adj1" fmla="val 2213"/>
            <a:gd name="adj2" fmla="val 266412"/>
            <a:gd name="adj3" fmla="val 1857039"/>
            <a:gd name="adj4" fmla="val 8839605"/>
            <a:gd name="adj5" fmla="val 258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0E2FA-7FB5-4FC2-BE3A-44F7F98F4C4A}">
      <dsp:nvSpPr>
        <dsp:cNvPr id="0" name=""/>
        <dsp:cNvSpPr/>
      </dsp:nvSpPr>
      <dsp:spPr>
        <a:xfrm>
          <a:off x="894273" y="2747870"/>
          <a:ext cx="2054467" cy="578538"/>
        </a:xfrm>
        <a:prstGeom prst="roundRect">
          <a:avLst/>
        </a:prstGeom>
        <a:gradFill rotWithShape="0">
          <a:gsLst>
            <a:gs pos="0">
              <a:srgbClr val="00A1E2"/>
            </a:gs>
            <a:gs pos="100000">
              <a:srgbClr val="204DAF"/>
            </a:gs>
          </a:gsLst>
          <a:lin ang="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latin typeface="+mn-lt"/>
              <a:ea typeface="+mn-ea"/>
              <a:cs typeface="+mn-ea"/>
              <a:sym typeface="+mn-lt"/>
            </a:rPr>
            <a:t>Add title text</a:t>
          </a:r>
          <a:endParaRPr lang="zh-CN" altLang="en-US" sz="18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922515" y="2776112"/>
        <a:ext cx="1997983" cy="522054"/>
      </dsp:txXfrm>
    </dsp:sp>
    <dsp:sp modelId="{77E66C4C-3D67-4E6E-9687-8DD6DD85FF74}">
      <dsp:nvSpPr>
        <dsp:cNvPr id="0" name=""/>
        <dsp:cNvSpPr/>
      </dsp:nvSpPr>
      <dsp:spPr>
        <a:xfrm>
          <a:off x="3618209" y="1164121"/>
          <a:ext cx="3242894" cy="189440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360000" rIns="360000" bIns="123825" numCol="1" spcCol="1270" anchor="t" anchorCtr="0">
          <a:noAutofit/>
        </a:bodyPr>
        <a:lstStyle/>
        <a:p>
          <a:pPr marL="114300" lvl="1" indent="-114300" algn="l" defTabSz="5334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rPr>
            <a:t>Click here to add content, content to match the title. </a:t>
          </a:r>
          <a:endParaRPr lang="zh-CN" altLang="en-US" sz="12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3661805" y="1613661"/>
        <a:ext cx="3155702" cy="1401270"/>
      </dsp:txXfrm>
    </dsp:sp>
    <dsp:sp modelId="{3690C426-F536-4792-9512-F3275B00D987}">
      <dsp:nvSpPr>
        <dsp:cNvPr id="0" name=""/>
        <dsp:cNvSpPr/>
      </dsp:nvSpPr>
      <dsp:spPr>
        <a:xfrm>
          <a:off x="5167271" y="-26542"/>
          <a:ext cx="3773905" cy="3773905"/>
        </a:xfrm>
        <a:prstGeom prst="circularArrow">
          <a:avLst>
            <a:gd name="adj1" fmla="val 2079"/>
            <a:gd name="adj2" fmla="val 249468"/>
            <a:gd name="adj3" fmla="val 19761824"/>
            <a:gd name="adj4" fmla="val 12762313"/>
            <a:gd name="adj5" fmla="val 2425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40681-2B29-4995-95F0-5C7F388C4B22}">
      <dsp:nvSpPr>
        <dsp:cNvPr id="0" name=""/>
        <dsp:cNvSpPr/>
      </dsp:nvSpPr>
      <dsp:spPr>
        <a:xfrm>
          <a:off x="4510697" y="886772"/>
          <a:ext cx="2054467" cy="578538"/>
        </a:xfrm>
        <a:prstGeom prst="roundRect">
          <a:avLst/>
        </a:prstGeom>
        <a:gradFill rotWithShape="0">
          <a:gsLst>
            <a:gs pos="0">
              <a:srgbClr val="585858"/>
            </a:gs>
            <a:gs pos="100000">
              <a:srgbClr val="292929"/>
            </a:gs>
          </a:gsLst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latin typeface="+mn-lt"/>
              <a:ea typeface="+mn-ea"/>
              <a:cs typeface="+mn-ea"/>
              <a:sym typeface="+mn-lt"/>
            </a:rPr>
            <a:t>Add title text</a:t>
          </a:r>
          <a:endParaRPr lang="zh-CN" altLang="en-US" sz="18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538939" y="915014"/>
        <a:ext cx="1997983" cy="522054"/>
      </dsp:txXfrm>
    </dsp:sp>
    <dsp:sp modelId="{1B8068F0-684C-45D3-915F-26C7A9EBF375}">
      <dsp:nvSpPr>
        <dsp:cNvPr id="0" name=""/>
        <dsp:cNvSpPr/>
      </dsp:nvSpPr>
      <dsp:spPr>
        <a:xfrm>
          <a:off x="7234634" y="1167109"/>
          <a:ext cx="3242894" cy="189440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360000" rIns="360000" bIns="123825" numCol="1" spcCol="1270" anchor="t" anchorCtr="0">
          <a:noAutofit/>
        </a:bodyPr>
        <a:lstStyle/>
        <a:p>
          <a:pPr marL="114300" lvl="1" indent="-114300" algn="l" defTabSz="5334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rPr>
            <a:t>Click here to add content, content to match the title. </a:t>
          </a:r>
          <a:endParaRPr lang="zh-CN" altLang="en-US" sz="12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7278230" y="1210705"/>
        <a:ext cx="3155702" cy="1401270"/>
      </dsp:txXfrm>
    </dsp:sp>
    <dsp:sp modelId="{98CED03F-AE45-432D-B8AA-194CC879103A}">
      <dsp:nvSpPr>
        <dsp:cNvPr id="0" name=""/>
        <dsp:cNvSpPr/>
      </dsp:nvSpPr>
      <dsp:spPr>
        <a:xfrm>
          <a:off x="8127122" y="2747870"/>
          <a:ext cx="2054467" cy="578538"/>
        </a:xfrm>
        <a:prstGeom prst="roundRect">
          <a:avLst/>
        </a:prstGeom>
        <a:gradFill rotWithShape="0">
          <a:gsLst>
            <a:gs pos="0">
              <a:srgbClr val="00A1E2"/>
            </a:gs>
            <a:gs pos="100000">
              <a:srgbClr val="204DAF"/>
            </a:gs>
          </a:gsLst>
          <a:lin ang="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latin typeface="+mn-lt"/>
              <a:ea typeface="+mn-ea"/>
              <a:cs typeface="+mn-ea"/>
              <a:sym typeface="+mn-lt"/>
            </a:rPr>
            <a:t>Add title text</a:t>
          </a:r>
          <a:endParaRPr lang="zh-CN" altLang="en-US" sz="18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8155364" y="2776112"/>
        <a:ext cx="1997983" cy="522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2AD3B-28EC-4111-BA9F-82A7AEE4A79C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22C61-1331-4DC1-A76E-8B14A72995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83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D2026-0750-4BCA-9A6F-3000E3C4FB5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096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DFDAE-03EA-44B6-94EF-7312A671F56C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2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008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367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D52DC-2AC0-40EB-AE3E-9EAE589A44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57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EE461-41DB-4DF9-A1AC-E0AD990EAB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336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0508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809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131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D52DC-2AC0-40EB-AE3E-9EAE589A44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55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05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463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23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2647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D52DC-2AC0-40EB-AE3E-9EAE589A44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730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914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329A-08C6-44C2-ACD0-60364213B9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77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884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D2026-0750-4BCA-9A6F-3000E3C4FB5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92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23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32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919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58C19-D046-45A1-970B-586C0558B84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472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84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58C19-D046-45A1-970B-586C0558B84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741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166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146654" y="396066"/>
            <a:ext cx="6979827" cy="775373"/>
            <a:chOff x="146654" y="396066"/>
            <a:chExt cx="6979827" cy="775373"/>
          </a:xfrm>
        </p:grpSpPr>
        <p:grpSp>
          <p:nvGrpSpPr>
            <p:cNvPr id="11" name="组合 10"/>
            <p:cNvGrpSpPr/>
            <p:nvPr/>
          </p:nvGrpSpPr>
          <p:grpSpPr>
            <a:xfrm>
              <a:off x="373364" y="396066"/>
              <a:ext cx="707710" cy="515376"/>
              <a:chOff x="125279" y="279019"/>
              <a:chExt cx="854512" cy="622282"/>
            </a:xfrm>
          </p:grpSpPr>
          <p:sp>
            <p:nvSpPr>
              <p:cNvPr id="16" name="圆角矩形 15"/>
              <p:cNvSpPr/>
              <p:nvPr/>
            </p:nvSpPr>
            <p:spPr>
              <a:xfrm rot="2700000">
                <a:off x="357509" y="279019"/>
                <a:ext cx="622282" cy="622282"/>
              </a:xfrm>
              <a:prstGeom prst="roundRect">
                <a:avLst/>
              </a:pr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2700000" scaled="0"/>
              </a:gra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2700000">
                <a:off x="125279" y="279019"/>
                <a:ext cx="622282" cy="6222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46654" y="405332"/>
              <a:ext cx="972842" cy="479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2400" dirty="0">
                  <a:solidFill>
                    <a:srgbClr val="282B3E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239468" y="884566"/>
              <a:ext cx="5887013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Company introduction and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45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90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93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2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77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14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146654" y="396066"/>
            <a:ext cx="972842" cy="515376"/>
            <a:chOff x="146654" y="396066"/>
            <a:chExt cx="972842" cy="515376"/>
          </a:xfrm>
        </p:grpSpPr>
        <p:grpSp>
          <p:nvGrpSpPr>
            <p:cNvPr id="8" name="组合 7"/>
            <p:cNvGrpSpPr/>
            <p:nvPr/>
          </p:nvGrpSpPr>
          <p:grpSpPr>
            <a:xfrm>
              <a:off x="373364" y="396066"/>
              <a:ext cx="707710" cy="515376"/>
              <a:chOff x="125279" y="279019"/>
              <a:chExt cx="854512" cy="622282"/>
            </a:xfrm>
          </p:grpSpPr>
          <p:sp>
            <p:nvSpPr>
              <p:cNvPr id="16" name="圆角矩形 15"/>
              <p:cNvSpPr/>
              <p:nvPr/>
            </p:nvSpPr>
            <p:spPr>
              <a:xfrm rot="2700000">
                <a:off x="357509" y="279019"/>
                <a:ext cx="622282" cy="622282"/>
              </a:xfrm>
              <a:prstGeom prst="roundRect">
                <a:avLst/>
              </a:pr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2700000" scaled="0"/>
              </a:gra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2700000">
                <a:off x="125279" y="279019"/>
                <a:ext cx="622282" cy="6222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46654" y="405332"/>
              <a:ext cx="972842" cy="479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2400" dirty="0">
                  <a:solidFill>
                    <a:srgbClr val="282B3E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02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A4044232-5D85-1F4E-4294-B0CF43FD2687}"/>
              </a:ext>
            </a:extLst>
          </p:cNvPr>
          <p:cNvSpPr/>
          <p:nvPr userDrawn="1"/>
        </p:nvSpPr>
        <p:spPr>
          <a:xfrm>
            <a:off x="1239468" y="884566"/>
            <a:ext cx="5887013" cy="286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Company introduction and publicity</a:t>
            </a:r>
          </a:p>
        </p:txBody>
      </p:sp>
    </p:spTree>
    <p:extLst>
      <p:ext uri="{BB962C8B-B14F-4D97-AF65-F5344CB8AC3E}">
        <p14:creationId xmlns:p14="http://schemas.microsoft.com/office/powerpoint/2010/main" val="6234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146654" y="396066"/>
            <a:ext cx="972842" cy="515376"/>
            <a:chOff x="146654" y="396066"/>
            <a:chExt cx="972842" cy="515376"/>
          </a:xfrm>
        </p:grpSpPr>
        <p:grpSp>
          <p:nvGrpSpPr>
            <p:cNvPr id="8" name="组合 7"/>
            <p:cNvGrpSpPr/>
            <p:nvPr/>
          </p:nvGrpSpPr>
          <p:grpSpPr>
            <a:xfrm>
              <a:off x="373364" y="396066"/>
              <a:ext cx="707710" cy="515376"/>
              <a:chOff x="125279" y="279019"/>
              <a:chExt cx="854512" cy="622282"/>
            </a:xfrm>
          </p:grpSpPr>
          <p:sp>
            <p:nvSpPr>
              <p:cNvPr id="16" name="圆角矩形 15"/>
              <p:cNvSpPr/>
              <p:nvPr/>
            </p:nvSpPr>
            <p:spPr>
              <a:xfrm rot="2700000">
                <a:off x="357509" y="279019"/>
                <a:ext cx="622282" cy="622282"/>
              </a:xfrm>
              <a:prstGeom prst="roundRect">
                <a:avLst/>
              </a:pr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2700000" scaled="0"/>
              </a:gra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2700000">
                <a:off x="125279" y="279019"/>
                <a:ext cx="622282" cy="6222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46654" y="405332"/>
              <a:ext cx="972842" cy="479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2400" dirty="0">
                  <a:solidFill>
                    <a:srgbClr val="282B3E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03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19E1897-B492-870E-06FA-B22CCCD6DA02}"/>
              </a:ext>
            </a:extLst>
          </p:cNvPr>
          <p:cNvSpPr/>
          <p:nvPr userDrawn="1"/>
        </p:nvSpPr>
        <p:spPr>
          <a:xfrm>
            <a:off x="1239468" y="884566"/>
            <a:ext cx="5887013" cy="286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Company introduction and publicity</a:t>
            </a:r>
          </a:p>
        </p:txBody>
      </p:sp>
    </p:spTree>
    <p:extLst>
      <p:ext uri="{BB962C8B-B14F-4D97-AF65-F5344CB8AC3E}">
        <p14:creationId xmlns:p14="http://schemas.microsoft.com/office/powerpoint/2010/main" val="262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146654" y="396066"/>
            <a:ext cx="972842" cy="515376"/>
            <a:chOff x="146654" y="396066"/>
            <a:chExt cx="972842" cy="515376"/>
          </a:xfrm>
        </p:grpSpPr>
        <p:grpSp>
          <p:nvGrpSpPr>
            <p:cNvPr id="8" name="组合 7"/>
            <p:cNvGrpSpPr/>
            <p:nvPr/>
          </p:nvGrpSpPr>
          <p:grpSpPr>
            <a:xfrm>
              <a:off x="373364" y="396066"/>
              <a:ext cx="707710" cy="515376"/>
              <a:chOff x="125279" y="279019"/>
              <a:chExt cx="854512" cy="622282"/>
            </a:xfrm>
          </p:grpSpPr>
          <p:sp>
            <p:nvSpPr>
              <p:cNvPr id="16" name="圆角矩形 15"/>
              <p:cNvSpPr/>
              <p:nvPr/>
            </p:nvSpPr>
            <p:spPr>
              <a:xfrm rot="2700000">
                <a:off x="357509" y="279019"/>
                <a:ext cx="622282" cy="622282"/>
              </a:xfrm>
              <a:prstGeom prst="roundRect">
                <a:avLst/>
              </a:pr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2700000" scaled="0"/>
              </a:gra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2700000">
                <a:off x="125279" y="279019"/>
                <a:ext cx="622282" cy="6222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46654" y="405332"/>
              <a:ext cx="972842" cy="479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2400" dirty="0">
                  <a:solidFill>
                    <a:srgbClr val="282B3E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04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D8BD140-7C68-FDB9-93A2-CE6C8B7FBE03}"/>
              </a:ext>
            </a:extLst>
          </p:cNvPr>
          <p:cNvSpPr/>
          <p:nvPr userDrawn="1"/>
        </p:nvSpPr>
        <p:spPr>
          <a:xfrm>
            <a:off x="1239468" y="884566"/>
            <a:ext cx="5887013" cy="286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Company introduction and publicity</a:t>
            </a:r>
          </a:p>
        </p:txBody>
      </p:sp>
    </p:spTree>
    <p:extLst>
      <p:ext uri="{BB962C8B-B14F-4D97-AF65-F5344CB8AC3E}">
        <p14:creationId xmlns:p14="http://schemas.microsoft.com/office/powerpoint/2010/main" val="17100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5756383" y="1754786"/>
            <a:ext cx="5429250" cy="3390900"/>
          </a:xfrm>
          <a:custGeom>
            <a:avLst/>
            <a:gdLst>
              <a:gd name="connsiteX0" fmla="*/ 0 w 5429250"/>
              <a:gd name="connsiteY0" fmla="*/ 0 h 3390900"/>
              <a:gd name="connsiteX1" fmla="*/ 5429250 w 5429250"/>
              <a:gd name="connsiteY1" fmla="*/ 0 h 3390900"/>
              <a:gd name="connsiteX2" fmla="*/ 5429250 w 5429250"/>
              <a:gd name="connsiteY2" fmla="*/ 3390900 h 3390900"/>
              <a:gd name="connsiteX3" fmla="*/ 0 w 5429250"/>
              <a:gd name="connsiteY3" fmla="*/ 3390900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0" h="3390900">
                <a:moveTo>
                  <a:pt x="0" y="0"/>
                </a:moveTo>
                <a:lnTo>
                  <a:pt x="5429250" y="0"/>
                </a:lnTo>
                <a:lnTo>
                  <a:pt x="5429250" y="3390900"/>
                </a:lnTo>
                <a:lnTo>
                  <a:pt x="0" y="3390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620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5756383" y="1754786"/>
            <a:ext cx="5429250" cy="3390900"/>
          </a:xfrm>
          <a:custGeom>
            <a:avLst/>
            <a:gdLst>
              <a:gd name="connsiteX0" fmla="*/ 0 w 5429250"/>
              <a:gd name="connsiteY0" fmla="*/ 0 h 3390900"/>
              <a:gd name="connsiteX1" fmla="*/ 5429250 w 5429250"/>
              <a:gd name="connsiteY1" fmla="*/ 0 h 3390900"/>
              <a:gd name="connsiteX2" fmla="*/ 5429250 w 5429250"/>
              <a:gd name="connsiteY2" fmla="*/ 3390900 h 3390900"/>
              <a:gd name="connsiteX3" fmla="*/ 0 w 5429250"/>
              <a:gd name="connsiteY3" fmla="*/ 3390900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0" h="3390900">
                <a:moveTo>
                  <a:pt x="0" y="0"/>
                </a:moveTo>
                <a:lnTo>
                  <a:pt x="5429250" y="0"/>
                </a:lnTo>
                <a:lnTo>
                  <a:pt x="5429250" y="3390900"/>
                </a:lnTo>
                <a:lnTo>
                  <a:pt x="0" y="3390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6AFDA5D-14CC-3DFB-A8B4-126A410BB916}"/>
              </a:ext>
            </a:extLst>
          </p:cNvPr>
          <p:cNvSpPr txBox="1"/>
          <p:nvPr userDrawn="1"/>
        </p:nvSpPr>
        <p:spPr>
          <a:xfrm>
            <a:off x="209533" y="6336552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3448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6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FE25A-F59E-4A74-B665-864FD89EC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思源黑体" panose="020B05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2CC18-0C10-4C0D-A0F2-E6045AE31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思源黑体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D336C-545D-4EB5-97AD-1195B1E1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思源黑体" panose="020B0500000000000000" pitchFamily="34" charset="-122"/>
              </a:defRPr>
            </a:lvl1pPr>
          </a:lstStyle>
          <a:p>
            <a:fld id="{66177337-1161-4CB2-8B69-3E24C9ADD514}" type="datetimeFigureOut">
              <a:rPr lang="zh-CN" altLang="en-US" smtClean="0"/>
              <a:pPr/>
              <a:t>2024/3/25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62F5E-1F39-4ED3-9466-620AD89B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思源黑体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AB90C6-7DD8-450C-B97D-289F0B93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思源黑体" panose="020B0500000000000000" pitchFamily="34" charset="-122"/>
              </a:defRPr>
            </a:lvl1pPr>
          </a:lstStyle>
          <a:p>
            <a:fld id="{2EED884B-F155-42E3-9801-487CD0C3BEE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070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7" cy="6858000"/>
          </a:xfrm>
          <a:prstGeom prst="rect">
            <a:avLst/>
          </a:prstGeom>
          <a:solidFill>
            <a:srgbClr val="C1E0F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41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71" r:id="rId2"/>
    <p:sldLayoutId id="2147483672" r:id="rId3"/>
    <p:sldLayoutId id="2147483673" r:id="rId4"/>
    <p:sldLayoutId id="2147483738" r:id="rId5"/>
    <p:sldLayoutId id="2147483744" r:id="rId6"/>
    <p:sldLayoutId id="2147483740" r:id="rId7"/>
    <p:sldLayoutId id="2147483741" r:id="rId8"/>
    <p:sldLayoutId id="2147483732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29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6334" y="0"/>
            <a:ext cx="11525666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9826031" y="4509532"/>
            <a:ext cx="2365969" cy="234846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A1E2"/>
              </a:gs>
              <a:gs pos="86000">
                <a:srgbClr val="204DA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等腰三角形 17"/>
          <p:cNvSpPr/>
          <p:nvPr/>
        </p:nvSpPr>
        <p:spPr>
          <a:xfrm rot="2700000">
            <a:off x="4407398" y="-2649497"/>
            <a:ext cx="5330978" cy="529154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2700000" scaled="0"/>
          </a:gradFill>
          <a:ln>
            <a:noFill/>
          </a:ln>
          <a:effectLst>
            <a:outerShdw blurRad="508000" dist="254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 rot="2700222">
            <a:off x="-2118808" y="265763"/>
            <a:ext cx="10116236" cy="7896209"/>
          </a:xfrm>
          <a:custGeom>
            <a:avLst/>
            <a:gdLst>
              <a:gd name="connsiteX0" fmla="*/ 0 w 10116236"/>
              <a:gd name="connsiteY0" fmla="*/ 3047183 h 7896209"/>
              <a:gd name="connsiteX1" fmla="*/ 3046790 w 10116236"/>
              <a:gd name="connsiteY1" fmla="*/ 0 h 7896209"/>
              <a:gd name="connsiteX2" fmla="*/ 8996539 w 10116236"/>
              <a:gd name="connsiteY2" fmla="*/ 0 h 7896209"/>
              <a:gd name="connsiteX3" fmla="*/ 10116236 w 10116236"/>
              <a:gd name="connsiteY3" fmla="*/ 1119697 h 7896209"/>
              <a:gd name="connsiteX4" fmla="*/ 10116236 w 10116236"/>
              <a:gd name="connsiteY4" fmla="*/ 2628943 h 7896209"/>
              <a:gd name="connsiteX5" fmla="*/ 4849651 w 10116236"/>
              <a:gd name="connsiteY5" fmla="*/ 7896209 h 789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6236" h="7896209">
                <a:moveTo>
                  <a:pt x="0" y="3047183"/>
                </a:moveTo>
                <a:lnTo>
                  <a:pt x="3046790" y="0"/>
                </a:lnTo>
                <a:lnTo>
                  <a:pt x="8996539" y="0"/>
                </a:lnTo>
                <a:cubicBezTo>
                  <a:pt x="9614931" y="1"/>
                  <a:pt x="10116236" y="501305"/>
                  <a:pt x="10116236" y="1119697"/>
                </a:cubicBezTo>
                <a:lnTo>
                  <a:pt x="10116236" y="2628943"/>
                </a:lnTo>
                <a:lnTo>
                  <a:pt x="4849651" y="78962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0" dist="254000" dir="18900000" algn="b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 rot="2700222">
            <a:off x="9582658" y="-2215107"/>
            <a:ext cx="4488925" cy="3942996"/>
          </a:xfrm>
          <a:prstGeom prst="roundRect">
            <a:avLst>
              <a:gd name="adj" fmla="val 17113"/>
            </a:avLst>
          </a:prstGeom>
          <a:solidFill>
            <a:schemeClr val="bg1"/>
          </a:solidFill>
          <a:ln>
            <a:noFill/>
          </a:ln>
          <a:effectLst>
            <a:outerShdw blurRad="508000" dist="1270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83498" y="5327661"/>
            <a:ext cx="1636973" cy="3693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1E2"/>
              </a:gs>
              <a:gs pos="86000">
                <a:srgbClr val="204DAF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www.freeppt7.com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607037" y="242826"/>
            <a:ext cx="1514623" cy="1076756"/>
            <a:chOff x="10607037" y="242826"/>
            <a:chExt cx="1514623" cy="1076756"/>
          </a:xfrm>
        </p:grpSpPr>
        <p:sp>
          <p:nvSpPr>
            <p:cNvPr id="28" name="文本框 27"/>
            <p:cNvSpPr txBox="1"/>
            <p:nvPr/>
          </p:nvSpPr>
          <p:spPr>
            <a:xfrm>
              <a:off x="10683656" y="242826"/>
              <a:ext cx="1382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 dirty="0">
                  <a:solidFill>
                    <a:srgbClr val="282B3E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LOGO</a:t>
              </a:r>
              <a:endParaRPr lang="zh-CN" altLang="en-US" sz="3200" b="1" dirty="0">
                <a:solidFill>
                  <a:srgbClr val="282B3E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607037" y="734807"/>
              <a:ext cx="1514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82B3E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Company Name</a:t>
              </a:r>
              <a:endParaRPr lang="zh-CN" altLang="en-US" sz="1600" dirty="0">
                <a:solidFill>
                  <a:srgbClr val="282B3E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90704" y="4095301"/>
            <a:ext cx="4345674" cy="409550"/>
          </a:xfrm>
          <a:prstGeom prst="rect">
            <a:avLst/>
          </a:prstGeom>
          <a:noFill/>
          <a:ln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2700000" scaled="0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83498" y="4116821"/>
            <a:ext cx="43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282B3E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20782" y="3594305"/>
            <a:ext cx="450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282B3E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COMPANY INTRODUCTION</a:t>
            </a:r>
            <a:endParaRPr lang="zh-CN" altLang="en-US" sz="2000" dirty="0">
              <a:solidFill>
                <a:srgbClr val="282B3E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4686" y="2654597"/>
            <a:ext cx="54594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800" b="1" dirty="0">
                <a:solidFill>
                  <a:srgbClr val="282B3E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PPT Templates</a:t>
            </a:r>
            <a:endParaRPr lang="zh-CN" altLang="en-US" sz="5800" b="1" dirty="0">
              <a:solidFill>
                <a:srgbClr val="282B3E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8182" y="1415079"/>
            <a:ext cx="22942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gradFill>
                  <a:gsLst>
                    <a:gs pos="0">
                      <a:srgbClr val="00A1E2"/>
                    </a:gs>
                    <a:gs pos="86000">
                      <a:srgbClr val="204DAF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Free</a:t>
            </a:r>
            <a:endParaRPr lang="zh-CN" altLang="en-US" sz="8000" dirty="0">
              <a:gradFill>
                <a:gsLst>
                  <a:gs pos="0">
                    <a:srgbClr val="00A1E2"/>
                  </a:gs>
                  <a:gs pos="86000">
                    <a:srgbClr val="204DAF"/>
                  </a:gs>
                </a:gsLst>
                <a:lin ang="2700000" scaled="0"/>
              </a:gra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37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8" grpId="0" animBg="1"/>
      <p:bldP spid="27" grpId="0" animBg="1"/>
      <p:bldP spid="15" grpId="0" animBg="1"/>
      <p:bldP spid="8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6343" y="1838792"/>
            <a:ext cx="11130242" cy="2471951"/>
          </a:xfrm>
          <a:prstGeom prst="rect">
            <a:avLst/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MH_Desc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7144" y="2031002"/>
            <a:ext cx="5213691" cy="139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zh-CN" altLang="en-US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MH_Desc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3948" y="3517806"/>
            <a:ext cx="5898069" cy="86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22097" y="5062871"/>
            <a:ext cx="1117614" cy="1023238"/>
            <a:chOff x="1236611" y="4946758"/>
            <a:chExt cx="1117614" cy="1023238"/>
          </a:xfrm>
        </p:grpSpPr>
        <p:grpSp>
          <p:nvGrpSpPr>
            <p:cNvPr id="23" name="组合 22"/>
            <p:cNvGrpSpPr/>
            <p:nvPr/>
          </p:nvGrpSpPr>
          <p:grpSpPr>
            <a:xfrm>
              <a:off x="1561454" y="4946758"/>
              <a:ext cx="449943" cy="449943"/>
              <a:chOff x="1561454" y="4946758"/>
              <a:chExt cx="449943" cy="449943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561454" y="4946758"/>
                <a:ext cx="449943" cy="449943"/>
              </a:xfrm>
              <a:prstGeom prst="ellipse">
                <a:avLst/>
              </a:pr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1662296" y="5019328"/>
                <a:ext cx="322039" cy="306266"/>
              </a:xfrm>
              <a:custGeom>
                <a:avLst/>
                <a:gdLst>
                  <a:gd name="T0" fmla="*/ 461 w 472"/>
                  <a:gd name="T1" fmla="*/ 0 h 449"/>
                  <a:gd name="T2" fmla="*/ 472 w 472"/>
                  <a:gd name="T3" fmla="*/ 17 h 449"/>
                  <a:gd name="T4" fmla="*/ 310 w 472"/>
                  <a:gd name="T5" fmla="*/ 186 h 449"/>
                  <a:gd name="T6" fmla="*/ 174 w 472"/>
                  <a:gd name="T7" fmla="*/ 399 h 449"/>
                  <a:gd name="T8" fmla="*/ 149 w 472"/>
                  <a:gd name="T9" fmla="*/ 417 h 449"/>
                  <a:gd name="T10" fmla="*/ 106 w 472"/>
                  <a:gd name="T11" fmla="*/ 449 h 449"/>
                  <a:gd name="T12" fmla="*/ 87 w 472"/>
                  <a:gd name="T13" fmla="*/ 396 h 449"/>
                  <a:gd name="T14" fmla="*/ 77 w 472"/>
                  <a:gd name="T15" fmla="*/ 374 h 449"/>
                  <a:gd name="T16" fmla="*/ 39 w 472"/>
                  <a:gd name="T17" fmla="*/ 304 h 449"/>
                  <a:gd name="T18" fmla="*/ 0 w 472"/>
                  <a:gd name="T19" fmla="*/ 273 h 449"/>
                  <a:gd name="T20" fmla="*/ 67 w 472"/>
                  <a:gd name="T21" fmla="*/ 235 h 449"/>
                  <a:gd name="T22" fmla="*/ 126 w 472"/>
                  <a:gd name="T23" fmla="*/ 306 h 449"/>
                  <a:gd name="T24" fmla="*/ 136 w 472"/>
                  <a:gd name="T25" fmla="*/ 330 h 449"/>
                  <a:gd name="T26" fmla="*/ 284 w 472"/>
                  <a:gd name="T27" fmla="*/ 141 h 449"/>
                  <a:gd name="T28" fmla="*/ 461 w 472"/>
                  <a:gd name="T29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2" h="449">
                    <a:moveTo>
                      <a:pt x="461" y="0"/>
                    </a:moveTo>
                    <a:cubicBezTo>
                      <a:pt x="472" y="17"/>
                      <a:pt x="472" y="17"/>
                      <a:pt x="472" y="17"/>
                    </a:cubicBezTo>
                    <a:cubicBezTo>
                      <a:pt x="424" y="54"/>
                      <a:pt x="370" y="110"/>
                      <a:pt x="310" y="186"/>
                    </a:cubicBezTo>
                    <a:cubicBezTo>
                      <a:pt x="251" y="262"/>
                      <a:pt x="205" y="333"/>
                      <a:pt x="174" y="399"/>
                    </a:cubicBezTo>
                    <a:cubicBezTo>
                      <a:pt x="149" y="417"/>
                      <a:pt x="149" y="417"/>
                      <a:pt x="149" y="417"/>
                    </a:cubicBezTo>
                    <a:cubicBezTo>
                      <a:pt x="128" y="431"/>
                      <a:pt x="114" y="442"/>
                      <a:pt x="106" y="449"/>
                    </a:cubicBezTo>
                    <a:cubicBezTo>
                      <a:pt x="103" y="438"/>
                      <a:pt x="97" y="421"/>
                      <a:pt x="87" y="396"/>
                    </a:cubicBezTo>
                    <a:cubicBezTo>
                      <a:pt x="77" y="374"/>
                      <a:pt x="77" y="374"/>
                      <a:pt x="77" y="374"/>
                    </a:cubicBezTo>
                    <a:cubicBezTo>
                      <a:pt x="64" y="342"/>
                      <a:pt x="51" y="319"/>
                      <a:pt x="39" y="304"/>
                    </a:cubicBezTo>
                    <a:cubicBezTo>
                      <a:pt x="27" y="289"/>
                      <a:pt x="14" y="278"/>
                      <a:pt x="0" y="273"/>
                    </a:cubicBezTo>
                    <a:cubicBezTo>
                      <a:pt x="24" y="247"/>
                      <a:pt x="47" y="235"/>
                      <a:pt x="67" y="235"/>
                    </a:cubicBezTo>
                    <a:cubicBezTo>
                      <a:pt x="85" y="235"/>
                      <a:pt x="104" y="258"/>
                      <a:pt x="126" y="306"/>
                    </a:cubicBezTo>
                    <a:cubicBezTo>
                      <a:pt x="136" y="330"/>
                      <a:pt x="136" y="330"/>
                      <a:pt x="136" y="330"/>
                    </a:cubicBezTo>
                    <a:cubicBezTo>
                      <a:pt x="175" y="265"/>
                      <a:pt x="224" y="202"/>
                      <a:pt x="284" y="141"/>
                    </a:cubicBezTo>
                    <a:cubicBezTo>
                      <a:pt x="344" y="80"/>
                      <a:pt x="403" y="33"/>
                      <a:pt x="4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236611" y="5692997"/>
              <a:ext cx="1117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911569" y="5062871"/>
            <a:ext cx="1117614" cy="1023238"/>
            <a:chOff x="1236611" y="4946758"/>
            <a:chExt cx="1117614" cy="1023238"/>
          </a:xfrm>
        </p:grpSpPr>
        <p:grpSp>
          <p:nvGrpSpPr>
            <p:cNvPr id="26" name="组合 25"/>
            <p:cNvGrpSpPr/>
            <p:nvPr/>
          </p:nvGrpSpPr>
          <p:grpSpPr>
            <a:xfrm>
              <a:off x="1561454" y="4946758"/>
              <a:ext cx="449943" cy="449943"/>
              <a:chOff x="1561454" y="4946758"/>
              <a:chExt cx="449943" cy="449943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561454" y="4946758"/>
                <a:ext cx="449943" cy="449943"/>
              </a:xfrm>
              <a:prstGeom prst="ellipse">
                <a:avLst/>
              </a:prstGeom>
              <a:gradFill>
                <a:gsLst>
                  <a:gs pos="0">
                    <a:srgbClr val="585858"/>
                  </a:gs>
                  <a:gs pos="100000">
                    <a:srgbClr val="292929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1662296" y="5019328"/>
                <a:ext cx="322039" cy="306266"/>
              </a:xfrm>
              <a:custGeom>
                <a:avLst/>
                <a:gdLst>
                  <a:gd name="T0" fmla="*/ 461 w 472"/>
                  <a:gd name="T1" fmla="*/ 0 h 449"/>
                  <a:gd name="T2" fmla="*/ 472 w 472"/>
                  <a:gd name="T3" fmla="*/ 17 h 449"/>
                  <a:gd name="T4" fmla="*/ 310 w 472"/>
                  <a:gd name="T5" fmla="*/ 186 h 449"/>
                  <a:gd name="T6" fmla="*/ 174 w 472"/>
                  <a:gd name="T7" fmla="*/ 399 h 449"/>
                  <a:gd name="T8" fmla="*/ 149 w 472"/>
                  <a:gd name="T9" fmla="*/ 417 h 449"/>
                  <a:gd name="T10" fmla="*/ 106 w 472"/>
                  <a:gd name="T11" fmla="*/ 449 h 449"/>
                  <a:gd name="T12" fmla="*/ 87 w 472"/>
                  <a:gd name="T13" fmla="*/ 396 h 449"/>
                  <a:gd name="T14" fmla="*/ 77 w 472"/>
                  <a:gd name="T15" fmla="*/ 374 h 449"/>
                  <a:gd name="T16" fmla="*/ 39 w 472"/>
                  <a:gd name="T17" fmla="*/ 304 h 449"/>
                  <a:gd name="T18" fmla="*/ 0 w 472"/>
                  <a:gd name="T19" fmla="*/ 273 h 449"/>
                  <a:gd name="T20" fmla="*/ 67 w 472"/>
                  <a:gd name="T21" fmla="*/ 235 h 449"/>
                  <a:gd name="T22" fmla="*/ 126 w 472"/>
                  <a:gd name="T23" fmla="*/ 306 h 449"/>
                  <a:gd name="T24" fmla="*/ 136 w 472"/>
                  <a:gd name="T25" fmla="*/ 330 h 449"/>
                  <a:gd name="T26" fmla="*/ 284 w 472"/>
                  <a:gd name="T27" fmla="*/ 141 h 449"/>
                  <a:gd name="T28" fmla="*/ 461 w 472"/>
                  <a:gd name="T29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2" h="449">
                    <a:moveTo>
                      <a:pt x="461" y="0"/>
                    </a:moveTo>
                    <a:cubicBezTo>
                      <a:pt x="472" y="17"/>
                      <a:pt x="472" y="17"/>
                      <a:pt x="472" y="17"/>
                    </a:cubicBezTo>
                    <a:cubicBezTo>
                      <a:pt x="424" y="54"/>
                      <a:pt x="370" y="110"/>
                      <a:pt x="310" y="186"/>
                    </a:cubicBezTo>
                    <a:cubicBezTo>
                      <a:pt x="251" y="262"/>
                      <a:pt x="205" y="333"/>
                      <a:pt x="174" y="399"/>
                    </a:cubicBezTo>
                    <a:cubicBezTo>
                      <a:pt x="149" y="417"/>
                      <a:pt x="149" y="417"/>
                      <a:pt x="149" y="417"/>
                    </a:cubicBezTo>
                    <a:cubicBezTo>
                      <a:pt x="128" y="431"/>
                      <a:pt x="114" y="442"/>
                      <a:pt x="106" y="449"/>
                    </a:cubicBezTo>
                    <a:cubicBezTo>
                      <a:pt x="103" y="438"/>
                      <a:pt x="97" y="421"/>
                      <a:pt x="87" y="396"/>
                    </a:cubicBezTo>
                    <a:cubicBezTo>
                      <a:pt x="77" y="374"/>
                      <a:pt x="77" y="374"/>
                      <a:pt x="77" y="374"/>
                    </a:cubicBezTo>
                    <a:cubicBezTo>
                      <a:pt x="64" y="342"/>
                      <a:pt x="51" y="319"/>
                      <a:pt x="39" y="304"/>
                    </a:cubicBezTo>
                    <a:cubicBezTo>
                      <a:pt x="27" y="289"/>
                      <a:pt x="14" y="278"/>
                      <a:pt x="0" y="273"/>
                    </a:cubicBezTo>
                    <a:cubicBezTo>
                      <a:pt x="24" y="247"/>
                      <a:pt x="47" y="235"/>
                      <a:pt x="67" y="235"/>
                    </a:cubicBezTo>
                    <a:cubicBezTo>
                      <a:pt x="85" y="235"/>
                      <a:pt x="104" y="258"/>
                      <a:pt x="126" y="306"/>
                    </a:cubicBezTo>
                    <a:cubicBezTo>
                      <a:pt x="136" y="330"/>
                      <a:pt x="136" y="330"/>
                      <a:pt x="136" y="330"/>
                    </a:cubicBezTo>
                    <a:cubicBezTo>
                      <a:pt x="175" y="265"/>
                      <a:pt x="224" y="202"/>
                      <a:pt x="284" y="141"/>
                    </a:cubicBezTo>
                    <a:cubicBezTo>
                      <a:pt x="344" y="80"/>
                      <a:pt x="403" y="33"/>
                      <a:pt x="4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236611" y="5692997"/>
              <a:ext cx="1117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01041" y="5062871"/>
            <a:ext cx="1117614" cy="1023238"/>
            <a:chOff x="1236611" y="4946758"/>
            <a:chExt cx="1117614" cy="1023238"/>
          </a:xfrm>
        </p:grpSpPr>
        <p:grpSp>
          <p:nvGrpSpPr>
            <p:cNvPr id="31" name="组合 30"/>
            <p:cNvGrpSpPr/>
            <p:nvPr/>
          </p:nvGrpSpPr>
          <p:grpSpPr>
            <a:xfrm>
              <a:off x="1561454" y="4946758"/>
              <a:ext cx="449943" cy="449943"/>
              <a:chOff x="1561454" y="4946758"/>
              <a:chExt cx="449943" cy="449943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561454" y="4946758"/>
                <a:ext cx="449943" cy="449943"/>
              </a:xfrm>
              <a:prstGeom prst="ellipse">
                <a:avLst/>
              </a:pr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1662296" y="5019328"/>
                <a:ext cx="322039" cy="306266"/>
              </a:xfrm>
              <a:custGeom>
                <a:avLst/>
                <a:gdLst>
                  <a:gd name="T0" fmla="*/ 461 w 472"/>
                  <a:gd name="T1" fmla="*/ 0 h 449"/>
                  <a:gd name="T2" fmla="*/ 472 w 472"/>
                  <a:gd name="T3" fmla="*/ 17 h 449"/>
                  <a:gd name="T4" fmla="*/ 310 w 472"/>
                  <a:gd name="T5" fmla="*/ 186 h 449"/>
                  <a:gd name="T6" fmla="*/ 174 w 472"/>
                  <a:gd name="T7" fmla="*/ 399 h 449"/>
                  <a:gd name="T8" fmla="*/ 149 w 472"/>
                  <a:gd name="T9" fmla="*/ 417 h 449"/>
                  <a:gd name="T10" fmla="*/ 106 w 472"/>
                  <a:gd name="T11" fmla="*/ 449 h 449"/>
                  <a:gd name="T12" fmla="*/ 87 w 472"/>
                  <a:gd name="T13" fmla="*/ 396 h 449"/>
                  <a:gd name="T14" fmla="*/ 77 w 472"/>
                  <a:gd name="T15" fmla="*/ 374 h 449"/>
                  <a:gd name="T16" fmla="*/ 39 w 472"/>
                  <a:gd name="T17" fmla="*/ 304 h 449"/>
                  <a:gd name="T18" fmla="*/ 0 w 472"/>
                  <a:gd name="T19" fmla="*/ 273 h 449"/>
                  <a:gd name="T20" fmla="*/ 67 w 472"/>
                  <a:gd name="T21" fmla="*/ 235 h 449"/>
                  <a:gd name="T22" fmla="*/ 126 w 472"/>
                  <a:gd name="T23" fmla="*/ 306 h 449"/>
                  <a:gd name="T24" fmla="*/ 136 w 472"/>
                  <a:gd name="T25" fmla="*/ 330 h 449"/>
                  <a:gd name="T26" fmla="*/ 284 w 472"/>
                  <a:gd name="T27" fmla="*/ 141 h 449"/>
                  <a:gd name="T28" fmla="*/ 461 w 472"/>
                  <a:gd name="T29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2" h="449">
                    <a:moveTo>
                      <a:pt x="461" y="0"/>
                    </a:moveTo>
                    <a:cubicBezTo>
                      <a:pt x="472" y="17"/>
                      <a:pt x="472" y="17"/>
                      <a:pt x="472" y="17"/>
                    </a:cubicBezTo>
                    <a:cubicBezTo>
                      <a:pt x="424" y="54"/>
                      <a:pt x="370" y="110"/>
                      <a:pt x="310" y="186"/>
                    </a:cubicBezTo>
                    <a:cubicBezTo>
                      <a:pt x="251" y="262"/>
                      <a:pt x="205" y="333"/>
                      <a:pt x="174" y="399"/>
                    </a:cubicBezTo>
                    <a:cubicBezTo>
                      <a:pt x="149" y="417"/>
                      <a:pt x="149" y="417"/>
                      <a:pt x="149" y="417"/>
                    </a:cubicBezTo>
                    <a:cubicBezTo>
                      <a:pt x="128" y="431"/>
                      <a:pt x="114" y="442"/>
                      <a:pt x="106" y="449"/>
                    </a:cubicBezTo>
                    <a:cubicBezTo>
                      <a:pt x="103" y="438"/>
                      <a:pt x="97" y="421"/>
                      <a:pt x="87" y="396"/>
                    </a:cubicBezTo>
                    <a:cubicBezTo>
                      <a:pt x="77" y="374"/>
                      <a:pt x="77" y="374"/>
                      <a:pt x="77" y="374"/>
                    </a:cubicBezTo>
                    <a:cubicBezTo>
                      <a:pt x="64" y="342"/>
                      <a:pt x="51" y="319"/>
                      <a:pt x="39" y="304"/>
                    </a:cubicBezTo>
                    <a:cubicBezTo>
                      <a:pt x="27" y="289"/>
                      <a:pt x="14" y="278"/>
                      <a:pt x="0" y="273"/>
                    </a:cubicBezTo>
                    <a:cubicBezTo>
                      <a:pt x="24" y="247"/>
                      <a:pt x="47" y="235"/>
                      <a:pt x="67" y="235"/>
                    </a:cubicBezTo>
                    <a:cubicBezTo>
                      <a:pt x="85" y="235"/>
                      <a:pt x="104" y="258"/>
                      <a:pt x="126" y="306"/>
                    </a:cubicBezTo>
                    <a:cubicBezTo>
                      <a:pt x="136" y="330"/>
                      <a:pt x="136" y="330"/>
                      <a:pt x="136" y="330"/>
                    </a:cubicBezTo>
                    <a:cubicBezTo>
                      <a:pt x="175" y="265"/>
                      <a:pt x="224" y="202"/>
                      <a:pt x="284" y="141"/>
                    </a:cubicBezTo>
                    <a:cubicBezTo>
                      <a:pt x="344" y="80"/>
                      <a:pt x="403" y="33"/>
                      <a:pt x="4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236611" y="5692997"/>
              <a:ext cx="1117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90513" y="5062871"/>
            <a:ext cx="1117614" cy="1023238"/>
            <a:chOff x="1236611" y="4946758"/>
            <a:chExt cx="1117614" cy="1023238"/>
          </a:xfrm>
        </p:grpSpPr>
        <p:grpSp>
          <p:nvGrpSpPr>
            <p:cNvPr id="36" name="组合 35"/>
            <p:cNvGrpSpPr/>
            <p:nvPr/>
          </p:nvGrpSpPr>
          <p:grpSpPr>
            <a:xfrm>
              <a:off x="1561454" y="4946758"/>
              <a:ext cx="449943" cy="449943"/>
              <a:chOff x="1561454" y="4946758"/>
              <a:chExt cx="449943" cy="449943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561454" y="4946758"/>
                <a:ext cx="449943" cy="449943"/>
              </a:xfrm>
              <a:prstGeom prst="ellipse">
                <a:avLst/>
              </a:prstGeom>
              <a:gradFill>
                <a:gsLst>
                  <a:gs pos="0">
                    <a:srgbClr val="585858"/>
                  </a:gs>
                  <a:gs pos="100000">
                    <a:srgbClr val="292929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1662296" y="5019328"/>
                <a:ext cx="322039" cy="306266"/>
              </a:xfrm>
              <a:custGeom>
                <a:avLst/>
                <a:gdLst>
                  <a:gd name="T0" fmla="*/ 461 w 472"/>
                  <a:gd name="T1" fmla="*/ 0 h 449"/>
                  <a:gd name="T2" fmla="*/ 472 w 472"/>
                  <a:gd name="T3" fmla="*/ 17 h 449"/>
                  <a:gd name="T4" fmla="*/ 310 w 472"/>
                  <a:gd name="T5" fmla="*/ 186 h 449"/>
                  <a:gd name="T6" fmla="*/ 174 w 472"/>
                  <a:gd name="T7" fmla="*/ 399 h 449"/>
                  <a:gd name="T8" fmla="*/ 149 w 472"/>
                  <a:gd name="T9" fmla="*/ 417 h 449"/>
                  <a:gd name="T10" fmla="*/ 106 w 472"/>
                  <a:gd name="T11" fmla="*/ 449 h 449"/>
                  <a:gd name="T12" fmla="*/ 87 w 472"/>
                  <a:gd name="T13" fmla="*/ 396 h 449"/>
                  <a:gd name="T14" fmla="*/ 77 w 472"/>
                  <a:gd name="T15" fmla="*/ 374 h 449"/>
                  <a:gd name="T16" fmla="*/ 39 w 472"/>
                  <a:gd name="T17" fmla="*/ 304 h 449"/>
                  <a:gd name="T18" fmla="*/ 0 w 472"/>
                  <a:gd name="T19" fmla="*/ 273 h 449"/>
                  <a:gd name="T20" fmla="*/ 67 w 472"/>
                  <a:gd name="T21" fmla="*/ 235 h 449"/>
                  <a:gd name="T22" fmla="*/ 126 w 472"/>
                  <a:gd name="T23" fmla="*/ 306 h 449"/>
                  <a:gd name="T24" fmla="*/ 136 w 472"/>
                  <a:gd name="T25" fmla="*/ 330 h 449"/>
                  <a:gd name="T26" fmla="*/ 284 w 472"/>
                  <a:gd name="T27" fmla="*/ 141 h 449"/>
                  <a:gd name="T28" fmla="*/ 461 w 472"/>
                  <a:gd name="T29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2" h="449">
                    <a:moveTo>
                      <a:pt x="461" y="0"/>
                    </a:moveTo>
                    <a:cubicBezTo>
                      <a:pt x="472" y="17"/>
                      <a:pt x="472" y="17"/>
                      <a:pt x="472" y="17"/>
                    </a:cubicBezTo>
                    <a:cubicBezTo>
                      <a:pt x="424" y="54"/>
                      <a:pt x="370" y="110"/>
                      <a:pt x="310" y="186"/>
                    </a:cubicBezTo>
                    <a:cubicBezTo>
                      <a:pt x="251" y="262"/>
                      <a:pt x="205" y="333"/>
                      <a:pt x="174" y="399"/>
                    </a:cubicBezTo>
                    <a:cubicBezTo>
                      <a:pt x="149" y="417"/>
                      <a:pt x="149" y="417"/>
                      <a:pt x="149" y="417"/>
                    </a:cubicBezTo>
                    <a:cubicBezTo>
                      <a:pt x="128" y="431"/>
                      <a:pt x="114" y="442"/>
                      <a:pt x="106" y="449"/>
                    </a:cubicBezTo>
                    <a:cubicBezTo>
                      <a:pt x="103" y="438"/>
                      <a:pt x="97" y="421"/>
                      <a:pt x="87" y="396"/>
                    </a:cubicBezTo>
                    <a:cubicBezTo>
                      <a:pt x="77" y="374"/>
                      <a:pt x="77" y="374"/>
                      <a:pt x="77" y="374"/>
                    </a:cubicBezTo>
                    <a:cubicBezTo>
                      <a:pt x="64" y="342"/>
                      <a:pt x="51" y="319"/>
                      <a:pt x="39" y="304"/>
                    </a:cubicBezTo>
                    <a:cubicBezTo>
                      <a:pt x="27" y="289"/>
                      <a:pt x="14" y="278"/>
                      <a:pt x="0" y="273"/>
                    </a:cubicBezTo>
                    <a:cubicBezTo>
                      <a:pt x="24" y="247"/>
                      <a:pt x="47" y="235"/>
                      <a:pt x="67" y="235"/>
                    </a:cubicBezTo>
                    <a:cubicBezTo>
                      <a:pt x="85" y="235"/>
                      <a:pt x="104" y="258"/>
                      <a:pt x="126" y="306"/>
                    </a:cubicBezTo>
                    <a:cubicBezTo>
                      <a:pt x="136" y="330"/>
                      <a:pt x="136" y="330"/>
                      <a:pt x="136" y="330"/>
                    </a:cubicBezTo>
                    <a:cubicBezTo>
                      <a:pt x="175" y="265"/>
                      <a:pt x="224" y="202"/>
                      <a:pt x="284" y="141"/>
                    </a:cubicBezTo>
                    <a:cubicBezTo>
                      <a:pt x="344" y="80"/>
                      <a:pt x="403" y="33"/>
                      <a:pt x="4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236611" y="5692997"/>
              <a:ext cx="1117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979985" y="5062871"/>
            <a:ext cx="1117614" cy="1023238"/>
            <a:chOff x="1236611" y="4946758"/>
            <a:chExt cx="1117614" cy="1023238"/>
          </a:xfrm>
        </p:grpSpPr>
        <p:grpSp>
          <p:nvGrpSpPr>
            <p:cNvPr id="41" name="组合 40"/>
            <p:cNvGrpSpPr/>
            <p:nvPr/>
          </p:nvGrpSpPr>
          <p:grpSpPr>
            <a:xfrm>
              <a:off x="1561454" y="4946758"/>
              <a:ext cx="449943" cy="449943"/>
              <a:chOff x="1561454" y="4946758"/>
              <a:chExt cx="449943" cy="449943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561454" y="4946758"/>
                <a:ext cx="449943" cy="449943"/>
              </a:xfrm>
              <a:prstGeom prst="ellipse">
                <a:avLst/>
              </a:pr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5"/>
              <p:cNvSpPr>
                <a:spLocks/>
              </p:cNvSpPr>
              <p:nvPr/>
            </p:nvSpPr>
            <p:spPr bwMode="auto">
              <a:xfrm>
                <a:off x="1662296" y="5019328"/>
                <a:ext cx="322039" cy="306266"/>
              </a:xfrm>
              <a:custGeom>
                <a:avLst/>
                <a:gdLst>
                  <a:gd name="T0" fmla="*/ 461 w 472"/>
                  <a:gd name="T1" fmla="*/ 0 h 449"/>
                  <a:gd name="T2" fmla="*/ 472 w 472"/>
                  <a:gd name="T3" fmla="*/ 17 h 449"/>
                  <a:gd name="T4" fmla="*/ 310 w 472"/>
                  <a:gd name="T5" fmla="*/ 186 h 449"/>
                  <a:gd name="T6" fmla="*/ 174 w 472"/>
                  <a:gd name="T7" fmla="*/ 399 h 449"/>
                  <a:gd name="T8" fmla="*/ 149 w 472"/>
                  <a:gd name="T9" fmla="*/ 417 h 449"/>
                  <a:gd name="T10" fmla="*/ 106 w 472"/>
                  <a:gd name="T11" fmla="*/ 449 h 449"/>
                  <a:gd name="T12" fmla="*/ 87 w 472"/>
                  <a:gd name="T13" fmla="*/ 396 h 449"/>
                  <a:gd name="T14" fmla="*/ 77 w 472"/>
                  <a:gd name="T15" fmla="*/ 374 h 449"/>
                  <a:gd name="T16" fmla="*/ 39 w 472"/>
                  <a:gd name="T17" fmla="*/ 304 h 449"/>
                  <a:gd name="T18" fmla="*/ 0 w 472"/>
                  <a:gd name="T19" fmla="*/ 273 h 449"/>
                  <a:gd name="T20" fmla="*/ 67 w 472"/>
                  <a:gd name="T21" fmla="*/ 235 h 449"/>
                  <a:gd name="T22" fmla="*/ 126 w 472"/>
                  <a:gd name="T23" fmla="*/ 306 h 449"/>
                  <a:gd name="T24" fmla="*/ 136 w 472"/>
                  <a:gd name="T25" fmla="*/ 330 h 449"/>
                  <a:gd name="T26" fmla="*/ 284 w 472"/>
                  <a:gd name="T27" fmla="*/ 141 h 449"/>
                  <a:gd name="T28" fmla="*/ 461 w 472"/>
                  <a:gd name="T29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2" h="449">
                    <a:moveTo>
                      <a:pt x="461" y="0"/>
                    </a:moveTo>
                    <a:cubicBezTo>
                      <a:pt x="472" y="17"/>
                      <a:pt x="472" y="17"/>
                      <a:pt x="472" y="17"/>
                    </a:cubicBezTo>
                    <a:cubicBezTo>
                      <a:pt x="424" y="54"/>
                      <a:pt x="370" y="110"/>
                      <a:pt x="310" y="186"/>
                    </a:cubicBezTo>
                    <a:cubicBezTo>
                      <a:pt x="251" y="262"/>
                      <a:pt x="205" y="333"/>
                      <a:pt x="174" y="399"/>
                    </a:cubicBezTo>
                    <a:cubicBezTo>
                      <a:pt x="149" y="417"/>
                      <a:pt x="149" y="417"/>
                      <a:pt x="149" y="417"/>
                    </a:cubicBezTo>
                    <a:cubicBezTo>
                      <a:pt x="128" y="431"/>
                      <a:pt x="114" y="442"/>
                      <a:pt x="106" y="449"/>
                    </a:cubicBezTo>
                    <a:cubicBezTo>
                      <a:pt x="103" y="438"/>
                      <a:pt x="97" y="421"/>
                      <a:pt x="87" y="396"/>
                    </a:cubicBezTo>
                    <a:cubicBezTo>
                      <a:pt x="77" y="374"/>
                      <a:pt x="77" y="374"/>
                      <a:pt x="77" y="374"/>
                    </a:cubicBezTo>
                    <a:cubicBezTo>
                      <a:pt x="64" y="342"/>
                      <a:pt x="51" y="319"/>
                      <a:pt x="39" y="304"/>
                    </a:cubicBezTo>
                    <a:cubicBezTo>
                      <a:pt x="27" y="289"/>
                      <a:pt x="14" y="278"/>
                      <a:pt x="0" y="273"/>
                    </a:cubicBezTo>
                    <a:cubicBezTo>
                      <a:pt x="24" y="247"/>
                      <a:pt x="47" y="235"/>
                      <a:pt x="67" y="235"/>
                    </a:cubicBezTo>
                    <a:cubicBezTo>
                      <a:pt x="85" y="235"/>
                      <a:pt x="104" y="258"/>
                      <a:pt x="126" y="306"/>
                    </a:cubicBezTo>
                    <a:cubicBezTo>
                      <a:pt x="136" y="330"/>
                      <a:pt x="136" y="330"/>
                      <a:pt x="136" y="330"/>
                    </a:cubicBezTo>
                    <a:cubicBezTo>
                      <a:pt x="175" y="265"/>
                      <a:pt x="224" y="202"/>
                      <a:pt x="284" y="141"/>
                    </a:cubicBezTo>
                    <a:cubicBezTo>
                      <a:pt x="344" y="80"/>
                      <a:pt x="403" y="33"/>
                      <a:pt x="4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1236611" y="5692997"/>
              <a:ext cx="1117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204978" y="1781635"/>
            <a:ext cx="1771904" cy="2256087"/>
            <a:chOff x="1320165" y="2657475"/>
            <a:chExt cx="1965960" cy="2503170"/>
          </a:xfrm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0" name="矩形 49"/>
            <p:cNvSpPr/>
            <p:nvPr/>
          </p:nvSpPr>
          <p:spPr>
            <a:xfrm>
              <a:off x="1320165" y="2657475"/>
              <a:ext cx="1965960" cy="2503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6527" y="2848374"/>
              <a:ext cx="1493236" cy="2121372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>
            <a:off x="8991080" y="2019872"/>
            <a:ext cx="1771904" cy="2256087"/>
            <a:chOff x="1320165" y="2657475"/>
            <a:chExt cx="1965960" cy="2503170"/>
          </a:xfrm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3" name="矩形 52"/>
            <p:cNvSpPr/>
            <p:nvPr/>
          </p:nvSpPr>
          <p:spPr>
            <a:xfrm>
              <a:off x="1320165" y="2657475"/>
              <a:ext cx="1965960" cy="2503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6527" y="2848374"/>
              <a:ext cx="1493236" cy="2121372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9777181" y="2258110"/>
            <a:ext cx="1771904" cy="2256087"/>
            <a:chOff x="1320165" y="2657475"/>
            <a:chExt cx="1965960" cy="2503170"/>
          </a:xfrm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6" name="矩形 55"/>
            <p:cNvSpPr/>
            <p:nvPr/>
          </p:nvSpPr>
          <p:spPr>
            <a:xfrm>
              <a:off x="1320165" y="2657475"/>
              <a:ext cx="1965960" cy="2503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6527" y="2848374"/>
              <a:ext cx="1493236" cy="2121372"/>
            </a:xfrm>
            <a:prstGeom prst="rect">
              <a:avLst/>
            </a:prstGeom>
          </p:spPr>
        </p:pic>
      </p:grpSp>
      <p:sp>
        <p:nvSpPr>
          <p:cNvPr id="45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50" y="364378"/>
            <a:ext cx="2796968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350139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 rot="2700000">
            <a:off x="9349751" y="54562"/>
            <a:ext cx="6789420" cy="6789420"/>
          </a:xfrm>
          <a:prstGeom prst="roundRect">
            <a:avLst/>
          </a:prstGeom>
          <a:gradFill>
            <a:gsLst>
              <a:gs pos="0">
                <a:srgbClr val="00A1E2"/>
              </a:gs>
              <a:gs pos="96000">
                <a:srgbClr val="204DAF"/>
              </a:gs>
            </a:gsLst>
            <a:lin ang="4200000" scaled="0"/>
          </a:gradFill>
          <a:ln>
            <a:noFill/>
          </a:ln>
          <a:effectLst>
            <a:outerShdw blurRad="508000" dist="2540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3712" y="2916599"/>
            <a:ext cx="5887013" cy="11628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9425" y="2353909"/>
            <a:ext cx="5887013" cy="5438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gradFill>
                  <a:gsLst>
                    <a:gs pos="0">
                      <a:srgbClr val="00A1E2"/>
                    </a:gs>
                    <a:gs pos="96000">
                      <a:srgbClr val="204DAF"/>
                    </a:gs>
                  </a:gsLst>
                  <a:lin ang="42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PART TWO</a:t>
            </a:r>
          </a:p>
        </p:txBody>
      </p:sp>
      <p:sp>
        <p:nvSpPr>
          <p:cNvPr id="25" name="矩形 24"/>
          <p:cNvSpPr/>
          <p:nvPr/>
        </p:nvSpPr>
        <p:spPr>
          <a:xfrm>
            <a:off x="794074" y="4038601"/>
            <a:ext cx="5176173" cy="1345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Company marketing company introduction </a:t>
            </a:r>
            <a:r>
              <a:rPr lang="en-US" altLang="zh-CN" sz="14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templateCompany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marketing company introduction </a:t>
            </a:r>
            <a:r>
              <a:rPr lang="en-US" altLang="zh-CN" sz="14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template</a:t>
            </a: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 rot="2700000">
            <a:off x="10223946" y="948637"/>
            <a:ext cx="5001274" cy="5001272"/>
          </a:xfrm>
          <a:prstGeom prst="roundRect">
            <a:avLst>
              <a:gd name="adj" fmla="val 9596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2039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453807" y="2223501"/>
            <a:ext cx="2451542" cy="2451542"/>
            <a:chOff x="7522388" y="2223501"/>
            <a:chExt cx="2451542" cy="2451542"/>
          </a:xfrm>
        </p:grpSpPr>
        <p:sp>
          <p:nvSpPr>
            <p:cNvPr id="28" name="圆角矩形 27"/>
            <p:cNvSpPr/>
            <p:nvPr/>
          </p:nvSpPr>
          <p:spPr>
            <a:xfrm rot="2700000">
              <a:off x="7522388" y="2223501"/>
              <a:ext cx="2451542" cy="2451542"/>
            </a:xfrm>
            <a:prstGeom prst="roundRect">
              <a:avLst>
                <a:gd name="adj" fmla="val 959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54000" dir="108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753883" y="2397812"/>
              <a:ext cx="1962561" cy="19464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500" dirty="0">
                  <a:gradFill>
                    <a:gsLst>
                      <a:gs pos="0">
                        <a:srgbClr val="00A1E2"/>
                      </a:gs>
                      <a:gs pos="100000">
                        <a:srgbClr val="204DAF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cxnSp>
        <p:nvCxnSpPr>
          <p:cNvPr id="30" name="直接连接符 29"/>
          <p:cNvCxnSpPr/>
          <p:nvPr/>
        </p:nvCxnSpPr>
        <p:spPr>
          <a:xfrm flipH="1" flipV="1">
            <a:off x="11078169" y="5408544"/>
            <a:ext cx="1666292" cy="1599862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10855625" y="321224"/>
            <a:ext cx="1445724" cy="1403589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894523" y="5170009"/>
            <a:ext cx="715617" cy="0"/>
          </a:xfrm>
          <a:prstGeom prst="line">
            <a:avLst/>
          </a:prstGeom>
          <a:ln w="38100"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05261"/>
      </p:ext>
    </p:extLst>
  </p:cSld>
  <p:clrMapOvr>
    <a:masterClrMapping/>
  </p:clrMapOvr>
  <p:transition spd="slow" advClick="0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40000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24" grpId="0"/>
          <p:bldP spid="25" grpId="0"/>
          <p:bldP spid="26" grpId="0" animBg="1"/>
          <p:bldP spid="26" grpId="1" animBg="1"/>
        </p:bldLst>
      </p:timing>
    </mc:Choice>
    <mc:Fallback xmlns="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24" grpId="0"/>
          <p:bldP spid="25" grpId="0"/>
          <p:bldP spid="26" grpId="0" animBg="1"/>
          <p:bldP spid="26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2">
            <a:extLst>
              <a:ext uri="{FF2B5EF4-FFF2-40B4-BE49-F238E27FC236}">
                <a16:creationId xmlns:a16="http://schemas.microsoft.com/office/drawing/2014/main" id="{8BE6A9C0-F174-42D3-BFF1-AA32EF5B28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92000" cy="3869348"/>
          </a:xfrm>
          <a:prstGeom prst="rect">
            <a:avLst/>
          </a:prstGeom>
        </p:spPr>
      </p:pic>
      <p:sp>
        <p:nvSpPr>
          <p:cNvPr id="15" name="Oval Callout 15">
            <a:extLst>
              <a:ext uri="{FF2B5EF4-FFF2-40B4-BE49-F238E27FC236}">
                <a16:creationId xmlns:a16="http://schemas.microsoft.com/office/drawing/2014/main" id="{1810193C-D205-4A1A-83FD-7FA20354D2D8}"/>
              </a:ext>
            </a:extLst>
          </p:cNvPr>
          <p:cNvSpPr/>
          <p:nvPr/>
        </p:nvSpPr>
        <p:spPr>
          <a:xfrm rot="19800000">
            <a:off x="-1639439" y="-771983"/>
            <a:ext cx="7051971" cy="6021225"/>
          </a:xfrm>
          <a:prstGeom prst="wedgeEllipseCallout">
            <a:avLst/>
          </a:prstGeom>
          <a:solidFill>
            <a:sysClr val="window" lastClr="FFFFFF">
              <a:lumMod val="95000"/>
              <a:alpha val="41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id-ID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711D3321-FAC4-436E-B224-07B9D41B9C81}"/>
              </a:ext>
            </a:extLst>
          </p:cNvPr>
          <p:cNvSpPr/>
          <p:nvPr/>
        </p:nvSpPr>
        <p:spPr>
          <a:xfrm>
            <a:off x="0" y="-13176"/>
            <a:ext cx="12192000" cy="3882525"/>
          </a:xfrm>
          <a:prstGeom prst="rect">
            <a:avLst/>
          </a:prstGeom>
          <a:gradFill>
            <a:gsLst>
              <a:gs pos="0">
                <a:srgbClr val="00A1E2">
                  <a:alpha val="72000"/>
                </a:srgbClr>
              </a:gs>
              <a:gs pos="100000">
                <a:srgbClr val="204DAF">
                  <a:alpha val="59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id-ID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Shape 4600">
            <a:extLst>
              <a:ext uri="{FF2B5EF4-FFF2-40B4-BE49-F238E27FC236}">
                <a16:creationId xmlns:a16="http://schemas.microsoft.com/office/drawing/2014/main" id="{7C29741A-0E68-498C-9044-55828E1D5D2E}"/>
              </a:ext>
            </a:extLst>
          </p:cNvPr>
          <p:cNvSpPr/>
          <p:nvPr/>
        </p:nvSpPr>
        <p:spPr>
          <a:xfrm>
            <a:off x="9748051" y="4474309"/>
            <a:ext cx="429511" cy="43210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678" y="44598"/>
                </a:moveTo>
                <a:lnTo>
                  <a:pt x="5678" y="44598"/>
                </a:lnTo>
                <a:cubicBezTo>
                  <a:pt x="41829" y="44598"/>
                  <a:pt x="41829" y="44598"/>
                  <a:pt x="41829" y="44598"/>
                </a:cubicBezTo>
                <a:cubicBezTo>
                  <a:pt x="44668" y="44598"/>
                  <a:pt x="44668" y="44598"/>
                  <a:pt x="44668" y="41763"/>
                </a:cubicBezTo>
                <a:cubicBezTo>
                  <a:pt x="44668" y="39118"/>
                  <a:pt x="44668" y="39118"/>
                  <a:pt x="41829" y="39118"/>
                </a:cubicBezTo>
                <a:cubicBezTo>
                  <a:pt x="14006" y="39118"/>
                  <a:pt x="14006" y="39118"/>
                  <a:pt x="14006" y="39118"/>
                </a:cubicBezTo>
                <a:cubicBezTo>
                  <a:pt x="22334" y="19653"/>
                  <a:pt x="39179" y="8503"/>
                  <a:pt x="61324" y="8503"/>
                </a:cubicBezTo>
                <a:cubicBezTo>
                  <a:pt x="86498" y="8503"/>
                  <a:pt x="108643" y="27968"/>
                  <a:pt x="111482" y="52913"/>
                </a:cubicBezTo>
                <a:cubicBezTo>
                  <a:pt x="119810" y="52913"/>
                  <a:pt x="119810" y="52913"/>
                  <a:pt x="119810" y="52913"/>
                </a:cubicBezTo>
                <a:cubicBezTo>
                  <a:pt x="117160" y="22299"/>
                  <a:pt x="91987" y="0"/>
                  <a:pt x="61324" y="0"/>
                </a:cubicBezTo>
                <a:cubicBezTo>
                  <a:pt x="39179" y="0"/>
                  <a:pt x="19495" y="13984"/>
                  <a:pt x="8328" y="30614"/>
                </a:cubicBezTo>
                <a:cubicBezTo>
                  <a:pt x="8328" y="5669"/>
                  <a:pt x="8328" y="5669"/>
                  <a:pt x="8328" y="5669"/>
                </a:cubicBezTo>
                <a:cubicBezTo>
                  <a:pt x="8328" y="2834"/>
                  <a:pt x="5678" y="0"/>
                  <a:pt x="5678" y="0"/>
                </a:cubicBezTo>
                <a:cubicBezTo>
                  <a:pt x="2839" y="0"/>
                  <a:pt x="0" y="2834"/>
                  <a:pt x="0" y="5669"/>
                </a:cubicBezTo>
                <a:cubicBezTo>
                  <a:pt x="0" y="41763"/>
                  <a:pt x="0" y="41763"/>
                  <a:pt x="0" y="41763"/>
                </a:cubicBezTo>
                <a:cubicBezTo>
                  <a:pt x="0" y="44598"/>
                  <a:pt x="5678" y="44598"/>
                  <a:pt x="5678" y="44598"/>
                </a:cubicBezTo>
                <a:close/>
                <a:moveTo>
                  <a:pt x="117160" y="75212"/>
                </a:moveTo>
                <a:lnTo>
                  <a:pt x="117160" y="75212"/>
                </a:lnTo>
                <a:cubicBezTo>
                  <a:pt x="77981" y="75212"/>
                  <a:pt x="77981" y="75212"/>
                  <a:pt x="77981" y="75212"/>
                </a:cubicBezTo>
                <a:lnTo>
                  <a:pt x="75331" y="78047"/>
                </a:lnTo>
                <a:cubicBezTo>
                  <a:pt x="75331" y="80881"/>
                  <a:pt x="77981" y="83527"/>
                  <a:pt x="77981" y="83527"/>
                </a:cubicBezTo>
                <a:cubicBezTo>
                  <a:pt x="108643" y="83527"/>
                  <a:pt x="108643" y="83527"/>
                  <a:pt x="108643" y="83527"/>
                </a:cubicBezTo>
                <a:cubicBezTo>
                  <a:pt x="100315" y="100157"/>
                  <a:pt x="80820" y="111307"/>
                  <a:pt x="61324" y="111307"/>
                </a:cubicBezTo>
                <a:cubicBezTo>
                  <a:pt x="33501" y="111307"/>
                  <a:pt x="14006" y="92031"/>
                  <a:pt x="8328" y="66897"/>
                </a:cubicBezTo>
                <a:cubicBezTo>
                  <a:pt x="2839" y="66897"/>
                  <a:pt x="2839" y="66897"/>
                  <a:pt x="2839" y="66897"/>
                </a:cubicBezTo>
                <a:cubicBezTo>
                  <a:pt x="5678" y="97511"/>
                  <a:pt x="30662" y="119811"/>
                  <a:pt x="61324" y="119811"/>
                </a:cubicBezTo>
                <a:cubicBezTo>
                  <a:pt x="83659" y="119811"/>
                  <a:pt x="103154" y="108661"/>
                  <a:pt x="111482" y="89196"/>
                </a:cubicBezTo>
                <a:cubicBezTo>
                  <a:pt x="111482" y="116976"/>
                  <a:pt x="111482" y="116976"/>
                  <a:pt x="111482" y="116976"/>
                </a:cubicBezTo>
                <a:cubicBezTo>
                  <a:pt x="111482" y="116976"/>
                  <a:pt x="114321" y="119811"/>
                  <a:pt x="117160" y="119811"/>
                </a:cubicBezTo>
                <a:lnTo>
                  <a:pt x="119810" y="116976"/>
                </a:lnTo>
                <a:cubicBezTo>
                  <a:pt x="119810" y="78047"/>
                  <a:pt x="119810" y="78047"/>
                  <a:pt x="119810" y="78047"/>
                </a:cubicBezTo>
                <a:cubicBezTo>
                  <a:pt x="119810" y="75212"/>
                  <a:pt x="117160" y="75212"/>
                  <a:pt x="117160" y="75212"/>
                </a:cubicBezTo>
                <a:close/>
              </a:path>
            </a:pathLst>
          </a:custGeom>
          <a:gradFill>
            <a:gsLst>
              <a:gs pos="0">
                <a:srgbClr val="00A1E2"/>
              </a:gs>
              <a:gs pos="100000">
                <a:srgbClr val="204DAF"/>
              </a:gs>
            </a:gsLst>
          </a:gradFill>
          <a:ln>
            <a:noFill/>
          </a:ln>
          <a:effectLst>
            <a:outerShdw blurRad="25400" dist="25400" dir="2700000" algn="tl" rotWithShape="0">
              <a:prstClr val="black">
                <a:alpha val="25000"/>
              </a:prstClr>
            </a:outerShdw>
          </a:effectLst>
        </p:spPr>
        <p:txBody>
          <a:bodyPr lIns="45713" tIns="22850" rIns="45713" bIns="22850" anchor="ctr" anchorCtr="0">
            <a:noAutofit/>
          </a:bodyPr>
          <a:lstStyle/>
          <a:p>
            <a:pPr defTabSz="914400">
              <a:defRPr/>
            </a:pPr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Shape 4676">
            <a:extLst>
              <a:ext uri="{FF2B5EF4-FFF2-40B4-BE49-F238E27FC236}">
                <a16:creationId xmlns:a16="http://schemas.microsoft.com/office/drawing/2014/main" id="{5FB6A7D2-67AC-4F82-A8FB-9DB1DC5E945E}"/>
              </a:ext>
            </a:extLst>
          </p:cNvPr>
          <p:cNvSpPr/>
          <p:nvPr/>
        </p:nvSpPr>
        <p:spPr>
          <a:xfrm>
            <a:off x="5887450" y="4563419"/>
            <a:ext cx="417099" cy="34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898" y="28023"/>
                </a:moveTo>
                <a:lnTo>
                  <a:pt x="116898" y="28023"/>
                </a:lnTo>
                <a:cubicBezTo>
                  <a:pt x="91308" y="28023"/>
                  <a:pt x="91308" y="28023"/>
                  <a:pt x="91308" y="28023"/>
                </a:cubicBezTo>
                <a:cubicBezTo>
                  <a:pt x="99838" y="6946"/>
                  <a:pt x="99838" y="6946"/>
                  <a:pt x="99838" y="6946"/>
                </a:cubicBezTo>
                <a:cubicBezTo>
                  <a:pt x="108368" y="6946"/>
                  <a:pt x="108368" y="6946"/>
                  <a:pt x="108368" y="6946"/>
                </a:cubicBezTo>
                <a:cubicBezTo>
                  <a:pt x="111276" y="6946"/>
                  <a:pt x="114184" y="6946"/>
                  <a:pt x="114184" y="3353"/>
                </a:cubicBezTo>
                <a:cubicBezTo>
                  <a:pt x="114184" y="0"/>
                  <a:pt x="111276" y="0"/>
                  <a:pt x="108368" y="0"/>
                </a:cubicBezTo>
                <a:cubicBezTo>
                  <a:pt x="94216" y="0"/>
                  <a:pt x="94216" y="0"/>
                  <a:pt x="94216" y="0"/>
                </a:cubicBezTo>
                <a:cubicBezTo>
                  <a:pt x="82778" y="28023"/>
                  <a:pt x="82778" y="28023"/>
                  <a:pt x="82778" y="28023"/>
                </a:cubicBezTo>
                <a:cubicBezTo>
                  <a:pt x="37027" y="28023"/>
                  <a:pt x="37027" y="28023"/>
                  <a:pt x="37027" y="28023"/>
                </a:cubicBezTo>
                <a:cubicBezTo>
                  <a:pt x="25589" y="0"/>
                  <a:pt x="25589" y="0"/>
                  <a:pt x="25589" y="0"/>
                </a:cubicBezTo>
                <a:cubicBezTo>
                  <a:pt x="11437" y="0"/>
                  <a:pt x="11437" y="0"/>
                  <a:pt x="11437" y="0"/>
                </a:cubicBezTo>
                <a:cubicBezTo>
                  <a:pt x="8529" y="0"/>
                  <a:pt x="5621" y="0"/>
                  <a:pt x="5621" y="3353"/>
                </a:cubicBezTo>
                <a:cubicBezTo>
                  <a:pt x="5621" y="6946"/>
                  <a:pt x="8529" y="6946"/>
                  <a:pt x="11437" y="6946"/>
                </a:cubicBezTo>
                <a:cubicBezTo>
                  <a:pt x="19967" y="6946"/>
                  <a:pt x="19967" y="6946"/>
                  <a:pt x="19967" y="6946"/>
                </a:cubicBezTo>
                <a:cubicBezTo>
                  <a:pt x="28497" y="28023"/>
                  <a:pt x="28497" y="28023"/>
                  <a:pt x="28497" y="28023"/>
                </a:cubicBezTo>
                <a:cubicBezTo>
                  <a:pt x="2907" y="28023"/>
                  <a:pt x="2907" y="28023"/>
                  <a:pt x="2907" y="28023"/>
                </a:cubicBezTo>
                <a:cubicBezTo>
                  <a:pt x="0" y="28023"/>
                  <a:pt x="0" y="28023"/>
                  <a:pt x="0" y="31616"/>
                </a:cubicBezTo>
                <a:cubicBezTo>
                  <a:pt x="0" y="35209"/>
                  <a:pt x="0" y="35209"/>
                  <a:pt x="2907" y="35209"/>
                </a:cubicBezTo>
                <a:cubicBezTo>
                  <a:pt x="5621" y="35209"/>
                  <a:pt x="5621" y="35209"/>
                  <a:pt x="5621" y="35209"/>
                </a:cubicBezTo>
                <a:cubicBezTo>
                  <a:pt x="11437" y="102035"/>
                  <a:pt x="11437" y="102035"/>
                  <a:pt x="11437" y="102035"/>
                </a:cubicBezTo>
                <a:cubicBezTo>
                  <a:pt x="11437" y="112814"/>
                  <a:pt x="17059" y="119760"/>
                  <a:pt x="25589" y="119760"/>
                </a:cubicBezTo>
                <a:cubicBezTo>
                  <a:pt x="91308" y="119760"/>
                  <a:pt x="91308" y="119760"/>
                  <a:pt x="91308" y="119760"/>
                </a:cubicBezTo>
                <a:cubicBezTo>
                  <a:pt x="99838" y="119760"/>
                  <a:pt x="105654" y="112814"/>
                  <a:pt x="105654" y="102035"/>
                </a:cubicBezTo>
                <a:cubicBezTo>
                  <a:pt x="114184" y="35209"/>
                  <a:pt x="114184" y="35209"/>
                  <a:pt x="114184" y="35209"/>
                </a:cubicBezTo>
                <a:cubicBezTo>
                  <a:pt x="116898" y="35209"/>
                  <a:pt x="116898" y="35209"/>
                  <a:pt x="116898" y="35209"/>
                </a:cubicBezTo>
                <a:cubicBezTo>
                  <a:pt x="119806" y="35209"/>
                  <a:pt x="119806" y="35209"/>
                  <a:pt x="119806" y="31616"/>
                </a:cubicBezTo>
                <a:cubicBezTo>
                  <a:pt x="119806" y="28023"/>
                  <a:pt x="119806" y="28023"/>
                  <a:pt x="116898" y="28023"/>
                </a:cubicBezTo>
                <a:close/>
                <a:moveTo>
                  <a:pt x="37027" y="112814"/>
                </a:moveTo>
                <a:lnTo>
                  <a:pt x="37027" y="112814"/>
                </a:lnTo>
                <a:cubicBezTo>
                  <a:pt x="25589" y="112814"/>
                  <a:pt x="25589" y="112814"/>
                  <a:pt x="25589" y="112814"/>
                </a:cubicBezTo>
                <a:cubicBezTo>
                  <a:pt x="22875" y="112814"/>
                  <a:pt x="17059" y="105628"/>
                  <a:pt x="17059" y="102035"/>
                </a:cubicBezTo>
                <a:cubicBezTo>
                  <a:pt x="17059" y="91497"/>
                  <a:pt x="17059" y="91497"/>
                  <a:pt x="17059" y="91497"/>
                </a:cubicBezTo>
                <a:cubicBezTo>
                  <a:pt x="37027" y="91497"/>
                  <a:pt x="37027" y="91497"/>
                  <a:pt x="37027" y="91497"/>
                </a:cubicBezTo>
                <a:lnTo>
                  <a:pt x="37027" y="112814"/>
                </a:lnTo>
                <a:close/>
                <a:moveTo>
                  <a:pt x="37027" y="84550"/>
                </a:moveTo>
                <a:lnTo>
                  <a:pt x="37027" y="84550"/>
                </a:lnTo>
                <a:cubicBezTo>
                  <a:pt x="17059" y="84550"/>
                  <a:pt x="17059" y="84550"/>
                  <a:pt x="17059" y="84550"/>
                </a:cubicBezTo>
                <a:cubicBezTo>
                  <a:pt x="17059" y="63233"/>
                  <a:pt x="17059" y="63233"/>
                  <a:pt x="17059" y="63233"/>
                </a:cubicBezTo>
                <a:cubicBezTo>
                  <a:pt x="37027" y="63233"/>
                  <a:pt x="37027" y="63233"/>
                  <a:pt x="37027" y="63233"/>
                </a:cubicBezTo>
                <a:lnTo>
                  <a:pt x="37027" y="84550"/>
                </a:lnTo>
                <a:close/>
                <a:moveTo>
                  <a:pt x="37027" y="56287"/>
                </a:moveTo>
                <a:lnTo>
                  <a:pt x="37027" y="56287"/>
                </a:lnTo>
                <a:cubicBezTo>
                  <a:pt x="14151" y="56287"/>
                  <a:pt x="14151" y="56287"/>
                  <a:pt x="14151" y="56287"/>
                </a:cubicBezTo>
                <a:cubicBezTo>
                  <a:pt x="14151" y="35209"/>
                  <a:pt x="14151" y="35209"/>
                  <a:pt x="14151" y="35209"/>
                </a:cubicBezTo>
                <a:cubicBezTo>
                  <a:pt x="37027" y="35209"/>
                  <a:pt x="37027" y="35209"/>
                  <a:pt x="37027" y="35209"/>
                </a:cubicBezTo>
                <a:lnTo>
                  <a:pt x="37027" y="56287"/>
                </a:lnTo>
                <a:close/>
                <a:moveTo>
                  <a:pt x="74248" y="112814"/>
                </a:moveTo>
                <a:lnTo>
                  <a:pt x="74248" y="112814"/>
                </a:lnTo>
                <a:cubicBezTo>
                  <a:pt x="45751" y="112814"/>
                  <a:pt x="45751" y="112814"/>
                  <a:pt x="45751" y="112814"/>
                </a:cubicBezTo>
                <a:cubicBezTo>
                  <a:pt x="45751" y="91497"/>
                  <a:pt x="45751" y="91497"/>
                  <a:pt x="45751" y="91497"/>
                </a:cubicBezTo>
                <a:cubicBezTo>
                  <a:pt x="74248" y="91497"/>
                  <a:pt x="74248" y="91497"/>
                  <a:pt x="74248" y="91497"/>
                </a:cubicBezTo>
                <a:lnTo>
                  <a:pt x="74248" y="112814"/>
                </a:lnTo>
                <a:close/>
                <a:moveTo>
                  <a:pt x="74248" y="84550"/>
                </a:moveTo>
                <a:lnTo>
                  <a:pt x="74248" y="84550"/>
                </a:lnTo>
                <a:cubicBezTo>
                  <a:pt x="45751" y="84550"/>
                  <a:pt x="45751" y="84550"/>
                  <a:pt x="45751" y="84550"/>
                </a:cubicBezTo>
                <a:cubicBezTo>
                  <a:pt x="45751" y="63233"/>
                  <a:pt x="45751" y="63233"/>
                  <a:pt x="45751" y="63233"/>
                </a:cubicBezTo>
                <a:cubicBezTo>
                  <a:pt x="74248" y="63233"/>
                  <a:pt x="74248" y="63233"/>
                  <a:pt x="74248" y="63233"/>
                </a:cubicBezTo>
                <a:lnTo>
                  <a:pt x="74248" y="84550"/>
                </a:lnTo>
                <a:close/>
                <a:moveTo>
                  <a:pt x="74248" y="56287"/>
                </a:moveTo>
                <a:lnTo>
                  <a:pt x="74248" y="56287"/>
                </a:lnTo>
                <a:cubicBezTo>
                  <a:pt x="45751" y="56287"/>
                  <a:pt x="45751" y="56287"/>
                  <a:pt x="45751" y="56287"/>
                </a:cubicBezTo>
                <a:cubicBezTo>
                  <a:pt x="45751" y="35209"/>
                  <a:pt x="45751" y="35209"/>
                  <a:pt x="45751" y="35209"/>
                </a:cubicBezTo>
                <a:cubicBezTo>
                  <a:pt x="74248" y="35209"/>
                  <a:pt x="74248" y="35209"/>
                  <a:pt x="74248" y="35209"/>
                </a:cubicBezTo>
                <a:lnTo>
                  <a:pt x="74248" y="56287"/>
                </a:lnTo>
                <a:close/>
                <a:moveTo>
                  <a:pt x="96930" y="102035"/>
                </a:moveTo>
                <a:lnTo>
                  <a:pt x="96930" y="102035"/>
                </a:lnTo>
                <a:cubicBezTo>
                  <a:pt x="96930" y="105628"/>
                  <a:pt x="94216" y="112814"/>
                  <a:pt x="91308" y="112814"/>
                </a:cubicBezTo>
                <a:cubicBezTo>
                  <a:pt x="82778" y="112814"/>
                  <a:pt x="82778" y="112814"/>
                  <a:pt x="82778" y="112814"/>
                </a:cubicBezTo>
                <a:cubicBezTo>
                  <a:pt x="82778" y="91497"/>
                  <a:pt x="82778" y="91497"/>
                  <a:pt x="82778" y="91497"/>
                </a:cubicBezTo>
                <a:cubicBezTo>
                  <a:pt x="99838" y="91497"/>
                  <a:pt x="99838" y="91497"/>
                  <a:pt x="99838" y="91497"/>
                </a:cubicBezTo>
                <a:lnTo>
                  <a:pt x="96930" y="102035"/>
                </a:lnTo>
                <a:close/>
                <a:moveTo>
                  <a:pt x="99838" y="84550"/>
                </a:moveTo>
                <a:lnTo>
                  <a:pt x="99838" y="84550"/>
                </a:lnTo>
                <a:cubicBezTo>
                  <a:pt x="82778" y="84550"/>
                  <a:pt x="82778" y="84550"/>
                  <a:pt x="82778" y="84550"/>
                </a:cubicBezTo>
                <a:cubicBezTo>
                  <a:pt x="82778" y="63233"/>
                  <a:pt x="82778" y="63233"/>
                  <a:pt x="82778" y="63233"/>
                </a:cubicBezTo>
                <a:cubicBezTo>
                  <a:pt x="102746" y="63233"/>
                  <a:pt x="102746" y="63233"/>
                  <a:pt x="102746" y="63233"/>
                </a:cubicBezTo>
                <a:lnTo>
                  <a:pt x="99838" y="84550"/>
                </a:lnTo>
                <a:close/>
                <a:moveTo>
                  <a:pt x="102746" y="56287"/>
                </a:moveTo>
                <a:lnTo>
                  <a:pt x="102746" y="56287"/>
                </a:lnTo>
                <a:cubicBezTo>
                  <a:pt x="82778" y="56287"/>
                  <a:pt x="82778" y="56287"/>
                  <a:pt x="82778" y="56287"/>
                </a:cubicBezTo>
                <a:cubicBezTo>
                  <a:pt x="82778" y="35209"/>
                  <a:pt x="82778" y="35209"/>
                  <a:pt x="82778" y="35209"/>
                </a:cubicBezTo>
                <a:cubicBezTo>
                  <a:pt x="105654" y="35209"/>
                  <a:pt x="105654" y="35209"/>
                  <a:pt x="105654" y="35209"/>
                </a:cubicBezTo>
                <a:lnTo>
                  <a:pt x="102746" y="56287"/>
                </a:lnTo>
                <a:close/>
              </a:path>
            </a:pathLst>
          </a:custGeom>
          <a:gradFill>
            <a:gsLst>
              <a:gs pos="0">
                <a:srgbClr val="00A1E2"/>
              </a:gs>
              <a:gs pos="100000">
                <a:srgbClr val="204DAF"/>
              </a:gs>
            </a:gsLst>
          </a:gradFill>
          <a:ln>
            <a:noFill/>
          </a:ln>
          <a:effectLst>
            <a:outerShdw blurRad="25400" dist="25400" dir="2700000" algn="tl" rotWithShape="0">
              <a:prstClr val="black">
                <a:alpha val="25000"/>
              </a:prstClr>
            </a:outerShdw>
          </a:effectLst>
        </p:spPr>
        <p:txBody>
          <a:bodyPr lIns="45713" tIns="22850" rIns="45713" bIns="22850" anchor="ctr" anchorCtr="0">
            <a:noAutofit/>
          </a:bodyPr>
          <a:lstStyle/>
          <a:p>
            <a:pPr defTabSz="914400">
              <a:defRPr/>
            </a:pPr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Shape 4690">
            <a:extLst>
              <a:ext uri="{FF2B5EF4-FFF2-40B4-BE49-F238E27FC236}">
                <a16:creationId xmlns:a16="http://schemas.microsoft.com/office/drawing/2014/main" id="{0B7EE238-F674-4C53-9307-7BC4D28E1E40}"/>
              </a:ext>
            </a:extLst>
          </p:cNvPr>
          <p:cNvSpPr/>
          <p:nvPr/>
        </p:nvSpPr>
        <p:spPr>
          <a:xfrm>
            <a:off x="2014437" y="4474019"/>
            <a:ext cx="429511" cy="4296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324" y="0"/>
                </a:moveTo>
                <a:lnTo>
                  <a:pt x="61324" y="0"/>
                </a:lnTo>
                <a:cubicBezTo>
                  <a:pt x="28012" y="0"/>
                  <a:pt x="0" y="27823"/>
                  <a:pt x="0" y="61324"/>
                </a:cubicBezTo>
                <a:cubicBezTo>
                  <a:pt x="0" y="91987"/>
                  <a:pt x="28012" y="119810"/>
                  <a:pt x="61324" y="119810"/>
                </a:cubicBezTo>
                <a:cubicBezTo>
                  <a:pt x="91987" y="119810"/>
                  <a:pt x="119810" y="91987"/>
                  <a:pt x="119810" y="61324"/>
                </a:cubicBezTo>
                <a:cubicBezTo>
                  <a:pt x="119810" y="27823"/>
                  <a:pt x="91987" y="0"/>
                  <a:pt x="61324" y="0"/>
                </a:cubicBezTo>
                <a:close/>
                <a:moveTo>
                  <a:pt x="103154" y="30662"/>
                </a:moveTo>
                <a:lnTo>
                  <a:pt x="103154" y="30662"/>
                </a:lnTo>
                <a:cubicBezTo>
                  <a:pt x="108643" y="38990"/>
                  <a:pt x="111482" y="47507"/>
                  <a:pt x="111482" y="55646"/>
                </a:cubicBezTo>
                <a:cubicBezTo>
                  <a:pt x="83659" y="55646"/>
                  <a:pt x="83659" y="55646"/>
                  <a:pt x="83659" y="55646"/>
                </a:cubicBezTo>
                <a:cubicBezTo>
                  <a:pt x="83659" y="50157"/>
                  <a:pt x="80820" y="41829"/>
                  <a:pt x="80820" y="36340"/>
                </a:cubicBezTo>
                <a:cubicBezTo>
                  <a:pt x="89148" y="36340"/>
                  <a:pt x="97665" y="33501"/>
                  <a:pt x="103154" y="30662"/>
                </a:cubicBezTo>
                <a:close/>
                <a:moveTo>
                  <a:pt x="97665" y="25173"/>
                </a:moveTo>
                <a:lnTo>
                  <a:pt x="97665" y="25173"/>
                </a:lnTo>
                <a:cubicBezTo>
                  <a:pt x="91987" y="27823"/>
                  <a:pt x="86498" y="27823"/>
                  <a:pt x="77981" y="27823"/>
                </a:cubicBezTo>
                <a:cubicBezTo>
                  <a:pt x="77981" y="22334"/>
                  <a:pt x="75331" y="16845"/>
                  <a:pt x="72492" y="11167"/>
                </a:cubicBezTo>
                <a:cubicBezTo>
                  <a:pt x="83659" y="11167"/>
                  <a:pt x="91987" y="16845"/>
                  <a:pt x="97665" y="25173"/>
                </a:cubicBezTo>
                <a:close/>
                <a:moveTo>
                  <a:pt x="44668" y="55646"/>
                </a:moveTo>
                <a:lnTo>
                  <a:pt x="44668" y="55646"/>
                </a:lnTo>
                <a:cubicBezTo>
                  <a:pt x="44668" y="50157"/>
                  <a:pt x="47507" y="44668"/>
                  <a:pt x="47507" y="36340"/>
                </a:cubicBezTo>
                <a:cubicBezTo>
                  <a:pt x="52996" y="38990"/>
                  <a:pt x="55835" y="38990"/>
                  <a:pt x="61324" y="38990"/>
                </a:cubicBezTo>
                <a:cubicBezTo>
                  <a:pt x="64164" y="38990"/>
                  <a:pt x="69842" y="38990"/>
                  <a:pt x="72492" y="36340"/>
                </a:cubicBezTo>
                <a:cubicBezTo>
                  <a:pt x="75331" y="44668"/>
                  <a:pt x="75331" y="50157"/>
                  <a:pt x="75331" y="55646"/>
                </a:cubicBezTo>
                <a:lnTo>
                  <a:pt x="44668" y="55646"/>
                </a:lnTo>
                <a:close/>
                <a:moveTo>
                  <a:pt x="75331" y="64164"/>
                </a:moveTo>
                <a:lnTo>
                  <a:pt x="75331" y="64164"/>
                </a:lnTo>
                <a:cubicBezTo>
                  <a:pt x="75331" y="69652"/>
                  <a:pt x="75331" y="77981"/>
                  <a:pt x="72492" y="83659"/>
                </a:cubicBezTo>
                <a:cubicBezTo>
                  <a:pt x="69842" y="83659"/>
                  <a:pt x="64164" y="83659"/>
                  <a:pt x="61324" y="83659"/>
                </a:cubicBezTo>
                <a:cubicBezTo>
                  <a:pt x="55835" y="83659"/>
                  <a:pt x="52996" y="83659"/>
                  <a:pt x="47507" y="83659"/>
                </a:cubicBezTo>
                <a:cubicBezTo>
                  <a:pt x="47507" y="77981"/>
                  <a:pt x="44668" y="69652"/>
                  <a:pt x="44668" y="64164"/>
                </a:cubicBezTo>
                <a:lnTo>
                  <a:pt x="75331" y="64164"/>
                </a:lnTo>
                <a:close/>
                <a:moveTo>
                  <a:pt x="55835" y="8328"/>
                </a:moveTo>
                <a:lnTo>
                  <a:pt x="55835" y="8328"/>
                </a:lnTo>
                <a:cubicBezTo>
                  <a:pt x="58675" y="8328"/>
                  <a:pt x="58675" y="8328"/>
                  <a:pt x="61324" y="8328"/>
                </a:cubicBezTo>
                <a:lnTo>
                  <a:pt x="64164" y="8328"/>
                </a:lnTo>
                <a:cubicBezTo>
                  <a:pt x="67003" y="14006"/>
                  <a:pt x="69842" y="22334"/>
                  <a:pt x="72492" y="30662"/>
                </a:cubicBezTo>
                <a:cubicBezTo>
                  <a:pt x="67003" y="30662"/>
                  <a:pt x="64164" y="30662"/>
                  <a:pt x="61324" y="30662"/>
                </a:cubicBezTo>
                <a:cubicBezTo>
                  <a:pt x="55835" y="30662"/>
                  <a:pt x="52996" y="30662"/>
                  <a:pt x="50157" y="30662"/>
                </a:cubicBezTo>
                <a:cubicBezTo>
                  <a:pt x="50157" y="22334"/>
                  <a:pt x="52996" y="14006"/>
                  <a:pt x="55835" y="8328"/>
                </a:cubicBezTo>
                <a:close/>
                <a:moveTo>
                  <a:pt x="47507" y="11167"/>
                </a:moveTo>
                <a:lnTo>
                  <a:pt x="47507" y="11167"/>
                </a:lnTo>
                <a:cubicBezTo>
                  <a:pt x="44668" y="16845"/>
                  <a:pt x="41829" y="22334"/>
                  <a:pt x="41829" y="27823"/>
                </a:cubicBezTo>
                <a:cubicBezTo>
                  <a:pt x="36340" y="27823"/>
                  <a:pt x="28012" y="27823"/>
                  <a:pt x="22334" y="25173"/>
                </a:cubicBezTo>
                <a:cubicBezTo>
                  <a:pt x="28012" y="16845"/>
                  <a:pt x="39179" y="11167"/>
                  <a:pt x="47507" y="11167"/>
                </a:cubicBezTo>
                <a:close/>
                <a:moveTo>
                  <a:pt x="16845" y="30662"/>
                </a:moveTo>
                <a:lnTo>
                  <a:pt x="16845" y="30662"/>
                </a:lnTo>
                <a:cubicBezTo>
                  <a:pt x="25173" y="33501"/>
                  <a:pt x="33501" y="36340"/>
                  <a:pt x="39179" y="36340"/>
                </a:cubicBezTo>
                <a:cubicBezTo>
                  <a:pt x="39179" y="41829"/>
                  <a:pt x="39179" y="50157"/>
                  <a:pt x="39179" y="55646"/>
                </a:cubicBezTo>
                <a:cubicBezTo>
                  <a:pt x="8328" y="55646"/>
                  <a:pt x="8328" y="55646"/>
                  <a:pt x="8328" y="55646"/>
                </a:cubicBezTo>
                <a:cubicBezTo>
                  <a:pt x="8328" y="47507"/>
                  <a:pt x="11167" y="38990"/>
                  <a:pt x="16845" y="30662"/>
                </a:cubicBezTo>
                <a:close/>
                <a:moveTo>
                  <a:pt x="16845" y="89148"/>
                </a:moveTo>
                <a:lnTo>
                  <a:pt x="16845" y="89148"/>
                </a:lnTo>
                <a:cubicBezTo>
                  <a:pt x="11167" y="80820"/>
                  <a:pt x="8328" y="72492"/>
                  <a:pt x="8328" y="64164"/>
                </a:cubicBezTo>
                <a:cubicBezTo>
                  <a:pt x="39179" y="64164"/>
                  <a:pt x="39179" y="64164"/>
                  <a:pt x="39179" y="64164"/>
                </a:cubicBezTo>
                <a:cubicBezTo>
                  <a:pt x="39179" y="69652"/>
                  <a:pt x="39179" y="77981"/>
                  <a:pt x="39179" y="83659"/>
                </a:cubicBezTo>
                <a:cubicBezTo>
                  <a:pt x="33501" y="86498"/>
                  <a:pt x="25173" y="86498"/>
                  <a:pt x="16845" y="89148"/>
                </a:cubicBezTo>
                <a:close/>
                <a:moveTo>
                  <a:pt x="22334" y="94826"/>
                </a:moveTo>
                <a:lnTo>
                  <a:pt x="22334" y="94826"/>
                </a:lnTo>
                <a:cubicBezTo>
                  <a:pt x="28012" y="94826"/>
                  <a:pt x="36340" y="91987"/>
                  <a:pt x="41829" y="91987"/>
                </a:cubicBezTo>
                <a:cubicBezTo>
                  <a:pt x="41829" y="97476"/>
                  <a:pt x="44668" y="105993"/>
                  <a:pt x="47507" y="111482"/>
                </a:cubicBezTo>
                <a:cubicBezTo>
                  <a:pt x="39179" y="108643"/>
                  <a:pt x="28012" y="103154"/>
                  <a:pt x="22334" y="94826"/>
                </a:cubicBezTo>
                <a:close/>
                <a:moveTo>
                  <a:pt x="64164" y="111482"/>
                </a:moveTo>
                <a:lnTo>
                  <a:pt x="64164" y="111482"/>
                </a:lnTo>
                <a:lnTo>
                  <a:pt x="61324" y="111482"/>
                </a:lnTo>
                <a:cubicBezTo>
                  <a:pt x="58675" y="111482"/>
                  <a:pt x="58675" y="111482"/>
                  <a:pt x="55835" y="111482"/>
                </a:cubicBezTo>
                <a:cubicBezTo>
                  <a:pt x="52996" y="105993"/>
                  <a:pt x="50157" y="97476"/>
                  <a:pt x="50157" y="89148"/>
                </a:cubicBezTo>
                <a:cubicBezTo>
                  <a:pt x="52996" y="89148"/>
                  <a:pt x="55835" y="89148"/>
                  <a:pt x="61324" y="89148"/>
                </a:cubicBezTo>
                <a:cubicBezTo>
                  <a:pt x="64164" y="89148"/>
                  <a:pt x="67003" y="89148"/>
                  <a:pt x="72492" y="89148"/>
                </a:cubicBezTo>
                <a:cubicBezTo>
                  <a:pt x="69842" y="97476"/>
                  <a:pt x="67003" y="105993"/>
                  <a:pt x="64164" y="111482"/>
                </a:cubicBezTo>
                <a:close/>
                <a:moveTo>
                  <a:pt x="72492" y="111482"/>
                </a:moveTo>
                <a:lnTo>
                  <a:pt x="72492" y="111482"/>
                </a:lnTo>
                <a:cubicBezTo>
                  <a:pt x="75331" y="105993"/>
                  <a:pt x="77981" y="97476"/>
                  <a:pt x="77981" y="91987"/>
                </a:cubicBezTo>
                <a:cubicBezTo>
                  <a:pt x="86498" y="91987"/>
                  <a:pt x="91987" y="94826"/>
                  <a:pt x="97665" y="94826"/>
                </a:cubicBezTo>
                <a:cubicBezTo>
                  <a:pt x="91987" y="103154"/>
                  <a:pt x="83659" y="108643"/>
                  <a:pt x="72492" y="111482"/>
                </a:cubicBezTo>
                <a:close/>
                <a:moveTo>
                  <a:pt x="103154" y="89148"/>
                </a:moveTo>
                <a:lnTo>
                  <a:pt x="103154" y="89148"/>
                </a:lnTo>
                <a:cubicBezTo>
                  <a:pt x="97665" y="86498"/>
                  <a:pt x="89148" y="86498"/>
                  <a:pt x="80820" y="83659"/>
                </a:cubicBezTo>
                <a:cubicBezTo>
                  <a:pt x="80820" y="77981"/>
                  <a:pt x="83659" y="69652"/>
                  <a:pt x="83659" y="64164"/>
                </a:cubicBezTo>
                <a:cubicBezTo>
                  <a:pt x="111482" y="64164"/>
                  <a:pt x="111482" y="64164"/>
                  <a:pt x="111482" y="64164"/>
                </a:cubicBezTo>
                <a:cubicBezTo>
                  <a:pt x="111482" y="72492"/>
                  <a:pt x="108643" y="80820"/>
                  <a:pt x="103154" y="89148"/>
                </a:cubicBezTo>
                <a:close/>
              </a:path>
            </a:pathLst>
          </a:custGeom>
          <a:gradFill>
            <a:gsLst>
              <a:gs pos="0">
                <a:srgbClr val="00A1E2"/>
              </a:gs>
              <a:gs pos="100000">
                <a:srgbClr val="204DAF"/>
              </a:gs>
            </a:gsLst>
          </a:gradFill>
          <a:ln>
            <a:noFill/>
          </a:ln>
          <a:effectLst>
            <a:outerShdw blurRad="25400" dist="25400" dir="2700000" algn="tl" rotWithShape="0">
              <a:prstClr val="black">
                <a:alpha val="25000"/>
              </a:prstClr>
            </a:outerShdw>
          </a:effectLst>
        </p:spPr>
        <p:txBody>
          <a:bodyPr lIns="45713" tIns="22850" rIns="45713" bIns="22850" anchor="ctr" anchorCtr="0">
            <a:noAutofit/>
          </a:bodyPr>
          <a:lstStyle/>
          <a:p>
            <a:pPr defTabSz="914400">
              <a:defRPr/>
            </a:pPr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5FF3D907-16C5-433F-9445-3DA6B456E1EC}"/>
              </a:ext>
            </a:extLst>
          </p:cNvPr>
          <p:cNvSpPr/>
          <p:nvPr/>
        </p:nvSpPr>
        <p:spPr>
          <a:xfrm>
            <a:off x="4759323" y="5505125"/>
            <a:ext cx="2673351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9E79CC24-DDBD-440D-B6C8-EA4BD9155D76}"/>
              </a:ext>
            </a:extLst>
          </p:cNvPr>
          <p:cNvSpPr/>
          <p:nvPr/>
        </p:nvSpPr>
        <p:spPr>
          <a:xfrm>
            <a:off x="8798758" y="5505125"/>
            <a:ext cx="2328095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08742809-6109-4C61-881B-C642620763B4}"/>
              </a:ext>
            </a:extLst>
          </p:cNvPr>
          <p:cNvSpPr/>
          <p:nvPr/>
        </p:nvSpPr>
        <p:spPr>
          <a:xfrm>
            <a:off x="930323" y="5505125"/>
            <a:ext cx="2597738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A80D7BD2-7B70-4F05-9915-DEAD3CA767CC}"/>
              </a:ext>
            </a:extLst>
          </p:cNvPr>
          <p:cNvSpPr/>
          <p:nvPr/>
        </p:nvSpPr>
        <p:spPr>
          <a:xfrm>
            <a:off x="5306806" y="5093900"/>
            <a:ext cx="1578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lang="id-ID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3E43DC2D-E4B5-4847-BF87-DCEA46CA4CD2}"/>
              </a:ext>
            </a:extLst>
          </p:cNvPr>
          <p:cNvSpPr/>
          <p:nvPr/>
        </p:nvSpPr>
        <p:spPr>
          <a:xfrm>
            <a:off x="1582874" y="5093900"/>
            <a:ext cx="1292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7096916B-16D4-43C8-B6EA-4F09EF4AA5A7}"/>
              </a:ext>
            </a:extLst>
          </p:cNvPr>
          <p:cNvSpPr/>
          <p:nvPr/>
        </p:nvSpPr>
        <p:spPr>
          <a:xfrm>
            <a:off x="9099001" y="5122615"/>
            <a:ext cx="1727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lang="id-ID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F586D13-9495-49F1-87E3-3FC417C7035C}"/>
              </a:ext>
            </a:extLst>
          </p:cNvPr>
          <p:cNvGrpSpPr/>
          <p:nvPr/>
        </p:nvGrpSpPr>
        <p:grpSpPr>
          <a:xfrm>
            <a:off x="901491" y="1612233"/>
            <a:ext cx="4816137" cy="1125608"/>
            <a:chOff x="901491" y="1624759"/>
            <a:chExt cx="4318209" cy="1125608"/>
          </a:xfrm>
          <a:effectLst>
            <a:outerShdw blurRad="114300" dist="12700" dir="2700000" algn="tl" rotWithShape="0">
              <a:prstClr val="black">
                <a:alpha val="28000"/>
              </a:prstClr>
            </a:outerShdw>
          </a:effectLst>
        </p:grpSpPr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55230231-D14A-421B-AC7B-9C5BF97F8F2E}"/>
                </a:ext>
              </a:extLst>
            </p:cNvPr>
            <p:cNvSpPr txBox="1">
              <a:spLocks/>
            </p:cNvSpPr>
            <p:nvPr/>
          </p:nvSpPr>
          <p:spPr>
            <a:xfrm>
              <a:off x="901491" y="1624759"/>
              <a:ext cx="4318209" cy="5590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zh-CN" sz="44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Add title text</a:t>
              </a:r>
              <a:endParaRPr lang="id-ID" sz="44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38A8D20C-785D-4147-881E-B041036EAA79}"/>
                </a:ext>
              </a:extLst>
            </p:cNvPr>
            <p:cNvSpPr/>
            <p:nvPr/>
          </p:nvSpPr>
          <p:spPr>
            <a:xfrm>
              <a:off x="936556" y="2319480"/>
              <a:ext cx="36042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id-ID" sz="1100" kern="0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LOREM IPSUM DOLOR SIT AMET, LACUS NULLA AC NETUS NIBH ALIQUET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38047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E25650B7-A0DA-479F-A2FF-8E696A497E79}"/>
              </a:ext>
            </a:extLst>
          </p:cNvPr>
          <p:cNvGrpSpPr/>
          <p:nvPr/>
        </p:nvGrpSpPr>
        <p:grpSpPr>
          <a:xfrm>
            <a:off x="3612281" y="3533654"/>
            <a:ext cx="858402" cy="858402"/>
            <a:chOff x="3570358" y="3504642"/>
            <a:chExt cx="1078918" cy="1078918"/>
          </a:xfrm>
        </p:grpSpPr>
        <p:sp>
          <p:nvSpPr>
            <p:cNvPr id="58" name="Shape 10198">
              <a:extLst>
                <a:ext uri="{FF2B5EF4-FFF2-40B4-BE49-F238E27FC236}">
                  <a16:creationId xmlns:a16="http://schemas.microsoft.com/office/drawing/2014/main" id="{75F23E96-C112-47B1-BBE8-63DC3A85B22A}"/>
                </a:ext>
              </a:extLst>
            </p:cNvPr>
            <p:cNvSpPr/>
            <p:nvPr/>
          </p:nvSpPr>
          <p:spPr>
            <a:xfrm>
              <a:off x="3570358" y="3504642"/>
              <a:ext cx="1078918" cy="107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14300" cap="flat">
              <a:gradFill>
                <a:gsLst>
                  <a:gs pos="0">
                    <a:srgbClr val="585858"/>
                  </a:gs>
                  <a:gs pos="100000">
                    <a:srgbClr val="292929"/>
                  </a:gs>
                </a:gsLst>
                <a:lin ang="5400000" scaled="1"/>
              </a:gra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KSO_Shape">
              <a:extLst>
                <a:ext uri="{FF2B5EF4-FFF2-40B4-BE49-F238E27FC236}">
                  <a16:creationId xmlns:a16="http://schemas.microsoft.com/office/drawing/2014/main" id="{3494BB4D-4B17-4A4E-89ED-10B28F398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951" y="3802801"/>
              <a:ext cx="395732" cy="482600"/>
            </a:xfrm>
            <a:custGeom>
              <a:avLst/>
              <a:gdLst>
                <a:gd name="T0" fmla="*/ 1171924 w 1852613"/>
                <a:gd name="T1" fmla="*/ 1083099 h 2260601"/>
                <a:gd name="T2" fmla="*/ 1232168 w 1852613"/>
                <a:gd name="T3" fmla="*/ 1243397 h 2260601"/>
                <a:gd name="T4" fmla="*/ 943632 w 1852613"/>
                <a:gd name="T5" fmla="*/ 1145450 h 2260601"/>
                <a:gd name="T6" fmla="*/ 869347 w 1852613"/>
                <a:gd name="T7" fmla="*/ 1164949 h 2260601"/>
                <a:gd name="T8" fmla="*/ 883841 w 1852613"/>
                <a:gd name="T9" fmla="*/ 1253147 h 2260601"/>
                <a:gd name="T10" fmla="*/ 1173962 w 1852613"/>
                <a:gd name="T11" fmla="*/ 1398254 h 2260601"/>
                <a:gd name="T12" fmla="*/ 1245303 w 1852613"/>
                <a:gd name="T13" fmla="*/ 1482824 h 2260601"/>
                <a:gd name="T14" fmla="*/ 1252551 w 1852613"/>
                <a:gd name="T15" fmla="*/ 1646070 h 2260601"/>
                <a:gd name="T16" fmla="*/ 1197290 w 1852613"/>
                <a:gd name="T17" fmla="*/ 1734041 h 2260601"/>
                <a:gd name="T18" fmla="*/ 862552 w 1852613"/>
                <a:gd name="T19" fmla="*/ 1884363 h 2260601"/>
                <a:gd name="T20" fmla="*/ 664835 w 1852613"/>
                <a:gd name="T21" fmla="*/ 1741750 h 2260601"/>
                <a:gd name="T22" fmla="*/ 603912 w 1852613"/>
                <a:gd name="T23" fmla="*/ 1646297 h 2260601"/>
                <a:gd name="T24" fmla="*/ 865723 w 1852613"/>
                <a:gd name="T25" fmla="*/ 1650831 h 2260601"/>
                <a:gd name="T26" fmla="*/ 903545 w 1852613"/>
                <a:gd name="T27" fmla="*/ 1692323 h 2260601"/>
                <a:gd name="T28" fmla="*/ 964468 w 1852613"/>
                <a:gd name="T29" fmla="*/ 1624304 h 2260601"/>
                <a:gd name="T30" fmla="*/ 918719 w 1852613"/>
                <a:gd name="T31" fmla="*/ 1512753 h 2260601"/>
                <a:gd name="T32" fmla="*/ 677518 w 1852613"/>
                <a:gd name="T33" fmla="*/ 1388051 h 2260601"/>
                <a:gd name="T34" fmla="*/ 600515 w 1852613"/>
                <a:gd name="T35" fmla="*/ 1284435 h 2260601"/>
                <a:gd name="T36" fmla="*/ 617048 w 1852613"/>
                <a:gd name="T37" fmla="*/ 1126405 h 2260601"/>
                <a:gd name="T38" fmla="*/ 813859 w 1852613"/>
                <a:gd name="T39" fmla="*/ 1028231 h 2260601"/>
                <a:gd name="T40" fmla="*/ 714952 w 1852613"/>
                <a:gd name="T41" fmla="*/ 886179 h 2260601"/>
                <a:gd name="T42" fmla="*/ 499627 w 1852613"/>
                <a:gd name="T43" fmla="*/ 1034686 h 2260601"/>
                <a:gd name="T44" fmla="*/ 371884 w 1852613"/>
                <a:gd name="T45" fmla="*/ 1264361 h 2260601"/>
                <a:gd name="T46" fmla="*/ 361674 w 1852613"/>
                <a:gd name="T47" fmla="*/ 1538021 h 2260601"/>
                <a:gd name="T48" fmla="*/ 472853 w 1852613"/>
                <a:gd name="T49" fmla="*/ 1777445 h 2260601"/>
                <a:gd name="T50" fmla="*/ 676380 w 1852613"/>
                <a:gd name="T51" fmla="*/ 1940916 h 2260601"/>
                <a:gd name="T52" fmla="*/ 941168 w 1852613"/>
                <a:gd name="T53" fmla="*/ 1997597 h 2260601"/>
                <a:gd name="T54" fmla="*/ 1200965 w 1852613"/>
                <a:gd name="T55" fmla="*/ 1928219 h 2260601"/>
                <a:gd name="T56" fmla="*/ 1396323 w 1852613"/>
                <a:gd name="T57" fmla="*/ 1755226 h 2260601"/>
                <a:gd name="T58" fmla="*/ 1495931 w 1852613"/>
                <a:gd name="T59" fmla="*/ 1509680 h 2260601"/>
                <a:gd name="T60" fmla="*/ 1472334 w 1852613"/>
                <a:gd name="T61" fmla="*/ 1237381 h 2260601"/>
                <a:gd name="T62" fmla="*/ 1333927 w 1852613"/>
                <a:gd name="T63" fmla="*/ 1014961 h 2260601"/>
                <a:gd name="T64" fmla="*/ 1111114 w 1852613"/>
                <a:gd name="T65" fmla="*/ 876430 h 2260601"/>
                <a:gd name="T66" fmla="*/ 1180545 w 1852613"/>
                <a:gd name="T67" fmla="*/ 500063 h 2260601"/>
                <a:gd name="T68" fmla="*/ 1555151 w 1852613"/>
                <a:gd name="T69" fmla="*/ 867588 h 2260601"/>
                <a:gd name="T70" fmla="*/ 1773880 w 1852613"/>
                <a:gd name="T71" fmla="*/ 1166642 h 2260601"/>
                <a:gd name="T72" fmla="*/ 1852613 w 1852613"/>
                <a:gd name="T73" fmla="*/ 1479979 h 2260601"/>
                <a:gd name="T74" fmla="*/ 1820394 w 1852613"/>
                <a:gd name="T75" fmla="*/ 1696277 h 2260601"/>
                <a:gd name="T76" fmla="*/ 1719425 w 1852613"/>
                <a:gd name="T77" fmla="*/ 1902825 h 2260601"/>
                <a:gd name="T78" fmla="*/ 1422870 w 1852613"/>
                <a:gd name="T79" fmla="*/ 2149278 h 2260601"/>
                <a:gd name="T80" fmla="*/ 1034423 w 1852613"/>
                <a:gd name="T81" fmla="*/ 2255840 h 2260601"/>
                <a:gd name="T82" fmla="*/ 626916 w 1852613"/>
                <a:gd name="T83" fmla="*/ 2222738 h 2260601"/>
                <a:gd name="T84" fmla="*/ 273184 w 1852613"/>
                <a:gd name="T85" fmla="*/ 2049745 h 2260601"/>
                <a:gd name="T86" fmla="*/ 70111 w 1852613"/>
                <a:gd name="T87" fmla="*/ 1795810 h 2260601"/>
                <a:gd name="T88" fmla="*/ 9757 w 1852613"/>
                <a:gd name="T89" fmla="*/ 1598104 h 2260601"/>
                <a:gd name="T90" fmla="*/ 16790 w 1852613"/>
                <a:gd name="T91" fmla="*/ 1329659 h 2260601"/>
                <a:gd name="T92" fmla="*/ 165181 w 1852613"/>
                <a:gd name="T93" fmla="*/ 1028338 h 2260601"/>
                <a:gd name="T94" fmla="*/ 592882 w 1852613"/>
                <a:gd name="T95" fmla="*/ 565360 h 2260601"/>
                <a:gd name="T96" fmla="*/ 1189264 w 1852613"/>
                <a:gd name="T97" fmla="*/ 368004 h 2260601"/>
                <a:gd name="T98" fmla="*/ 1218519 w 1852613"/>
                <a:gd name="T99" fmla="*/ 430759 h 2260601"/>
                <a:gd name="T100" fmla="*/ 521153 w 1852613"/>
                <a:gd name="T101" fmla="*/ 520248 h 2260601"/>
                <a:gd name="T102" fmla="*/ 499835 w 1852613"/>
                <a:gd name="T103" fmla="*/ 477656 h 2260601"/>
                <a:gd name="T104" fmla="*/ 498928 w 1852613"/>
                <a:gd name="T105" fmla="*/ 340138 h 2260601"/>
                <a:gd name="T106" fmla="*/ 523875 w 1852613"/>
                <a:gd name="T107" fmla="*/ 300038 h 2260601"/>
                <a:gd name="T108" fmla="*/ 891532 w 1852613"/>
                <a:gd name="T109" fmla="*/ 28458 h 2260601"/>
                <a:gd name="T110" fmla="*/ 1077064 w 1852613"/>
                <a:gd name="T111" fmla="*/ 5872 h 2260601"/>
                <a:gd name="T112" fmla="*/ 1285249 w 1852613"/>
                <a:gd name="T113" fmla="*/ 20553 h 2260601"/>
                <a:gd name="T114" fmla="*/ 1334407 w 1852613"/>
                <a:gd name="T115" fmla="*/ 84923 h 2260601"/>
                <a:gd name="T116" fmla="*/ 1196221 w 1852613"/>
                <a:gd name="T117" fmla="*/ 322076 h 2260601"/>
                <a:gd name="T118" fmla="*/ 527490 w 1852613"/>
                <a:gd name="T119" fmla="*/ 134838 h 2260601"/>
                <a:gd name="T120" fmla="*/ 524772 w 1852613"/>
                <a:gd name="T121" fmla="*/ 61208 h 2260601"/>
                <a:gd name="T122" fmla="*/ 616972 w 1852613"/>
                <a:gd name="T123" fmla="*/ 7453 h 2260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2613" h="2260601">
                  <a:moveTo>
                    <a:pt x="862552" y="960438"/>
                  </a:moveTo>
                  <a:lnTo>
                    <a:pt x="986210" y="960438"/>
                  </a:lnTo>
                  <a:lnTo>
                    <a:pt x="986210" y="1022562"/>
                  </a:lnTo>
                  <a:lnTo>
                    <a:pt x="1001385" y="1023923"/>
                  </a:lnTo>
                  <a:lnTo>
                    <a:pt x="1016106" y="1025963"/>
                  </a:lnTo>
                  <a:lnTo>
                    <a:pt x="1030374" y="1028231"/>
                  </a:lnTo>
                  <a:lnTo>
                    <a:pt x="1043963" y="1030725"/>
                  </a:lnTo>
                  <a:lnTo>
                    <a:pt x="1057552" y="1033219"/>
                  </a:lnTo>
                  <a:lnTo>
                    <a:pt x="1070235" y="1036393"/>
                  </a:lnTo>
                  <a:lnTo>
                    <a:pt x="1082691" y="1039794"/>
                  </a:lnTo>
                  <a:lnTo>
                    <a:pt x="1094468" y="1043421"/>
                  </a:lnTo>
                  <a:lnTo>
                    <a:pt x="1105792" y="1047503"/>
                  </a:lnTo>
                  <a:lnTo>
                    <a:pt x="1116663" y="1051584"/>
                  </a:lnTo>
                  <a:lnTo>
                    <a:pt x="1127307" y="1055892"/>
                  </a:lnTo>
                  <a:lnTo>
                    <a:pt x="1137046" y="1060880"/>
                  </a:lnTo>
                  <a:lnTo>
                    <a:pt x="1146558" y="1066094"/>
                  </a:lnTo>
                  <a:lnTo>
                    <a:pt x="1155391" y="1071536"/>
                  </a:lnTo>
                  <a:lnTo>
                    <a:pt x="1163771" y="1077204"/>
                  </a:lnTo>
                  <a:lnTo>
                    <a:pt x="1171924" y="1083099"/>
                  </a:lnTo>
                  <a:lnTo>
                    <a:pt x="1179398" y="1089221"/>
                  </a:lnTo>
                  <a:lnTo>
                    <a:pt x="1186192" y="1096023"/>
                  </a:lnTo>
                  <a:lnTo>
                    <a:pt x="1192760" y="1102598"/>
                  </a:lnTo>
                  <a:lnTo>
                    <a:pt x="1198875" y="1109853"/>
                  </a:lnTo>
                  <a:lnTo>
                    <a:pt x="1204311" y="1117335"/>
                  </a:lnTo>
                  <a:lnTo>
                    <a:pt x="1209520" y="1125044"/>
                  </a:lnTo>
                  <a:lnTo>
                    <a:pt x="1214049" y="1132980"/>
                  </a:lnTo>
                  <a:lnTo>
                    <a:pt x="1218126" y="1141369"/>
                  </a:lnTo>
                  <a:lnTo>
                    <a:pt x="1221750" y="1149758"/>
                  </a:lnTo>
                  <a:lnTo>
                    <a:pt x="1224920" y="1158827"/>
                  </a:lnTo>
                  <a:lnTo>
                    <a:pt x="1227412" y="1167896"/>
                  </a:lnTo>
                  <a:lnTo>
                    <a:pt x="1229676" y="1177419"/>
                  </a:lnTo>
                  <a:lnTo>
                    <a:pt x="1231262" y="1187168"/>
                  </a:lnTo>
                  <a:lnTo>
                    <a:pt x="1232621" y="1197371"/>
                  </a:lnTo>
                  <a:lnTo>
                    <a:pt x="1233300" y="1207574"/>
                  </a:lnTo>
                  <a:lnTo>
                    <a:pt x="1233753" y="1218230"/>
                  </a:lnTo>
                  <a:lnTo>
                    <a:pt x="1233300" y="1225032"/>
                  </a:lnTo>
                  <a:lnTo>
                    <a:pt x="1232847" y="1233421"/>
                  </a:lnTo>
                  <a:lnTo>
                    <a:pt x="1232168" y="1243397"/>
                  </a:lnTo>
                  <a:lnTo>
                    <a:pt x="1230809" y="1254734"/>
                  </a:lnTo>
                  <a:lnTo>
                    <a:pt x="962657" y="1254734"/>
                  </a:lnTo>
                  <a:lnTo>
                    <a:pt x="962657" y="1222538"/>
                  </a:lnTo>
                  <a:lnTo>
                    <a:pt x="962657" y="1210068"/>
                  </a:lnTo>
                  <a:lnTo>
                    <a:pt x="962204" y="1198958"/>
                  </a:lnTo>
                  <a:lnTo>
                    <a:pt x="961298" y="1188982"/>
                  </a:lnTo>
                  <a:lnTo>
                    <a:pt x="960392" y="1179913"/>
                  </a:lnTo>
                  <a:lnTo>
                    <a:pt x="959033" y="1171977"/>
                  </a:lnTo>
                  <a:lnTo>
                    <a:pt x="957447" y="1165402"/>
                  </a:lnTo>
                  <a:lnTo>
                    <a:pt x="956542" y="1162228"/>
                  </a:lnTo>
                  <a:lnTo>
                    <a:pt x="955636" y="1159734"/>
                  </a:lnTo>
                  <a:lnTo>
                    <a:pt x="954730" y="1157240"/>
                  </a:lnTo>
                  <a:lnTo>
                    <a:pt x="953371" y="1154973"/>
                  </a:lnTo>
                  <a:lnTo>
                    <a:pt x="952012" y="1153159"/>
                  </a:lnTo>
                  <a:lnTo>
                    <a:pt x="950880" y="1151345"/>
                  </a:lnTo>
                  <a:lnTo>
                    <a:pt x="949294" y="1149531"/>
                  </a:lnTo>
                  <a:lnTo>
                    <a:pt x="947482" y="1147944"/>
                  </a:lnTo>
                  <a:lnTo>
                    <a:pt x="945671" y="1146810"/>
                  </a:lnTo>
                  <a:lnTo>
                    <a:pt x="943632" y="1145450"/>
                  </a:lnTo>
                  <a:lnTo>
                    <a:pt x="941367" y="1144090"/>
                  </a:lnTo>
                  <a:lnTo>
                    <a:pt x="938876" y="1143183"/>
                  </a:lnTo>
                  <a:lnTo>
                    <a:pt x="936385" y="1142049"/>
                  </a:lnTo>
                  <a:lnTo>
                    <a:pt x="933667" y="1141369"/>
                  </a:lnTo>
                  <a:lnTo>
                    <a:pt x="930723" y="1140915"/>
                  </a:lnTo>
                  <a:lnTo>
                    <a:pt x="927552" y="1140235"/>
                  </a:lnTo>
                  <a:lnTo>
                    <a:pt x="920984" y="1139555"/>
                  </a:lnTo>
                  <a:lnTo>
                    <a:pt x="913737" y="1139328"/>
                  </a:lnTo>
                  <a:lnTo>
                    <a:pt x="907848" y="1139555"/>
                  </a:lnTo>
                  <a:lnTo>
                    <a:pt x="902186" y="1140008"/>
                  </a:lnTo>
                  <a:lnTo>
                    <a:pt x="896977" y="1141142"/>
                  </a:lnTo>
                  <a:lnTo>
                    <a:pt x="891995" y="1142502"/>
                  </a:lnTo>
                  <a:lnTo>
                    <a:pt x="887692" y="1144316"/>
                  </a:lnTo>
                  <a:lnTo>
                    <a:pt x="883615" y="1147037"/>
                  </a:lnTo>
                  <a:lnTo>
                    <a:pt x="879991" y="1149531"/>
                  </a:lnTo>
                  <a:lnTo>
                    <a:pt x="876821" y="1152932"/>
                  </a:lnTo>
                  <a:lnTo>
                    <a:pt x="873876" y="1156560"/>
                  </a:lnTo>
                  <a:lnTo>
                    <a:pt x="871385" y="1160641"/>
                  </a:lnTo>
                  <a:lnTo>
                    <a:pt x="869347" y="1164949"/>
                  </a:lnTo>
                  <a:lnTo>
                    <a:pt x="867535" y="1169937"/>
                  </a:lnTo>
                  <a:lnTo>
                    <a:pt x="866403" y="1175378"/>
                  </a:lnTo>
                  <a:lnTo>
                    <a:pt x="865270" y="1181273"/>
                  </a:lnTo>
                  <a:lnTo>
                    <a:pt x="864817" y="1187395"/>
                  </a:lnTo>
                  <a:lnTo>
                    <a:pt x="864591" y="1194197"/>
                  </a:lnTo>
                  <a:lnTo>
                    <a:pt x="864591" y="1199865"/>
                  </a:lnTo>
                  <a:lnTo>
                    <a:pt x="864817" y="1205307"/>
                  </a:lnTo>
                  <a:lnTo>
                    <a:pt x="865270" y="1210521"/>
                  </a:lnTo>
                  <a:lnTo>
                    <a:pt x="866176" y="1215283"/>
                  </a:lnTo>
                  <a:lnTo>
                    <a:pt x="867082" y="1220044"/>
                  </a:lnTo>
                  <a:lnTo>
                    <a:pt x="868214" y="1224579"/>
                  </a:lnTo>
                  <a:lnTo>
                    <a:pt x="869347" y="1228887"/>
                  </a:lnTo>
                  <a:lnTo>
                    <a:pt x="870706" y="1233194"/>
                  </a:lnTo>
                  <a:lnTo>
                    <a:pt x="872518" y="1237049"/>
                  </a:lnTo>
                  <a:lnTo>
                    <a:pt x="874329" y="1240677"/>
                  </a:lnTo>
                  <a:lnTo>
                    <a:pt x="876368" y="1244078"/>
                  </a:lnTo>
                  <a:lnTo>
                    <a:pt x="878632" y="1247252"/>
                  </a:lnTo>
                  <a:lnTo>
                    <a:pt x="881350" y="1250426"/>
                  </a:lnTo>
                  <a:lnTo>
                    <a:pt x="883841" y="1253147"/>
                  </a:lnTo>
                  <a:lnTo>
                    <a:pt x="886786" y="1255868"/>
                  </a:lnTo>
                  <a:lnTo>
                    <a:pt x="889730" y="1258135"/>
                  </a:lnTo>
                  <a:lnTo>
                    <a:pt x="893127" y="1260629"/>
                  </a:lnTo>
                  <a:lnTo>
                    <a:pt x="897430" y="1263350"/>
                  </a:lnTo>
                  <a:lnTo>
                    <a:pt x="908075" y="1269471"/>
                  </a:lnTo>
                  <a:lnTo>
                    <a:pt x="921664" y="1276953"/>
                  </a:lnTo>
                  <a:lnTo>
                    <a:pt x="938197" y="1285116"/>
                  </a:lnTo>
                  <a:lnTo>
                    <a:pt x="957674" y="1294638"/>
                  </a:lnTo>
                  <a:lnTo>
                    <a:pt x="980548" y="1305295"/>
                  </a:lnTo>
                  <a:lnTo>
                    <a:pt x="1005914" y="1316858"/>
                  </a:lnTo>
                  <a:lnTo>
                    <a:pt x="1034451" y="1329555"/>
                  </a:lnTo>
                  <a:lnTo>
                    <a:pt x="1058911" y="1340438"/>
                  </a:lnTo>
                  <a:lnTo>
                    <a:pt x="1081332" y="1350641"/>
                  </a:lnTo>
                  <a:lnTo>
                    <a:pt x="1101942" y="1360163"/>
                  </a:lnTo>
                  <a:lnTo>
                    <a:pt x="1120287" y="1369233"/>
                  </a:lnTo>
                  <a:lnTo>
                    <a:pt x="1136820" y="1377395"/>
                  </a:lnTo>
                  <a:lnTo>
                    <a:pt x="1151314" y="1384877"/>
                  </a:lnTo>
                  <a:lnTo>
                    <a:pt x="1163544" y="1391906"/>
                  </a:lnTo>
                  <a:lnTo>
                    <a:pt x="1173962" y="1398254"/>
                  </a:lnTo>
                  <a:lnTo>
                    <a:pt x="1178492" y="1401201"/>
                  </a:lnTo>
                  <a:lnTo>
                    <a:pt x="1182795" y="1404602"/>
                  </a:lnTo>
                  <a:lnTo>
                    <a:pt x="1187325" y="1408003"/>
                  </a:lnTo>
                  <a:lnTo>
                    <a:pt x="1191628" y="1411404"/>
                  </a:lnTo>
                  <a:lnTo>
                    <a:pt x="1195704" y="1415032"/>
                  </a:lnTo>
                  <a:lnTo>
                    <a:pt x="1200234" y="1418886"/>
                  </a:lnTo>
                  <a:lnTo>
                    <a:pt x="1204084" y="1422741"/>
                  </a:lnTo>
                  <a:lnTo>
                    <a:pt x="1208161" y="1427049"/>
                  </a:lnTo>
                  <a:lnTo>
                    <a:pt x="1212011" y="1431357"/>
                  </a:lnTo>
                  <a:lnTo>
                    <a:pt x="1215635" y="1435664"/>
                  </a:lnTo>
                  <a:lnTo>
                    <a:pt x="1219485" y="1440426"/>
                  </a:lnTo>
                  <a:lnTo>
                    <a:pt x="1223108" y="1445187"/>
                  </a:lnTo>
                  <a:lnTo>
                    <a:pt x="1226506" y="1450175"/>
                  </a:lnTo>
                  <a:lnTo>
                    <a:pt x="1230129" y="1455163"/>
                  </a:lnTo>
                  <a:lnTo>
                    <a:pt x="1233300" y="1460151"/>
                  </a:lnTo>
                  <a:lnTo>
                    <a:pt x="1236471" y="1465593"/>
                  </a:lnTo>
                  <a:lnTo>
                    <a:pt x="1239641" y="1471261"/>
                  </a:lnTo>
                  <a:lnTo>
                    <a:pt x="1242359" y="1476929"/>
                  </a:lnTo>
                  <a:lnTo>
                    <a:pt x="1245303" y="1482824"/>
                  </a:lnTo>
                  <a:lnTo>
                    <a:pt x="1247795" y="1488946"/>
                  </a:lnTo>
                  <a:lnTo>
                    <a:pt x="1250060" y="1495068"/>
                  </a:lnTo>
                  <a:lnTo>
                    <a:pt x="1252098" y="1501416"/>
                  </a:lnTo>
                  <a:lnTo>
                    <a:pt x="1253910" y="1507991"/>
                  </a:lnTo>
                  <a:lnTo>
                    <a:pt x="1255722" y="1514566"/>
                  </a:lnTo>
                  <a:lnTo>
                    <a:pt x="1257080" y="1521595"/>
                  </a:lnTo>
                  <a:lnTo>
                    <a:pt x="1258439" y="1528624"/>
                  </a:lnTo>
                  <a:lnTo>
                    <a:pt x="1259572" y="1535879"/>
                  </a:lnTo>
                  <a:lnTo>
                    <a:pt x="1260478" y="1543361"/>
                  </a:lnTo>
                  <a:lnTo>
                    <a:pt x="1261157" y="1550617"/>
                  </a:lnTo>
                  <a:lnTo>
                    <a:pt x="1261610" y="1558552"/>
                  </a:lnTo>
                  <a:lnTo>
                    <a:pt x="1262063" y="1566488"/>
                  </a:lnTo>
                  <a:lnTo>
                    <a:pt x="1262063" y="1574423"/>
                  </a:lnTo>
                  <a:lnTo>
                    <a:pt x="1261610" y="1587347"/>
                  </a:lnTo>
                  <a:lnTo>
                    <a:pt x="1260931" y="1599817"/>
                  </a:lnTo>
                  <a:lnTo>
                    <a:pt x="1259572" y="1611834"/>
                  </a:lnTo>
                  <a:lnTo>
                    <a:pt x="1257760" y="1623624"/>
                  </a:lnTo>
                  <a:lnTo>
                    <a:pt x="1255269" y="1634960"/>
                  </a:lnTo>
                  <a:lnTo>
                    <a:pt x="1252551" y="1646070"/>
                  </a:lnTo>
                  <a:lnTo>
                    <a:pt x="1250739" y="1651511"/>
                  </a:lnTo>
                  <a:lnTo>
                    <a:pt x="1248927" y="1656953"/>
                  </a:lnTo>
                  <a:lnTo>
                    <a:pt x="1247115" y="1662168"/>
                  </a:lnTo>
                  <a:lnTo>
                    <a:pt x="1244624" y="1667156"/>
                  </a:lnTo>
                  <a:lnTo>
                    <a:pt x="1242586" y="1672371"/>
                  </a:lnTo>
                  <a:lnTo>
                    <a:pt x="1240321" y="1677359"/>
                  </a:lnTo>
                  <a:lnTo>
                    <a:pt x="1237830" y="1682120"/>
                  </a:lnTo>
                  <a:lnTo>
                    <a:pt x="1235112" y="1687108"/>
                  </a:lnTo>
                  <a:lnTo>
                    <a:pt x="1232394" y="1691643"/>
                  </a:lnTo>
                  <a:lnTo>
                    <a:pt x="1229450" y="1696404"/>
                  </a:lnTo>
                  <a:lnTo>
                    <a:pt x="1226506" y="1700939"/>
                  </a:lnTo>
                  <a:lnTo>
                    <a:pt x="1223335" y="1705473"/>
                  </a:lnTo>
                  <a:lnTo>
                    <a:pt x="1219938" y="1709781"/>
                  </a:lnTo>
                  <a:lnTo>
                    <a:pt x="1216541" y="1713862"/>
                  </a:lnTo>
                  <a:lnTo>
                    <a:pt x="1213143" y="1718397"/>
                  </a:lnTo>
                  <a:lnTo>
                    <a:pt x="1209067" y="1722251"/>
                  </a:lnTo>
                  <a:lnTo>
                    <a:pt x="1205217" y="1726332"/>
                  </a:lnTo>
                  <a:lnTo>
                    <a:pt x="1201366" y="1730187"/>
                  </a:lnTo>
                  <a:lnTo>
                    <a:pt x="1197290" y="1734041"/>
                  </a:lnTo>
                  <a:lnTo>
                    <a:pt x="1192987" y="1737896"/>
                  </a:lnTo>
                  <a:lnTo>
                    <a:pt x="1184154" y="1745151"/>
                  </a:lnTo>
                  <a:lnTo>
                    <a:pt x="1174642" y="1751726"/>
                  </a:lnTo>
                  <a:lnTo>
                    <a:pt x="1164903" y="1758528"/>
                  </a:lnTo>
                  <a:lnTo>
                    <a:pt x="1154259" y="1764650"/>
                  </a:lnTo>
                  <a:lnTo>
                    <a:pt x="1143161" y="1770318"/>
                  </a:lnTo>
                  <a:lnTo>
                    <a:pt x="1131611" y="1775760"/>
                  </a:lnTo>
                  <a:lnTo>
                    <a:pt x="1119607" y="1780974"/>
                  </a:lnTo>
                  <a:lnTo>
                    <a:pt x="1106698" y="1785962"/>
                  </a:lnTo>
                  <a:lnTo>
                    <a:pt x="1093562" y="1790270"/>
                  </a:lnTo>
                  <a:lnTo>
                    <a:pt x="1079973" y="1794125"/>
                  </a:lnTo>
                  <a:lnTo>
                    <a:pt x="1065478" y="1797979"/>
                  </a:lnTo>
                  <a:lnTo>
                    <a:pt x="1050757" y="1801380"/>
                  </a:lnTo>
                  <a:lnTo>
                    <a:pt x="1035357" y="1804101"/>
                  </a:lnTo>
                  <a:lnTo>
                    <a:pt x="1019277" y="1806822"/>
                  </a:lnTo>
                  <a:lnTo>
                    <a:pt x="1002970" y="1809089"/>
                  </a:lnTo>
                  <a:lnTo>
                    <a:pt x="986210" y="1811129"/>
                  </a:lnTo>
                  <a:lnTo>
                    <a:pt x="986210" y="1884363"/>
                  </a:lnTo>
                  <a:lnTo>
                    <a:pt x="862552" y="1884363"/>
                  </a:lnTo>
                  <a:lnTo>
                    <a:pt x="862552" y="1808862"/>
                  </a:lnTo>
                  <a:lnTo>
                    <a:pt x="849190" y="1807502"/>
                  </a:lnTo>
                  <a:lnTo>
                    <a:pt x="836281" y="1805915"/>
                  </a:lnTo>
                  <a:lnTo>
                    <a:pt x="823145" y="1804101"/>
                  </a:lnTo>
                  <a:lnTo>
                    <a:pt x="810462" y="1802060"/>
                  </a:lnTo>
                  <a:lnTo>
                    <a:pt x="798006" y="1799566"/>
                  </a:lnTo>
                  <a:lnTo>
                    <a:pt x="785776" y="1796619"/>
                  </a:lnTo>
                  <a:lnTo>
                    <a:pt x="773546" y="1793444"/>
                  </a:lnTo>
                  <a:lnTo>
                    <a:pt x="761769" y="1789817"/>
                  </a:lnTo>
                  <a:lnTo>
                    <a:pt x="750218" y="1785962"/>
                  </a:lnTo>
                  <a:lnTo>
                    <a:pt x="738894" y="1781655"/>
                  </a:lnTo>
                  <a:lnTo>
                    <a:pt x="727570" y="1777120"/>
                  </a:lnTo>
                  <a:lnTo>
                    <a:pt x="716699" y="1771905"/>
                  </a:lnTo>
                  <a:lnTo>
                    <a:pt x="705828" y="1766690"/>
                  </a:lnTo>
                  <a:lnTo>
                    <a:pt x="695410" y="1761022"/>
                  </a:lnTo>
                  <a:lnTo>
                    <a:pt x="684766" y="1754900"/>
                  </a:lnTo>
                  <a:lnTo>
                    <a:pt x="674801" y="1748779"/>
                  </a:lnTo>
                  <a:lnTo>
                    <a:pt x="669818" y="1745378"/>
                  </a:lnTo>
                  <a:lnTo>
                    <a:pt x="664835" y="1741750"/>
                  </a:lnTo>
                  <a:lnTo>
                    <a:pt x="660306" y="1738122"/>
                  </a:lnTo>
                  <a:lnTo>
                    <a:pt x="656003" y="1734268"/>
                  </a:lnTo>
                  <a:lnTo>
                    <a:pt x="651473" y="1730414"/>
                  </a:lnTo>
                  <a:lnTo>
                    <a:pt x="647396" y="1726332"/>
                  </a:lnTo>
                  <a:lnTo>
                    <a:pt x="643546" y="1722251"/>
                  </a:lnTo>
                  <a:lnTo>
                    <a:pt x="639696" y="1717490"/>
                  </a:lnTo>
                  <a:lnTo>
                    <a:pt x="635846" y="1713182"/>
                  </a:lnTo>
                  <a:lnTo>
                    <a:pt x="632449" y="1708194"/>
                  </a:lnTo>
                  <a:lnTo>
                    <a:pt x="629052" y="1703659"/>
                  </a:lnTo>
                  <a:lnTo>
                    <a:pt x="625654" y="1698445"/>
                  </a:lnTo>
                  <a:lnTo>
                    <a:pt x="622710" y="1693230"/>
                  </a:lnTo>
                  <a:lnTo>
                    <a:pt x="619766" y="1687788"/>
                  </a:lnTo>
                  <a:lnTo>
                    <a:pt x="617048" y="1682573"/>
                  </a:lnTo>
                  <a:lnTo>
                    <a:pt x="614330" y="1676905"/>
                  </a:lnTo>
                  <a:lnTo>
                    <a:pt x="612066" y="1671237"/>
                  </a:lnTo>
                  <a:lnTo>
                    <a:pt x="609801" y="1665115"/>
                  </a:lnTo>
                  <a:lnTo>
                    <a:pt x="607762" y="1658994"/>
                  </a:lnTo>
                  <a:lnTo>
                    <a:pt x="605724" y="1652872"/>
                  </a:lnTo>
                  <a:lnTo>
                    <a:pt x="603912" y="1646297"/>
                  </a:lnTo>
                  <a:lnTo>
                    <a:pt x="602327" y="1639948"/>
                  </a:lnTo>
                  <a:lnTo>
                    <a:pt x="600742" y="1633146"/>
                  </a:lnTo>
                  <a:lnTo>
                    <a:pt x="599383" y="1626571"/>
                  </a:lnTo>
                  <a:lnTo>
                    <a:pt x="598250" y="1619316"/>
                  </a:lnTo>
                  <a:lnTo>
                    <a:pt x="597118" y="1612287"/>
                  </a:lnTo>
                  <a:lnTo>
                    <a:pt x="596438" y="1604805"/>
                  </a:lnTo>
                  <a:lnTo>
                    <a:pt x="595533" y="1597550"/>
                  </a:lnTo>
                  <a:lnTo>
                    <a:pt x="595080" y="1589841"/>
                  </a:lnTo>
                  <a:lnTo>
                    <a:pt x="594627" y="1582132"/>
                  </a:lnTo>
                  <a:lnTo>
                    <a:pt x="594400" y="1574196"/>
                  </a:lnTo>
                  <a:lnTo>
                    <a:pt x="594400" y="1566261"/>
                  </a:lnTo>
                  <a:lnTo>
                    <a:pt x="594400" y="1527944"/>
                  </a:lnTo>
                  <a:lnTo>
                    <a:pt x="862552" y="1527944"/>
                  </a:lnTo>
                  <a:lnTo>
                    <a:pt x="862552" y="1576010"/>
                  </a:lnTo>
                  <a:lnTo>
                    <a:pt x="862779" y="1594602"/>
                  </a:lnTo>
                  <a:lnTo>
                    <a:pt x="863005" y="1611380"/>
                  </a:lnTo>
                  <a:lnTo>
                    <a:pt x="863685" y="1626571"/>
                  </a:lnTo>
                  <a:lnTo>
                    <a:pt x="864591" y="1639721"/>
                  </a:lnTo>
                  <a:lnTo>
                    <a:pt x="865723" y="1650831"/>
                  </a:lnTo>
                  <a:lnTo>
                    <a:pt x="867082" y="1660354"/>
                  </a:lnTo>
                  <a:lnTo>
                    <a:pt x="867988" y="1664208"/>
                  </a:lnTo>
                  <a:lnTo>
                    <a:pt x="868894" y="1667836"/>
                  </a:lnTo>
                  <a:lnTo>
                    <a:pt x="870026" y="1670784"/>
                  </a:lnTo>
                  <a:lnTo>
                    <a:pt x="870706" y="1673504"/>
                  </a:lnTo>
                  <a:lnTo>
                    <a:pt x="872065" y="1675772"/>
                  </a:lnTo>
                  <a:lnTo>
                    <a:pt x="873197" y="1677812"/>
                  </a:lnTo>
                  <a:lnTo>
                    <a:pt x="874782" y="1679853"/>
                  </a:lnTo>
                  <a:lnTo>
                    <a:pt x="876368" y="1681667"/>
                  </a:lnTo>
                  <a:lnTo>
                    <a:pt x="878179" y="1683480"/>
                  </a:lnTo>
                  <a:lnTo>
                    <a:pt x="880218" y="1685067"/>
                  </a:lnTo>
                  <a:lnTo>
                    <a:pt x="882483" y="1686655"/>
                  </a:lnTo>
                  <a:lnTo>
                    <a:pt x="884974" y="1687562"/>
                  </a:lnTo>
                  <a:lnTo>
                    <a:pt x="887692" y="1688922"/>
                  </a:lnTo>
                  <a:lnTo>
                    <a:pt x="890409" y="1690056"/>
                  </a:lnTo>
                  <a:lnTo>
                    <a:pt x="893354" y="1690736"/>
                  </a:lnTo>
                  <a:lnTo>
                    <a:pt x="896524" y="1691189"/>
                  </a:lnTo>
                  <a:lnTo>
                    <a:pt x="899922" y="1691643"/>
                  </a:lnTo>
                  <a:lnTo>
                    <a:pt x="903545" y="1692323"/>
                  </a:lnTo>
                  <a:lnTo>
                    <a:pt x="906942" y="1692550"/>
                  </a:lnTo>
                  <a:lnTo>
                    <a:pt x="910793" y="1692550"/>
                  </a:lnTo>
                  <a:lnTo>
                    <a:pt x="917587" y="1692323"/>
                  </a:lnTo>
                  <a:lnTo>
                    <a:pt x="923702" y="1691643"/>
                  </a:lnTo>
                  <a:lnTo>
                    <a:pt x="929364" y="1690736"/>
                  </a:lnTo>
                  <a:lnTo>
                    <a:pt x="934573" y="1689149"/>
                  </a:lnTo>
                  <a:lnTo>
                    <a:pt x="939556" y="1687335"/>
                  </a:lnTo>
                  <a:lnTo>
                    <a:pt x="943859" y="1685067"/>
                  </a:lnTo>
                  <a:lnTo>
                    <a:pt x="947935" y="1682573"/>
                  </a:lnTo>
                  <a:lnTo>
                    <a:pt x="951559" y="1679173"/>
                  </a:lnTo>
                  <a:lnTo>
                    <a:pt x="954730" y="1675772"/>
                  </a:lnTo>
                  <a:lnTo>
                    <a:pt x="957221" y="1671917"/>
                  </a:lnTo>
                  <a:lnTo>
                    <a:pt x="959486" y="1667609"/>
                  </a:lnTo>
                  <a:lnTo>
                    <a:pt x="961298" y="1662848"/>
                  </a:lnTo>
                  <a:lnTo>
                    <a:pt x="962883" y="1657633"/>
                  </a:lnTo>
                  <a:lnTo>
                    <a:pt x="964015" y="1651965"/>
                  </a:lnTo>
                  <a:lnTo>
                    <a:pt x="964468" y="1646297"/>
                  </a:lnTo>
                  <a:lnTo>
                    <a:pt x="964695" y="1639948"/>
                  </a:lnTo>
                  <a:lnTo>
                    <a:pt x="964468" y="1624304"/>
                  </a:lnTo>
                  <a:lnTo>
                    <a:pt x="964015" y="1609566"/>
                  </a:lnTo>
                  <a:lnTo>
                    <a:pt x="962883" y="1596189"/>
                  </a:lnTo>
                  <a:lnTo>
                    <a:pt x="961751" y="1583719"/>
                  </a:lnTo>
                  <a:lnTo>
                    <a:pt x="959939" y="1572609"/>
                  </a:lnTo>
                  <a:lnTo>
                    <a:pt x="958806" y="1567395"/>
                  </a:lnTo>
                  <a:lnTo>
                    <a:pt x="957674" y="1562633"/>
                  </a:lnTo>
                  <a:lnTo>
                    <a:pt x="956542" y="1558099"/>
                  </a:lnTo>
                  <a:lnTo>
                    <a:pt x="955183" y="1553791"/>
                  </a:lnTo>
                  <a:lnTo>
                    <a:pt x="953597" y="1549936"/>
                  </a:lnTo>
                  <a:lnTo>
                    <a:pt x="952012" y="1546082"/>
                  </a:lnTo>
                  <a:lnTo>
                    <a:pt x="950200" y="1542681"/>
                  </a:lnTo>
                  <a:lnTo>
                    <a:pt x="947935" y="1539053"/>
                  </a:lnTo>
                  <a:lnTo>
                    <a:pt x="945218" y="1535426"/>
                  </a:lnTo>
                  <a:lnTo>
                    <a:pt x="942047" y="1531798"/>
                  </a:lnTo>
                  <a:lnTo>
                    <a:pt x="938197" y="1527944"/>
                  </a:lnTo>
                  <a:lnTo>
                    <a:pt x="934120" y="1524543"/>
                  </a:lnTo>
                  <a:lnTo>
                    <a:pt x="929364" y="1520461"/>
                  </a:lnTo>
                  <a:lnTo>
                    <a:pt x="924381" y="1516607"/>
                  </a:lnTo>
                  <a:lnTo>
                    <a:pt x="918719" y="1512753"/>
                  </a:lnTo>
                  <a:lnTo>
                    <a:pt x="912378" y="1508898"/>
                  </a:lnTo>
                  <a:lnTo>
                    <a:pt x="906037" y="1505044"/>
                  </a:lnTo>
                  <a:lnTo>
                    <a:pt x="898789" y="1500963"/>
                  </a:lnTo>
                  <a:lnTo>
                    <a:pt x="891315" y="1497108"/>
                  </a:lnTo>
                  <a:lnTo>
                    <a:pt x="883389" y="1493027"/>
                  </a:lnTo>
                  <a:lnTo>
                    <a:pt x="874782" y="1488946"/>
                  </a:lnTo>
                  <a:lnTo>
                    <a:pt x="865723" y="1484638"/>
                  </a:lnTo>
                  <a:lnTo>
                    <a:pt x="836507" y="1471261"/>
                  </a:lnTo>
                  <a:lnTo>
                    <a:pt x="809330" y="1458791"/>
                  </a:lnTo>
                  <a:lnTo>
                    <a:pt x="784870" y="1447001"/>
                  </a:lnTo>
                  <a:lnTo>
                    <a:pt x="762901" y="1436345"/>
                  </a:lnTo>
                  <a:lnTo>
                    <a:pt x="743197" y="1426369"/>
                  </a:lnTo>
                  <a:lnTo>
                    <a:pt x="725985" y="1417526"/>
                  </a:lnTo>
                  <a:lnTo>
                    <a:pt x="711264" y="1409817"/>
                  </a:lnTo>
                  <a:lnTo>
                    <a:pt x="698807" y="1402562"/>
                  </a:lnTo>
                  <a:lnTo>
                    <a:pt x="693598" y="1399161"/>
                  </a:lnTo>
                  <a:lnTo>
                    <a:pt x="688163" y="1395760"/>
                  </a:lnTo>
                  <a:lnTo>
                    <a:pt x="682727" y="1391906"/>
                  </a:lnTo>
                  <a:lnTo>
                    <a:pt x="677518" y="1388051"/>
                  </a:lnTo>
                  <a:lnTo>
                    <a:pt x="672309" y="1384197"/>
                  </a:lnTo>
                  <a:lnTo>
                    <a:pt x="667553" y="1379889"/>
                  </a:lnTo>
                  <a:lnTo>
                    <a:pt x="662571" y="1375354"/>
                  </a:lnTo>
                  <a:lnTo>
                    <a:pt x="657815" y="1371046"/>
                  </a:lnTo>
                  <a:lnTo>
                    <a:pt x="653058" y="1366058"/>
                  </a:lnTo>
                  <a:lnTo>
                    <a:pt x="648529" y="1361524"/>
                  </a:lnTo>
                  <a:lnTo>
                    <a:pt x="643773" y="1356309"/>
                  </a:lnTo>
                  <a:lnTo>
                    <a:pt x="639470" y="1351094"/>
                  </a:lnTo>
                  <a:lnTo>
                    <a:pt x="634940" y="1345879"/>
                  </a:lnTo>
                  <a:lnTo>
                    <a:pt x="630863" y="1339984"/>
                  </a:lnTo>
                  <a:lnTo>
                    <a:pt x="626787" y="1334316"/>
                  </a:lnTo>
                  <a:lnTo>
                    <a:pt x="622710" y="1328421"/>
                  </a:lnTo>
                  <a:lnTo>
                    <a:pt x="618860" y="1322526"/>
                  </a:lnTo>
                  <a:lnTo>
                    <a:pt x="615010" y="1316404"/>
                  </a:lnTo>
                  <a:lnTo>
                    <a:pt x="611613" y="1310283"/>
                  </a:lnTo>
                  <a:lnTo>
                    <a:pt x="608442" y="1303934"/>
                  </a:lnTo>
                  <a:lnTo>
                    <a:pt x="605724" y="1297586"/>
                  </a:lnTo>
                  <a:lnTo>
                    <a:pt x="603006" y="1291011"/>
                  </a:lnTo>
                  <a:lnTo>
                    <a:pt x="600515" y="1284435"/>
                  </a:lnTo>
                  <a:lnTo>
                    <a:pt x="598477" y="1277634"/>
                  </a:lnTo>
                  <a:lnTo>
                    <a:pt x="596665" y="1271058"/>
                  </a:lnTo>
                  <a:lnTo>
                    <a:pt x="594853" y="1264030"/>
                  </a:lnTo>
                  <a:lnTo>
                    <a:pt x="593494" y="1257001"/>
                  </a:lnTo>
                  <a:lnTo>
                    <a:pt x="592588" y="1249973"/>
                  </a:lnTo>
                  <a:lnTo>
                    <a:pt x="591456" y="1242717"/>
                  </a:lnTo>
                  <a:lnTo>
                    <a:pt x="591003" y="1235462"/>
                  </a:lnTo>
                  <a:lnTo>
                    <a:pt x="590550" y="1228206"/>
                  </a:lnTo>
                  <a:lnTo>
                    <a:pt x="590550" y="1220724"/>
                  </a:lnTo>
                  <a:lnTo>
                    <a:pt x="590776" y="1209841"/>
                  </a:lnTo>
                  <a:lnTo>
                    <a:pt x="591456" y="1199412"/>
                  </a:lnTo>
                  <a:lnTo>
                    <a:pt x="592815" y="1189209"/>
                  </a:lnTo>
                  <a:lnTo>
                    <a:pt x="594627" y="1179459"/>
                  </a:lnTo>
                  <a:lnTo>
                    <a:pt x="597118" y="1169710"/>
                  </a:lnTo>
                  <a:lnTo>
                    <a:pt x="600062" y="1160414"/>
                  </a:lnTo>
                  <a:lnTo>
                    <a:pt x="603459" y="1151345"/>
                  </a:lnTo>
                  <a:lnTo>
                    <a:pt x="607536" y="1142956"/>
                  </a:lnTo>
                  <a:lnTo>
                    <a:pt x="611839" y="1134340"/>
                  </a:lnTo>
                  <a:lnTo>
                    <a:pt x="617048" y="1126405"/>
                  </a:lnTo>
                  <a:lnTo>
                    <a:pt x="622710" y="1118469"/>
                  </a:lnTo>
                  <a:lnTo>
                    <a:pt x="628599" y="1110987"/>
                  </a:lnTo>
                  <a:lnTo>
                    <a:pt x="635393" y="1103732"/>
                  </a:lnTo>
                  <a:lnTo>
                    <a:pt x="642414" y="1096703"/>
                  </a:lnTo>
                  <a:lnTo>
                    <a:pt x="650341" y="1089901"/>
                  </a:lnTo>
                  <a:lnTo>
                    <a:pt x="658494" y="1083779"/>
                  </a:lnTo>
                  <a:lnTo>
                    <a:pt x="667327" y="1077658"/>
                  </a:lnTo>
                  <a:lnTo>
                    <a:pt x="676612" y="1071989"/>
                  </a:lnTo>
                  <a:lnTo>
                    <a:pt x="686351" y="1066548"/>
                  </a:lnTo>
                  <a:lnTo>
                    <a:pt x="696543" y="1061333"/>
                  </a:lnTo>
                  <a:lnTo>
                    <a:pt x="707640" y="1056572"/>
                  </a:lnTo>
                  <a:lnTo>
                    <a:pt x="718964" y="1051810"/>
                  </a:lnTo>
                  <a:lnTo>
                    <a:pt x="731194" y="1047503"/>
                  </a:lnTo>
                  <a:lnTo>
                    <a:pt x="743424" y="1043648"/>
                  </a:lnTo>
                  <a:lnTo>
                    <a:pt x="756560" y="1040020"/>
                  </a:lnTo>
                  <a:lnTo>
                    <a:pt x="769922" y="1036620"/>
                  </a:lnTo>
                  <a:lnTo>
                    <a:pt x="784190" y="1033445"/>
                  </a:lnTo>
                  <a:lnTo>
                    <a:pt x="798912" y="1030725"/>
                  </a:lnTo>
                  <a:lnTo>
                    <a:pt x="813859" y="1028231"/>
                  </a:lnTo>
                  <a:lnTo>
                    <a:pt x="829486" y="1025963"/>
                  </a:lnTo>
                  <a:lnTo>
                    <a:pt x="845793" y="1023923"/>
                  </a:lnTo>
                  <a:lnTo>
                    <a:pt x="862552" y="1022562"/>
                  </a:lnTo>
                  <a:lnTo>
                    <a:pt x="862552" y="960438"/>
                  </a:lnTo>
                  <a:close/>
                  <a:moveTo>
                    <a:pt x="911445" y="846275"/>
                  </a:moveTo>
                  <a:lnTo>
                    <a:pt x="896696" y="846956"/>
                  </a:lnTo>
                  <a:lnTo>
                    <a:pt x="881948" y="847863"/>
                  </a:lnTo>
                  <a:lnTo>
                    <a:pt x="867200" y="849223"/>
                  </a:lnTo>
                  <a:lnTo>
                    <a:pt x="852905" y="851037"/>
                  </a:lnTo>
                  <a:lnTo>
                    <a:pt x="838384" y="852851"/>
                  </a:lnTo>
                  <a:lnTo>
                    <a:pt x="824089" y="855345"/>
                  </a:lnTo>
                  <a:lnTo>
                    <a:pt x="810022" y="857839"/>
                  </a:lnTo>
                  <a:lnTo>
                    <a:pt x="795954" y="861013"/>
                  </a:lnTo>
                  <a:lnTo>
                    <a:pt x="782114" y="864414"/>
                  </a:lnTo>
                  <a:lnTo>
                    <a:pt x="768500" y="868041"/>
                  </a:lnTo>
                  <a:lnTo>
                    <a:pt x="754659" y="872122"/>
                  </a:lnTo>
                  <a:lnTo>
                    <a:pt x="741272" y="876430"/>
                  </a:lnTo>
                  <a:lnTo>
                    <a:pt x="728112" y="881191"/>
                  </a:lnTo>
                  <a:lnTo>
                    <a:pt x="714952" y="886179"/>
                  </a:lnTo>
                  <a:lnTo>
                    <a:pt x="701792" y="891394"/>
                  </a:lnTo>
                  <a:lnTo>
                    <a:pt x="688859" y="897062"/>
                  </a:lnTo>
                  <a:lnTo>
                    <a:pt x="676380" y="902957"/>
                  </a:lnTo>
                  <a:lnTo>
                    <a:pt x="663900" y="909306"/>
                  </a:lnTo>
                  <a:lnTo>
                    <a:pt x="651648" y="915654"/>
                  </a:lnTo>
                  <a:lnTo>
                    <a:pt x="639395" y="922683"/>
                  </a:lnTo>
                  <a:lnTo>
                    <a:pt x="627370" y="929484"/>
                  </a:lnTo>
                  <a:lnTo>
                    <a:pt x="615571" y="936966"/>
                  </a:lnTo>
                  <a:lnTo>
                    <a:pt x="603999" y="944448"/>
                  </a:lnTo>
                  <a:lnTo>
                    <a:pt x="592655" y="952611"/>
                  </a:lnTo>
                  <a:lnTo>
                    <a:pt x="581310" y="960547"/>
                  </a:lnTo>
                  <a:lnTo>
                    <a:pt x="570419" y="968935"/>
                  </a:lnTo>
                  <a:lnTo>
                    <a:pt x="559755" y="977778"/>
                  </a:lnTo>
                  <a:lnTo>
                    <a:pt x="549090" y="986620"/>
                  </a:lnTo>
                  <a:lnTo>
                    <a:pt x="538880" y="995916"/>
                  </a:lnTo>
                  <a:lnTo>
                    <a:pt x="528670" y="1005212"/>
                  </a:lnTo>
                  <a:lnTo>
                    <a:pt x="518686" y="1014961"/>
                  </a:lnTo>
                  <a:lnTo>
                    <a:pt x="509157" y="1024710"/>
                  </a:lnTo>
                  <a:lnTo>
                    <a:pt x="499627" y="1034686"/>
                  </a:lnTo>
                  <a:lnTo>
                    <a:pt x="490551" y="1045116"/>
                  </a:lnTo>
                  <a:lnTo>
                    <a:pt x="481475" y="1055545"/>
                  </a:lnTo>
                  <a:lnTo>
                    <a:pt x="472853" y="1066428"/>
                  </a:lnTo>
                  <a:lnTo>
                    <a:pt x="464458" y="1077538"/>
                  </a:lnTo>
                  <a:lnTo>
                    <a:pt x="456290" y="1088647"/>
                  </a:lnTo>
                  <a:lnTo>
                    <a:pt x="448348" y="1099984"/>
                  </a:lnTo>
                  <a:lnTo>
                    <a:pt x="440634" y="1111547"/>
                  </a:lnTo>
                  <a:lnTo>
                    <a:pt x="433373" y="1123337"/>
                  </a:lnTo>
                  <a:lnTo>
                    <a:pt x="426339" y="1135353"/>
                  </a:lnTo>
                  <a:lnTo>
                    <a:pt x="419532" y="1147370"/>
                  </a:lnTo>
                  <a:lnTo>
                    <a:pt x="413179" y="1159840"/>
                  </a:lnTo>
                  <a:lnTo>
                    <a:pt x="406599" y="1172537"/>
                  </a:lnTo>
                  <a:lnTo>
                    <a:pt x="400927" y="1185007"/>
                  </a:lnTo>
                  <a:lnTo>
                    <a:pt x="395254" y="1197930"/>
                  </a:lnTo>
                  <a:lnTo>
                    <a:pt x="389809" y="1210854"/>
                  </a:lnTo>
                  <a:lnTo>
                    <a:pt x="385044" y="1224004"/>
                  </a:lnTo>
                  <a:lnTo>
                    <a:pt x="380279" y="1237381"/>
                  </a:lnTo>
                  <a:lnTo>
                    <a:pt x="375968" y="1250758"/>
                  </a:lnTo>
                  <a:lnTo>
                    <a:pt x="371884" y="1264361"/>
                  </a:lnTo>
                  <a:lnTo>
                    <a:pt x="368254" y="1278192"/>
                  </a:lnTo>
                  <a:lnTo>
                    <a:pt x="364623" y="1292022"/>
                  </a:lnTo>
                  <a:lnTo>
                    <a:pt x="361674" y="1306079"/>
                  </a:lnTo>
                  <a:lnTo>
                    <a:pt x="358951" y="1320136"/>
                  </a:lnTo>
                  <a:lnTo>
                    <a:pt x="356682" y="1334420"/>
                  </a:lnTo>
                  <a:lnTo>
                    <a:pt x="354413" y="1348704"/>
                  </a:lnTo>
                  <a:lnTo>
                    <a:pt x="353052" y="1363214"/>
                  </a:lnTo>
                  <a:lnTo>
                    <a:pt x="351690" y="1377725"/>
                  </a:lnTo>
                  <a:lnTo>
                    <a:pt x="350556" y="1392235"/>
                  </a:lnTo>
                  <a:lnTo>
                    <a:pt x="350102" y="1406973"/>
                  </a:lnTo>
                  <a:lnTo>
                    <a:pt x="349875" y="1421937"/>
                  </a:lnTo>
                  <a:lnTo>
                    <a:pt x="350102" y="1436901"/>
                  </a:lnTo>
                  <a:lnTo>
                    <a:pt x="350556" y="1451638"/>
                  </a:lnTo>
                  <a:lnTo>
                    <a:pt x="351690" y="1466375"/>
                  </a:lnTo>
                  <a:lnTo>
                    <a:pt x="353052" y="1480659"/>
                  </a:lnTo>
                  <a:lnTo>
                    <a:pt x="354413" y="1495170"/>
                  </a:lnTo>
                  <a:lnTo>
                    <a:pt x="356682" y="1509680"/>
                  </a:lnTo>
                  <a:lnTo>
                    <a:pt x="358951" y="1523737"/>
                  </a:lnTo>
                  <a:lnTo>
                    <a:pt x="361674" y="1538021"/>
                  </a:lnTo>
                  <a:lnTo>
                    <a:pt x="364623" y="1551851"/>
                  </a:lnTo>
                  <a:lnTo>
                    <a:pt x="368254" y="1565909"/>
                  </a:lnTo>
                  <a:lnTo>
                    <a:pt x="371884" y="1579512"/>
                  </a:lnTo>
                  <a:lnTo>
                    <a:pt x="375968" y="1593116"/>
                  </a:lnTo>
                  <a:lnTo>
                    <a:pt x="380279" y="1606493"/>
                  </a:lnTo>
                  <a:lnTo>
                    <a:pt x="385044" y="1620096"/>
                  </a:lnTo>
                  <a:lnTo>
                    <a:pt x="389809" y="1633247"/>
                  </a:lnTo>
                  <a:lnTo>
                    <a:pt x="395254" y="1645943"/>
                  </a:lnTo>
                  <a:lnTo>
                    <a:pt x="400927" y="1658867"/>
                  </a:lnTo>
                  <a:lnTo>
                    <a:pt x="406599" y="1671563"/>
                  </a:lnTo>
                  <a:lnTo>
                    <a:pt x="413179" y="1684260"/>
                  </a:lnTo>
                  <a:lnTo>
                    <a:pt x="419532" y="1696277"/>
                  </a:lnTo>
                  <a:lnTo>
                    <a:pt x="426339" y="1708747"/>
                  </a:lnTo>
                  <a:lnTo>
                    <a:pt x="433373" y="1720537"/>
                  </a:lnTo>
                  <a:lnTo>
                    <a:pt x="440634" y="1732326"/>
                  </a:lnTo>
                  <a:lnTo>
                    <a:pt x="448348" y="1743890"/>
                  </a:lnTo>
                  <a:lnTo>
                    <a:pt x="456290" y="1755226"/>
                  </a:lnTo>
                  <a:lnTo>
                    <a:pt x="464458" y="1766336"/>
                  </a:lnTo>
                  <a:lnTo>
                    <a:pt x="472853" y="1777445"/>
                  </a:lnTo>
                  <a:lnTo>
                    <a:pt x="481475" y="1788328"/>
                  </a:lnTo>
                  <a:lnTo>
                    <a:pt x="490551" y="1798984"/>
                  </a:lnTo>
                  <a:lnTo>
                    <a:pt x="499627" y="1809187"/>
                  </a:lnTo>
                  <a:lnTo>
                    <a:pt x="509157" y="1819163"/>
                  </a:lnTo>
                  <a:lnTo>
                    <a:pt x="518686" y="1829139"/>
                  </a:lnTo>
                  <a:lnTo>
                    <a:pt x="528670" y="1838888"/>
                  </a:lnTo>
                  <a:lnTo>
                    <a:pt x="538880" y="1848184"/>
                  </a:lnTo>
                  <a:lnTo>
                    <a:pt x="549090" y="1857480"/>
                  </a:lnTo>
                  <a:lnTo>
                    <a:pt x="559755" y="1866096"/>
                  </a:lnTo>
                  <a:lnTo>
                    <a:pt x="570419" y="1874938"/>
                  </a:lnTo>
                  <a:lnTo>
                    <a:pt x="581310" y="1883554"/>
                  </a:lnTo>
                  <a:lnTo>
                    <a:pt x="592655" y="1891489"/>
                  </a:lnTo>
                  <a:lnTo>
                    <a:pt x="603999" y="1899424"/>
                  </a:lnTo>
                  <a:lnTo>
                    <a:pt x="615571" y="1906906"/>
                  </a:lnTo>
                  <a:lnTo>
                    <a:pt x="627370" y="1914388"/>
                  </a:lnTo>
                  <a:lnTo>
                    <a:pt x="639395" y="1921417"/>
                  </a:lnTo>
                  <a:lnTo>
                    <a:pt x="651648" y="1928219"/>
                  </a:lnTo>
                  <a:lnTo>
                    <a:pt x="663900" y="1934794"/>
                  </a:lnTo>
                  <a:lnTo>
                    <a:pt x="676380" y="1940916"/>
                  </a:lnTo>
                  <a:lnTo>
                    <a:pt x="688859" y="1946811"/>
                  </a:lnTo>
                  <a:lnTo>
                    <a:pt x="701792" y="1952479"/>
                  </a:lnTo>
                  <a:lnTo>
                    <a:pt x="714952" y="1957693"/>
                  </a:lnTo>
                  <a:lnTo>
                    <a:pt x="728112" y="1962908"/>
                  </a:lnTo>
                  <a:lnTo>
                    <a:pt x="741272" y="1967443"/>
                  </a:lnTo>
                  <a:lnTo>
                    <a:pt x="754659" y="1971977"/>
                  </a:lnTo>
                  <a:lnTo>
                    <a:pt x="768500" y="1976058"/>
                  </a:lnTo>
                  <a:lnTo>
                    <a:pt x="782114" y="1979686"/>
                  </a:lnTo>
                  <a:lnTo>
                    <a:pt x="795954" y="1983087"/>
                  </a:lnTo>
                  <a:lnTo>
                    <a:pt x="810022" y="1986034"/>
                  </a:lnTo>
                  <a:lnTo>
                    <a:pt x="824089" y="1988755"/>
                  </a:lnTo>
                  <a:lnTo>
                    <a:pt x="838384" y="1991249"/>
                  </a:lnTo>
                  <a:lnTo>
                    <a:pt x="852905" y="1993063"/>
                  </a:lnTo>
                  <a:lnTo>
                    <a:pt x="867200" y="1994877"/>
                  </a:lnTo>
                  <a:lnTo>
                    <a:pt x="881948" y="1996237"/>
                  </a:lnTo>
                  <a:lnTo>
                    <a:pt x="896696" y="1996917"/>
                  </a:lnTo>
                  <a:lnTo>
                    <a:pt x="911445" y="1997597"/>
                  </a:lnTo>
                  <a:lnTo>
                    <a:pt x="926420" y="1997597"/>
                  </a:lnTo>
                  <a:lnTo>
                    <a:pt x="941168" y="1997597"/>
                  </a:lnTo>
                  <a:lnTo>
                    <a:pt x="955690" y="1996917"/>
                  </a:lnTo>
                  <a:lnTo>
                    <a:pt x="970438" y="1996237"/>
                  </a:lnTo>
                  <a:lnTo>
                    <a:pt x="985186" y="1994877"/>
                  </a:lnTo>
                  <a:lnTo>
                    <a:pt x="999708" y="1993063"/>
                  </a:lnTo>
                  <a:lnTo>
                    <a:pt x="1014002" y="1991249"/>
                  </a:lnTo>
                  <a:lnTo>
                    <a:pt x="1028297" y="1988755"/>
                  </a:lnTo>
                  <a:lnTo>
                    <a:pt x="1042591" y="1986034"/>
                  </a:lnTo>
                  <a:lnTo>
                    <a:pt x="1056432" y="1983087"/>
                  </a:lnTo>
                  <a:lnTo>
                    <a:pt x="1070273" y="1979686"/>
                  </a:lnTo>
                  <a:lnTo>
                    <a:pt x="1084113" y="1976058"/>
                  </a:lnTo>
                  <a:lnTo>
                    <a:pt x="1097727" y="1971977"/>
                  </a:lnTo>
                  <a:lnTo>
                    <a:pt x="1111114" y="1967443"/>
                  </a:lnTo>
                  <a:lnTo>
                    <a:pt x="1124274" y="1962908"/>
                  </a:lnTo>
                  <a:lnTo>
                    <a:pt x="1137434" y="1957693"/>
                  </a:lnTo>
                  <a:lnTo>
                    <a:pt x="1150594" y="1952479"/>
                  </a:lnTo>
                  <a:lnTo>
                    <a:pt x="1163527" y="1946811"/>
                  </a:lnTo>
                  <a:lnTo>
                    <a:pt x="1176233" y="1940916"/>
                  </a:lnTo>
                  <a:lnTo>
                    <a:pt x="1188486" y="1934794"/>
                  </a:lnTo>
                  <a:lnTo>
                    <a:pt x="1200965" y="1928219"/>
                  </a:lnTo>
                  <a:lnTo>
                    <a:pt x="1212991" y="1921417"/>
                  </a:lnTo>
                  <a:lnTo>
                    <a:pt x="1225243" y="1914388"/>
                  </a:lnTo>
                  <a:lnTo>
                    <a:pt x="1236815" y="1906906"/>
                  </a:lnTo>
                  <a:lnTo>
                    <a:pt x="1248387" y="1899424"/>
                  </a:lnTo>
                  <a:lnTo>
                    <a:pt x="1259731" y="1891489"/>
                  </a:lnTo>
                  <a:lnTo>
                    <a:pt x="1271076" y="1883554"/>
                  </a:lnTo>
                  <a:lnTo>
                    <a:pt x="1281967" y="1874938"/>
                  </a:lnTo>
                  <a:lnTo>
                    <a:pt x="1292858" y="1866096"/>
                  </a:lnTo>
                  <a:lnTo>
                    <a:pt x="1303296" y="1857480"/>
                  </a:lnTo>
                  <a:lnTo>
                    <a:pt x="1313733" y="1848184"/>
                  </a:lnTo>
                  <a:lnTo>
                    <a:pt x="1323716" y="1838888"/>
                  </a:lnTo>
                  <a:lnTo>
                    <a:pt x="1333927" y="1829139"/>
                  </a:lnTo>
                  <a:lnTo>
                    <a:pt x="1343456" y="1819163"/>
                  </a:lnTo>
                  <a:lnTo>
                    <a:pt x="1352986" y="1809187"/>
                  </a:lnTo>
                  <a:lnTo>
                    <a:pt x="1361835" y="1798984"/>
                  </a:lnTo>
                  <a:lnTo>
                    <a:pt x="1370911" y="1788328"/>
                  </a:lnTo>
                  <a:lnTo>
                    <a:pt x="1379760" y="1777445"/>
                  </a:lnTo>
                  <a:lnTo>
                    <a:pt x="1387928" y="1766336"/>
                  </a:lnTo>
                  <a:lnTo>
                    <a:pt x="1396323" y="1755226"/>
                  </a:lnTo>
                  <a:lnTo>
                    <a:pt x="1404265" y="1743890"/>
                  </a:lnTo>
                  <a:lnTo>
                    <a:pt x="1411752" y="1732326"/>
                  </a:lnTo>
                  <a:lnTo>
                    <a:pt x="1419240" y="1720537"/>
                  </a:lnTo>
                  <a:lnTo>
                    <a:pt x="1426274" y="1708747"/>
                  </a:lnTo>
                  <a:lnTo>
                    <a:pt x="1432854" y="1696277"/>
                  </a:lnTo>
                  <a:lnTo>
                    <a:pt x="1439661" y="1684260"/>
                  </a:lnTo>
                  <a:lnTo>
                    <a:pt x="1445787" y="1671563"/>
                  </a:lnTo>
                  <a:lnTo>
                    <a:pt x="1451686" y="1658867"/>
                  </a:lnTo>
                  <a:lnTo>
                    <a:pt x="1457132" y="1645943"/>
                  </a:lnTo>
                  <a:lnTo>
                    <a:pt x="1462577" y="1633247"/>
                  </a:lnTo>
                  <a:lnTo>
                    <a:pt x="1467569" y="1620096"/>
                  </a:lnTo>
                  <a:lnTo>
                    <a:pt x="1472334" y="1606493"/>
                  </a:lnTo>
                  <a:lnTo>
                    <a:pt x="1476872" y="1593116"/>
                  </a:lnTo>
                  <a:lnTo>
                    <a:pt x="1480729" y="1579512"/>
                  </a:lnTo>
                  <a:lnTo>
                    <a:pt x="1484586" y="1565909"/>
                  </a:lnTo>
                  <a:lnTo>
                    <a:pt x="1487990" y="1551851"/>
                  </a:lnTo>
                  <a:lnTo>
                    <a:pt x="1490939" y="1538021"/>
                  </a:lnTo>
                  <a:lnTo>
                    <a:pt x="1493662" y="1523737"/>
                  </a:lnTo>
                  <a:lnTo>
                    <a:pt x="1495931" y="1509680"/>
                  </a:lnTo>
                  <a:lnTo>
                    <a:pt x="1497973" y="1495170"/>
                  </a:lnTo>
                  <a:lnTo>
                    <a:pt x="1499561" y="1480659"/>
                  </a:lnTo>
                  <a:lnTo>
                    <a:pt x="1500696" y="1466375"/>
                  </a:lnTo>
                  <a:lnTo>
                    <a:pt x="1501830" y="1451638"/>
                  </a:lnTo>
                  <a:lnTo>
                    <a:pt x="1502284" y="1436901"/>
                  </a:lnTo>
                  <a:lnTo>
                    <a:pt x="1502511" y="1421937"/>
                  </a:lnTo>
                  <a:lnTo>
                    <a:pt x="1502284" y="1406973"/>
                  </a:lnTo>
                  <a:lnTo>
                    <a:pt x="1501830" y="1392235"/>
                  </a:lnTo>
                  <a:lnTo>
                    <a:pt x="1500696" y="1377725"/>
                  </a:lnTo>
                  <a:lnTo>
                    <a:pt x="1499561" y="1363214"/>
                  </a:lnTo>
                  <a:lnTo>
                    <a:pt x="1497973" y="1348704"/>
                  </a:lnTo>
                  <a:lnTo>
                    <a:pt x="1495931" y="1334420"/>
                  </a:lnTo>
                  <a:lnTo>
                    <a:pt x="1493662" y="1320136"/>
                  </a:lnTo>
                  <a:lnTo>
                    <a:pt x="1490939" y="1306079"/>
                  </a:lnTo>
                  <a:lnTo>
                    <a:pt x="1487990" y="1292022"/>
                  </a:lnTo>
                  <a:lnTo>
                    <a:pt x="1484586" y="1278192"/>
                  </a:lnTo>
                  <a:lnTo>
                    <a:pt x="1480729" y="1264361"/>
                  </a:lnTo>
                  <a:lnTo>
                    <a:pt x="1476872" y="1250758"/>
                  </a:lnTo>
                  <a:lnTo>
                    <a:pt x="1472334" y="1237381"/>
                  </a:lnTo>
                  <a:lnTo>
                    <a:pt x="1467569" y="1224004"/>
                  </a:lnTo>
                  <a:lnTo>
                    <a:pt x="1462577" y="1210854"/>
                  </a:lnTo>
                  <a:lnTo>
                    <a:pt x="1457132" y="1197930"/>
                  </a:lnTo>
                  <a:lnTo>
                    <a:pt x="1451686" y="1185007"/>
                  </a:lnTo>
                  <a:lnTo>
                    <a:pt x="1445787" y="1172537"/>
                  </a:lnTo>
                  <a:lnTo>
                    <a:pt x="1439661" y="1159840"/>
                  </a:lnTo>
                  <a:lnTo>
                    <a:pt x="1432854" y="1147370"/>
                  </a:lnTo>
                  <a:lnTo>
                    <a:pt x="1426274" y="1135353"/>
                  </a:lnTo>
                  <a:lnTo>
                    <a:pt x="1419240" y="1123337"/>
                  </a:lnTo>
                  <a:lnTo>
                    <a:pt x="1411752" y="1111547"/>
                  </a:lnTo>
                  <a:lnTo>
                    <a:pt x="1404265" y="1099984"/>
                  </a:lnTo>
                  <a:lnTo>
                    <a:pt x="1396323" y="1088647"/>
                  </a:lnTo>
                  <a:lnTo>
                    <a:pt x="1387928" y="1077538"/>
                  </a:lnTo>
                  <a:lnTo>
                    <a:pt x="1379760" y="1066428"/>
                  </a:lnTo>
                  <a:lnTo>
                    <a:pt x="1370911" y="1055545"/>
                  </a:lnTo>
                  <a:lnTo>
                    <a:pt x="1361835" y="1045116"/>
                  </a:lnTo>
                  <a:lnTo>
                    <a:pt x="1352986" y="1034686"/>
                  </a:lnTo>
                  <a:lnTo>
                    <a:pt x="1343456" y="1024710"/>
                  </a:lnTo>
                  <a:lnTo>
                    <a:pt x="1333927" y="1014961"/>
                  </a:lnTo>
                  <a:lnTo>
                    <a:pt x="1323716" y="1005212"/>
                  </a:lnTo>
                  <a:lnTo>
                    <a:pt x="1313733" y="995916"/>
                  </a:lnTo>
                  <a:lnTo>
                    <a:pt x="1303296" y="986620"/>
                  </a:lnTo>
                  <a:lnTo>
                    <a:pt x="1292858" y="977778"/>
                  </a:lnTo>
                  <a:lnTo>
                    <a:pt x="1281967" y="968935"/>
                  </a:lnTo>
                  <a:lnTo>
                    <a:pt x="1271076" y="960547"/>
                  </a:lnTo>
                  <a:lnTo>
                    <a:pt x="1259731" y="952611"/>
                  </a:lnTo>
                  <a:lnTo>
                    <a:pt x="1248387" y="944448"/>
                  </a:lnTo>
                  <a:lnTo>
                    <a:pt x="1236815" y="936966"/>
                  </a:lnTo>
                  <a:lnTo>
                    <a:pt x="1225243" y="929484"/>
                  </a:lnTo>
                  <a:lnTo>
                    <a:pt x="1212991" y="922683"/>
                  </a:lnTo>
                  <a:lnTo>
                    <a:pt x="1200965" y="915654"/>
                  </a:lnTo>
                  <a:lnTo>
                    <a:pt x="1188486" y="909306"/>
                  </a:lnTo>
                  <a:lnTo>
                    <a:pt x="1176233" y="902957"/>
                  </a:lnTo>
                  <a:lnTo>
                    <a:pt x="1163527" y="897062"/>
                  </a:lnTo>
                  <a:lnTo>
                    <a:pt x="1150594" y="891394"/>
                  </a:lnTo>
                  <a:lnTo>
                    <a:pt x="1137434" y="886179"/>
                  </a:lnTo>
                  <a:lnTo>
                    <a:pt x="1124274" y="881191"/>
                  </a:lnTo>
                  <a:lnTo>
                    <a:pt x="1111114" y="876430"/>
                  </a:lnTo>
                  <a:lnTo>
                    <a:pt x="1097727" y="872122"/>
                  </a:lnTo>
                  <a:lnTo>
                    <a:pt x="1084113" y="868041"/>
                  </a:lnTo>
                  <a:lnTo>
                    <a:pt x="1070273" y="864414"/>
                  </a:lnTo>
                  <a:lnTo>
                    <a:pt x="1056432" y="861013"/>
                  </a:lnTo>
                  <a:lnTo>
                    <a:pt x="1042591" y="857839"/>
                  </a:lnTo>
                  <a:lnTo>
                    <a:pt x="1028297" y="855345"/>
                  </a:lnTo>
                  <a:lnTo>
                    <a:pt x="1014002" y="852851"/>
                  </a:lnTo>
                  <a:lnTo>
                    <a:pt x="999708" y="851037"/>
                  </a:lnTo>
                  <a:lnTo>
                    <a:pt x="985186" y="849223"/>
                  </a:lnTo>
                  <a:lnTo>
                    <a:pt x="970438" y="847863"/>
                  </a:lnTo>
                  <a:lnTo>
                    <a:pt x="955690" y="846956"/>
                  </a:lnTo>
                  <a:lnTo>
                    <a:pt x="941168" y="846275"/>
                  </a:lnTo>
                  <a:lnTo>
                    <a:pt x="926420" y="846275"/>
                  </a:lnTo>
                  <a:lnTo>
                    <a:pt x="911445" y="846275"/>
                  </a:lnTo>
                  <a:close/>
                  <a:moveTo>
                    <a:pt x="667984" y="500063"/>
                  </a:moveTo>
                  <a:lnTo>
                    <a:pt x="671842" y="500063"/>
                  </a:lnTo>
                  <a:lnTo>
                    <a:pt x="873553" y="500063"/>
                  </a:lnTo>
                  <a:lnTo>
                    <a:pt x="979060" y="500063"/>
                  </a:lnTo>
                  <a:lnTo>
                    <a:pt x="1180545" y="500063"/>
                  </a:lnTo>
                  <a:lnTo>
                    <a:pt x="1184402" y="500063"/>
                  </a:lnTo>
                  <a:lnTo>
                    <a:pt x="1188259" y="500743"/>
                  </a:lnTo>
                  <a:lnTo>
                    <a:pt x="1192116" y="501877"/>
                  </a:lnTo>
                  <a:lnTo>
                    <a:pt x="1195747" y="503237"/>
                  </a:lnTo>
                  <a:lnTo>
                    <a:pt x="1199150" y="504597"/>
                  </a:lnTo>
                  <a:lnTo>
                    <a:pt x="1202553" y="506865"/>
                  </a:lnTo>
                  <a:lnTo>
                    <a:pt x="1205503" y="509359"/>
                  </a:lnTo>
                  <a:lnTo>
                    <a:pt x="1208453" y="511853"/>
                  </a:lnTo>
                  <a:lnTo>
                    <a:pt x="1233638" y="538833"/>
                  </a:lnTo>
                  <a:lnTo>
                    <a:pt x="1259505" y="565360"/>
                  </a:lnTo>
                  <a:lnTo>
                    <a:pt x="1285825" y="592114"/>
                  </a:lnTo>
                  <a:lnTo>
                    <a:pt x="1312371" y="618868"/>
                  </a:lnTo>
                  <a:lnTo>
                    <a:pt x="1366600" y="673056"/>
                  </a:lnTo>
                  <a:lnTo>
                    <a:pt x="1421282" y="727697"/>
                  </a:lnTo>
                  <a:lnTo>
                    <a:pt x="1448737" y="755358"/>
                  </a:lnTo>
                  <a:lnTo>
                    <a:pt x="1475737" y="783019"/>
                  </a:lnTo>
                  <a:lnTo>
                    <a:pt x="1502511" y="810906"/>
                  </a:lnTo>
                  <a:lnTo>
                    <a:pt x="1529058" y="839247"/>
                  </a:lnTo>
                  <a:lnTo>
                    <a:pt x="1555151" y="867588"/>
                  </a:lnTo>
                  <a:lnTo>
                    <a:pt x="1581017" y="896382"/>
                  </a:lnTo>
                  <a:lnTo>
                    <a:pt x="1593497" y="910666"/>
                  </a:lnTo>
                  <a:lnTo>
                    <a:pt x="1605976" y="925177"/>
                  </a:lnTo>
                  <a:lnTo>
                    <a:pt x="1618229" y="939687"/>
                  </a:lnTo>
                  <a:lnTo>
                    <a:pt x="1630254" y="954424"/>
                  </a:lnTo>
                  <a:lnTo>
                    <a:pt x="1642280" y="968935"/>
                  </a:lnTo>
                  <a:lnTo>
                    <a:pt x="1653851" y="983673"/>
                  </a:lnTo>
                  <a:lnTo>
                    <a:pt x="1665423" y="998637"/>
                  </a:lnTo>
                  <a:lnTo>
                    <a:pt x="1676541" y="1013374"/>
                  </a:lnTo>
                  <a:lnTo>
                    <a:pt x="1687659" y="1028338"/>
                  </a:lnTo>
                  <a:lnTo>
                    <a:pt x="1698096" y="1043529"/>
                  </a:lnTo>
                  <a:lnTo>
                    <a:pt x="1708760" y="1058493"/>
                  </a:lnTo>
                  <a:lnTo>
                    <a:pt x="1718744" y="1073683"/>
                  </a:lnTo>
                  <a:lnTo>
                    <a:pt x="1728954" y="1089101"/>
                  </a:lnTo>
                  <a:lnTo>
                    <a:pt x="1738484" y="1104292"/>
                  </a:lnTo>
                  <a:lnTo>
                    <a:pt x="1747787" y="1119936"/>
                  </a:lnTo>
                  <a:lnTo>
                    <a:pt x="1756863" y="1135580"/>
                  </a:lnTo>
                  <a:lnTo>
                    <a:pt x="1765485" y="1150997"/>
                  </a:lnTo>
                  <a:lnTo>
                    <a:pt x="1773880" y="1166642"/>
                  </a:lnTo>
                  <a:lnTo>
                    <a:pt x="1781821" y="1182739"/>
                  </a:lnTo>
                  <a:lnTo>
                    <a:pt x="1789309" y="1198610"/>
                  </a:lnTo>
                  <a:lnTo>
                    <a:pt x="1796569" y="1214708"/>
                  </a:lnTo>
                  <a:lnTo>
                    <a:pt x="1803376" y="1230579"/>
                  </a:lnTo>
                  <a:lnTo>
                    <a:pt x="1809956" y="1246903"/>
                  </a:lnTo>
                  <a:lnTo>
                    <a:pt x="1815856" y="1263454"/>
                  </a:lnTo>
                  <a:lnTo>
                    <a:pt x="1821528" y="1279779"/>
                  </a:lnTo>
                  <a:lnTo>
                    <a:pt x="1826747" y="1296103"/>
                  </a:lnTo>
                  <a:lnTo>
                    <a:pt x="1831512" y="1312881"/>
                  </a:lnTo>
                  <a:lnTo>
                    <a:pt x="1836049" y="1329659"/>
                  </a:lnTo>
                  <a:lnTo>
                    <a:pt x="1839680" y="1346436"/>
                  </a:lnTo>
                  <a:lnTo>
                    <a:pt x="1842856" y="1363441"/>
                  </a:lnTo>
                  <a:lnTo>
                    <a:pt x="1846033" y="1380446"/>
                  </a:lnTo>
                  <a:lnTo>
                    <a:pt x="1848302" y="1397677"/>
                  </a:lnTo>
                  <a:lnTo>
                    <a:pt x="1850117" y="1415135"/>
                  </a:lnTo>
                  <a:lnTo>
                    <a:pt x="1851479" y="1432593"/>
                  </a:lnTo>
                  <a:lnTo>
                    <a:pt x="1852159" y="1450051"/>
                  </a:lnTo>
                  <a:lnTo>
                    <a:pt x="1852613" y="1467962"/>
                  </a:lnTo>
                  <a:lnTo>
                    <a:pt x="1852613" y="1479979"/>
                  </a:lnTo>
                  <a:lnTo>
                    <a:pt x="1852159" y="1492449"/>
                  </a:lnTo>
                  <a:lnTo>
                    <a:pt x="1851932" y="1504465"/>
                  </a:lnTo>
                  <a:lnTo>
                    <a:pt x="1851252" y="1516709"/>
                  </a:lnTo>
                  <a:lnTo>
                    <a:pt x="1850344" y="1528499"/>
                  </a:lnTo>
                  <a:lnTo>
                    <a:pt x="1849663" y="1540288"/>
                  </a:lnTo>
                  <a:lnTo>
                    <a:pt x="1848529" y="1552078"/>
                  </a:lnTo>
                  <a:lnTo>
                    <a:pt x="1847394" y="1563868"/>
                  </a:lnTo>
                  <a:lnTo>
                    <a:pt x="1845806" y="1575431"/>
                  </a:lnTo>
                  <a:lnTo>
                    <a:pt x="1844218" y="1586767"/>
                  </a:lnTo>
                  <a:lnTo>
                    <a:pt x="1842629" y="1598104"/>
                  </a:lnTo>
                  <a:lnTo>
                    <a:pt x="1840814" y="1609440"/>
                  </a:lnTo>
                  <a:lnTo>
                    <a:pt x="1838772" y="1620777"/>
                  </a:lnTo>
                  <a:lnTo>
                    <a:pt x="1836503" y="1631886"/>
                  </a:lnTo>
                  <a:lnTo>
                    <a:pt x="1834234" y="1642769"/>
                  </a:lnTo>
                  <a:lnTo>
                    <a:pt x="1831965" y="1653425"/>
                  </a:lnTo>
                  <a:lnTo>
                    <a:pt x="1829243" y="1664308"/>
                  </a:lnTo>
                  <a:lnTo>
                    <a:pt x="1826520" y="1675191"/>
                  </a:lnTo>
                  <a:lnTo>
                    <a:pt x="1823570" y="1685621"/>
                  </a:lnTo>
                  <a:lnTo>
                    <a:pt x="1820394" y="1696277"/>
                  </a:lnTo>
                  <a:lnTo>
                    <a:pt x="1817217" y="1706706"/>
                  </a:lnTo>
                  <a:lnTo>
                    <a:pt x="1814041" y="1716909"/>
                  </a:lnTo>
                  <a:lnTo>
                    <a:pt x="1810410" y="1727338"/>
                  </a:lnTo>
                  <a:lnTo>
                    <a:pt x="1806780" y="1737314"/>
                  </a:lnTo>
                  <a:lnTo>
                    <a:pt x="1802923" y="1747290"/>
                  </a:lnTo>
                  <a:lnTo>
                    <a:pt x="1799065" y="1757040"/>
                  </a:lnTo>
                  <a:lnTo>
                    <a:pt x="1795208" y="1767016"/>
                  </a:lnTo>
                  <a:lnTo>
                    <a:pt x="1791124" y="1776765"/>
                  </a:lnTo>
                  <a:lnTo>
                    <a:pt x="1786586" y="1786288"/>
                  </a:lnTo>
                  <a:lnTo>
                    <a:pt x="1782275" y="1795810"/>
                  </a:lnTo>
                  <a:lnTo>
                    <a:pt x="1777737" y="1805333"/>
                  </a:lnTo>
                  <a:lnTo>
                    <a:pt x="1772972" y="1814628"/>
                  </a:lnTo>
                  <a:lnTo>
                    <a:pt x="1768207" y="1823924"/>
                  </a:lnTo>
                  <a:lnTo>
                    <a:pt x="1763216" y="1832993"/>
                  </a:lnTo>
                  <a:lnTo>
                    <a:pt x="1758224" y="1842289"/>
                  </a:lnTo>
                  <a:lnTo>
                    <a:pt x="1753005" y="1850905"/>
                  </a:lnTo>
                  <a:lnTo>
                    <a:pt x="1742341" y="1868816"/>
                  </a:lnTo>
                  <a:lnTo>
                    <a:pt x="1730996" y="1885821"/>
                  </a:lnTo>
                  <a:lnTo>
                    <a:pt x="1719425" y="1902825"/>
                  </a:lnTo>
                  <a:lnTo>
                    <a:pt x="1707172" y="1919377"/>
                  </a:lnTo>
                  <a:lnTo>
                    <a:pt x="1694466" y="1935247"/>
                  </a:lnTo>
                  <a:lnTo>
                    <a:pt x="1681760" y="1951118"/>
                  </a:lnTo>
                  <a:lnTo>
                    <a:pt x="1668146" y="1966309"/>
                  </a:lnTo>
                  <a:lnTo>
                    <a:pt x="1654305" y="1981273"/>
                  </a:lnTo>
                  <a:lnTo>
                    <a:pt x="1640237" y="1995557"/>
                  </a:lnTo>
                  <a:lnTo>
                    <a:pt x="1625489" y="2009841"/>
                  </a:lnTo>
                  <a:lnTo>
                    <a:pt x="1610514" y="2023444"/>
                  </a:lnTo>
                  <a:lnTo>
                    <a:pt x="1594858" y="2036821"/>
                  </a:lnTo>
                  <a:lnTo>
                    <a:pt x="1579202" y="2049745"/>
                  </a:lnTo>
                  <a:lnTo>
                    <a:pt x="1563319" y="2062441"/>
                  </a:lnTo>
                  <a:lnTo>
                    <a:pt x="1546756" y="2074458"/>
                  </a:lnTo>
                  <a:lnTo>
                    <a:pt x="1529966" y="2086475"/>
                  </a:lnTo>
                  <a:lnTo>
                    <a:pt x="1512948" y="2098038"/>
                  </a:lnTo>
                  <a:lnTo>
                    <a:pt x="1495250" y="2108694"/>
                  </a:lnTo>
                  <a:lnTo>
                    <a:pt x="1477779" y="2119577"/>
                  </a:lnTo>
                  <a:lnTo>
                    <a:pt x="1459855" y="2129779"/>
                  </a:lnTo>
                  <a:lnTo>
                    <a:pt x="1441476" y="2139756"/>
                  </a:lnTo>
                  <a:lnTo>
                    <a:pt x="1422870" y="2149278"/>
                  </a:lnTo>
                  <a:lnTo>
                    <a:pt x="1404038" y="2158347"/>
                  </a:lnTo>
                  <a:lnTo>
                    <a:pt x="1385205" y="2166963"/>
                  </a:lnTo>
                  <a:lnTo>
                    <a:pt x="1365919" y="2175352"/>
                  </a:lnTo>
                  <a:lnTo>
                    <a:pt x="1346406" y="2183287"/>
                  </a:lnTo>
                  <a:lnTo>
                    <a:pt x="1326666" y="2190769"/>
                  </a:lnTo>
                  <a:lnTo>
                    <a:pt x="1306699" y="2198024"/>
                  </a:lnTo>
                  <a:lnTo>
                    <a:pt x="1286505" y="2204600"/>
                  </a:lnTo>
                  <a:lnTo>
                    <a:pt x="1266538" y="2211175"/>
                  </a:lnTo>
                  <a:lnTo>
                    <a:pt x="1246118" y="2217070"/>
                  </a:lnTo>
                  <a:lnTo>
                    <a:pt x="1225470" y="2222738"/>
                  </a:lnTo>
                  <a:lnTo>
                    <a:pt x="1204595" y="2227952"/>
                  </a:lnTo>
                  <a:lnTo>
                    <a:pt x="1183721" y="2232714"/>
                  </a:lnTo>
                  <a:lnTo>
                    <a:pt x="1162620" y="2237248"/>
                  </a:lnTo>
                  <a:lnTo>
                    <a:pt x="1141518" y="2241329"/>
                  </a:lnTo>
                  <a:lnTo>
                    <a:pt x="1120417" y="2244957"/>
                  </a:lnTo>
                  <a:lnTo>
                    <a:pt x="1099089" y="2248358"/>
                  </a:lnTo>
                  <a:lnTo>
                    <a:pt x="1077533" y="2251079"/>
                  </a:lnTo>
                  <a:lnTo>
                    <a:pt x="1056205" y="2253573"/>
                  </a:lnTo>
                  <a:lnTo>
                    <a:pt x="1034423" y="2255840"/>
                  </a:lnTo>
                  <a:lnTo>
                    <a:pt x="1013095" y="2257654"/>
                  </a:lnTo>
                  <a:lnTo>
                    <a:pt x="991312" y="2258787"/>
                  </a:lnTo>
                  <a:lnTo>
                    <a:pt x="969757" y="2259921"/>
                  </a:lnTo>
                  <a:lnTo>
                    <a:pt x="947975" y="2260374"/>
                  </a:lnTo>
                  <a:lnTo>
                    <a:pt x="926420" y="2260601"/>
                  </a:lnTo>
                  <a:lnTo>
                    <a:pt x="904411" y="2260374"/>
                  </a:lnTo>
                  <a:lnTo>
                    <a:pt x="882856" y="2259921"/>
                  </a:lnTo>
                  <a:lnTo>
                    <a:pt x="861074" y="2258787"/>
                  </a:lnTo>
                  <a:lnTo>
                    <a:pt x="839745" y="2257654"/>
                  </a:lnTo>
                  <a:lnTo>
                    <a:pt x="817963" y="2255840"/>
                  </a:lnTo>
                  <a:lnTo>
                    <a:pt x="796408" y="2253573"/>
                  </a:lnTo>
                  <a:lnTo>
                    <a:pt x="774853" y="2251079"/>
                  </a:lnTo>
                  <a:lnTo>
                    <a:pt x="753525" y="2248358"/>
                  </a:lnTo>
                  <a:lnTo>
                    <a:pt x="731969" y="2244957"/>
                  </a:lnTo>
                  <a:lnTo>
                    <a:pt x="710868" y="2241329"/>
                  </a:lnTo>
                  <a:lnTo>
                    <a:pt x="689767" y="2237248"/>
                  </a:lnTo>
                  <a:lnTo>
                    <a:pt x="668892" y="2232714"/>
                  </a:lnTo>
                  <a:lnTo>
                    <a:pt x="648017" y="2227952"/>
                  </a:lnTo>
                  <a:lnTo>
                    <a:pt x="626916" y="2222738"/>
                  </a:lnTo>
                  <a:lnTo>
                    <a:pt x="606722" y="2217070"/>
                  </a:lnTo>
                  <a:lnTo>
                    <a:pt x="586075" y="2210948"/>
                  </a:lnTo>
                  <a:lnTo>
                    <a:pt x="565881" y="2204600"/>
                  </a:lnTo>
                  <a:lnTo>
                    <a:pt x="545687" y="2197798"/>
                  </a:lnTo>
                  <a:lnTo>
                    <a:pt x="525947" y="2190769"/>
                  </a:lnTo>
                  <a:lnTo>
                    <a:pt x="506207" y="2183060"/>
                  </a:lnTo>
                  <a:lnTo>
                    <a:pt x="486694" y="2175352"/>
                  </a:lnTo>
                  <a:lnTo>
                    <a:pt x="467634" y="2166736"/>
                  </a:lnTo>
                  <a:lnTo>
                    <a:pt x="448348" y="2158120"/>
                  </a:lnTo>
                  <a:lnTo>
                    <a:pt x="429516" y="2149051"/>
                  </a:lnTo>
                  <a:lnTo>
                    <a:pt x="411137" y="2139529"/>
                  </a:lnTo>
                  <a:lnTo>
                    <a:pt x="392759" y="2129779"/>
                  </a:lnTo>
                  <a:lnTo>
                    <a:pt x="374834" y="2119350"/>
                  </a:lnTo>
                  <a:lnTo>
                    <a:pt x="357136" y="2108694"/>
                  </a:lnTo>
                  <a:lnTo>
                    <a:pt x="339892" y="2097811"/>
                  </a:lnTo>
                  <a:lnTo>
                    <a:pt x="322420" y="2086475"/>
                  </a:lnTo>
                  <a:lnTo>
                    <a:pt x="305857" y="2074458"/>
                  </a:lnTo>
                  <a:lnTo>
                    <a:pt x="289520" y="2062441"/>
                  </a:lnTo>
                  <a:lnTo>
                    <a:pt x="273184" y="2049745"/>
                  </a:lnTo>
                  <a:lnTo>
                    <a:pt x="257528" y="2036821"/>
                  </a:lnTo>
                  <a:lnTo>
                    <a:pt x="242099" y="2023444"/>
                  </a:lnTo>
                  <a:lnTo>
                    <a:pt x="227124" y="2009841"/>
                  </a:lnTo>
                  <a:lnTo>
                    <a:pt x="212375" y="1995557"/>
                  </a:lnTo>
                  <a:lnTo>
                    <a:pt x="198081" y="1980820"/>
                  </a:lnTo>
                  <a:lnTo>
                    <a:pt x="184240" y="1966309"/>
                  </a:lnTo>
                  <a:lnTo>
                    <a:pt x="170853" y="1950665"/>
                  </a:lnTo>
                  <a:lnTo>
                    <a:pt x="157920" y="1935021"/>
                  </a:lnTo>
                  <a:lnTo>
                    <a:pt x="145214" y="1919150"/>
                  </a:lnTo>
                  <a:lnTo>
                    <a:pt x="133188" y="1902599"/>
                  </a:lnTo>
                  <a:lnTo>
                    <a:pt x="121390" y="1885821"/>
                  </a:lnTo>
                  <a:lnTo>
                    <a:pt x="110045" y="1868590"/>
                  </a:lnTo>
                  <a:lnTo>
                    <a:pt x="99608" y="1850905"/>
                  </a:lnTo>
                  <a:lnTo>
                    <a:pt x="94389" y="1842062"/>
                  </a:lnTo>
                  <a:lnTo>
                    <a:pt x="89170" y="1832993"/>
                  </a:lnTo>
                  <a:lnTo>
                    <a:pt x="84406" y="1823924"/>
                  </a:lnTo>
                  <a:lnTo>
                    <a:pt x="79414" y="1814628"/>
                  </a:lnTo>
                  <a:lnTo>
                    <a:pt x="74876" y="1805333"/>
                  </a:lnTo>
                  <a:lnTo>
                    <a:pt x="70111" y="1795810"/>
                  </a:lnTo>
                  <a:lnTo>
                    <a:pt x="65800" y="1786288"/>
                  </a:lnTo>
                  <a:lnTo>
                    <a:pt x="61716" y="1776765"/>
                  </a:lnTo>
                  <a:lnTo>
                    <a:pt x="57178" y="1767016"/>
                  </a:lnTo>
                  <a:lnTo>
                    <a:pt x="53321" y="1757040"/>
                  </a:lnTo>
                  <a:lnTo>
                    <a:pt x="49464" y="1747064"/>
                  </a:lnTo>
                  <a:lnTo>
                    <a:pt x="45606" y="1737088"/>
                  </a:lnTo>
                  <a:lnTo>
                    <a:pt x="41976" y="1726885"/>
                  </a:lnTo>
                  <a:lnTo>
                    <a:pt x="38572" y="1716909"/>
                  </a:lnTo>
                  <a:lnTo>
                    <a:pt x="35396" y="1706706"/>
                  </a:lnTo>
                  <a:lnTo>
                    <a:pt x="31992" y="1696050"/>
                  </a:lnTo>
                  <a:lnTo>
                    <a:pt x="29043" y="1685621"/>
                  </a:lnTo>
                  <a:lnTo>
                    <a:pt x="26093" y="1675191"/>
                  </a:lnTo>
                  <a:lnTo>
                    <a:pt x="23370" y="1664308"/>
                  </a:lnTo>
                  <a:lnTo>
                    <a:pt x="20648" y="1653425"/>
                  </a:lnTo>
                  <a:lnTo>
                    <a:pt x="18379" y="1642769"/>
                  </a:lnTo>
                  <a:lnTo>
                    <a:pt x="15883" y="1631659"/>
                  </a:lnTo>
                  <a:lnTo>
                    <a:pt x="13614" y="1620550"/>
                  </a:lnTo>
                  <a:lnTo>
                    <a:pt x="11799" y="1609440"/>
                  </a:lnTo>
                  <a:lnTo>
                    <a:pt x="9757" y="1598104"/>
                  </a:lnTo>
                  <a:lnTo>
                    <a:pt x="8168" y="1586767"/>
                  </a:lnTo>
                  <a:lnTo>
                    <a:pt x="6580" y="1575431"/>
                  </a:lnTo>
                  <a:lnTo>
                    <a:pt x="5219" y="1563868"/>
                  </a:lnTo>
                  <a:lnTo>
                    <a:pt x="4084" y="1552078"/>
                  </a:lnTo>
                  <a:lnTo>
                    <a:pt x="2723" y="1540288"/>
                  </a:lnTo>
                  <a:lnTo>
                    <a:pt x="2042" y="1528499"/>
                  </a:lnTo>
                  <a:lnTo>
                    <a:pt x="1134" y="1516709"/>
                  </a:lnTo>
                  <a:lnTo>
                    <a:pt x="681" y="1504465"/>
                  </a:lnTo>
                  <a:lnTo>
                    <a:pt x="227" y="1492449"/>
                  </a:lnTo>
                  <a:lnTo>
                    <a:pt x="0" y="1479979"/>
                  </a:lnTo>
                  <a:lnTo>
                    <a:pt x="0" y="1467962"/>
                  </a:lnTo>
                  <a:lnTo>
                    <a:pt x="227" y="1450051"/>
                  </a:lnTo>
                  <a:lnTo>
                    <a:pt x="908" y="1432593"/>
                  </a:lnTo>
                  <a:lnTo>
                    <a:pt x="2269" y="1415135"/>
                  </a:lnTo>
                  <a:lnTo>
                    <a:pt x="4084" y="1397677"/>
                  </a:lnTo>
                  <a:lnTo>
                    <a:pt x="6580" y="1380446"/>
                  </a:lnTo>
                  <a:lnTo>
                    <a:pt x="9530" y="1363441"/>
                  </a:lnTo>
                  <a:lnTo>
                    <a:pt x="12933" y="1346436"/>
                  </a:lnTo>
                  <a:lnTo>
                    <a:pt x="16790" y="1329659"/>
                  </a:lnTo>
                  <a:lnTo>
                    <a:pt x="20875" y="1312881"/>
                  </a:lnTo>
                  <a:lnTo>
                    <a:pt x="25866" y="1296103"/>
                  </a:lnTo>
                  <a:lnTo>
                    <a:pt x="30858" y="1279779"/>
                  </a:lnTo>
                  <a:lnTo>
                    <a:pt x="36530" y="1263454"/>
                  </a:lnTo>
                  <a:lnTo>
                    <a:pt x="42430" y="1246903"/>
                  </a:lnTo>
                  <a:lnTo>
                    <a:pt x="49010" y="1230579"/>
                  </a:lnTo>
                  <a:lnTo>
                    <a:pt x="56044" y="1214708"/>
                  </a:lnTo>
                  <a:lnTo>
                    <a:pt x="63077" y="1198610"/>
                  </a:lnTo>
                  <a:lnTo>
                    <a:pt x="70565" y="1182739"/>
                  </a:lnTo>
                  <a:lnTo>
                    <a:pt x="78733" y="1166642"/>
                  </a:lnTo>
                  <a:lnTo>
                    <a:pt x="87128" y="1150997"/>
                  </a:lnTo>
                  <a:lnTo>
                    <a:pt x="95750" y="1135580"/>
                  </a:lnTo>
                  <a:lnTo>
                    <a:pt x="104826" y="1119936"/>
                  </a:lnTo>
                  <a:lnTo>
                    <a:pt x="113902" y="1104292"/>
                  </a:lnTo>
                  <a:lnTo>
                    <a:pt x="123659" y="1089101"/>
                  </a:lnTo>
                  <a:lnTo>
                    <a:pt x="133642" y="1073683"/>
                  </a:lnTo>
                  <a:lnTo>
                    <a:pt x="143626" y="1058493"/>
                  </a:lnTo>
                  <a:lnTo>
                    <a:pt x="154290" y="1043529"/>
                  </a:lnTo>
                  <a:lnTo>
                    <a:pt x="165181" y="1028338"/>
                  </a:lnTo>
                  <a:lnTo>
                    <a:pt x="175845" y="1013374"/>
                  </a:lnTo>
                  <a:lnTo>
                    <a:pt x="187190" y="998637"/>
                  </a:lnTo>
                  <a:lnTo>
                    <a:pt x="198762" y="983673"/>
                  </a:lnTo>
                  <a:lnTo>
                    <a:pt x="210333" y="968935"/>
                  </a:lnTo>
                  <a:lnTo>
                    <a:pt x="222132" y="954424"/>
                  </a:lnTo>
                  <a:lnTo>
                    <a:pt x="234158" y="939687"/>
                  </a:lnTo>
                  <a:lnTo>
                    <a:pt x="246637" y="925177"/>
                  </a:lnTo>
                  <a:lnTo>
                    <a:pt x="259116" y="910666"/>
                  </a:lnTo>
                  <a:lnTo>
                    <a:pt x="271596" y="896382"/>
                  </a:lnTo>
                  <a:lnTo>
                    <a:pt x="297235" y="867588"/>
                  </a:lnTo>
                  <a:lnTo>
                    <a:pt x="323328" y="839247"/>
                  </a:lnTo>
                  <a:lnTo>
                    <a:pt x="349875" y="810906"/>
                  </a:lnTo>
                  <a:lnTo>
                    <a:pt x="376649" y="783019"/>
                  </a:lnTo>
                  <a:lnTo>
                    <a:pt x="404103" y="755358"/>
                  </a:lnTo>
                  <a:lnTo>
                    <a:pt x="431104" y="727697"/>
                  </a:lnTo>
                  <a:lnTo>
                    <a:pt x="485786" y="673056"/>
                  </a:lnTo>
                  <a:lnTo>
                    <a:pt x="540015" y="618868"/>
                  </a:lnTo>
                  <a:lnTo>
                    <a:pt x="566561" y="592114"/>
                  </a:lnTo>
                  <a:lnTo>
                    <a:pt x="592882" y="565360"/>
                  </a:lnTo>
                  <a:lnTo>
                    <a:pt x="618975" y="538833"/>
                  </a:lnTo>
                  <a:lnTo>
                    <a:pt x="644160" y="511853"/>
                  </a:lnTo>
                  <a:lnTo>
                    <a:pt x="646883" y="509359"/>
                  </a:lnTo>
                  <a:lnTo>
                    <a:pt x="650060" y="506865"/>
                  </a:lnTo>
                  <a:lnTo>
                    <a:pt x="653236" y="504597"/>
                  </a:lnTo>
                  <a:lnTo>
                    <a:pt x="656640" y="503237"/>
                  </a:lnTo>
                  <a:lnTo>
                    <a:pt x="660497" y="501877"/>
                  </a:lnTo>
                  <a:lnTo>
                    <a:pt x="664127" y="500743"/>
                  </a:lnTo>
                  <a:lnTo>
                    <a:pt x="667984" y="500063"/>
                  </a:lnTo>
                  <a:close/>
                  <a:moveTo>
                    <a:pt x="523875" y="300038"/>
                  </a:moveTo>
                  <a:lnTo>
                    <a:pt x="527049" y="300038"/>
                  </a:lnTo>
                  <a:lnTo>
                    <a:pt x="529771" y="300038"/>
                  </a:lnTo>
                  <a:lnTo>
                    <a:pt x="532719" y="300491"/>
                  </a:lnTo>
                  <a:lnTo>
                    <a:pt x="535441" y="301171"/>
                  </a:lnTo>
                  <a:lnTo>
                    <a:pt x="538389" y="302303"/>
                  </a:lnTo>
                  <a:lnTo>
                    <a:pt x="685573" y="367098"/>
                  </a:lnTo>
                  <a:lnTo>
                    <a:pt x="1180646" y="367098"/>
                  </a:lnTo>
                  <a:lnTo>
                    <a:pt x="1184955" y="367098"/>
                  </a:lnTo>
                  <a:lnTo>
                    <a:pt x="1189264" y="368004"/>
                  </a:lnTo>
                  <a:lnTo>
                    <a:pt x="1193573" y="368910"/>
                  </a:lnTo>
                  <a:lnTo>
                    <a:pt x="1197428" y="370496"/>
                  </a:lnTo>
                  <a:lnTo>
                    <a:pt x="1201283" y="372308"/>
                  </a:lnTo>
                  <a:lnTo>
                    <a:pt x="1204912" y="374347"/>
                  </a:lnTo>
                  <a:lnTo>
                    <a:pt x="1208087" y="377066"/>
                  </a:lnTo>
                  <a:lnTo>
                    <a:pt x="1211035" y="379785"/>
                  </a:lnTo>
                  <a:lnTo>
                    <a:pt x="1213757" y="382956"/>
                  </a:lnTo>
                  <a:lnTo>
                    <a:pt x="1216478" y="386355"/>
                  </a:lnTo>
                  <a:lnTo>
                    <a:pt x="1218519" y="389526"/>
                  </a:lnTo>
                  <a:lnTo>
                    <a:pt x="1220333" y="393378"/>
                  </a:lnTo>
                  <a:lnTo>
                    <a:pt x="1221921" y="397682"/>
                  </a:lnTo>
                  <a:lnTo>
                    <a:pt x="1222828" y="401760"/>
                  </a:lnTo>
                  <a:lnTo>
                    <a:pt x="1223735" y="405838"/>
                  </a:lnTo>
                  <a:lnTo>
                    <a:pt x="1223962" y="410596"/>
                  </a:lnTo>
                  <a:lnTo>
                    <a:pt x="1223735" y="414900"/>
                  </a:lnTo>
                  <a:lnTo>
                    <a:pt x="1222828" y="418978"/>
                  </a:lnTo>
                  <a:lnTo>
                    <a:pt x="1221921" y="423056"/>
                  </a:lnTo>
                  <a:lnTo>
                    <a:pt x="1220333" y="427134"/>
                  </a:lnTo>
                  <a:lnTo>
                    <a:pt x="1218519" y="430759"/>
                  </a:lnTo>
                  <a:lnTo>
                    <a:pt x="1216478" y="434384"/>
                  </a:lnTo>
                  <a:lnTo>
                    <a:pt x="1213757" y="437782"/>
                  </a:lnTo>
                  <a:lnTo>
                    <a:pt x="1211035" y="440954"/>
                  </a:lnTo>
                  <a:lnTo>
                    <a:pt x="1208087" y="443673"/>
                  </a:lnTo>
                  <a:lnTo>
                    <a:pt x="1204912" y="446391"/>
                  </a:lnTo>
                  <a:lnTo>
                    <a:pt x="1201283" y="448430"/>
                  </a:lnTo>
                  <a:lnTo>
                    <a:pt x="1197428" y="450243"/>
                  </a:lnTo>
                  <a:lnTo>
                    <a:pt x="1193573" y="451602"/>
                  </a:lnTo>
                  <a:lnTo>
                    <a:pt x="1189264" y="452735"/>
                  </a:lnTo>
                  <a:lnTo>
                    <a:pt x="1184955" y="453188"/>
                  </a:lnTo>
                  <a:lnTo>
                    <a:pt x="1180646" y="453414"/>
                  </a:lnTo>
                  <a:lnTo>
                    <a:pt x="685573" y="453414"/>
                  </a:lnTo>
                  <a:lnTo>
                    <a:pt x="538389" y="518209"/>
                  </a:lnTo>
                  <a:lnTo>
                    <a:pt x="535441" y="519568"/>
                  </a:lnTo>
                  <a:lnTo>
                    <a:pt x="532719" y="520248"/>
                  </a:lnTo>
                  <a:lnTo>
                    <a:pt x="529771" y="520474"/>
                  </a:lnTo>
                  <a:lnTo>
                    <a:pt x="527049" y="520701"/>
                  </a:lnTo>
                  <a:lnTo>
                    <a:pt x="523875" y="520701"/>
                  </a:lnTo>
                  <a:lnTo>
                    <a:pt x="521153" y="520248"/>
                  </a:lnTo>
                  <a:lnTo>
                    <a:pt x="518432" y="519795"/>
                  </a:lnTo>
                  <a:lnTo>
                    <a:pt x="515710" y="518662"/>
                  </a:lnTo>
                  <a:lnTo>
                    <a:pt x="512989" y="517756"/>
                  </a:lnTo>
                  <a:lnTo>
                    <a:pt x="510494" y="516170"/>
                  </a:lnTo>
                  <a:lnTo>
                    <a:pt x="508226" y="514584"/>
                  </a:lnTo>
                  <a:lnTo>
                    <a:pt x="506185" y="512771"/>
                  </a:lnTo>
                  <a:lnTo>
                    <a:pt x="504144" y="510732"/>
                  </a:lnTo>
                  <a:lnTo>
                    <a:pt x="502330" y="508467"/>
                  </a:lnTo>
                  <a:lnTo>
                    <a:pt x="500742" y="505748"/>
                  </a:lnTo>
                  <a:lnTo>
                    <a:pt x="499382" y="503030"/>
                  </a:lnTo>
                  <a:lnTo>
                    <a:pt x="498021" y="500084"/>
                  </a:lnTo>
                  <a:lnTo>
                    <a:pt x="497341" y="497366"/>
                  </a:lnTo>
                  <a:lnTo>
                    <a:pt x="496887" y="494421"/>
                  </a:lnTo>
                  <a:lnTo>
                    <a:pt x="496887" y="491702"/>
                  </a:lnTo>
                  <a:lnTo>
                    <a:pt x="496887" y="488757"/>
                  </a:lnTo>
                  <a:lnTo>
                    <a:pt x="497341" y="486038"/>
                  </a:lnTo>
                  <a:lnTo>
                    <a:pt x="497794" y="483093"/>
                  </a:lnTo>
                  <a:lnTo>
                    <a:pt x="498928" y="480374"/>
                  </a:lnTo>
                  <a:lnTo>
                    <a:pt x="499835" y="477656"/>
                  </a:lnTo>
                  <a:lnTo>
                    <a:pt x="501423" y="475390"/>
                  </a:lnTo>
                  <a:lnTo>
                    <a:pt x="503010" y="473125"/>
                  </a:lnTo>
                  <a:lnTo>
                    <a:pt x="504825" y="470859"/>
                  </a:lnTo>
                  <a:lnTo>
                    <a:pt x="506866" y="468820"/>
                  </a:lnTo>
                  <a:lnTo>
                    <a:pt x="509133" y="467008"/>
                  </a:lnTo>
                  <a:lnTo>
                    <a:pt x="511855" y="465422"/>
                  </a:lnTo>
                  <a:lnTo>
                    <a:pt x="514349" y="464062"/>
                  </a:lnTo>
                  <a:lnTo>
                    <a:pt x="635680" y="410822"/>
                  </a:lnTo>
                  <a:lnTo>
                    <a:pt x="635680" y="410596"/>
                  </a:lnTo>
                  <a:lnTo>
                    <a:pt x="635680" y="409916"/>
                  </a:lnTo>
                  <a:lnTo>
                    <a:pt x="514349" y="356676"/>
                  </a:lnTo>
                  <a:lnTo>
                    <a:pt x="511855" y="355317"/>
                  </a:lnTo>
                  <a:lnTo>
                    <a:pt x="509133" y="353731"/>
                  </a:lnTo>
                  <a:lnTo>
                    <a:pt x="506866" y="351918"/>
                  </a:lnTo>
                  <a:lnTo>
                    <a:pt x="504825" y="349879"/>
                  </a:lnTo>
                  <a:lnTo>
                    <a:pt x="503010" y="347614"/>
                  </a:lnTo>
                  <a:lnTo>
                    <a:pt x="501423" y="345348"/>
                  </a:lnTo>
                  <a:lnTo>
                    <a:pt x="499835" y="343083"/>
                  </a:lnTo>
                  <a:lnTo>
                    <a:pt x="498928" y="340138"/>
                  </a:lnTo>
                  <a:lnTo>
                    <a:pt x="497794" y="337646"/>
                  </a:lnTo>
                  <a:lnTo>
                    <a:pt x="497341" y="334700"/>
                  </a:lnTo>
                  <a:lnTo>
                    <a:pt x="496887" y="331982"/>
                  </a:lnTo>
                  <a:lnTo>
                    <a:pt x="496887" y="329037"/>
                  </a:lnTo>
                  <a:lnTo>
                    <a:pt x="496887" y="326318"/>
                  </a:lnTo>
                  <a:lnTo>
                    <a:pt x="497341" y="323373"/>
                  </a:lnTo>
                  <a:lnTo>
                    <a:pt x="498021" y="320428"/>
                  </a:lnTo>
                  <a:lnTo>
                    <a:pt x="499382" y="317482"/>
                  </a:lnTo>
                  <a:lnTo>
                    <a:pt x="500742" y="314990"/>
                  </a:lnTo>
                  <a:lnTo>
                    <a:pt x="502330" y="312272"/>
                  </a:lnTo>
                  <a:lnTo>
                    <a:pt x="504144" y="310006"/>
                  </a:lnTo>
                  <a:lnTo>
                    <a:pt x="506185" y="307967"/>
                  </a:lnTo>
                  <a:lnTo>
                    <a:pt x="508226" y="306155"/>
                  </a:lnTo>
                  <a:lnTo>
                    <a:pt x="510494" y="304342"/>
                  </a:lnTo>
                  <a:lnTo>
                    <a:pt x="512989" y="302983"/>
                  </a:lnTo>
                  <a:lnTo>
                    <a:pt x="515710" y="301850"/>
                  </a:lnTo>
                  <a:lnTo>
                    <a:pt x="518432" y="300944"/>
                  </a:lnTo>
                  <a:lnTo>
                    <a:pt x="521153" y="300264"/>
                  </a:lnTo>
                  <a:lnTo>
                    <a:pt x="523875" y="300038"/>
                  </a:lnTo>
                  <a:close/>
                  <a:moveTo>
                    <a:pt x="689916" y="0"/>
                  </a:moveTo>
                  <a:lnTo>
                    <a:pt x="702828" y="0"/>
                  </a:lnTo>
                  <a:lnTo>
                    <a:pt x="715967" y="226"/>
                  </a:lnTo>
                  <a:lnTo>
                    <a:pt x="729333" y="677"/>
                  </a:lnTo>
                  <a:lnTo>
                    <a:pt x="742698" y="1807"/>
                  </a:lnTo>
                  <a:lnTo>
                    <a:pt x="756064" y="2936"/>
                  </a:lnTo>
                  <a:lnTo>
                    <a:pt x="769429" y="4291"/>
                  </a:lnTo>
                  <a:lnTo>
                    <a:pt x="782569" y="6098"/>
                  </a:lnTo>
                  <a:lnTo>
                    <a:pt x="795934" y="8131"/>
                  </a:lnTo>
                  <a:lnTo>
                    <a:pt x="809073" y="10389"/>
                  </a:lnTo>
                  <a:lnTo>
                    <a:pt x="822212" y="13100"/>
                  </a:lnTo>
                  <a:lnTo>
                    <a:pt x="835125" y="15810"/>
                  </a:lnTo>
                  <a:lnTo>
                    <a:pt x="847811" y="18972"/>
                  </a:lnTo>
                  <a:lnTo>
                    <a:pt x="860270" y="22360"/>
                  </a:lnTo>
                  <a:lnTo>
                    <a:pt x="866613" y="23715"/>
                  </a:lnTo>
                  <a:lnTo>
                    <a:pt x="872729" y="25296"/>
                  </a:lnTo>
                  <a:lnTo>
                    <a:pt x="879072" y="26425"/>
                  </a:lnTo>
                  <a:lnTo>
                    <a:pt x="885415" y="27329"/>
                  </a:lnTo>
                  <a:lnTo>
                    <a:pt x="891532" y="28458"/>
                  </a:lnTo>
                  <a:lnTo>
                    <a:pt x="897875" y="28910"/>
                  </a:lnTo>
                  <a:lnTo>
                    <a:pt x="904218" y="29362"/>
                  </a:lnTo>
                  <a:lnTo>
                    <a:pt x="910334" y="29813"/>
                  </a:lnTo>
                  <a:lnTo>
                    <a:pt x="916904" y="30039"/>
                  </a:lnTo>
                  <a:lnTo>
                    <a:pt x="923020" y="29813"/>
                  </a:lnTo>
                  <a:lnTo>
                    <a:pt x="929590" y="29362"/>
                  </a:lnTo>
                  <a:lnTo>
                    <a:pt x="935706" y="28910"/>
                  </a:lnTo>
                  <a:lnTo>
                    <a:pt x="942049" y="28458"/>
                  </a:lnTo>
                  <a:lnTo>
                    <a:pt x="948392" y="27329"/>
                  </a:lnTo>
                  <a:lnTo>
                    <a:pt x="954735" y="26425"/>
                  </a:lnTo>
                  <a:lnTo>
                    <a:pt x="960851" y="25070"/>
                  </a:lnTo>
                  <a:lnTo>
                    <a:pt x="974897" y="22360"/>
                  </a:lnTo>
                  <a:lnTo>
                    <a:pt x="988715" y="19424"/>
                  </a:lnTo>
                  <a:lnTo>
                    <a:pt x="1003213" y="16713"/>
                  </a:lnTo>
                  <a:lnTo>
                    <a:pt x="1017938" y="14229"/>
                  </a:lnTo>
                  <a:lnTo>
                    <a:pt x="1032436" y="11744"/>
                  </a:lnTo>
                  <a:lnTo>
                    <a:pt x="1047161" y="9712"/>
                  </a:lnTo>
                  <a:lnTo>
                    <a:pt x="1062113" y="7679"/>
                  </a:lnTo>
                  <a:lnTo>
                    <a:pt x="1077064" y="5872"/>
                  </a:lnTo>
                  <a:lnTo>
                    <a:pt x="1092015" y="4291"/>
                  </a:lnTo>
                  <a:lnTo>
                    <a:pt x="1106966" y="2936"/>
                  </a:lnTo>
                  <a:lnTo>
                    <a:pt x="1121691" y="2032"/>
                  </a:lnTo>
                  <a:lnTo>
                    <a:pt x="1136416" y="1129"/>
                  </a:lnTo>
                  <a:lnTo>
                    <a:pt x="1150688" y="677"/>
                  </a:lnTo>
                  <a:lnTo>
                    <a:pt x="1165186" y="451"/>
                  </a:lnTo>
                  <a:lnTo>
                    <a:pt x="1179231" y="677"/>
                  </a:lnTo>
                  <a:lnTo>
                    <a:pt x="1192823" y="1129"/>
                  </a:lnTo>
                  <a:lnTo>
                    <a:pt x="1205962" y="2258"/>
                  </a:lnTo>
                  <a:lnTo>
                    <a:pt x="1218875" y="3614"/>
                  </a:lnTo>
                  <a:lnTo>
                    <a:pt x="1231334" y="4969"/>
                  </a:lnTo>
                  <a:lnTo>
                    <a:pt x="1243340" y="7453"/>
                  </a:lnTo>
                  <a:lnTo>
                    <a:pt x="1254667" y="9938"/>
                  </a:lnTo>
                  <a:lnTo>
                    <a:pt x="1260331" y="11293"/>
                  </a:lnTo>
                  <a:lnTo>
                    <a:pt x="1265541" y="13100"/>
                  </a:lnTo>
                  <a:lnTo>
                    <a:pt x="1270751" y="14681"/>
                  </a:lnTo>
                  <a:lnTo>
                    <a:pt x="1275735" y="16262"/>
                  </a:lnTo>
                  <a:lnTo>
                    <a:pt x="1280719" y="18520"/>
                  </a:lnTo>
                  <a:lnTo>
                    <a:pt x="1285249" y="20553"/>
                  </a:lnTo>
                  <a:lnTo>
                    <a:pt x="1290007" y="22812"/>
                  </a:lnTo>
                  <a:lnTo>
                    <a:pt x="1294084" y="25070"/>
                  </a:lnTo>
                  <a:lnTo>
                    <a:pt x="1298162" y="27329"/>
                  </a:lnTo>
                  <a:lnTo>
                    <a:pt x="1302239" y="30039"/>
                  </a:lnTo>
                  <a:lnTo>
                    <a:pt x="1305864" y="32749"/>
                  </a:lnTo>
                  <a:lnTo>
                    <a:pt x="1309489" y="35686"/>
                  </a:lnTo>
                  <a:lnTo>
                    <a:pt x="1312887" y="38622"/>
                  </a:lnTo>
                  <a:lnTo>
                    <a:pt x="1315832" y="41784"/>
                  </a:lnTo>
                  <a:lnTo>
                    <a:pt x="1318777" y="45172"/>
                  </a:lnTo>
                  <a:lnTo>
                    <a:pt x="1321495" y="48785"/>
                  </a:lnTo>
                  <a:lnTo>
                    <a:pt x="1323987" y="52399"/>
                  </a:lnTo>
                  <a:lnTo>
                    <a:pt x="1326252" y="56239"/>
                  </a:lnTo>
                  <a:lnTo>
                    <a:pt x="1328064" y="60078"/>
                  </a:lnTo>
                  <a:lnTo>
                    <a:pt x="1329877" y="64144"/>
                  </a:lnTo>
                  <a:lnTo>
                    <a:pt x="1331462" y="68209"/>
                  </a:lnTo>
                  <a:lnTo>
                    <a:pt x="1332369" y="72727"/>
                  </a:lnTo>
                  <a:lnTo>
                    <a:pt x="1333501" y="76792"/>
                  </a:lnTo>
                  <a:lnTo>
                    <a:pt x="1333954" y="80858"/>
                  </a:lnTo>
                  <a:lnTo>
                    <a:pt x="1334407" y="84923"/>
                  </a:lnTo>
                  <a:lnTo>
                    <a:pt x="1335087" y="88989"/>
                  </a:lnTo>
                  <a:lnTo>
                    <a:pt x="1335087" y="93506"/>
                  </a:lnTo>
                  <a:lnTo>
                    <a:pt x="1335087" y="97571"/>
                  </a:lnTo>
                  <a:lnTo>
                    <a:pt x="1335087" y="101637"/>
                  </a:lnTo>
                  <a:lnTo>
                    <a:pt x="1334407" y="105702"/>
                  </a:lnTo>
                  <a:lnTo>
                    <a:pt x="1333954" y="109542"/>
                  </a:lnTo>
                  <a:lnTo>
                    <a:pt x="1333275" y="113607"/>
                  </a:lnTo>
                  <a:lnTo>
                    <a:pt x="1332369" y="117221"/>
                  </a:lnTo>
                  <a:lnTo>
                    <a:pt x="1331236" y="121061"/>
                  </a:lnTo>
                  <a:lnTo>
                    <a:pt x="1329877" y="124674"/>
                  </a:lnTo>
                  <a:lnTo>
                    <a:pt x="1328291" y="128288"/>
                  </a:lnTo>
                  <a:lnTo>
                    <a:pt x="1326479" y="131676"/>
                  </a:lnTo>
                  <a:lnTo>
                    <a:pt x="1324440" y="134838"/>
                  </a:lnTo>
                  <a:lnTo>
                    <a:pt x="1292498" y="182494"/>
                  </a:lnTo>
                  <a:lnTo>
                    <a:pt x="1261237" y="228570"/>
                  </a:lnTo>
                  <a:lnTo>
                    <a:pt x="1231334" y="272613"/>
                  </a:lnTo>
                  <a:lnTo>
                    <a:pt x="1202338" y="314848"/>
                  </a:lnTo>
                  <a:lnTo>
                    <a:pt x="1199393" y="318688"/>
                  </a:lnTo>
                  <a:lnTo>
                    <a:pt x="1196221" y="322076"/>
                  </a:lnTo>
                  <a:lnTo>
                    <a:pt x="1192823" y="325012"/>
                  </a:lnTo>
                  <a:lnTo>
                    <a:pt x="1189425" y="327496"/>
                  </a:lnTo>
                  <a:lnTo>
                    <a:pt x="1185574" y="329529"/>
                  </a:lnTo>
                  <a:lnTo>
                    <a:pt x="1181723" y="330658"/>
                  </a:lnTo>
                  <a:lnTo>
                    <a:pt x="1177872" y="331562"/>
                  </a:lnTo>
                  <a:lnTo>
                    <a:pt x="1174021" y="331788"/>
                  </a:lnTo>
                  <a:lnTo>
                    <a:pt x="678136" y="331788"/>
                  </a:lnTo>
                  <a:lnTo>
                    <a:pt x="674058" y="331562"/>
                  </a:lnTo>
                  <a:lnTo>
                    <a:pt x="670207" y="330658"/>
                  </a:lnTo>
                  <a:lnTo>
                    <a:pt x="666356" y="329529"/>
                  </a:lnTo>
                  <a:lnTo>
                    <a:pt x="662505" y="327496"/>
                  </a:lnTo>
                  <a:lnTo>
                    <a:pt x="659107" y="325012"/>
                  </a:lnTo>
                  <a:lnTo>
                    <a:pt x="655936" y="322076"/>
                  </a:lnTo>
                  <a:lnTo>
                    <a:pt x="652538" y="318688"/>
                  </a:lnTo>
                  <a:lnTo>
                    <a:pt x="649593" y="314848"/>
                  </a:lnTo>
                  <a:lnTo>
                    <a:pt x="620823" y="272613"/>
                  </a:lnTo>
                  <a:lnTo>
                    <a:pt x="590693" y="228570"/>
                  </a:lnTo>
                  <a:lnTo>
                    <a:pt x="559432" y="182494"/>
                  </a:lnTo>
                  <a:lnTo>
                    <a:pt x="527490" y="134838"/>
                  </a:lnTo>
                  <a:lnTo>
                    <a:pt x="525451" y="131676"/>
                  </a:lnTo>
                  <a:lnTo>
                    <a:pt x="523639" y="128288"/>
                  </a:lnTo>
                  <a:lnTo>
                    <a:pt x="522053" y="124674"/>
                  </a:lnTo>
                  <a:lnTo>
                    <a:pt x="520694" y="121061"/>
                  </a:lnTo>
                  <a:lnTo>
                    <a:pt x="519335" y="117221"/>
                  </a:lnTo>
                  <a:lnTo>
                    <a:pt x="518202" y="113381"/>
                  </a:lnTo>
                  <a:lnTo>
                    <a:pt x="517296" y="109316"/>
                  </a:lnTo>
                  <a:lnTo>
                    <a:pt x="516843" y="105250"/>
                  </a:lnTo>
                  <a:lnTo>
                    <a:pt x="516164" y="101185"/>
                  </a:lnTo>
                  <a:lnTo>
                    <a:pt x="515937" y="97119"/>
                  </a:lnTo>
                  <a:lnTo>
                    <a:pt x="515937" y="92828"/>
                  </a:lnTo>
                  <a:lnTo>
                    <a:pt x="516164" y="88763"/>
                  </a:lnTo>
                  <a:lnTo>
                    <a:pt x="516843" y="84697"/>
                  </a:lnTo>
                  <a:lnTo>
                    <a:pt x="517523" y="80632"/>
                  </a:lnTo>
                  <a:lnTo>
                    <a:pt x="518202" y="76792"/>
                  </a:lnTo>
                  <a:lnTo>
                    <a:pt x="519562" y="72727"/>
                  </a:lnTo>
                  <a:lnTo>
                    <a:pt x="521147" y="68661"/>
                  </a:lnTo>
                  <a:lnTo>
                    <a:pt x="522960" y="64822"/>
                  </a:lnTo>
                  <a:lnTo>
                    <a:pt x="524772" y="61208"/>
                  </a:lnTo>
                  <a:lnTo>
                    <a:pt x="527037" y="57820"/>
                  </a:lnTo>
                  <a:lnTo>
                    <a:pt x="529303" y="54432"/>
                  </a:lnTo>
                  <a:lnTo>
                    <a:pt x="532021" y="51044"/>
                  </a:lnTo>
                  <a:lnTo>
                    <a:pt x="534513" y="47656"/>
                  </a:lnTo>
                  <a:lnTo>
                    <a:pt x="537458" y="44720"/>
                  </a:lnTo>
                  <a:lnTo>
                    <a:pt x="540629" y="41784"/>
                  </a:lnTo>
                  <a:lnTo>
                    <a:pt x="543801" y="39073"/>
                  </a:lnTo>
                  <a:lnTo>
                    <a:pt x="547425" y="36137"/>
                  </a:lnTo>
                  <a:lnTo>
                    <a:pt x="551050" y="33653"/>
                  </a:lnTo>
                  <a:lnTo>
                    <a:pt x="554674" y="30943"/>
                  </a:lnTo>
                  <a:lnTo>
                    <a:pt x="558752" y="28458"/>
                  </a:lnTo>
                  <a:lnTo>
                    <a:pt x="562830" y="26199"/>
                  </a:lnTo>
                  <a:lnTo>
                    <a:pt x="566907" y="24167"/>
                  </a:lnTo>
                  <a:lnTo>
                    <a:pt x="571438" y="21682"/>
                  </a:lnTo>
                  <a:lnTo>
                    <a:pt x="575969" y="19875"/>
                  </a:lnTo>
                  <a:lnTo>
                    <a:pt x="585483" y="16036"/>
                  </a:lnTo>
                  <a:lnTo>
                    <a:pt x="595677" y="12874"/>
                  </a:lnTo>
                  <a:lnTo>
                    <a:pt x="605871" y="9938"/>
                  </a:lnTo>
                  <a:lnTo>
                    <a:pt x="616972" y="7453"/>
                  </a:lnTo>
                  <a:lnTo>
                    <a:pt x="628298" y="5420"/>
                  </a:lnTo>
                  <a:lnTo>
                    <a:pt x="639852" y="3614"/>
                  </a:lnTo>
                  <a:lnTo>
                    <a:pt x="652084" y="2258"/>
                  </a:lnTo>
                  <a:lnTo>
                    <a:pt x="664317" y="903"/>
                  </a:lnTo>
                  <a:lnTo>
                    <a:pt x="677003" y="451"/>
                  </a:lnTo>
                  <a:lnTo>
                    <a:pt x="689916" y="0"/>
                  </a:lnTo>
                  <a:close/>
                </a:path>
              </a:pathLst>
            </a:custGeom>
            <a:gradFill>
              <a:gsLst>
                <a:gs pos="0">
                  <a:srgbClr val="585858"/>
                </a:gs>
                <a:gs pos="100000">
                  <a:srgbClr val="292929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5A10E932-9F23-4815-B4F8-1747DB0F2869}"/>
              </a:ext>
            </a:extLst>
          </p:cNvPr>
          <p:cNvGrpSpPr/>
          <p:nvPr/>
        </p:nvGrpSpPr>
        <p:grpSpPr>
          <a:xfrm>
            <a:off x="4291858" y="2230549"/>
            <a:ext cx="858402" cy="858402"/>
            <a:chOff x="4249935" y="2201537"/>
            <a:chExt cx="1078918" cy="1078918"/>
          </a:xfrm>
        </p:grpSpPr>
        <p:sp>
          <p:nvSpPr>
            <p:cNvPr id="61" name="Shape 10193">
              <a:extLst>
                <a:ext uri="{FF2B5EF4-FFF2-40B4-BE49-F238E27FC236}">
                  <a16:creationId xmlns:a16="http://schemas.microsoft.com/office/drawing/2014/main" id="{AF37A249-A148-419E-8AD6-A3E0600B44B1}"/>
                </a:ext>
              </a:extLst>
            </p:cNvPr>
            <p:cNvSpPr/>
            <p:nvPr/>
          </p:nvSpPr>
          <p:spPr>
            <a:xfrm>
              <a:off x="4249935" y="2201537"/>
              <a:ext cx="1078918" cy="107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14300" cap="flat"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5400000" scaled="1"/>
              </a:gra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KSO_Shape">
              <a:extLst>
                <a:ext uri="{FF2B5EF4-FFF2-40B4-BE49-F238E27FC236}">
                  <a16:creationId xmlns:a16="http://schemas.microsoft.com/office/drawing/2014/main" id="{9CCE1B27-5E50-43CB-96BB-C9791F8EA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894" y="2550496"/>
              <a:ext cx="406400" cy="406400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9F1FD23A-6BB0-4021-B6EF-8F44D9F528BE}"/>
              </a:ext>
            </a:extLst>
          </p:cNvPr>
          <p:cNvGrpSpPr/>
          <p:nvPr/>
        </p:nvGrpSpPr>
        <p:grpSpPr>
          <a:xfrm>
            <a:off x="4291858" y="4836758"/>
            <a:ext cx="858402" cy="858403"/>
            <a:chOff x="4249935" y="4807746"/>
            <a:chExt cx="1078918" cy="1078919"/>
          </a:xfrm>
        </p:grpSpPr>
        <p:sp>
          <p:nvSpPr>
            <p:cNvPr id="64" name="Shape 10201">
              <a:extLst>
                <a:ext uri="{FF2B5EF4-FFF2-40B4-BE49-F238E27FC236}">
                  <a16:creationId xmlns:a16="http://schemas.microsoft.com/office/drawing/2014/main" id="{6D4C7CB3-0C2D-4276-AC6F-91D846D18234}"/>
                </a:ext>
              </a:extLst>
            </p:cNvPr>
            <p:cNvSpPr/>
            <p:nvPr/>
          </p:nvSpPr>
          <p:spPr>
            <a:xfrm>
              <a:off x="4249935" y="4807746"/>
              <a:ext cx="1078918" cy="10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14300" cap="flat"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</a:gra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KSO_Shape">
              <a:extLst>
                <a:ext uri="{FF2B5EF4-FFF2-40B4-BE49-F238E27FC236}">
                  <a16:creationId xmlns:a16="http://schemas.microsoft.com/office/drawing/2014/main" id="{F67072B8-46ED-4D64-8C0C-AE47463DB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194" y="5149424"/>
              <a:ext cx="406400" cy="395562"/>
            </a:xfrm>
            <a:custGeom>
              <a:avLst/>
              <a:gdLst>
                <a:gd name="T0" fmla="*/ 476571 w 1257300"/>
                <a:gd name="T1" fmla="*/ 1691868 h 1223963"/>
                <a:gd name="T2" fmla="*/ 411091 w 1257300"/>
                <a:gd name="T3" fmla="*/ 1669802 h 1223963"/>
                <a:gd name="T4" fmla="*/ 358867 w 1257300"/>
                <a:gd name="T5" fmla="*/ 1624469 h 1223963"/>
                <a:gd name="T6" fmla="*/ 327935 w 1257300"/>
                <a:gd name="T7" fmla="*/ 1561884 h 1223963"/>
                <a:gd name="T8" fmla="*/ 323517 w 1257300"/>
                <a:gd name="T9" fmla="*/ 1492881 h 1223963"/>
                <a:gd name="T10" fmla="*/ 346414 w 1257300"/>
                <a:gd name="T11" fmla="*/ 1427488 h 1223963"/>
                <a:gd name="T12" fmla="*/ 1737755 w 1257300"/>
                <a:gd name="T13" fmla="*/ 1242146 h 1223963"/>
                <a:gd name="T14" fmla="*/ 1821176 w 1257300"/>
                <a:gd name="T15" fmla="*/ 1214088 h 1223963"/>
                <a:gd name="T16" fmla="*/ 1887755 w 1257300"/>
                <a:gd name="T17" fmla="*/ 1155970 h 1223963"/>
                <a:gd name="T18" fmla="*/ 1609011 w 1257300"/>
                <a:gd name="T19" fmla="*/ 1636955 h 1223963"/>
                <a:gd name="T20" fmla="*/ 1560079 w 1257300"/>
                <a:gd name="T21" fmla="*/ 1673028 h 1223963"/>
                <a:gd name="T22" fmla="*/ 1502326 w 1257300"/>
                <a:gd name="T23" fmla="*/ 1688261 h 1223963"/>
                <a:gd name="T24" fmla="*/ 1216362 w 1257300"/>
                <a:gd name="T25" fmla="*/ 1786862 h 1223963"/>
                <a:gd name="T26" fmla="*/ 1115292 w 1257300"/>
                <a:gd name="T27" fmla="*/ 1638158 h 1223963"/>
                <a:gd name="T28" fmla="*/ 1064758 w 1257300"/>
                <a:gd name="T29" fmla="*/ 1543162 h 1223963"/>
                <a:gd name="T30" fmla="*/ 1044705 w 1257300"/>
                <a:gd name="T31" fmla="*/ 1476626 h 1223963"/>
                <a:gd name="T32" fmla="*/ 1046308 w 1257300"/>
                <a:gd name="T33" fmla="*/ 1442957 h 1223963"/>
                <a:gd name="T34" fmla="*/ 1078795 w 1257300"/>
                <a:gd name="T35" fmla="*/ 1357582 h 1223963"/>
                <a:gd name="T36" fmla="*/ 1135345 w 1257300"/>
                <a:gd name="T37" fmla="*/ 1261385 h 1223963"/>
                <a:gd name="T38" fmla="*/ 1258876 w 1257300"/>
                <a:gd name="T39" fmla="*/ 1089433 h 1223963"/>
                <a:gd name="T40" fmla="*/ 337544 w 1257300"/>
                <a:gd name="T41" fmla="*/ 689012 h 1223963"/>
                <a:gd name="T42" fmla="*/ 427744 w 1257300"/>
                <a:gd name="T43" fmla="*/ 703448 h 1223963"/>
                <a:gd name="T44" fmla="*/ 457809 w 1257300"/>
                <a:gd name="T45" fmla="*/ 718285 h 1223963"/>
                <a:gd name="T46" fmla="*/ 505515 w 1257300"/>
                <a:gd name="T47" fmla="*/ 769212 h 1223963"/>
                <a:gd name="T48" fmla="*/ 562841 w 1257300"/>
                <a:gd name="T49" fmla="*/ 859835 h 1223963"/>
                <a:gd name="T50" fmla="*/ 641014 w 1257300"/>
                <a:gd name="T51" fmla="*/ 1022237 h 1223963"/>
                <a:gd name="T52" fmla="*/ 302267 w 1257300"/>
                <a:gd name="T53" fmla="*/ 1411201 h 1223963"/>
                <a:gd name="T54" fmla="*/ 278614 w 1257300"/>
                <a:gd name="T55" fmla="*/ 1497013 h 1223963"/>
                <a:gd name="T56" fmla="*/ 290239 w 1257300"/>
                <a:gd name="T57" fmla="*/ 1584428 h 1223963"/>
                <a:gd name="T58" fmla="*/ 22048 w 1257300"/>
                <a:gd name="T59" fmla="*/ 1126094 h 1223963"/>
                <a:gd name="T60" fmla="*/ 10824 w 1257300"/>
                <a:gd name="T61" fmla="*/ 1065946 h 1223963"/>
                <a:gd name="T62" fmla="*/ 23252 w 1257300"/>
                <a:gd name="T63" fmla="*/ 1007000 h 1223963"/>
                <a:gd name="T64" fmla="*/ 56524 w 1257300"/>
                <a:gd name="T65" fmla="*/ 704651 h 1223963"/>
                <a:gd name="T66" fmla="*/ 244939 w 1257300"/>
                <a:gd name="T67" fmla="*/ 688612 h 1223963"/>
                <a:gd name="T68" fmla="*/ 1880948 w 1257300"/>
                <a:gd name="T69" fmla="*/ 963975 h 1223963"/>
                <a:gd name="T70" fmla="*/ 1890570 w 1257300"/>
                <a:gd name="T71" fmla="*/ 1032516 h 1223963"/>
                <a:gd name="T72" fmla="*/ 1872930 w 1257300"/>
                <a:gd name="T73" fmla="*/ 1099053 h 1223963"/>
                <a:gd name="T74" fmla="*/ 1830438 w 1257300"/>
                <a:gd name="T75" fmla="*/ 1154365 h 1223963"/>
                <a:gd name="T76" fmla="*/ 1770706 w 1257300"/>
                <a:gd name="T77" fmla="*/ 1188436 h 1223963"/>
                <a:gd name="T78" fmla="*/ 1506523 w 1257300"/>
                <a:gd name="T79" fmla="*/ 1197654 h 1223963"/>
                <a:gd name="T80" fmla="*/ 1276229 w 1257300"/>
                <a:gd name="T81" fmla="*/ 48901 h 1223963"/>
                <a:gd name="T82" fmla="*/ 1339380 w 1257300"/>
                <a:gd name="T83" fmla="*/ 75355 h 1223963"/>
                <a:gd name="T84" fmla="*/ 1388142 w 1257300"/>
                <a:gd name="T85" fmla="*/ 124256 h 1223963"/>
                <a:gd name="T86" fmla="*/ 1583991 w 1257300"/>
                <a:gd name="T87" fmla="*/ 266948 h 1223963"/>
                <a:gd name="T88" fmla="*/ 1506052 w 1257300"/>
                <a:gd name="T89" fmla="*/ 428880 h 1223963"/>
                <a:gd name="T90" fmla="*/ 1449295 w 1257300"/>
                <a:gd name="T91" fmla="*/ 519466 h 1223963"/>
                <a:gd name="T92" fmla="*/ 1402132 w 1257300"/>
                <a:gd name="T93" fmla="*/ 570370 h 1223963"/>
                <a:gd name="T94" fmla="*/ 1371755 w 1257300"/>
                <a:gd name="T95" fmla="*/ 586002 h 1223963"/>
                <a:gd name="T96" fmla="*/ 1282224 w 1257300"/>
                <a:gd name="T97" fmla="*/ 600031 h 1223963"/>
                <a:gd name="T98" fmla="*/ 1170311 w 1257300"/>
                <a:gd name="T99" fmla="*/ 599631 h 1223963"/>
                <a:gd name="T100" fmla="*/ 960473 w 1257300"/>
                <a:gd name="T101" fmla="*/ 578787 h 1223963"/>
                <a:gd name="T102" fmla="*/ 1095170 w 1257300"/>
                <a:gd name="T103" fmla="*/ 125058 h 1223963"/>
                <a:gd name="T104" fmla="*/ 1143532 w 1257300"/>
                <a:gd name="T105" fmla="*/ 75756 h 1223963"/>
                <a:gd name="T106" fmla="*/ 1206683 w 1257300"/>
                <a:gd name="T107" fmla="*/ 48901 h 1223963"/>
                <a:gd name="T108" fmla="*/ 1228691 w 1257300"/>
                <a:gd name="T109" fmla="*/ 400 h 1223963"/>
                <a:gd name="T110" fmla="*/ 1144395 w 1257300"/>
                <a:gd name="T111" fmla="*/ 22795 h 1223963"/>
                <a:gd name="T112" fmla="*/ 1076156 w 1257300"/>
                <a:gd name="T113" fmla="*/ 75584 h 1223963"/>
                <a:gd name="T114" fmla="*/ 319906 w 1257300"/>
                <a:gd name="T115" fmla="*/ 481894 h 1223963"/>
                <a:gd name="T116" fmla="*/ 559545 w 1257300"/>
                <a:gd name="T117" fmla="*/ 69985 h 1223963"/>
                <a:gd name="T118" fmla="*/ 601694 w 1257300"/>
                <a:gd name="T119" fmla="*/ 27194 h 1223963"/>
                <a:gd name="T120" fmla="*/ 657088 w 1257300"/>
                <a:gd name="T121" fmla="*/ 3200 h 12239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57300" h="1223963">
                  <a:moveTo>
                    <a:pt x="297038" y="823913"/>
                  </a:moveTo>
                  <a:lnTo>
                    <a:pt x="593725" y="823913"/>
                  </a:lnTo>
                  <a:lnTo>
                    <a:pt x="593725" y="1117601"/>
                  </a:lnTo>
                  <a:lnTo>
                    <a:pt x="329915" y="1117601"/>
                  </a:lnTo>
                  <a:lnTo>
                    <a:pt x="322226" y="1117601"/>
                  </a:lnTo>
                  <a:lnTo>
                    <a:pt x="314537" y="1116807"/>
                  </a:lnTo>
                  <a:lnTo>
                    <a:pt x="306848" y="1115483"/>
                  </a:lnTo>
                  <a:lnTo>
                    <a:pt x="299425" y="1113894"/>
                  </a:lnTo>
                  <a:lnTo>
                    <a:pt x="292001" y="1111510"/>
                  </a:lnTo>
                  <a:lnTo>
                    <a:pt x="284842" y="1108862"/>
                  </a:lnTo>
                  <a:lnTo>
                    <a:pt x="277949" y="1105949"/>
                  </a:lnTo>
                  <a:lnTo>
                    <a:pt x="271320" y="1102241"/>
                  </a:lnTo>
                  <a:lnTo>
                    <a:pt x="264692" y="1098004"/>
                  </a:lnTo>
                  <a:lnTo>
                    <a:pt x="258328" y="1093767"/>
                  </a:lnTo>
                  <a:lnTo>
                    <a:pt x="252761" y="1089000"/>
                  </a:lnTo>
                  <a:lnTo>
                    <a:pt x="246928" y="1083704"/>
                  </a:lnTo>
                  <a:lnTo>
                    <a:pt x="241890" y="1078143"/>
                  </a:lnTo>
                  <a:lnTo>
                    <a:pt x="236852" y="1072317"/>
                  </a:lnTo>
                  <a:lnTo>
                    <a:pt x="232345" y="1066226"/>
                  </a:lnTo>
                  <a:lnTo>
                    <a:pt x="228103" y="1059605"/>
                  </a:lnTo>
                  <a:lnTo>
                    <a:pt x="224391" y="1052455"/>
                  </a:lnTo>
                  <a:lnTo>
                    <a:pt x="221209" y="1045569"/>
                  </a:lnTo>
                  <a:lnTo>
                    <a:pt x="218558" y="1038154"/>
                  </a:lnTo>
                  <a:lnTo>
                    <a:pt x="216437" y="1031004"/>
                  </a:lnTo>
                  <a:lnTo>
                    <a:pt x="214581" y="1023589"/>
                  </a:lnTo>
                  <a:lnTo>
                    <a:pt x="213521" y="1015909"/>
                  </a:lnTo>
                  <a:lnTo>
                    <a:pt x="212990" y="1008494"/>
                  </a:lnTo>
                  <a:lnTo>
                    <a:pt x="212725" y="1000550"/>
                  </a:lnTo>
                  <a:lnTo>
                    <a:pt x="212990" y="993135"/>
                  </a:lnTo>
                  <a:lnTo>
                    <a:pt x="213521" y="985455"/>
                  </a:lnTo>
                  <a:lnTo>
                    <a:pt x="214846" y="978040"/>
                  </a:lnTo>
                  <a:lnTo>
                    <a:pt x="216702" y="970625"/>
                  </a:lnTo>
                  <a:lnTo>
                    <a:pt x="218823" y="963475"/>
                  </a:lnTo>
                  <a:lnTo>
                    <a:pt x="221475" y="956059"/>
                  </a:lnTo>
                  <a:lnTo>
                    <a:pt x="224921" y="949174"/>
                  </a:lnTo>
                  <a:lnTo>
                    <a:pt x="228633" y="942289"/>
                  </a:lnTo>
                  <a:lnTo>
                    <a:pt x="297038" y="823913"/>
                  </a:lnTo>
                  <a:close/>
                  <a:moveTo>
                    <a:pt x="837211" y="711200"/>
                  </a:moveTo>
                  <a:lnTo>
                    <a:pt x="836946" y="821267"/>
                  </a:lnTo>
                  <a:lnTo>
                    <a:pt x="1126800" y="821267"/>
                  </a:lnTo>
                  <a:lnTo>
                    <a:pt x="1136859" y="820738"/>
                  </a:lnTo>
                  <a:lnTo>
                    <a:pt x="1146918" y="819944"/>
                  </a:lnTo>
                  <a:lnTo>
                    <a:pt x="1156712" y="818356"/>
                  </a:lnTo>
                  <a:lnTo>
                    <a:pt x="1165976" y="815975"/>
                  </a:lnTo>
                  <a:lnTo>
                    <a:pt x="1175506" y="813329"/>
                  </a:lnTo>
                  <a:lnTo>
                    <a:pt x="1184506" y="809890"/>
                  </a:lnTo>
                  <a:lnTo>
                    <a:pt x="1193506" y="805921"/>
                  </a:lnTo>
                  <a:lnTo>
                    <a:pt x="1201976" y="801423"/>
                  </a:lnTo>
                  <a:lnTo>
                    <a:pt x="1210447" y="796396"/>
                  </a:lnTo>
                  <a:lnTo>
                    <a:pt x="1218388" y="790575"/>
                  </a:lnTo>
                  <a:lnTo>
                    <a:pt x="1226065" y="784225"/>
                  </a:lnTo>
                  <a:lnTo>
                    <a:pt x="1233212" y="777611"/>
                  </a:lnTo>
                  <a:lnTo>
                    <a:pt x="1239830" y="770467"/>
                  </a:lnTo>
                  <a:lnTo>
                    <a:pt x="1245918" y="763059"/>
                  </a:lnTo>
                  <a:lnTo>
                    <a:pt x="1252006" y="754856"/>
                  </a:lnTo>
                  <a:lnTo>
                    <a:pt x="1257300" y="746654"/>
                  </a:lnTo>
                  <a:lnTo>
                    <a:pt x="1074388" y="1063625"/>
                  </a:lnTo>
                  <a:lnTo>
                    <a:pt x="1070682" y="1069711"/>
                  </a:lnTo>
                  <a:lnTo>
                    <a:pt x="1066447" y="1075003"/>
                  </a:lnTo>
                  <a:lnTo>
                    <a:pt x="1061947" y="1080559"/>
                  </a:lnTo>
                  <a:lnTo>
                    <a:pt x="1057182" y="1085321"/>
                  </a:lnTo>
                  <a:lnTo>
                    <a:pt x="1052417" y="1089819"/>
                  </a:lnTo>
                  <a:lnTo>
                    <a:pt x="1046858" y="1094053"/>
                  </a:lnTo>
                  <a:lnTo>
                    <a:pt x="1041564" y="1097757"/>
                  </a:lnTo>
                  <a:lnTo>
                    <a:pt x="1035741" y="1101461"/>
                  </a:lnTo>
                  <a:lnTo>
                    <a:pt x="1029652" y="1104371"/>
                  </a:lnTo>
                  <a:lnTo>
                    <a:pt x="1023829" y="1107282"/>
                  </a:lnTo>
                  <a:lnTo>
                    <a:pt x="1017476" y="1109398"/>
                  </a:lnTo>
                  <a:lnTo>
                    <a:pt x="1011123" y="1111251"/>
                  </a:lnTo>
                  <a:lnTo>
                    <a:pt x="1004505" y="1112573"/>
                  </a:lnTo>
                  <a:lnTo>
                    <a:pt x="998152" y="1113896"/>
                  </a:lnTo>
                  <a:lnTo>
                    <a:pt x="991535" y="1114426"/>
                  </a:lnTo>
                  <a:lnTo>
                    <a:pt x="984917" y="1114426"/>
                  </a:lnTo>
                  <a:lnTo>
                    <a:pt x="836946" y="1114426"/>
                  </a:lnTo>
                  <a:lnTo>
                    <a:pt x="837211" y="1223963"/>
                  </a:lnTo>
                  <a:lnTo>
                    <a:pt x="830858" y="1216026"/>
                  </a:lnTo>
                  <a:lnTo>
                    <a:pt x="814181" y="1194330"/>
                  </a:lnTo>
                  <a:lnTo>
                    <a:pt x="802799" y="1179513"/>
                  </a:lnTo>
                  <a:lnTo>
                    <a:pt x="790358" y="1162315"/>
                  </a:lnTo>
                  <a:lnTo>
                    <a:pt x="776858" y="1143530"/>
                  </a:lnTo>
                  <a:lnTo>
                    <a:pt x="763093" y="1123686"/>
                  </a:lnTo>
                  <a:lnTo>
                    <a:pt x="749328" y="1102784"/>
                  </a:lnTo>
                  <a:lnTo>
                    <a:pt x="742711" y="1091936"/>
                  </a:lnTo>
                  <a:lnTo>
                    <a:pt x="736093" y="1081353"/>
                  </a:lnTo>
                  <a:lnTo>
                    <a:pt x="729475" y="1070505"/>
                  </a:lnTo>
                  <a:lnTo>
                    <a:pt x="723387" y="1059921"/>
                  </a:lnTo>
                  <a:lnTo>
                    <a:pt x="717563" y="1049338"/>
                  </a:lnTo>
                  <a:lnTo>
                    <a:pt x="712005" y="1039019"/>
                  </a:lnTo>
                  <a:lnTo>
                    <a:pt x="707240" y="1028700"/>
                  </a:lnTo>
                  <a:lnTo>
                    <a:pt x="702740" y="1018646"/>
                  </a:lnTo>
                  <a:lnTo>
                    <a:pt x="698769" y="1009121"/>
                  </a:lnTo>
                  <a:lnTo>
                    <a:pt x="695593" y="999861"/>
                  </a:lnTo>
                  <a:lnTo>
                    <a:pt x="692681" y="991130"/>
                  </a:lnTo>
                  <a:lnTo>
                    <a:pt x="690563" y="982663"/>
                  </a:lnTo>
                  <a:lnTo>
                    <a:pt x="690034" y="978694"/>
                  </a:lnTo>
                  <a:lnTo>
                    <a:pt x="689505" y="974725"/>
                  </a:lnTo>
                  <a:lnTo>
                    <a:pt x="689240" y="971021"/>
                  </a:lnTo>
                  <a:lnTo>
                    <a:pt x="688975" y="967582"/>
                  </a:lnTo>
                  <a:lnTo>
                    <a:pt x="689240" y="964142"/>
                  </a:lnTo>
                  <a:lnTo>
                    <a:pt x="689505" y="960438"/>
                  </a:lnTo>
                  <a:lnTo>
                    <a:pt x="690034" y="956469"/>
                  </a:lnTo>
                  <a:lnTo>
                    <a:pt x="690563" y="952500"/>
                  </a:lnTo>
                  <a:lnTo>
                    <a:pt x="692681" y="944298"/>
                  </a:lnTo>
                  <a:lnTo>
                    <a:pt x="695593" y="935302"/>
                  </a:lnTo>
                  <a:lnTo>
                    <a:pt x="698769" y="926042"/>
                  </a:lnTo>
                  <a:lnTo>
                    <a:pt x="702740" y="916517"/>
                  </a:lnTo>
                  <a:lnTo>
                    <a:pt x="707240" y="906463"/>
                  </a:lnTo>
                  <a:lnTo>
                    <a:pt x="712005" y="896144"/>
                  </a:lnTo>
                  <a:lnTo>
                    <a:pt x="717563" y="886090"/>
                  </a:lnTo>
                  <a:lnTo>
                    <a:pt x="723387" y="875507"/>
                  </a:lnTo>
                  <a:lnTo>
                    <a:pt x="729475" y="864659"/>
                  </a:lnTo>
                  <a:lnTo>
                    <a:pt x="736093" y="854075"/>
                  </a:lnTo>
                  <a:lnTo>
                    <a:pt x="742711" y="843227"/>
                  </a:lnTo>
                  <a:lnTo>
                    <a:pt x="749328" y="832644"/>
                  </a:lnTo>
                  <a:lnTo>
                    <a:pt x="763093" y="811742"/>
                  </a:lnTo>
                  <a:lnTo>
                    <a:pt x="776858" y="791369"/>
                  </a:lnTo>
                  <a:lnTo>
                    <a:pt x="790358" y="772848"/>
                  </a:lnTo>
                  <a:lnTo>
                    <a:pt x="802799" y="755650"/>
                  </a:lnTo>
                  <a:lnTo>
                    <a:pt x="814181" y="740833"/>
                  </a:lnTo>
                  <a:lnTo>
                    <a:pt x="830858" y="719138"/>
                  </a:lnTo>
                  <a:lnTo>
                    <a:pt x="837211" y="711200"/>
                  </a:lnTo>
                  <a:close/>
                  <a:moveTo>
                    <a:pt x="174360" y="454025"/>
                  </a:moveTo>
                  <a:lnTo>
                    <a:pt x="186796" y="454025"/>
                  </a:lnTo>
                  <a:lnTo>
                    <a:pt x="199231" y="454025"/>
                  </a:lnTo>
                  <a:lnTo>
                    <a:pt x="211137" y="454290"/>
                  </a:lnTo>
                  <a:lnTo>
                    <a:pt x="222779" y="454819"/>
                  </a:lnTo>
                  <a:lnTo>
                    <a:pt x="234156" y="455349"/>
                  </a:lnTo>
                  <a:lnTo>
                    <a:pt x="245004" y="456407"/>
                  </a:lnTo>
                  <a:lnTo>
                    <a:pt x="255323" y="457996"/>
                  </a:lnTo>
                  <a:lnTo>
                    <a:pt x="265113" y="459584"/>
                  </a:lnTo>
                  <a:lnTo>
                    <a:pt x="273844" y="461701"/>
                  </a:lnTo>
                  <a:lnTo>
                    <a:pt x="282311" y="464348"/>
                  </a:lnTo>
                  <a:lnTo>
                    <a:pt x="286279" y="465672"/>
                  </a:lnTo>
                  <a:lnTo>
                    <a:pt x="289719" y="466995"/>
                  </a:lnTo>
                  <a:lnTo>
                    <a:pt x="293158" y="468583"/>
                  </a:lnTo>
                  <a:lnTo>
                    <a:pt x="296333" y="470172"/>
                  </a:lnTo>
                  <a:lnTo>
                    <a:pt x="299508" y="472289"/>
                  </a:lnTo>
                  <a:lnTo>
                    <a:pt x="302154" y="474142"/>
                  </a:lnTo>
                  <a:lnTo>
                    <a:pt x="305329" y="476789"/>
                  </a:lnTo>
                  <a:lnTo>
                    <a:pt x="308504" y="479436"/>
                  </a:lnTo>
                  <a:lnTo>
                    <a:pt x="314854" y="484995"/>
                  </a:lnTo>
                  <a:lnTo>
                    <a:pt x="321204" y="491877"/>
                  </a:lnTo>
                  <a:lnTo>
                    <a:pt x="327290" y="499288"/>
                  </a:lnTo>
                  <a:lnTo>
                    <a:pt x="333640" y="507759"/>
                  </a:lnTo>
                  <a:lnTo>
                    <a:pt x="340254" y="516493"/>
                  </a:lnTo>
                  <a:lnTo>
                    <a:pt x="346604" y="526023"/>
                  </a:lnTo>
                  <a:lnTo>
                    <a:pt x="352690" y="535816"/>
                  </a:lnTo>
                  <a:lnTo>
                    <a:pt x="359040" y="546139"/>
                  </a:lnTo>
                  <a:lnTo>
                    <a:pt x="365125" y="556727"/>
                  </a:lnTo>
                  <a:lnTo>
                    <a:pt x="371475" y="567580"/>
                  </a:lnTo>
                  <a:lnTo>
                    <a:pt x="377296" y="578697"/>
                  </a:lnTo>
                  <a:lnTo>
                    <a:pt x="383117" y="589814"/>
                  </a:lnTo>
                  <a:lnTo>
                    <a:pt x="394494" y="612578"/>
                  </a:lnTo>
                  <a:lnTo>
                    <a:pt x="404813" y="634548"/>
                  </a:lnTo>
                  <a:lnTo>
                    <a:pt x="414338" y="655459"/>
                  </a:lnTo>
                  <a:lnTo>
                    <a:pt x="423069" y="674782"/>
                  </a:lnTo>
                  <a:lnTo>
                    <a:pt x="430213" y="691987"/>
                  </a:lnTo>
                  <a:lnTo>
                    <a:pt x="440796" y="717398"/>
                  </a:lnTo>
                  <a:lnTo>
                    <a:pt x="444500" y="726662"/>
                  </a:lnTo>
                  <a:lnTo>
                    <a:pt x="349250" y="671606"/>
                  </a:lnTo>
                  <a:lnTo>
                    <a:pt x="204258" y="922803"/>
                  </a:lnTo>
                  <a:lnTo>
                    <a:pt x="199496" y="931538"/>
                  </a:lnTo>
                  <a:lnTo>
                    <a:pt x="195527" y="940802"/>
                  </a:lnTo>
                  <a:lnTo>
                    <a:pt x="191823" y="949802"/>
                  </a:lnTo>
                  <a:lnTo>
                    <a:pt x="188912" y="959331"/>
                  </a:lnTo>
                  <a:lnTo>
                    <a:pt x="186796" y="968860"/>
                  </a:lnTo>
                  <a:lnTo>
                    <a:pt x="185208" y="978389"/>
                  </a:lnTo>
                  <a:lnTo>
                    <a:pt x="183885" y="988183"/>
                  </a:lnTo>
                  <a:lnTo>
                    <a:pt x="183621" y="997976"/>
                  </a:lnTo>
                  <a:lnTo>
                    <a:pt x="183885" y="1007505"/>
                  </a:lnTo>
                  <a:lnTo>
                    <a:pt x="184944" y="1017299"/>
                  </a:lnTo>
                  <a:lnTo>
                    <a:pt x="186531" y="1027093"/>
                  </a:lnTo>
                  <a:lnTo>
                    <a:pt x="188648" y="1036357"/>
                  </a:lnTo>
                  <a:lnTo>
                    <a:pt x="191558" y="1045886"/>
                  </a:lnTo>
                  <a:lnTo>
                    <a:pt x="194733" y="1055151"/>
                  </a:lnTo>
                  <a:lnTo>
                    <a:pt x="199231" y="1064150"/>
                  </a:lnTo>
                  <a:lnTo>
                    <a:pt x="203729" y="1073150"/>
                  </a:lnTo>
                  <a:lnTo>
                    <a:pt x="20637" y="756044"/>
                  </a:lnTo>
                  <a:lnTo>
                    <a:pt x="17462" y="749691"/>
                  </a:lnTo>
                  <a:lnTo>
                    <a:pt x="14552" y="743338"/>
                  </a:lnTo>
                  <a:lnTo>
                    <a:pt x="12171" y="736721"/>
                  </a:lnTo>
                  <a:lnTo>
                    <a:pt x="10319" y="730104"/>
                  </a:lnTo>
                  <a:lnTo>
                    <a:pt x="8996" y="723751"/>
                  </a:lnTo>
                  <a:lnTo>
                    <a:pt x="7937" y="717133"/>
                  </a:lnTo>
                  <a:lnTo>
                    <a:pt x="7144" y="710251"/>
                  </a:lnTo>
                  <a:lnTo>
                    <a:pt x="7144" y="703634"/>
                  </a:lnTo>
                  <a:lnTo>
                    <a:pt x="7408" y="697016"/>
                  </a:lnTo>
                  <a:lnTo>
                    <a:pt x="8202" y="690399"/>
                  </a:lnTo>
                  <a:lnTo>
                    <a:pt x="9260" y="684046"/>
                  </a:lnTo>
                  <a:lnTo>
                    <a:pt x="10848" y="677429"/>
                  </a:lnTo>
                  <a:lnTo>
                    <a:pt x="12964" y="671076"/>
                  </a:lnTo>
                  <a:lnTo>
                    <a:pt x="15346" y="664724"/>
                  </a:lnTo>
                  <a:lnTo>
                    <a:pt x="17992" y="658900"/>
                  </a:lnTo>
                  <a:lnTo>
                    <a:pt x="21167" y="653077"/>
                  </a:lnTo>
                  <a:lnTo>
                    <a:pt x="95250" y="524964"/>
                  </a:lnTo>
                  <a:lnTo>
                    <a:pt x="0" y="470172"/>
                  </a:lnTo>
                  <a:lnTo>
                    <a:pt x="10054" y="468848"/>
                  </a:lnTo>
                  <a:lnTo>
                    <a:pt x="37306" y="465142"/>
                  </a:lnTo>
                  <a:lnTo>
                    <a:pt x="55827" y="462760"/>
                  </a:lnTo>
                  <a:lnTo>
                    <a:pt x="76994" y="460378"/>
                  </a:lnTo>
                  <a:lnTo>
                    <a:pt x="99748" y="458260"/>
                  </a:lnTo>
                  <a:lnTo>
                    <a:pt x="124089" y="456407"/>
                  </a:lnTo>
                  <a:lnTo>
                    <a:pt x="149225" y="454819"/>
                  </a:lnTo>
                  <a:lnTo>
                    <a:pt x="161660" y="454555"/>
                  </a:lnTo>
                  <a:lnTo>
                    <a:pt x="174360" y="454025"/>
                  </a:lnTo>
                  <a:close/>
                  <a:moveTo>
                    <a:pt x="1100138" y="387350"/>
                  </a:moveTo>
                  <a:lnTo>
                    <a:pt x="1231901" y="615156"/>
                  </a:lnTo>
                  <a:lnTo>
                    <a:pt x="1235605" y="622036"/>
                  </a:lnTo>
                  <a:lnTo>
                    <a:pt x="1239045" y="629179"/>
                  </a:lnTo>
                  <a:lnTo>
                    <a:pt x="1241426" y="636323"/>
                  </a:lnTo>
                  <a:lnTo>
                    <a:pt x="1243807" y="643731"/>
                  </a:lnTo>
                  <a:lnTo>
                    <a:pt x="1245395" y="651140"/>
                  </a:lnTo>
                  <a:lnTo>
                    <a:pt x="1246982" y="658548"/>
                  </a:lnTo>
                  <a:lnTo>
                    <a:pt x="1247512" y="666221"/>
                  </a:lnTo>
                  <a:lnTo>
                    <a:pt x="1247776" y="673629"/>
                  </a:lnTo>
                  <a:lnTo>
                    <a:pt x="1247776" y="681567"/>
                  </a:lnTo>
                  <a:lnTo>
                    <a:pt x="1246982" y="688975"/>
                  </a:lnTo>
                  <a:lnTo>
                    <a:pt x="1245924" y="696648"/>
                  </a:lnTo>
                  <a:lnTo>
                    <a:pt x="1244072" y="704056"/>
                  </a:lnTo>
                  <a:lnTo>
                    <a:pt x="1241691" y="711200"/>
                  </a:lnTo>
                  <a:lnTo>
                    <a:pt x="1239309" y="718608"/>
                  </a:lnTo>
                  <a:lnTo>
                    <a:pt x="1236134" y="725488"/>
                  </a:lnTo>
                  <a:lnTo>
                    <a:pt x="1232430" y="732367"/>
                  </a:lnTo>
                  <a:lnTo>
                    <a:pt x="1228462" y="739246"/>
                  </a:lnTo>
                  <a:lnTo>
                    <a:pt x="1223699" y="745067"/>
                  </a:lnTo>
                  <a:lnTo>
                    <a:pt x="1218937" y="751152"/>
                  </a:lnTo>
                  <a:lnTo>
                    <a:pt x="1213645" y="756973"/>
                  </a:lnTo>
                  <a:lnTo>
                    <a:pt x="1208089" y="762000"/>
                  </a:lnTo>
                  <a:lnTo>
                    <a:pt x="1202003" y="766763"/>
                  </a:lnTo>
                  <a:lnTo>
                    <a:pt x="1195918" y="770996"/>
                  </a:lnTo>
                  <a:lnTo>
                    <a:pt x="1189303" y="775229"/>
                  </a:lnTo>
                  <a:lnTo>
                    <a:pt x="1182689" y="778933"/>
                  </a:lnTo>
                  <a:lnTo>
                    <a:pt x="1175809" y="781579"/>
                  </a:lnTo>
                  <a:lnTo>
                    <a:pt x="1168666" y="784490"/>
                  </a:lnTo>
                  <a:lnTo>
                    <a:pt x="1161257" y="786606"/>
                  </a:lnTo>
                  <a:lnTo>
                    <a:pt x="1153849" y="788194"/>
                  </a:lnTo>
                  <a:lnTo>
                    <a:pt x="1146176" y="789781"/>
                  </a:lnTo>
                  <a:lnTo>
                    <a:pt x="1138503" y="790311"/>
                  </a:lnTo>
                  <a:lnTo>
                    <a:pt x="1130830" y="790575"/>
                  </a:lnTo>
                  <a:lnTo>
                    <a:pt x="994305" y="790575"/>
                  </a:lnTo>
                  <a:lnTo>
                    <a:pt x="846138" y="534194"/>
                  </a:lnTo>
                  <a:lnTo>
                    <a:pt x="1100138" y="387350"/>
                  </a:lnTo>
                  <a:close/>
                  <a:moveTo>
                    <a:pt x="819361" y="30163"/>
                  </a:moveTo>
                  <a:lnTo>
                    <a:pt x="827011" y="30428"/>
                  </a:lnTo>
                  <a:lnTo>
                    <a:pt x="834661" y="31221"/>
                  </a:lnTo>
                  <a:lnTo>
                    <a:pt x="842311" y="32280"/>
                  </a:lnTo>
                  <a:lnTo>
                    <a:pt x="849961" y="34132"/>
                  </a:lnTo>
                  <a:lnTo>
                    <a:pt x="857084" y="36249"/>
                  </a:lnTo>
                  <a:lnTo>
                    <a:pt x="864206" y="39159"/>
                  </a:lnTo>
                  <a:lnTo>
                    <a:pt x="870801" y="42334"/>
                  </a:lnTo>
                  <a:lnTo>
                    <a:pt x="877660" y="45774"/>
                  </a:lnTo>
                  <a:lnTo>
                    <a:pt x="883991" y="49742"/>
                  </a:lnTo>
                  <a:lnTo>
                    <a:pt x="890322" y="54240"/>
                  </a:lnTo>
                  <a:lnTo>
                    <a:pt x="895862" y="59267"/>
                  </a:lnTo>
                  <a:lnTo>
                    <a:pt x="901665" y="64294"/>
                  </a:lnTo>
                  <a:lnTo>
                    <a:pt x="906677" y="70115"/>
                  </a:lnTo>
                  <a:lnTo>
                    <a:pt x="911689" y="75672"/>
                  </a:lnTo>
                  <a:lnTo>
                    <a:pt x="916174" y="82022"/>
                  </a:lnTo>
                  <a:lnTo>
                    <a:pt x="920395" y="88636"/>
                  </a:lnTo>
                  <a:lnTo>
                    <a:pt x="972362" y="179124"/>
                  </a:lnTo>
                  <a:lnTo>
                    <a:pt x="1066801" y="124355"/>
                  </a:lnTo>
                  <a:lnTo>
                    <a:pt x="1063108" y="133615"/>
                  </a:lnTo>
                  <a:lnTo>
                    <a:pt x="1052556" y="159015"/>
                  </a:lnTo>
                  <a:lnTo>
                    <a:pt x="1045434" y="176213"/>
                  </a:lnTo>
                  <a:lnTo>
                    <a:pt x="1036992" y="195793"/>
                  </a:lnTo>
                  <a:lnTo>
                    <a:pt x="1027496" y="216430"/>
                  </a:lnTo>
                  <a:lnTo>
                    <a:pt x="1016944" y="238391"/>
                  </a:lnTo>
                  <a:lnTo>
                    <a:pt x="1005601" y="260880"/>
                  </a:lnTo>
                  <a:lnTo>
                    <a:pt x="999797" y="272257"/>
                  </a:lnTo>
                  <a:lnTo>
                    <a:pt x="993994" y="283105"/>
                  </a:lnTo>
                  <a:lnTo>
                    <a:pt x="987926" y="294218"/>
                  </a:lnTo>
                  <a:lnTo>
                    <a:pt x="981595" y="304801"/>
                  </a:lnTo>
                  <a:lnTo>
                    <a:pt x="975528" y="315120"/>
                  </a:lnTo>
                  <a:lnTo>
                    <a:pt x="969197" y="324645"/>
                  </a:lnTo>
                  <a:lnTo>
                    <a:pt x="962866" y="334170"/>
                  </a:lnTo>
                  <a:lnTo>
                    <a:pt x="956535" y="342901"/>
                  </a:lnTo>
                  <a:lnTo>
                    <a:pt x="949940" y="351368"/>
                  </a:lnTo>
                  <a:lnTo>
                    <a:pt x="943872" y="359041"/>
                  </a:lnTo>
                  <a:lnTo>
                    <a:pt x="937541" y="365655"/>
                  </a:lnTo>
                  <a:lnTo>
                    <a:pt x="931210" y="371476"/>
                  </a:lnTo>
                  <a:lnTo>
                    <a:pt x="928045" y="374122"/>
                  </a:lnTo>
                  <a:lnTo>
                    <a:pt x="925407" y="376503"/>
                  </a:lnTo>
                  <a:lnTo>
                    <a:pt x="922241" y="378620"/>
                  </a:lnTo>
                  <a:lnTo>
                    <a:pt x="919076" y="380472"/>
                  </a:lnTo>
                  <a:lnTo>
                    <a:pt x="915910" y="382059"/>
                  </a:lnTo>
                  <a:lnTo>
                    <a:pt x="912744" y="383912"/>
                  </a:lnTo>
                  <a:lnTo>
                    <a:pt x="909051" y="385234"/>
                  </a:lnTo>
                  <a:lnTo>
                    <a:pt x="905358" y="386822"/>
                  </a:lnTo>
                  <a:lnTo>
                    <a:pt x="897180" y="388939"/>
                  </a:lnTo>
                  <a:lnTo>
                    <a:pt x="887948" y="391320"/>
                  </a:lnTo>
                  <a:lnTo>
                    <a:pt x="878187" y="392907"/>
                  </a:lnTo>
                  <a:lnTo>
                    <a:pt x="868163" y="394495"/>
                  </a:lnTo>
                  <a:lnTo>
                    <a:pt x="857347" y="395289"/>
                  </a:lnTo>
                  <a:lnTo>
                    <a:pt x="846268" y="396082"/>
                  </a:lnTo>
                  <a:lnTo>
                    <a:pt x="834133" y="396612"/>
                  </a:lnTo>
                  <a:lnTo>
                    <a:pt x="822263" y="396876"/>
                  </a:lnTo>
                  <a:lnTo>
                    <a:pt x="809864" y="396876"/>
                  </a:lnTo>
                  <a:lnTo>
                    <a:pt x="797730" y="396876"/>
                  </a:lnTo>
                  <a:lnTo>
                    <a:pt x="784804" y="396347"/>
                  </a:lnTo>
                  <a:lnTo>
                    <a:pt x="772405" y="395818"/>
                  </a:lnTo>
                  <a:lnTo>
                    <a:pt x="747608" y="394495"/>
                  </a:lnTo>
                  <a:lnTo>
                    <a:pt x="723339" y="392643"/>
                  </a:lnTo>
                  <a:lnTo>
                    <a:pt x="700389" y="390526"/>
                  </a:lnTo>
                  <a:lnTo>
                    <a:pt x="679549" y="388145"/>
                  </a:lnTo>
                  <a:lnTo>
                    <a:pt x="661083" y="385764"/>
                  </a:lnTo>
                  <a:lnTo>
                    <a:pt x="633912" y="382059"/>
                  </a:lnTo>
                  <a:lnTo>
                    <a:pt x="623888" y="380737"/>
                  </a:lnTo>
                  <a:lnTo>
                    <a:pt x="719382" y="326761"/>
                  </a:lnTo>
                  <a:lnTo>
                    <a:pt x="650795" y="207434"/>
                  </a:lnTo>
                  <a:lnTo>
                    <a:pt x="697487" y="125942"/>
                  </a:lnTo>
                  <a:lnTo>
                    <a:pt x="718855" y="89430"/>
                  </a:lnTo>
                  <a:lnTo>
                    <a:pt x="722812" y="82551"/>
                  </a:lnTo>
                  <a:lnTo>
                    <a:pt x="727032" y="76201"/>
                  </a:lnTo>
                  <a:lnTo>
                    <a:pt x="732044" y="70380"/>
                  </a:lnTo>
                  <a:lnTo>
                    <a:pt x="737320" y="64559"/>
                  </a:lnTo>
                  <a:lnTo>
                    <a:pt x="742860" y="59532"/>
                  </a:lnTo>
                  <a:lnTo>
                    <a:pt x="748400" y="54505"/>
                  </a:lnTo>
                  <a:lnTo>
                    <a:pt x="754731" y="50007"/>
                  </a:lnTo>
                  <a:lnTo>
                    <a:pt x="761062" y="46038"/>
                  </a:lnTo>
                  <a:lnTo>
                    <a:pt x="767921" y="42334"/>
                  </a:lnTo>
                  <a:lnTo>
                    <a:pt x="774779" y="39159"/>
                  </a:lnTo>
                  <a:lnTo>
                    <a:pt x="781902" y="36513"/>
                  </a:lnTo>
                  <a:lnTo>
                    <a:pt x="789024" y="34396"/>
                  </a:lnTo>
                  <a:lnTo>
                    <a:pt x="796411" y="32280"/>
                  </a:lnTo>
                  <a:lnTo>
                    <a:pt x="804061" y="31221"/>
                  </a:lnTo>
                  <a:lnTo>
                    <a:pt x="811711" y="30428"/>
                  </a:lnTo>
                  <a:lnTo>
                    <a:pt x="819361" y="30163"/>
                  </a:lnTo>
                  <a:close/>
                  <a:moveTo>
                    <a:pt x="454607" y="0"/>
                  </a:moveTo>
                  <a:lnTo>
                    <a:pt x="820738" y="0"/>
                  </a:lnTo>
                  <a:lnTo>
                    <a:pt x="810936" y="264"/>
                  </a:lnTo>
                  <a:lnTo>
                    <a:pt x="801133" y="1320"/>
                  </a:lnTo>
                  <a:lnTo>
                    <a:pt x="791331" y="2904"/>
                  </a:lnTo>
                  <a:lnTo>
                    <a:pt x="782059" y="5280"/>
                  </a:lnTo>
                  <a:lnTo>
                    <a:pt x="772786" y="7656"/>
                  </a:lnTo>
                  <a:lnTo>
                    <a:pt x="764044" y="11087"/>
                  </a:lnTo>
                  <a:lnTo>
                    <a:pt x="755301" y="15047"/>
                  </a:lnTo>
                  <a:lnTo>
                    <a:pt x="747088" y="19799"/>
                  </a:lnTo>
                  <a:lnTo>
                    <a:pt x="738875" y="24551"/>
                  </a:lnTo>
                  <a:lnTo>
                    <a:pt x="730927" y="30358"/>
                  </a:lnTo>
                  <a:lnTo>
                    <a:pt x="723774" y="36166"/>
                  </a:lnTo>
                  <a:lnTo>
                    <a:pt x="716621" y="42765"/>
                  </a:lnTo>
                  <a:lnTo>
                    <a:pt x="710263" y="49893"/>
                  </a:lnTo>
                  <a:lnTo>
                    <a:pt x="704170" y="57548"/>
                  </a:lnTo>
                  <a:lnTo>
                    <a:pt x="698341" y="65468"/>
                  </a:lnTo>
                  <a:lnTo>
                    <a:pt x="693043" y="73915"/>
                  </a:lnTo>
                  <a:lnTo>
                    <a:pt x="566672" y="291701"/>
                  </a:lnTo>
                  <a:lnTo>
                    <a:pt x="466529" y="465138"/>
                  </a:lnTo>
                  <a:lnTo>
                    <a:pt x="211138" y="318100"/>
                  </a:lnTo>
                  <a:lnTo>
                    <a:pt x="230743" y="283782"/>
                  </a:lnTo>
                  <a:lnTo>
                    <a:pt x="276046" y="204587"/>
                  </a:lnTo>
                  <a:lnTo>
                    <a:pt x="327972" y="115361"/>
                  </a:lnTo>
                  <a:lnTo>
                    <a:pt x="349696" y="78139"/>
                  </a:lnTo>
                  <a:lnTo>
                    <a:pt x="365591" y="51741"/>
                  </a:lnTo>
                  <a:lnTo>
                    <a:pt x="369300" y="46197"/>
                  </a:lnTo>
                  <a:lnTo>
                    <a:pt x="373009" y="40917"/>
                  </a:lnTo>
                  <a:lnTo>
                    <a:pt x="377248" y="35638"/>
                  </a:lnTo>
                  <a:lnTo>
                    <a:pt x="382017" y="30886"/>
                  </a:lnTo>
                  <a:lnTo>
                    <a:pt x="386786" y="26398"/>
                  </a:lnTo>
                  <a:lnTo>
                    <a:pt x="391819" y="21911"/>
                  </a:lnTo>
                  <a:lnTo>
                    <a:pt x="397118" y="17951"/>
                  </a:lnTo>
                  <a:lnTo>
                    <a:pt x="402681" y="14519"/>
                  </a:lnTo>
                  <a:lnTo>
                    <a:pt x="408510" y="11087"/>
                  </a:lnTo>
                  <a:lnTo>
                    <a:pt x="414603" y="8448"/>
                  </a:lnTo>
                  <a:lnTo>
                    <a:pt x="420696" y="6072"/>
                  </a:lnTo>
                  <a:lnTo>
                    <a:pt x="427055" y="3696"/>
                  </a:lnTo>
                  <a:lnTo>
                    <a:pt x="433678" y="2112"/>
                  </a:lnTo>
                  <a:lnTo>
                    <a:pt x="440566" y="792"/>
                  </a:lnTo>
                  <a:lnTo>
                    <a:pt x="447454" y="264"/>
                  </a:lnTo>
                  <a:lnTo>
                    <a:pt x="454607" y="0"/>
                  </a:lnTo>
                  <a:close/>
                </a:path>
              </a:pathLst>
            </a:custGeom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6D91F814-7442-47EE-ABAF-97857C79C03F}"/>
              </a:ext>
            </a:extLst>
          </p:cNvPr>
          <p:cNvGrpSpPr/>
          <p:nvPr/>
        </p:nvGrpSpPr>
        <p:grpSpPr>
          <a:xfrm>
            <a:off x="6905073" y="2230549"/>
            <a:ext cx="858403" cy="858402"/>
            <a:chOff x="6863150" y="2201537"/>
            <a:chExt cx="1078919" cy="1078918"/>
          </a:xfrm>
        </p:grpSpPr>
        <p:sp>
          <p:nvSpPr>
            <p:cNvPr id="67" name="Shape 10183">
              <a:extLst>
                <a:ext uri="{FF2B5EF4-FFF2-40B4-BE49-F238E27FC236}">
                  <a16:creationId xmlns:a16="http://schemas.microsoft.com/office/drawing/2014/main" id="{D3F43E8F-2C30-4406-A0FE-59553F7146B4}"/>
                </a:ext>
              </a:extLst>
            </p:cNvPr>
            <p:cNvSpPr/>
            <p:nvPr/>
          </p:nvSpPr>
          <p:spPr>
            <a:xfrm flipH="1">
              <a:off x="6863150" y="2201537"/>
              <a:ext cx="1078919" cy="107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14300" cap="flat">
              <a:gradFill>
                <a:gsLst>
                  <a:gs pos="0">
                    <a:srgbClr val="585858"/>
                  </a:gs>
                  <a:gs pos="100000">
                    <a:srgbClr val="292929"/>
                  </a:gs>
                </a:gsLst>
              </a:gra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291">
              <a:extLst>
                <a:ext uri="{FF2B5EF4-FFF2-40B4-BE49-F238E27FC236}">
                  <a16:creationId xmlns:a16="http://schemas.microsoft.com/office/drawing/2014/main" id="{12EB7537-6AE3-4AFA-9D16-D4007E1ED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8084" y="2580893"/>
              <a:ext cx="369050" cy="320206"/>
            </a:xfrm>
            <a:custGeom>
              <a:avLst/>
              <a:gdLst>
                <a:gd name="T0" fmla="*/ 52 w 52"/>
                <a:gd name="T1" fmla="*/ 34 h 45"/>
                <a:gd name="T2" fmla="*/ 48 w 52"/>
                <a:gd name="T3" fmla="*/ 38 h 45"/>
                <a:gd name="T4" fmla="*/ 33 w 52"/>
                <a:gd name="T5" fmla="*/ 38 h 45"/>
                <a:gd name="T6" fmla="*/ 35 w 52"/>
                <a:gd name="T7" fmla="*/ 43 h 45"/>
                <a:gd name="T8" fmla="*/ 33 w 52"/>
                <a:gd name="T9" fmla="*/ 45 h 45"/>
                <a:gd name="T10" fmla="*/ 19 w 52"/>
                <a:gd name="T11" fmla="*/ 45 h 45"/>
                <a:gd name="T12" fmla="*/ 18 w 52"/>
                <a:gd name="T13" fmla="*/ 43 h 45"/>
                <a:gd name="T14" fmla="*/ 19 w 52"/>
                <a:gd name="T15" fmla="*/ 38 h 45"/>
                <a:gd name="T16" fmla="*/ 5 w 52"/>
                <a:gd name="T17" fmla="*/ 38 h 45"/>
                <a:gd name="T18" fmla="*/ 0 w 52"/>
                <a:gd name="T19" fmla="*/ 34 h 45"/>
                <a:gd name="T20" fmla="*/ 0 w 52"/>
                <a:gd name="T21" fmla="*/ 5 h 45"/>
                <a:gd name="T22" fmla="*/ 5 w 52"/>
                <a:gd name="T23" fmla="*/ 0 h 45"/>
                <a:gd name="T24" fmla="*/ 48 w 52"/>
                <a:gd name="T25" fmla="*/ 0 h 45"/>
                <a:gd name="T26" fmla="*/ 52 w 52"/>
                <a:gd name="T27" fmla="*/ 5 h 45"/>
                <a:gd name="T28" fmla="*/ 52 w 52"/>
                <a:gd name="T29" fmla="*/ 34 h 45"/>
                <a:gd name="T30" fmla="*/ 48 w 52"/>
                <a:gd name="T31" fmla="*/ 5 h 45"/>
                <a:gd name="T32" fmla="*/ 48 w 52"/>
                <a:gd name="T33" fmla="*/ 4 h 45"/>
                <a:gd name="T34" fmla="*/ 5 w 52"/>
                <a:gd name="T35" fmla="*/ 4 h 45"/>
                <a:gd name="T36" fmla="*/ 4 w 52"/>
                <a:gd name="T37" fmla="*/ 5 h 45"/>
                <a:gd name="T38" fmla="*/ 4 w 52"/>
                <a:gd name="T39" fmla="*/ 27 h 45"/>
                <a:gd name="T40" fmla="*/ 5 w 52"/>
                <a:gd name="T41" fmla="*/ 28 h 45"/>
                <a:gd name="T42" fmla="*/ 48 w 52"/>
                <a:gd name="T43" fmla="*/ 28 h 45"/>
                <a:gd name="T44" fmla="*/ 48 w 52"/>
                <a:gd name="T45" fmla="*/ 27 h 45"/>
                <a:gd name="T46" fmla="*/ 48 w 52"/>
                <a:gd name="T47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5">
                  <a:moveTo>
                    <a:pt x="52" y="34"/>
                  </a:moveTo>
                  <a:cubicBezTo>
                    <a:pt x="52" y="36"/>
                    <a:pt x="50" y="38"/>
                    <a:pt x="48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40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4"/>
                    <a:pt x="18" y="43"/>
                  </a:cubicBezTo>
                  <a:cubicBezTo>
                    <a:pt x="18" y="42"/>
                    <a:pt x="19" y="40"/>
                    <a:pt x="19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36"/>
                    <a:pt x="0" y="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5"/>
                  </a:cubicBezTo>
                  <a:lnTo>
                    <a:pt x="52" y="34"/>
                  </a:lnTo>
                  <a:close/>
                  <a:moveTo>
                    <a:pt x="48" y="5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7"/>
                    <a:pt x="48" y="27"/>
                  </a:cubicBezTo>
                  <a:lnTo>
                    <a:pt x="48" y="5"/>
                  </a:lnTo>
                  <a:close/>
                </a:path>
              </a:pathLst>
            </a:custGeom>
            <a:gradFill>
              <a:gsLst>
                <a:gs pos="0">
                  <a:srgbClr val="585858"/>
                </a:gs>
                <a:gs pos="100000">
                  <a:srgbClr val="292929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EDC9DC43-13DF-49D8-9F0E-137EDF123244}"/>
              </a:ext>
            </a:extLst>
          </p:cNvPr>
          <p:cNvGrpSpPr/>
          <p:nvPr/>
        </p:nvGrpSpPr>
        <p:grpSpPr>
          <a:xfrm>
            <a:off x="7584649" y="3533654"/>
            <a:ext cx="858403" cy="858402"/>
            <a:chOff x="7542726" y="3504642"/>
            <a:chExt cx="1078919" cy="1078918"/>
          </a:xfrm>
        </p:grpSpPr>
        <p:sp>
          <p:nvSpPr>
            <p:cNvPr id="70" name="Shape 10188">
              <a:extLst>
                <a:ext uri="{FF2B5EF4-FFF2-40B4-BE49-F238E27FC236}">
                  <a16:creationId xmlns:a16="http://schemas.microsoft.com/office/drawing/2014/main" id="{2E978536-02EC-4B88-AC0B-78DB056F2B1C}"/>
                </a:ext>
              </a:extLst>
            </p:cNvPr>
            <p:cNvSpPr/>
            <p:nvPr/>
          </p:nvSpPr>
          <p:spPr>
            <a:xfrm flipH="1">
              <a:off x="7542726" y="3504642"/>
              <a:ext cx="1078919" cy="107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14300" cap="flat"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</a:gra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237">
              <a:extLst>
                <a:ext uri="{FF2B5EF4-FFF2-40B4-BE49-F238E27FC236}">
                  <a16:creationId xmlns:a16="http://schemas.microsoft.com/office/drawing/2014/main" id="{B7BFC623-9E90-4D5C-BF2A-35AF438D3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1636" y="3860268"/>
              <a:ext cx="401098" cy="367666"/>
            </a:xfrm>
            <a:custGeom>
              <a:avLst/>
              <a:gdLst>
                <a:gd name="T0" fmla="*/ 42 w 46"/>
                <a:gd name="T1" fmla="*/ 32 h 42"/>
                <a:gd name="T2" fmla="*/ 39 w 46"/>
                <a:gd name="T3" fmla="*/ 29 h 42"/>
                <a:gd name="T4" fmla="*/ 36 w 46"/>
                <a:gd name="T5" fmla="*/ 31 h 42"/>
                <a:gd name="T6" fmla="*/ 42 w 46"/>
                <a:gd name="T7" fmla="*/ 37 h 42"/>
                <a:gd name="T8" fmla="*/ 43 w 46"/>
                <a:gd name="T9" fmla="*/ 39 h 42"/>
                <a:gd name="T10" fmla="*/ 40 w 46"/>
                <a:gd name="T11" fmla="*/ 42 h 42"/>
                <a:gd name="T12" fmla="*/ 38 w 46"/>
                <a:gd name="T13" fmla="*/ 41 h 42"/>
                <a:gd name="T14" fmla="*/ 20 w 46"/>
                <a:gd name="T15" fmla="*/ 23 h 42"/>
                <a:gd name="T16" fmla="*/ 10 w 46"/>
                <a:gd name="T17" fmla="*/ 27 h 42"/>
                <a:gd name="T18" fmla="*/ 0 w 46"/>
                <a:gd name="T19" fmla="*/ 17 h 42"/>
                <a:gd name="T20" fmla="*/ 18 w 46"/>
                <a:gd name="T21" fmla="*/ 0 h 42"/>
                <a:gd name="T22" fmla="*/ 28 w 46"/>
                <a:gd name="T23" fmla="*/ 9 h 42"/>
                <a:gd name="T24" fmla="*/ 24 w 46"/>
                <a:gd name="T25" fmla="*/ 19 h 42"/>
                <a:gd name="T26" fmla="*/ 34 w 46"/>
                <a:gd name="T27" fmla="*/ 29 h 42"/>
                <a:gd name="T28" fmla="*/ 36 w 46"/>
                <a:gd name="T29" fmla="*/ 26 h 42"/>
                <a:gd name="T30" fmla="*/ 33 w 46"/>
                <a:gd name="T31" fmla="*/ 23 h 42"/>
                <a:gd name="T32" fmla="*/ 36 w 46"/>
                <a:gd name="T33" fmla="*/ 20 h 42"/>
                <a:gd name="T34" fmla="*/ 37 w 46"/>
                <a:gd name="T35" fmla="*/ 20 h 42"/>
                <a:gd name="T36" fmla="*/ 46 w 46"/>
                <a:gd name="T37" fmla="*/ 29 h 42"/>
                <a:gd name="T38" fmla="*/ 42 w 46"/>
                <a:gd name="T39" fmla="*/ 32 h 42"/>
                <a:gd name="T40" fmla="*/ 18 w 46"/>
                <a:gd name="T41" fmla="*/ 5 h 42"/>
                <a:gd name="T42" fmla="*/ 12 w 46"/>
                <a:gd name="T43" fmla="*/ 10 h 42"/>
                <a:gd name="T44" fmla="*/ 13 w 46"/>
                <a:gd name="T45" fmla="*/ 12 h 42"/>
                <a:gd name="T46" fmla="*/ 11 w 46"/>
                <a:gd name="T47" fmla="*/ 12 h 42"/>
                <a:gd name="T48" fmla="*/ 6 w 46"/>
                <a:gd name="T49" fmla="*/ 17 h 42"/>
                <a:gd name="T50" fmla="*/ 11 w 46"/>
                <a:gd name="T51" fmla="*/ 22 h 42"/>
                <a:gd name="T52" fmla="*/ 16 w 46"/>
                <a:gd name="T53" fmla="*/ 17 h 42"/>
                <a:gd name="T54" fmla="*/ 15 w 46"/>
                <a:gd name="T55" fmla="*/ 14 h 42"/>
                <a:gd name="T56" fmla="*/ 18 w 46"/>
                <a:gd name="T57" fmla="*/ 15 h 42"/>
                <a:gd name="T58" fmla="*/ 23 w 46"/>
                <a:gd name="T59" fmla="*/ 10 h 42"/>
                <a:gd name="T60" fmla="*/ 18 w 46"/>
                <a:gd name="T6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42">
                  <a:moveTo>
                    <a:pt x="42" y="32"/>
                  </a:moveTo>
                  <a:cubicBezTo>
                    <a:pt x="42" y="32"/>
                    <a:pt x="40" y="29"/>
                    <a:pt x="39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8"/>
                    <a:pt x="43" y="38"/>
                    <a:pt x="43" y="39"/>
                  </a:cubicBezTo>
                  <a:cubicBezTo>
                    <a:pt x="43" y="40"/>
                    <a:pt x="41" y="42"/>
                    <a:pt x="40" y="42"/>
                  </a:cubicBezTo>
                  <a:cubicBezTo>
                    <a:pt x="39" y="42"/>
                    <a:pt x="39" y="42"/>
                    <a:pt x="38" y="4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7" y="26"/>
                    <a:pt x="14" y="27"/>
                    <a:pt x="10" y="27"/>
                  </a:cubicBezTo>
                  <a:cubicBezTo>
                    <a:pt x="5" y="27"/>
                    <a:pt x="0" y="23"/>
                    <a:pt x="0" y="17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24" y="0"/>
                    <a:pt x="28" y="4"/>
                    <a:pt x="28" y="9"/>
                  </a:cubicBezTo>
                  <a:cubicBezTo>
                    <a:pt x="28" y="13"/>
                    <a:pt x="27" y="16"/>
                    <a:pt x="24" y="1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3" y="23"/>
                    <a:pt x="33" y="23"/>
                  </a:cubicBezTo>
                  <a:cubicBezTo>
                    <a:pt x="33" y="22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1"/>
                    <a:pt x="46" y="28"/>
                    <a:pt x="46" y="29"/>
                  </a:cubicBezTo>
                  <a:cubicBezTo>
                    <a:pt x="46" y="29"/>
                    <a:pt x="43" y="32"/>
                    <a:pt x="42" y="32"/>
                  </a:cubicBezTo>
                  <a:moveTo>
                    <a:pt x="18" y="5"/>
                  </a:moveTo>
                  <a:cubicBezTo>
                    <a:pt x="15" y="5"/>
                    <a:pt x="12" y="7"/>
                    <a:pt x="12" y="10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8" y="12"/>
                    <a:pt x="6" y="14"/>
                    <a:pt x="6" y="17"/>
                  </a:cubicBezTo>
                  <a:cubicBezTo>
                    <a:pt x="6" y="20"/>
                    <a:pt x="8" y="22"/>
                    <a:pt x="11" y="22"/>
                  </a:cubicBezTo>
                  <a:cubicBezTo>
                    <a:pt x="14" y="22"/>
                    <a:pt x="16" y="20"/>
                    <a:pt x="16" y="17"/>
                  </a:cubicBezTo>
                  <a:cubicBezTo>
                    <a:pt x="16" y="16"/>
                    <a:pt x="16" y="15"/>
                    <a:pt x="15" y="14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3" y="13"/>
                    <a:pt x="23" y="10"/>
                  </a:cubicBezTo>
                  <a:cubicBezTo>
                    <a:pt x="23" y="7"/>
                    <a:pt x="20" y="5"/>
                    <a:pt x="18" y="5"/>
                  </a:cubicBezTo>
                </a:path>
              </a:pathLst>
            </a:custGeom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DF5E0268-D119-499B-A492-F6E1C2239D24}"/>
              </a:ext>
            </a:extLst>
          </p:cNvPr>
          <p:cNvGrpSpPr/>
          <p:nvPr/>
        </p:nvGrpSpPr>
        <p:grpSpPr>
          <a:xfrm>
            <a:off x="6905073" y="4836758"/>
            <a:ext cx="858403" cy="858403"/>
            <a:chOff x="6863150" y="4807746"/>
            <a:chExt cx="1078919" cy="1078919"/>
          </a:xfrm>
        </p:grpSpPr>
        <p:sp>
          <p:nvSpPr>
            <p:cNvPr id="73" name="Shape 10210">
              <a:extLst>
                <a:ext uri="{FF2B5EF4-FFF2-40B4-BE49-F238E27FC236}">
                  <a16:creationId xmlns:a16="http://schemas.microsoft.com/office/drawing/2014/main" id="{0D1FE921-D755-44C4-9EBA-B9852D083A95}"/>
                </a:ext>
              </a:extLst>
            </p:cNvPr>
            <p:cNvSpPr/>
            <p:nvPr/>
          </p:nvSpPr>
          <p:spPr>
            <a:xfrm flipH="1">
              <a:off x="6863150" y="4807746"/>
              <a:ext cx="1078919" cy="10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14300" cap="flat">
              <a:gradFill>
                <a:gsLst>
                  <a:gs pos="0">
                    <a:srgbClr val="585858"/>
                  </a:gs>
                  <a:gs pos="100000">
                    <a:srgbClr val="292929"/>
                  </a:gs>
                </a:gsLst>
              </a:gra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134">
              <a:extLst>
                <a:ext uri="{FF2B5EF4-FFF2-40B4-BE49-F238E27FC236}">
                  <a16:creationId xmlns:a16="http://schemas.microsoft.com/office/drawing/2014/main" id="{56CE80DE-1641-4792-BA1D-16531459A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7304" y="5191900"/>
              <a:ext cx="310610" cy="310610"/>
            </a:xfrm>
            <a:custGeom>
              <a:avLst/>
              <a:gdLst>
                <a:gd name="T0" fmla="*/ 1 w 45"/>
                <a:gd name="T1" fmla="*/ 30 h 45"/>
                <a:gd name="T2" fmla="*/ 1 w 45"/>
                <a:gd name="T3" fmla="*/ 29 h 45"/>
                <a:gd name="T4" fmla="*/ 11 w 45"/>
                <a:gd name="T5" fmla="*/ 29 h 45"/>
                <a:gd name="T6" fmla="*/ 22 w 45"/>
                <a:gd name="T7" fmla="*/ 14 h 45"/>
                <a:gd name="T8" fmla="*/ 13 w 45"/>
                <a:gd name="T9" fmla="*/ 6 h 45"/>
                <a:gd name="T10" fmla="*/ 7 w 45"/>
                <a:gd name="T11" fmla="*/ 10 h 45"/>
                <a:gd name="T12" fmla="*/ 7 w 45"/>
                <a:gd name="T13" fmla="*/ 14 h 45"/>
                <a:gd name="T14" fmla="*/ 14 w 45"/>
                <a:gd name="T15" fmla="*/ 28 h 45"/>
                <a:gd name="T16" fmla="*/ 3 w 45"/>
                <a:gd name="T17" fmla="*/ 18 h 45"/>
                <a:gd name="T18" fmla="*/ 3 w 45"/>
                <a:gd name="T19" fmla="*/ 7 h 45"/>
                <a:gd name="T20" fmla="*/ 13 w 45"/>
                <a:gd name="T21" fmla="*/ 1 h 45"/>
                <a:gd name="T22" fmla="*/ 27 w 45"/>
                <a:gd name="T23" fmla="*/ 12 h 45"/>
                <a:gd name="T24" fmla="*/ 22 w 45"/>
                <a:gd name="T25" fmla="*/ 14 h 45"/>
                <a:gd name="T26" fmla="*/ 5 w 45"/>
                <a:gd name="T27" fmla="*/ 41 h 45"/>
                <a:gd name="T28" fmla="*/ 4 w 45"/>
                <a:gd name="T29" fmla="*/ 40 h 45"/>
                <a:gd name="T30" fmla="*/ 12 w 45"/>
                <a:gd name="T31" fmla="*/ 33 h 45"/>
                <a:gd name="T32" fmla="*/ 5 w 45"/>
                <a:gd name="T33" fmla="*/ 41 h 45"/>
                <a:gd name="T34" fmla="*/ 16 w 45"/>
                <a:gd name="T35" fmla="*/ 45 h 45"/>
                <a:gd name="T36" fmla="*/ 15 w 45"/>
                <a:gd name="T37" fmla="*/ 35 h 45"/>
                <a:gd name="T38" fmla="*/ 17 w 45"/>
                <a:gd name="T39" fmla="*/ 35 h 45"/>
                <a:gd name="T40" fmla="*/ 42 w 45"/>
                <a:gd name="T41" fmla="*/ 38 h 45"/>
                <a:gd name="T42" fmla="*/ 33 w 45"/>
                <a:gd name="T43" fmla="*/ 44 h 45"/>
                <a:gd name="T44" fmla="*/ 19 w 45"/>
                <a:gd name="T45" fmla="*/ 33 h 45"/>
                <a:gd name="T46" fmla="*/ 24 w 45"/>
                <a:gd name="T47" fmla="*/ 31 h 45"/>
                <a:gd name="T48" fmla="*/ 35 w 45"/>
                <a:gd name="T49" fmla="*/ 39 h 45"/>
                <a:gd name="T50" fmla="*/ 39 w 45"/>
                <a:gd name="T51" fmla="*/ 33 h 45"/>
                <a:gd name="T52" fmla="*/ 31 w 45"/>
                <a:gd name="T53" fmla="*/ 24 h 45"/>
                <a:gd name="T54" fmla="*/ 33 w 45"/>
                <a:gd name="T55" fmla="*/ 18 h 45"/>
                <a:gd name="T56" fmla="*/ 45 w 45"/>
                <a:gd name="T57" fmla="*/ 33 h 45"/>
                <a:gd name="T58" fmla="*/ 30 w 45"/>
                <a:gd name="T59" fmla="*/ 10 h 45"/>
                <a:gd name="T60" fmla="*/ 29 w 45"/>
                <a:gd name="T61" fmla="*/ 10 h 45"/>
                <a:gd name="T62" fmla="*/ 30 w 45"/>
                <a:gd name="T63" fmla="*/ 0 h 45"/>
                <a:gd name="T64" fmla="*/ 30 w 45"/>
                <a:gd name="T65" fmla="*/ 10 h 45"/>
                <a:gd name="T66" fmla="*/ 34 w 45"/>
                <a:gd name="T67" fmla="*/ 12 h 45"/>
                <a:gd name="T68" fmla="*/ 33 w 45"/>
                <a:gd name="T69" fmla="*/ 11 h 45"/>
                <a:gd name="T70" fmla="*/ 41 w 45"/>
                <a:gd name="T71" fmla="*/ 4 h 45"/>
                <a:gd name="T72" fmla="*/ 34 w 45"/>
                <a:gd name="T73" fmla="*/ 12 h 45"/>
                <a:gd name="T74" fmla="*/ 36 w 45"/>
                <a:gd name="T75" fmla="*/ 17 h 45"/>
                <a:gd name="T76" fmla="*/ 36 w 45"/>
                <a:gd name="T77" fmla="*/ 15 h 45"/>
                <a:gd name="T78" fmla="*/ 45 w 45"/>
                <a:gd name="T7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" h="45">
                  <a:moveTo>
                    <a:pt x="10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30"/>
                    <a:pt x="0" y="29"/>
                  </a:cubicBezTo>
                  <a:cubicBezTo>
                    <a:pt x="0" y="29"/>
                    <a:pt x="1" y="29"/>
                    <a:pt x="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1" y="29"/>
                    <a:pt x="11" y="29"/>
                  </a:cubicBezTo>
                  <a:cubicBezTo>
                    <a:pt x="11" y="30"/>
                    <a:pt x="10" y="30"/>
                    <a:pt x="10" y="30"/>
                  </a:cubicBezTo>
                  <a:moveTo>
                    <a:pt x="22" y="14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7"/>
                    <a:pt x="12" y="2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6"/>
                    <a:pt x="1" y="14"/>
                    <a:pt x="1" y="12"/>
                  </a:cubicBezTo>
                  <a:cubicBezTo>
                    <a:pt x="1" y="10"/>
                    <a:pt x="2" y="8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0" y="1"/>
                    <a:pt x="13" y="1"/>
                  </a:cubicBezTo>
                  <a:cubicBezTo>
                    <a:pt x="15" y="1"/>
                    <a:pt x="17" y="1"/>
                    <a:pt x="18" y="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8" y="13"/>
                  </a:cubicBezTo>
                  <a:lnTo>
                    <a:pt x="22" y="14"/>
                  </a:lnTo>
                  <a:close/>
                  <a:moveTo>
                    <a:pt x="5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0"/>
                    <a:pt x="4" y="4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cubicBezTo>
                    <a:pt x="13" y="33"/>
                    <a:pt x="13" y="34"/>
                    <a:pt x="12" y="34"/>
                  </a:cubicBezTo>
                  <a:lnTo>
                    <a:pt x="5" y="41"/>
                  </a:lnTo>
                  <a:close/>
                  <a:moveTo>
                    <a:pt x="17" y="44"/>
                  </a:moveTo>
                  <a:cubicBezTo>
                    <a:pt x="17" y="44"/>
                    <a:pt x="16" y="45"/>
                    <a:pt x="16" y="45"/>
                  </a:cubicBezTo>
                  <a:cubicBezTo>
                    <a:pt x="15" y="45"/>
                    <a:pt x="15" y="44"/>
                    <a:pt x="15" y="4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6" y="35"/>
                  </a:cubicBezTo>
                  <a:cubicBezTo>
                    <a:pt x="16" y="35"/>
                    <a:pt x="17" y="35"/>
                    <a:pt x="17" y="35"/>
                  </a:cubicBezTo>
                  <a:lnTo>
                    <a:pt x="17" y="44"/>
                  </a:lnTo>
                  <a:close/>
                  <a:moveTo>
                    <a:pt x="42" y="38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7" y="44"/>
                    <a:pt x="35" y="44"/>
                    <a:pt x="33" y="44"/>
                  </a:cubicBezTo>
                  <a:cubicBezTo>
                    <a:pt x="31" y="44"/>
                    <a:pt x="29" y="44"/>
                    <a:pt x="27" y="4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4" y="40"/>
                    <a:pt x="35" y="39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4"/>
                    <a:pt x="39" y="34"/>
                    <a:pt x="39" y="33"/>
                  </a:cubicBezTo>
                  <a:cubicBezTo>
                    <a:pt x="39" y="32"/>
                    <a:pt x="39" y="31"/>
                    <a:pt x="39" y="31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8"/>
                    <a:pt x="33" y="18"/>
                    <a:pt x="33" y="1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4" y="29"/>
                    <a:pt x="45" y="31"/>
                    <a:pt x="45" y="33"/>
                  </a:cubicBezTo>
                  <a:cubicBezTo>
                    <a:pt x="45" y="35"/>
                    <a:pt x="44" y="37"/>
                    <a:pt x="42" y="38"/>
                  </a:cubicBezTo>
                  <a:moveTo>
                    <a:pt x="30" y="10"/>
                  </a:moveTo>
                  <a:cubicBezTo>
                    <a:pt x="30" y="10"/>
                    <a:pt x="30" y="11"/>
                    <a:pt x="30" y="11"/>
                  </a:cubicBezTo>
                  <a:cubicBezTo>
                    <a:pt x="29" y="11"/>
                    <a:pt x="29" y="10"/>
                    <a:pt x="29" y="1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0"/>
                    <a:pt x="30" y="0"/>
                  </a:cubicBezTo>
                  <a:cubicBezTo>
                    <a:pt x="30" y="0"/>
                    <a:pt x="30" y="1"/>
                    <a:pt x="30" y="1"/>
                  </a:cubicBezTo>
                  <a:lnTo>
                    <a:pt x="30" y="10"/>
                  </a:lnTo>
                  <a:close/>
                  <a:moveTo>
                    <a:pt x="34" y="12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3" y="12"/>
                    <a:pt x="33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1" y="4"/>
                    <a:pt x="41" y="4"/>
                  </a:cubicBezTo>
                  <a:cubicBezTo>
                    <a:pt x="42" y="4"/>
                    <a:pt x="42" y="5"/>
                    <a:pt x="41" y="5"/>
                  </a:cubicBezTo>
                  <a:lnTo>
                    <a:pt x="34" y="12"/>
                  </a:lnTo>
                  <a:close/>
                  <a:moveTo>
                    <a:pt x="44" y="17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5" y="15"/>
                    <a:pt x="35" y="15"/>
                    <a:pt x="36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5"/>
                    <a:pt x="45" y="16"/>
                  </a:cubicBezTo>
                  <a:cubicBezTo>
                    <a:pt x="45" y="16"/>
                    <a:pt x="45" y="17"/>
                    <a:pt x="44" y="17"/>
                  </a:cubicBezTo>
                </a:path>
              </a:pathLst>
            </a:custGeom>
            <a:gradFill>
              <a:gsLst>
                <a:gs pos="0">
                  <a:srgbClr val="585858"/>
                </a:gs>
                <a:gs pos="100000">
                  <a:srgbClr val="292929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E869A2FD-2A5B-4019-A9F5-3138C9080092}"/>
              </a:ext>
            </a:extLst>
          </p:cNvPr>
          <p:cNvGrpSpPr/>
          <p:nvPr/>
        </p:nvGrpSpPr>
        <p:grpSpPr>
          <a:xfrm>
            <a:off x="8042049" y="2175586"/>
            <a:ext cx="2548616" cy="847956"/>
            <a:chOff x="8118249" y="1639209"/>
            <a:chExt cx="2548616" cy="847956"/>
          </a:xfrm>
        </p:grpSpPr>
        <p:sp>
          <p:nvSpPr>
            <p:cNvPr id="76" name="Text Placeholder 5">
              <a:extLst>
                <a:ext uri="{FF2B5EF4-FFF2-40B4-BE49-F238E27FC236}">
                  <a16:creationId xmlns:a16="http://schemas.microsoft.com/office/drawing/2014/main" id="{2B2E6425-4C06-43C8-B3D3-C7840F20CB53}"/>
                </a:ext>
              </a:extLst>
            </p:cNvPr>
            <p:cNvSpPr txBox="1">
              <a:spLocks/>
            </p:cNvSpPr>
            <p:nvPr/>
          </p:nvSpPr>
          <p:spPr>
            <a:xfrm>
              <a:off x="8118249" y="16392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7" name="Text Placeholder 6">
              <a:extLst>
                <a:ext uri="{FF2B5EF4-FFF2-40B4-BE49-F238E27FC236}">
                  <a16:creationId xmlns:a16="http://schemas.microsoft.com/office/drawing/2014/main" id="{BA26CD54-BEE7-4301-9065-116F968ECD10}"/>
                </a:ext>
              </a:extLst>
            </p:cNvPr>
            <p:cNvSpPr txBox="1">
              <a:spLocks/>
            </p:cNvSpPr>
            <p:nvPr/>
          </p:nvSpPr>
          <p:spPr>
            <a:xfrm>
              <a:off x="8118249" y="2022263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86275725-C434-4E42-B2D7-282E42472774}"/>
              </a:ext>
            </a:extLst>
          </p:cNvPr>
          <p:cNvGrpSpPr/>
          <p:nvPr/>
        </p:nvGrpSpPr>
        <p:grpSpPr>
          <a:xfrm>
            <a:off x="8707892" y="3509086"/>
            <a:ext cx="2548616" cy="864696"/>
            <a:chOff x="8746899" y="2934609"/>
            <a:chExt cx="2548616" cy="864696"/>
          </a:xfrm>
        </p:grpSpPr>
        <p:sp>
          <p:nvSpPr>
            <p:cNvPr id="79" name="Text Placeholder 5">
              <a:extLst>
                <a:ext uri="{FF2B5EF4-FFF2-40B4-BE49-F238E27FC236}">
                  <a16:creationId xmlns:a16="http://schemas.microsoft.com/office/drawing/2014/main" id="{61E07571-58D2-4584-B44E-53CFEFBC151C}"/>
                </a:ext>
              </a:extLst>
            </p:cNvPr>
            <p:cNvSpPr txBox="1">
              <a:spLocks/>
            </p:cNvSpPr>
            <p:nvPr/>
          </p:nvSpPr>
          <p:spPr>
            <a:xfrm>
              <a:off x="8746899" y="29346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0" name="Text Placeholder 6">
              <a:extLst>
                <a:ext uri="{FF2B5EF4-FFF2-40B4-BE49-F238E27FC236}">
                  <a16:creationId xmlns:a16="http://schemas.microsoft.com/office/drawing/2014/main" id="{832F9C3D-44BB-4AED-9B19-38E685FAF5F9}"/>
                </a:ext>
              </a:extLst>
            </p:cNvPr>
            <p:cNvSpPr txBox="1">
              <a:spLocks/>
            </p:cNvSpPr>
            <p:nvPr/>
          </p:nvSpPr>
          <p:spPr>
            <a:xfrm>
              <a:off x="8746899" y="3334403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DD639D00-4B9E-47AA-97A0-7D0F732106EB}"/>
              </a:ext>
            </a:extLst>
          </p:cNvPr>
          <p:cNvGrpSpPr/>
          <p:nvPr/>
        </p:nvGrpSpPr>
        <p:grpSpPr>
          <a:xfrm>
            <a:off x="805738" y="3509086"/>
            <a:ext cx="2548616" cy="843193"/>
            <a:chOff x="844745" y="2934609"/>
            <a:chExt cx="2548616" cy="843193"/>
          </a:xfrm>
        </p:grpSpPr>
        <p:sp>
          <p:nvSpPr>
            <p:cNvPr id="82" name="Text Placeholder 5">
              <a:extLst>
                <a:ext uri="{FF2B5EF4-FFF2-40B4-BE49-F238E27FC236}">
                  <a16:creationId xmlns:a16="http://schemas.microsoft.com/office/drawing/2014/main" id="{383E1C22-ECD9-459A-8F18-4E2CD96CFB7A}"/>
                </a:ext>
              </a:extLst>
            </p:cNvPr>
            <p:cNvSpPr txBox="1">
              <a:spLocks/>
            </p:cNvSpPr>
            <p:nvPr/>
          </p:nvSpPr>
          <p:spPr>
            <a:xfrm>
              <a:off x="1040265" y="29346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3" name="Text Placeholder 6">
              <a:extLst>
                <a:ext uri="{FF2B5EF4-FFF2-40B4-BE49-F238E27FC236}">
                  <a16:creationId xmlns:a16="http://schemas.microsoft.com/office/drawing/2014/main" id="{C7C48C15-92BF-4B0B-A072-794E84ACA019}"/>
                </a:ext>
              </a:extLst>
            </p:cNvPr>
            <p:cNvSpPr txBox="1">
              <a:spLocks/>
            </p:cNvSpPr>
            <p:nvPr/>
          </p:nvSpPr>
          <p:spPr>
            <a:xfrm>
              <a:off x="844745" y="3312900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D8F1BBBF-5A16-4595-8653-A79F6B5AA47D}"/>
              </a:ext>
            </a:extLst>
          </p:cNvPr>
          <p:cNvGrpSpPr/>
          <p:nvPr/>
        </p:nvGrpSpPr>
        <p:grpSpPr>
          <a:xfrm>
            <a:off x="1488849" y="2175586"/>
            <a:ext cx="2548616" cy="872185"/>
            <a:chOff x="1565049" y="1753509"/>
            <a:chExt cx="2548616" cy="872185"/>
          </a:xfrm>
        </p:grpSpPr>
        <p:sp>
          <p:nvSpPr>
            <p:cNvPr id="85" name="Text Placeholder 5">
              <a:extLst>
                <a:ext uri="{FF2B5EF4-FFF2-40B4-BE49-F238E27FC236}">
                  <a16:creationId xmlns:a16="http://schemas.microsoft.com/office/drawing/2014/main" id="{AFF60059-FAF8-42FE-AB89-9DD8A5DF633B}"/>
                </a:ext>
              </a:extLst>
            </p:cNvPr>
            <p:cNvSpPr txBox="1">
              <a:spLocks/>
            </p:cNvSpPr>
            <p:nvPr/>
          </p:nvSpPr>
          <p:spPr>
            <a:xfrm>
              <a:off x="1783215" y="17535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6" name="Text Placeholder 6">
              <a:extLst>
                <a:ext uri="{FF2B5EF4-FFF2-40B4-BE49-F238E27FC236}">
                  <a16:creationId xmlns:a16="http://schemas.microsoft.com/office/drawing/2014/main" id="{645A4CDF-3020-4F40-92A2-F3A90CA0A4F4}"/>
                </a:ext>
              </a:extLst>
            </p:cNvPr>
            <p:cNvSpPr txBox="1">
              <a:spLocks/>
            </p:cNvSpPr>
            <p:nvPr/>
          </p:nvSpPr>
          <p:spPr>
            <a:xfrm>
              <a:off x="1565049" y="2160792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588353CC-442A-434C-A300-66E765A154AC}"/>
              </a:ext>
            </a:extLst>
          </p:cNvPr>
          <p:cNvGrpSpPr/>
          <p:nvPr/>
        </p:nvGrpSpPr>
        <p:grpSpPr>
          <a:xfrm>
            <a:off x="8042049" y="4833061"/>
            <a:ext cx="2548616" cy="856499"/>
            <a:chOff x="8080149" y="4344309"/>
            <a:chExt cx="2548616" cy="856499"/>
          </a:xfrm>
        </p:grpSpPr>
        <p:sp>
          <p:nvSpPr>
            <p:cNvPr id="88" name="Text Placeholder 5">
              <a:extLst>
                <a:ext uri="{FF2B5EF4-FFF2-40B4-BE49-F238E27FC236}">
                  <a16:creationId xmlns:a16="http://schemas.microsoft.com/office/drawing/2014/main" id="{76AB82DB-FE5B-435D-87CD-424F8F09192E}"/>
                </a:ext>
              </a:extLst>
            </p:cNvPr>
            <p:cNvSpPr txBox="1">
              <a:spLocks/>
            </p:cNvSpPr>
            <p:nvPr/>
          </p:nvSpPr>
          <p:spPr>
            <a:xfrm>
              <a:off x="8080149" y="43443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9" name="Text Placeholder 6">
              <a:extLst>
                <a:ext uri="{FF2B5EF4-FFF2-40B4-BE49-F238E27FC236}">
                  <a16:creationId xmlns:a16="http://schemas.microsoft.com/office/drawing/2014/main" id="{8252C16A-5AFA-4451-87CC-E4542A7BF184}"/>
                </a:ext>
              </a:extLst>
            </p:cNvPr>
            <p:cNvSpPr txBox="1">
              <a:spLocks/>
            </p:cNvSpPr>
            <p:nvPr/>
          </p:nvSpPr>
          <p:spPr>
            <a:xfrm>
              <a:off x="8080149" y="4735906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8D4647DF-2DCF-499A-A34A-769FD2501E49}"/>
              </a:ext>
            </a:extLst>
          </p:cNvPr>
          <p:cNvGrpSpPr/>
          <p:nvPr/>
        </p:nvGrpSpPr>
        <p:grpSpPr>
          <a:xfrm>
            <a:off x="1517819" y="4833061"/>
            <a:ext cx="2548616" cy="874529"/>
            <a:chOff x="1594019" y="4363359"/>
            <a:chExt cx="2548616" cy="874529"/>
          </a:xfrm>
        </p:grpSpPr>
        <p:sp>
          <p:nvSpPr>
            <p:cNvPr id="91" name="Text Placeholder 5">
              <a:extLst>
                <a:ext uri="{FF2B5EF4-FFF2-40B4-BE49-F238E27FC236}">
                  <a16:creationId xmlns:a16="http://schemas.microsoft.com/office/drawing/2014/main" id="{DD612E15-8898-4484-9B29-CC578454D0A5}"/>
                </a:ext>
              </a:extLst>
            </p:cNvPr>
            <p:cNvSpPr txBox="1">
              <a:spLocks/>
            </p:cNvSpPr>
            <p:nvPr/>
          </p:nvSpPr>
          <p:spPr>
            <a:xfrm>
              <a:off x="1783215" y="436335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2" name="Text Placeholder 6">
              <a:extLst>
                <a:ext uri="{FF2B5EF4-FFF2-40B4-BE49-F238E27FC236}">
                  <a16:creationId xmlns:a16="http://schemas.microsoft.com/office/drawing/2014/main" id="{07608200-A3DB-44C2-94DC-141B74FCBBEE}"/>
                </a:ext>
              </a:extLst>
            </p:cNvPr>
            <p:cNvSpPr txBox="1">
              <a:spLocks/>
            </p:cNvSpPr>
            <p:nvPr/>
          </p:nvSpPr>
          <p:spPr>
            <a:xfrm>
              <a:off x="1594019" y="4772986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99596A1-1C75-4207-819A-CB15E0DD95FF}"/>
              </a:ext>
            </a:extLst>
          </p:cNvPr>
          <p:cNvGrpSpPr/>
          <p:nvPr/>
        </p:nvGrpSpPr>
        <p:grpSpPr>
          <a:xfrm>
            <a:off x="4850938" y="2824882"/>
            <a:ext cx="2321308" cy="2321308"/>
            <a:chOff x="4850938" y="2897452"/>
            <a:chExt cx="2321308" cy="2321308"/>
          </a:xfrm>
        </p:grpSpPr>
        <p:sp>
          <p:nvSpPr>
            <p:cNvPr id="55" name="Shape 10159">
              <a:extLst>
                <a:ext uri="{FF2B5EF4-FFF2-40B4-BE49-F238E27FC236}">
                  <a16:creationId xmlns:a16="http://schemas.microsoft.com/office/drawing/2014/main" id="{C2A75241-0803-4E28-9434-EFA8AA96C1EF}"/>
                </a:ext>
              </a:extLst>
            </p:cNvPr>
            <p:cNvSpPr/>
            <p:nvPr/>
          </p:nvSpPr>
          <p:spPr>
            <a:xfrm>
              <a:off x="4850938" y="2897452"/>
              <a:ext cx="2321308" cy="2321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8675BFE7-4136-4F27-80D6-2A7DBF407D3A}"/>
                </a:ext>
              </a:extLst>
            </p:cNvPr>
            <p:cNvSpPr/>
            <p:nvPr/>
          </p:nvSpPr>
          <p:spPr>
            <a:xfrm>
              <a:off x="5103235" y="3413737"/>
              <a:ext cx="177805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All</a:t>
              </a:r>
            </a:p>
            <a:p>
              <a:pPr algn="ctr" defTabSz="914400" fontAlgn="base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$320800</a:t>
              </a:r>
            </a:p>
          </p:txBody>
        </p:sp>
      </p:grpSp>
      <p:sp>
        <p:nvSpPr>
          <p:cNvPr id="42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49" y="364378"/>
            <a:ext cx="2894557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39381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图示 47"/>
          <p:cNvGraphicFramePr/>
          <p:nvPr>
            <p:extLst>
              <p:ext uri="{D42A27DB-BD31-4B8C-83A1-F6EECF244321}">
                <p14:modId xmlns:p14="http://schemas.microsoft.com/office/powerpoint/2010/main" val="2559535439"/>
              </p:ext>
            </p:extLst>
          </p:nvPr>
        </p:nvGraphicFramePr>
        <p:xfrm>
          <a:off x="856343" y="2075943"/>
          <a:ext cx="10479314" cy="422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TextBox 5"/>
          <p:cNvSpPr txBox="1"/>
          <p:nvPr/>
        </p:nvSpPr>
        <p:spPr>
          <a:xfrm>
            <a:off x="932543" y="1859836"/>
            <a:ext cx="4447569" cy="60638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49" y="364378"/>
            <a:ext cx="2954141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09338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95435E5F-7A41-4447-A0FB-B3EED3DD19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965" y="1711244"/>
            <a:ext cx="5590903" cy="3390900"/>
          </a:xfrm>
          <a:custGeom>
            <a:avLst/>
            <a:gdLst>
              <a:gd name="connsiteX0" fmla="*/ 0 w 5429250"/>
              <a:gd name="connsiteY0" fmla="*/ 0 h 3390900"/>
              <a:gd name="connsiteX1" fmla="*/ 5429250 w 5429250"/>
              <a:gd name="connsiteY1" fmla="*/ 0 h 3390900"/>
              <a:gd name="connsiteX2" fmla="*/ 5429250 w 5429250"/>
              <a:gd name="connsiteY2" fmla="*/ 3390900 h 3390900"/>
              <a:gd name="connsiteX3" fmla="*/ 0 w 5429250"/>
              <a:gd name="connsiteY3" fmla="*/ 3390900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0" h="3390900">
                <a:moveTo>
                  <a:pt x="0" y="0"/>
                </a:moveTo>
                <a:lnTo>
                  <a:pt x="5429250" y="0"/>
                </a:lnTo>
                <a:lnTo>
                  <a:pt x="5429250" y="3390900"/>
                </a:lnTo>
                <a:lnTo>
                  <a:pt x="0" y="3390900"/>
                </a:lnTo>
                <a:close/>
              </a:path>
            </a:pathLst>
          </a:custGeom>
        </p:spPr>
      </p:pic>
      <p:grpSp>
        <p:nvGrpSpPr>
          <p:cNvPr id="34" name="Group 56">
            <a:extLst>
              <a:ext uri="{FF2B5EF4-FFF2-40B4-BE49-F238E27FC236}">
                <a16:creationId xmlns:a16="http://schemas.microsoft.com/office/drawing/2014/main" id="{AE9FF817-652F-46EF-AA2F-DF3086DD8916}"/>
              </a:ext>
            </a:extLst>
          </p:cNvPr>
          <p:cNvGrpSpPr/>
          <p:nvPr/>
        </p:nvGrpSpPr>
        <p:grpSpPr>
          <a:xfrm>
            <a:off x="1441290" y="4512029"/>
            <a:ext cx="3426508" cy="992451"/>
            <a:chOff x="1702548" y="3982904"/>
            <a:chExt cx="3426508" cy="992451"/>
          </a:xfrm>
        </p:grpSpPr>
        <p:grpSp>
          <p:nvGrpSpPr>
            <p:cNvPr id="35" name="Group 47">
              <a:extLst>
                <a:ext uri="{FF2B5EF4-FFF2-40B4-BE49-F238E27FC236}">
                  <a16:creationId xmlns:a16="http://schemas.microsoft.com/office/drawing/2014/main" id="{EFD2F039-C349-4AFE-822B-7ECFBC17474E}"/>
                </a:ext>
              </a:extLst>
            </p:cNvPr>
            <p:cNvGrpSpPr/>
            <p:nvPr/>
          </p:nvGrpSpPr>
          <p:grpSpPr>
            <a:xfrm>
              <a:off x="2229518" y="3982904"/>
              <a:ext cx="2899538" cy="992451"/>
              <a:chOff x="1099179" y="4530282"/>
              <a:chExt cx="2899538" cy="992451"/>
            </a:xfrm>
          </p:grpSpPr>
          <p:sp>
            <p:nvSpPr>
              <p:cNvPr id="44" name="Rectangle 9">
                <a:extLst>
                  <a:ext uri="{FF2B5EF4-FFF2-40B4-BE49-F238E27FC236}">
                    <a16:creationId xmlns:a16="http://schemas.microsoft.com/office/drawing/2014/main" id="{1B4FB595-5DC7-452F-A09A-4F81EFFA7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179" y="4530282"/>
                <a:ext cx="1582484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6="http://schemas.microsoft.com/office/drawing/2014/main" xmlns:p14="http://schemas.microsoft.com/office/powerpoint/2010/main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Rectangle 49">
                <a:extLst>
                  <a:ext uri="{FF2B5EF4-FFF2-40B4-BE49-F238E27FC236}">
                    <a16:creationId xmlns:a16="http://schemas.microsoft.com/office/drawing/2014/main" id="{9EEA2B77-0C80-4978-8971-6D30464E609F}"/>
                  </a:ext>
                </a:extLst>
              </p:cNvPr>
              <p:cNvSpPr/>
              <p:nvPr/>
            </p:nvSpPr>
            <p:spPr>
              <a:xfrm>
                <a:off x="1099179" y="4910578"/>
                <a:ext cx="2899538" cy="61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51">
              <a:extLst>
                <a:ext uri="{FF2B5EF4-FFF2-40B4-BE49-F238E27FC236}">
                  <a16:creationId xmlns:a16="http://schemas.microsoft.com/office/drawing/2014/main" id="{13F9BA90-81C7-468A-A2B1-7A4BC9C763E9}"/>
                </a:ext>
              </a:extLst>
            </p:cNvPr>
            <p:cNvGrpSpPr/>
            <p:nvPr/>
          </p:nvGrpSpPr>
          <p:grpSpPr>
            <a:xfrm>
              <a:off x="1702548" y="4072575"/>
              <a:ext cx="348456" cy="465138"/>
              <a:chOff x="2639219" y="3510757"/>
              <a:chExt cx="348456" cy="465138"/>
            </a:xfr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2700000" scaled="1"/>
            </a:gradFill>
          </p:grpSpPr>
          <p:sp>
            <p:nvSpPr>
              <p:cNvPr id="37" name="AutoShape 115">
                <a:extLst>
                  <a:ext uri="{FF2B5EF4-FFF2-40B4-BE49-F238E27FC236}">
                    <a16:creationId xmlns:a16="http://schemas.microsoft.com/office/drawing/2014/main" id="{404637D9-DB07-485E-B10D-F6E95684E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0" scaled="0"/>
              </a:gra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6="http://schemas.microsoft.com/office/drawing/2014/main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AutoShape 116">
                <a:extLst>
                  <a:ext uri="{FF2B5EF4-FFF2-40B4-BE49-F238E27FC236}">
                    <a16:creationId xmlns:a16="http://schemas.microsoft.com/office/drawing/2014/main" id="{CB52CF4B-763B-4863-9C11-24535A7D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rgbClr val="E0C9D1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6="http://schemas.microsoft.com/office/drawing/2014/main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Group 55">
            <a:extLst>
              <a:ext uri="{FF2B5EF4-FFF2-40B4-BE49-F238E27FC236}">
                <a16:creationId xmlns:a16="http://schemas.microsoft.com/office/drawing/2014/main" id="{CFEC5275-9B7F-4BBE-BF93-2687884EA4BD}"/>
              </a:ext>
            </a:extLst>
          </p:cNvPr>
          <p:cNvGrpSpPr/>
          <p:nvPr/>
        </p:nvGrpSpPr>
        <p:grpSpPr>
          <a:xfrm>
            <a:off x="1383346" y="2957312"/>
            <a:ext cx="3484452" cy="977937"/>
            <a:chOff x="1644604" y="2519627"/>
            <a:chExt cx="3484452" cy="977937"/>
          </a:xfrm>
        </p:grpSpPr>
        <p:grpSp>
          <p:nvGrpSpPr>
            <p:cNvPr id="47" name="Group 42">
              <a:extLst>
                <a:ext uri="{FF2B5EF4-FFF2-40B4-BE49-F238E27FC236}">
                  <a16:creationId xmlns:a16="http://schemas.microsoft.com/office/drawing/2014/main" id="{C81BD9EA-FE62-4312-BC13-4B3355B900B0}"/>
                </a:ext>
              </a:extLst>
            </p:cNvPr>
            <p:cNvGrpSpPr/>
            <p:nvPr/>
          </p:nvGrpSpPr>
          <p:grpSpPr>
            <a:xfrm>
              <a:off x="2229518" y="2519627"/>
              <a:ext cx="2899538" cy="977937"/>
              <a:chOff x="1099179" y="4530282"/>
              <a:chExt cx="2899538" cy="977937"/>
            </a:xfrm>
          </p:grpSpPr>
          <p:sp>
            <p:nvSpPr>
              <p:cNvPr id="49" name="Rectangle 9">
                <a:extLst>
                  <a:ext uri="{FF2B5EF4-FFF2-40B4-BE49-F238E27FC236}">
                    <a16:creationId xmlns:a16="http://schemas.microsoft.com/office/drawing/2014/main" id="{0B4C9996-E9E2-4C65-9C30-FAA6940CC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179" y="4530282"/>
                <a:ext cx="1582484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6="http://schemas.microsoft.com/office/drawing/2014/main" xmlns:p14="http://schemas.microsoft.com/office/powerpoint/2010/main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Rectangle 44">
                <a:extLst>
                  <a:ext uri="{FF2B5EF4-FFF2-40B4-BE49-F238E27FC236}">
                    <a16:creationId xmlns:a16="http://schemas.microsoft.com/office/drawing/2014/main" id="{E4C604AA-FB23-44BE-9927-BFE74C9F4140}"/>
                  </a:ext>
                </a:extLst>
              </p:cNvPr>
              <p:cNvSpPr/>
              <p:nvPr/>
            </p:nvSpPr>
            <p:spPr>
              <a:xfrm>
                <a:off x="1099179" y="4896064"/>
                <a:ext cx="2899538" cy="61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8" name="AutoShape 117">
              <a:extLst>
                <a:ext uri="{FF2B5EF4-FFF2-40B4-BE49-F238E27FC236}">
                  <a16:creationId xmlns:a16="http://schemas.microsoft.com/office/drawing/2014/main" id="{7BA6BECA-AAF4-4E1A-BCC2-E9763676A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604" y="2667639"/>
              <a:ext cx="464344" cy="348456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0" scaled="0"/>
            </a:gradFill>
            <a:ln>
              <a:noFill/>
            </a:ln>
            <a:effectLst>
              <a:outerShdw blurRad="254000" dist="127000" dir="5400000" algn="t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Group 33">
            <a:extLst>
              <a:ext uri="{FF2B5EF4-FFF2-40B4-BE49-F238E27FC236}">
                <a16:creationId xmlns:a16="http://schemas.microsoft.com/office/drawing/2014/main" id="{6465606F-484E-461E-BCE8-3B6D111C6050}"/>
              </a:ext>
            </a:extLst>
          </p:cNvPr>
          <p:cNvGrpSpPr/>
          <p:nvPr/>
        </p:nvGrpSpPr>
        <p:grpSpPr>
          <a:xfrm>
            <a:off x="6065520" y="3995587"/>
            <a:ext cx="2656692" cy="2081536"/>
            <a:chOff x="6544458" y="2542780"/>
            <a:chExt cx="2656692" cy="2081536"/>
          </a:xfrm>
        </p:grpSpPr>
        <p:sp>
          <p:nvSpPr>
            <p:cNvPr id="52" name="Rectangle: Rounded Corners 5">
              <a:extLst>
                <a:ext uri="{FF2B5EF4-FFF2-40B4-BE49-F238E27FC236}">
                  <a16:creationId xmlns:a16="http://schemas.microsoft.com/office/drawing/2014/main" id="{3457E566-C0A3-4552-9BFE-90B2260B921F}"/>
                </a:ext>
              </a:extLst>
            </p:cNvPr>
            <p:cNvSpPr/>
            <p:nvPr/>
          </p:nvSpPr>
          <p:spPr>
            <a:xfrm>
              <a:off x="6544458" y="2542780"/>
              <a:ext cx="2656692" cy="2081536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0" scaled="0"/>
            </a:gradFill>
            <a:ln>
              <a:noFill/>
            </a:ln>
            <a:effectLst>
              <a:outerShdw blurRad="254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3" name="Group 28">
              <a:extLst>
                <a:ext uri="{FF2B5EF4-FFF2-40B4-BE49-F238E27FC236}">
                  <a16:creationId xmlns:a16="http://schemas.microsoft.com/office/drawing/2014/main" id="{47187D3B-0274-4853-AE8B-FBF8D20626AA}"/>
                </a:ext>
              </a:extLst>
            </p:cNvPr>
            <p:cNvGrpSpPr/>
            <p:nvPr/>
          </p:nvGrpSpPr>
          <p:grpSpPr>
            <a:xfrm>
              <a:off x="6733534" y="2674329"/>
              <a:ext cx="2278540" cy="1366013"/>
              <a:chOff x="932813" y="4114247"/>
              <a:chExt cx="2278540" cy="1366013"/>
            </a:xfrm>
          </p:grpSpPr>
          <p:sp>
            <p:nvSpPr>
              <p:cNvPr id="54" name="Text Placeholder 2">
                <a:extLst>
                  <a:ext uri="{FF2B5EF4-FFF2-40B4-BE49-F238E27FC236}">
                    <a16:creationId xmlns:a16="http://schemas.microsoft.com/office/drawing/2014/main" id="{22A13822-E2DD-498D-8723-78F65158C2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0840" y="4114247"/>
                <a:ext cx="15824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Microsoft YaHei" panose="020B0503020204020204" pitchFamily="34" charset="-122"/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sym typeface="+mn-lt"/>
                  </a:rPr>
                  <a:t>Add title text</a:t>
                </a:r>
                <a:endParaRPr kumimoji="0" lang="id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55" name="Rectangle 30">
                <a:extLst>
                  <a:ext uri="{FF2B5EF4-FFF2-40B4-BE49-F238E27FC236}">
                    <a16:creationId xmlns:a16="http://schemas.microsoft.com/office/drawing/2014/main" id="{6DA30231-B105-40B2-84AE-F39CB3F944D6}"/>
                  </a:ext>
                </a:extLst>
              </p:cNvPr>
              <p:cNvSpPr/>
              <p:nvPr/>
            </p:nvSpPr>
            <p:spPr>
              <a:xfrm>
                <a:off x="932813" y="4591106"/>
                <a:ext cx="2278540" cy="889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50" y="364378"/>
            <a:ext cx="2899538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67905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09675" y="3033107"/>
            <a:ext cx="2000250" cy="24687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00475" y="3033107"/>
            <a:ext cx="2000250" cy="24687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91275" y="3033107"/>
            <a:ext cx="2000250" cy="24687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82075" y="3033107"/>
            <a:ext cx="2000250" cy="24687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579800" y="2422072"/>
            <a:ext cx="1260000" cy="1260000"/>
          </a:xfrm>
          <a:prstGeom prst="ellipse">
            <a:avLst/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170600" y="2422072"/>
            <a:ext cx="1260000" cy="1260000"/>
          </a:xfrm>
          <a:prstGeom prst="ellipse">
            <a:avLst/>
          </a:prstGeom>
          <a:gradFill>
            <a:gsLst>
              <a:gs pos="0">
                <a:srgbClr val="585858"/>
              </a:gs>
              <a:gs pos="100000">
                <a:srgbClr val="292929"/>
              </a:gs>
            </a:gsLst>
          </a:gradFill>
          <a:ln w="50800"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761400" y="2422072"/>
            <a:ext cx="1260000" cy="1260000"/>
          </a:xfrm>
          <a:prstGeom prst="ellipse">
            <a:avLst/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352200" y="2422072"/>
            <a:ext cx="1260000" cy="1260000"/>
          </a:xfrm>
          <a:prstGeom prst="ellipse">
            <a:avLst/>
          </a:prstGeom>
          <a:gradFill>
            <a:gsLst>
              <a:gs pos="0">
                <a:srgbClr val="585858"/>
              </a:gs>
              <a:gs pos="100000">
                <a:srgbClr val="292929"/>
              </a:gs>
            </a:gsLst>
          </a:gradFill>
          <a:ln w="50800"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51">
            <a:extLst>
              <a:ext uri="{FF2B5EF4-FFF2-40B4-BE49-F238E27FC236}">
                <a16:creationId xmlns:a16="http://schemas.microsoft.com/office/drawing/2014/main" id="{C550C49D-A68C-4436-ADFD-ABB092DFF4BA}"/>
              </a:ext>
            </a:extLst>
          </p:cNvPr>
          <p:cNvSpPr/>
          <p:nvPr/>
        </p:nvSpPr>
        <p:spPr>
          <a:xfrm>
            <a:off x="1976642" y="2772672"/>
            <a:ext cx="466316" cy="558800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椭圆 52">
            <a:extLst>
              <a:ext uri="{FF2B5EF4-FFF2-40B4-BE49-F238E27FC236}">
                <a16:creationId xmlns:a16="http://schemas.microsoft.com/office/drawing/2014/main" id="{2E0A4A53-0DE3-4092-A7C0-3EC60E263B30}"/>
              </a:ext>
            </a:extLst>
          </p:cNvPr>
          <p:cNvSpPr/>
          <p:nvPr/>
        </p:nvSpPr>
        <p:spPr>
          <a:xfrm>
            <a:off x="4525177" y="2772672"/>
            <a:ext cx="550847" cy="558800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椭圆 53">
            <a:extLst>
              <a:ext uri="{FF2B5EF4-FFF2-40B4-BE49-F238E27FC236}">
                <a16:creationId xmlns:a16="http://schemas.microsoft.com/office/drawing/2014/main" id="{155F7EC9-0FB8-43BE-9D1A-9B4114E38613}"/>
              </a:ext>
            </a:extLst>
          </p:cNvPr>
          <p:cNvSpPr/>
          <p:nvPr/>
        </p:nvSpPr>
        <p:spPr>
          <a:xfrm>
            <a:off x="7112000" y="2794050"/>
            <a:ext cx="558800" cy="516044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椭圆 54">
            <a:extLst>
              <a:ext uri="{FF2B5EF4-FFF2-40B4-BE49-F238E27FC236}">
                <a16:creationId xmlns:a16="http://schemas.microsoft.com/office/drawing/2014/main" id="{17710FAE-8D5B-4044-9DA2-E5C199630226}"/>
              </a:ext>
            </a:extLst>
          </p:cNvPr>
          <p:cNvSpPr/>
          <p:nvPr/>
        </p:nvSpPr>
        <p:spPr>
          <a:xfrm>
            <a:off x="9702800" y="2773101"/>
            <a:ext cx="558800" cy="557941"/>
          </a:xfrm>
          <a:custGeom>
            <a:avLst/>
            <a:gdLst>
              <a:gd name="connsiteX0" fmla="*/ 25829 w 578320"/>
              <a:gd name="connsiteY0" fmla="*/ 524911 h 577432"/>
              <a:gd name="connsiteX1" fmla="*/ 220466 w 578320"/>
              <a:gd name="connsiteY1" fmla="*/ 524911 h 577432"/>
              <a:gd name="connsiteX2" fmla="*/ 247217 w 578320"/>
              <a:gd name="connsiteY2" fmla="*/ 550711 h 577432"/>
              <a:gd name="connsiteX3" fmla="*/ 220466 w 578320"/>
              <a:gd name="connsiteY3" fmla="*/ 577432 h 577432"/>
              <a:gd name="connsiteX4" fmla="*/ 25829 w 578320"/>
              <a:gd name="connsiteY4" fmla="*/ 577432 h 577432"/>
              <a:gd name="connsiteX5" fmla="*/ 0 w 578320"/>
              <a:gd name="connsiteY5" fmla="*/ 550711 h 577432"/>
              <a:gd name="connsiteX6" fmla="*/ 25829 w 578320"/>
              <a:gd name="connsiteY6" fmla="*/ 524911 h 577432"/>
              <a:gd name="connsiteX7" fmla="*/ 25820 w 578320"/>
              <a:gd name="connsiteY7" fmla="*/ 458632 h 577432"/>
              <a:gd name="connsiteX8" fmla="*/ 165988 w 578320"/>
              <a:gd name="connsiteY8" fmla="*/ 458632 h 577432"/>
              <a:gd name="connsiteX9" fmla="*/ 245294 w 578320"/>
              <a:gd name="connsiteY9" fmla="*/ 493646 h 577432"/>
              <a:gd name="connsiteX10" fmla="*/ 220396 w 578320"/>
              <a:gd name="connsiteY10" fmla="*/ 511153 h 577432"/>
              <a:gd name="connsiteX11" fmla="*/ 25820 w 578320"/>
              <a:gd name="connsiteY11" fmla="*/ 511153 h 577432"/>
              <a:gd name="connsiteX12" fmla="*/ 0 w 578320"/>
              <a:gd name="connsiteY12" fmla="*/ 484432 h 577432"/>
              <a:gd name="connsiteX13" fmla="*/ 25820 w 578320"/>
              <a:gd name="connsiteY13" fmla="*/ 458632 h 577432"/>
              <a:gd name="connsiteX14" fmla="*/ 468575 w 578320"/>
              <a:gd name="connsiteY14" fmla="*/ 396938 h 577432"/>
              <a:gd name="connsiteX15" fmla="*/ 551576 w 578320"/>
              <a:gd name="connsiteY15" fmla="*/ 396938 h 577432"/>
              <a:gd name="connsiteX16" fmla="*/ 578320 w 578320"/>
              <a:gd name="connsiteY16" fmla="*/ 422738 h 577432"/>
              <a:gd name="connsiteX17" fmla="*/ 551576 w 578320"/>
              <a:gd name="connsiteY17" fmla="*/ 449459 h 577432"/>
              <a:gd name="connsiteX18" fmla="*/ 424308 w 578320"/>
              <a:gd name="connsiteY18" fmla="*/ 449459 h 577432"/>
              <a:gd name="connsiteX19" fmla="*/ 468575 w 578320"/>
              <a:gd name="connsiteY19" fmla="*/ 396938 h 577432"/>
              <a:gd name="connsiteX20" fmla="*/ 25826 w 578320"/>
              <a:gd name="connsiteY20" fmla="*/ 392352 h 577432"/>
              <a:gd name="connsiteX21" fmla="*/ 106996 w 578320"/>
              <a:gd name="connsiteY21" fmla="*/ 392352 h 577432"/>
              <a:gd name="connsiteX22" fmla="*/ 149425 w 578320"/>
              <a:gd name="connsiteY22" fmla="*/ 444725 h 577432"/>
              <a:gd name="connsiteX23" fmla="*/ 25826 w 578320"/>
              <a:gd name="connsiteY23" fmla="*/ 444725 h 577432"/>
              <a:gd name="connsiteX24" fmla="*/ 0 w 578320"/>
              <a:gd name="connsiteY24" fmla="*/ 418998 h 577432"/>
              <a:gd name="connsiteX25" fmla="*/ 25826 w 578320"/>
              <a:gd name="connsiteY25" fmla="*/ 392352 h 577432"/>
              <a:gd name="connsiteX26" fmla="*/ 495311 w 578320"/>
              <a:gd name="connsiteY26" fmla="*/ 330659 h 577432"/>
              <a:gd name="connsiteX27" fmla="*/ 551573 w 578320"/>
              <a:gd name="connsiteY27" fmla="*/ 330659 h 577432"/>
              <a:gd name="connsiteX28" fmla="*/ 578320 w 578320"/>
              <a:gd name="connsiteY28" fmla="*/ 357305 h 577432"/>
              <a:gd name="connsiteX29" fmla="*/ 551573 w 578320"/>
              <a:gd name="connsiteY29" fmla="*/ 383032 h 577432"/>
              <a:gd name="connsiteX30" fmla="*/ 475942 w 578320"/>
              <a:gd name="connsiteY30" fmla="*/ 383032 h 577432"/>
              <a:gd name="connsiteX31" fmla="*/ 495311 w 578320"/>
              <a:gd name="connsiteY31" fmla="*/ 330659 h 577432"/>
              <a:gd name="connsiteX32" fmla="*/ 25814 w 578320"/>
              <a:gd name="connsiteY32" fmla="*/ 325924 h 577432"/>
              <a:gd name="connsiteX33" fmla="*/ 82051 w 578320"/>
              <a:gd name="connsiteY33" fmla="*/ 325924 h 577432"/>
              <a:gd name="connsiteX34" fmla="*/ 99568 w 578320"/>
              <a:gd name="connsiteY34" fmla="*/ 378445 h 577432"/>
              <a:gd name="connsiteX35" fmla="*/ 25814 w 578320"/>
              <a:gd name="connsiteY35" fmla="*/ 378445 h 577432"/>
              <a:gd name="connsiteX36" fmla="*/ 0 w 578320"/>
              <a:gd name="connsiteY36" fmla="*/ 352645 h 577432"/>
              <a:gd name="connsiteX37" fmla="*/ 25814 w 578320"/>
              <a:gd name="connsiteY37" fmla="*/ 325924 h 577432"/>
              <a:gd name="connsiteX38" fmla="*/ 297074 w 578320"/>
              <a:gd name="connsiteY38" fmla="*/ 302072 h 577432"/>
              <a:gd name="connsiteX39" fmla="*/ 297074 w 578320"/>
              <a:gd name="connsiteY39" fmla="*/ 349966 h 577432"/>
              <a:gd name="connsiteX40" fmla="*/ 326589 w 578320"/>
              <a:gd name="connsiteY40" fmla="*/ 326019 h 577432"/>
              <a:gd name="connsiteX41" fmla="*/ 297074 w 578320"/>
              <a:gd name="connsiteY41" fmla="*/ 302072 h 577432"/>
              <a:gd name="connsiteX42" fmla="*/ 498167 w 578320"/>
              <a:gd name="connsiteY42" fmla="*/ 264231 h 577432"/>
              <a:gd name="connsiteX43" fmla="*/ 551603 w 578320"/>
              <a:gd name="connsiteY43" fmla="*/ 264231 h 577432"/>
              <a:gd name="connsiteX44" fmla="*/ 578320 w 578320"/>
              <a:gd name="connsiteY44" fmla="*/ 290952 h 577432"/>
              <a:gd name="connsiteX45" fmla="*/ 551603 w 578320"/>
              <a:gd name="connsiteY45" fmla="*/ 316752 h 577432"/>
              <a:gd name="connsiteX46" fmla="*/ 497246 w 578320"/>
              <a:gd name="connsiteY46" fmla="*/ 316752 h 577432"/>
              <a:gd name="connsiteX47" fmla="*/ 499089 w 578320"/>
              <a:gd name="connsiteY47" fmla="*/ 288188 h 577432"/>
              <a:gd name="connsiteX48" fmla="*/ 498167 w 578320"/>
              <a:gd name="connsiteY48" fmla="*/ 264231 h 577432"/>
              <a:gd name="connsiteX49" fmla="*/ 25843 w 578320"/>
              <a:gd name="connsiteY49" fmla="*/ 259645 h 577432"/>
              <a:gd name="connsiteX50" fmla="*/ 81222 w 578320"/>
              <a:gd name="connsiteY50" fmla="*/ 259645 h 577432"/>
              <a:gd name="connsiteX51" fmla="*/ 78453 w 578320"/>
              <a:gd name="connsiteY51" fmla="*/ 288209 h 577432"/>
              <a:gd name="connsiteX52" fmla="*/ 80299 w 578320"/>
              <a:gd name="connsiteY52" fmla="*/ 312166 h 577432"/>
              <a:gd name="connsiteX53" fmla="*/ 25843 w 578320"/>
              <a:gd name="connsiteY53" fmla="*/ 312166 h 577432"/>
              <a:gd name="connsiteX54" fmla="*/ 0 w 578320"/>
              <a:gd name="connsiteY54" fmla="*/ 286366 h 577432"/>
              <a:gd name="connsiteX55" fmla="*/ 25843 w 578320"/>
              <a:gd name="connsiteY55" fmla="*/ 259645 h 577432"/>
              <a:gd name="connsiteX56" fmla="*/ 282316 w 578320"/>
              <a:gd name="connsiteY56" fmla="*/ 225625 h 577432"/>
              <a:gd name="connsiteX57" fmla="*/ 255567 w 578320"/>
              <a:gd name="connsiteY57" fmla="*/ 245888 h 577432"/>
              <a:gd name="connsiteX58" fmla="*/ 282316 w 578320"/>
              <a:gd name="connsiteY58" fmla="*/ 267993 h 577432"/>
              <a:gd name="connsiteX59" fmla="*/ 478752 w 578320"/>
              <a:gd name="connsiteY59" fmla="*/ 197951 h 577432"/>
              <a:gd name="connsiteX60" fmla="*/ 551584 w 578320"/>
              <a:gd name="connsiteY60" fmla="*/ 197951 h 577432"/>
              <a:gd name="connsiteX61" fmla="*/ 578320 w 578320"/>
              <a:gd name="connsiteY61" fmla="*/ 224672 h 577432"/>
              <a:gd name="connsiteX62" fmla="*/ 551584 w 578320"/>
              <a:gd name="connsiteY62" fmla="*/ 250472 h 577432"/>
              <a:gd name="connsiteX63" fmla="*/ 495347 w 578320"/>
              <a:gd name="connsiteY63" fmla="*/ 250472 h 577432"/>
              <a:gd name="connsiteX64" fmla="*/ 478752 w 578320"/>
              <a:gd name="connsiteY64" fmla="*/ 197951 h 577432"/>
              <a:gd name="connsiteX65" fmla="*/ 25834 w 578320"/>
              <a:gd name="connsiteY65" fmla="*/ 194253 h 577432"/>
              <a:gd name="connsiteX66" fmla="*/ 101491 w 578320"/>
              <a:gd name="connsiteY66" fmla="*/ 194253 h 577432"/>
              <a:gd name="connsiteX67" fmla="*/ 83038 w 578320"/>
              <a:gd name="connsiteY67" fmla="*/ 246774 h 577432"/>
              <a:gd name="connsiteX68" fmla="*/ 25834 w 578320"/>
              <a:gd name="connsiteY68" fmla="*/ 246774 h 577432"/>
              <a:gd name="connsiteX69" fmla="*/ 0 w 578320"/>
              <a:gd name="connsiteY69" fmla="*/ 220053 h 577432"/>
              <a:gd name="connsiteX70" fmla="*/ 25834 w 578320"/>
              <a:gd name="connsiteY70" fmla="*/ 194253 h 577432"/>
              <a:gd name="connsiteX71" fmla="*/ 289695 w 578320"/>
              <a:gd name="connsiteY71" fmla="*/ 180494 h 577432"/>
              <a:gd name="connsiteX72" fmla="*/ 297074 w 578320"/>
              <a:gd name="connsiteY72" fmla="*/ 188784 h 577432"/>
              <a:gd name="connsiteX73" fmla="*/ 297074 w 578320"/>
              <a:gd name="connsiteY73" fmla="*/ 200757 h 577432"/>
              <a:gd name="connsiteX74" fmla="*/ 353338 w 578320"/>
              <a:gd name="connsiteY74" fmla="*/ 236678 h 577432"/>
              <a:gd name="connsiteX75" fmla="*/ 338580 w 578320"/>
              <a:gd name="connsiteY75" fmla="*/ 251415 h 577432"/>
              <a:gd name="connsiteX76" fmla="*/ 297074 w 578320"/>
              <a:gd name="connsiteY76" fmla="*/ 225625 h 577432"/>
              <a:gd name="connsiteX77" fmla="*/ 297074 w 578320"/>
              <a:gd name="connsiteY77" fmla="*/ 270756 h 577432"/>
              <a:gd name="connsiteX78" fmla="*/ 356105 w 578320"/>
              <a:gd name="connsiteY78" fmla="*/ 323256 h 577432"/>
              <a:gd name="connsiteX79" fmla="*/ 297074 w 578320"/>
              <a:gd name="connsiteY79" fmla="*/ 373913 h 577432"/>
              <a:gd name="connsiteX80" fmla="*/ 297074 w 578320"/>
              <a:gd name="connsiteY80" fmla="*/ 388650 h 577432"/>
              <a:gd name="connsiteX81" fmla="*/ 289695 w 578320"/>
              <a:gd name="connsiteY81" fmla="*/ 396939 h 577432"/>
              <a:gd name="connsiteX82" fmla="*/ 282316 w 578320"/>
              <a:gd name="connsiteY82" fmla="*/ 388650 h 577432"/>
              <a:gd name="connsiteX83" fmla="*/ 282316 w 578320"/>
              <a:gd name="connsiteY83" fmla="*/ 373913 h 577432"/>
              <a:gd name="connsiteX84" fmla="*/ 222362 w 578320"/>
              <a:gd name="connsiteY84" fmla="*/ 329703 h 577432"/>
              <a:gd name="connsiteX85" fmla="*/ 237120 w 578320"/>
              <a:gd name="connsiteY85" fmla="*/ 314966 h 577432"/>
              <a:gd name="connsiteX86" fmla="*/ 282316 w 578320"/>
              <a:gd name="connsiteY86" fmla="*/ 349966 h 577432"/>
              <a:gd name="connsiteX87" fmla="*/ 282316 w 578320"/>
              <a:gd name="connsiteY87" fmla="*/ 299309 h 577432"/>
              <a:gd name="connsiteX88" fmla="*/ 225129 w 578320"/>
              <a:gd name="connsiteY88" fmla="*/ 251415 h 577432"/>
              <a:gd name="connsiteX89" fmla="*/ 282316 w 578320"/>
              <a:gd name="connsiteY89" fmla="*/ 200757 h 577432"/>
              <a:gd name="connsiteX90" fmla="*/ 282316 w 578320"/>
              <a:gd name="connsiteY90" fmla="*/ 188784 h 577432"/>
              <a:gd name="connsiteX91" fmla="*/ 289695 w 578320"/>
              <a:gd name="connsiteY91" fmla="*/ 180494 h 577432"/>
              <a:gd name="connsiteX92" fmla="*/ 288699 w 578320"/>
              <a:gd name="connsiteY92" fmla="*/ 157519 h 577432"/>
              <a:gd name="connsiteX93" fmla="*/ 157752 w 578320"/>
              <a:gd name="connsiteY93" fmla="*/ 288255 h 577432"/>
              <a:gd name="connsiteX94" fmla="*/ 288699 w 578320"/>
              <a:gd name="connsiteY94" fmla="*/ 419912 h 577432"/>
              <a:gd name="connsiteX95" fmla="*/ 420567 w 578320"/>
              <a:gd name="connsiteY95" fmla="*/ 288255 h 577432"/>
              <a:gd name="connsiteX96" fmla="*/ 288699 w 578320"/>
              <a:gd name="connsiteY96" fmla="*/ 157519 h 577432"/>
              <a:gd name="connsiteX97" fmla="*/ 428895 w 578320"/>
              <a:gd name="connsiteY97" fmla="*/ 132559 h 577432"/>
              <a:gd name="connsiteX98" fmla="*/ 551571 w 578320"/>
              <a:gd name="connsiteY98" fmla="*/ 132559 h 577432"/>
              <a:gd name="connsiteX99" fmla="*/ 578320 w 578320"/>
              <a:gd name="connsiteY99" fmla="*/ 158359 h 577432"/>
              <a:gd name="connsiteX100" fmla="*/ 551571 w 578320"/>
              <a:gd name="connsiteY100" fmla="*/ 185080 h 577432"/>
              <a:gd name="connsiteX101" fmla="*/ 471324 w 578320"/>
              <a:gd name="connsiteY101" fmla="*/ 185080 h 577432"/>
              <a:gd name="connsiteX102" fmla="*/ 428895 w 578320"/>
              <a:gd name="connsiteY102" fmla="*/ 132559 h 577432"/>
              <a:gd name="connsiteX103" fmla="*/ 25822 w 578320"/>
              <a:gd name="connsiteY103" fmla="*/ 127973 h 577432"/>
              <a:gd name="connsiteX104" fmla="*/ 154012 w 578320"/>
              <a:gd name="connsiteY104" fmla="*/ 127973 h 577432"/>
              <a:gd name="connsiteX105" fmla="*/ 108823 w 578320"/>
              <a:gd name="connsiteY105" fmla="*/ 180494 h 577432"/>
              <a:gd name="connsiteX106" fmla="*/ 25822 w 578320"/>
              <a:gd name="connsiteY106" fmla="*/ 180494 h 577432"/>
              <a:gd name="connsiteX107" fmla="*/ 0 w 578320"/>
              <a:gd name="connsiteY107" fmla="*/ 153773 h 577432"/>
              <a:gd name="connsiteX108" fmla="*/ 25822 w 578320"/>
              <a:gd name="connsiteY108" fmla="*/ 127973 h 577432"/>
              <a:gd name="connsiteX109" fmla="*/ 288699 w 578320"/>
              <a:gd name="connsiteY109" fmla="*/ 105041 h 577432"/>
              <a:gd name="connsiteX110" fmla="*/ 473130 w 578320"/>
              <a:gd name="connsiteY110" fmla="*/ 288255 h 577432"/>
              <a:gd name="connsiteX111" fmla="*/ 288699 w 578320"/>
              <a:gd name="connsiteY111" fmla="*/ 472390 h 577432"/>
              <a:gd name="connsiteX112" fmla="*/ 105189 w 578320"/>
              <a:gd name="connsiteY112" fmla="*/ 288255 h 577432"/>
              <a:gd name="connsiteX113" fmla="*/ 288699 w 578320"/>
              <a:gd name="connsiteY113" fmla="*/ 105041 h 577432"/>
              <a:gd name="connsiteX114" fmla="*/ 357002 w 578320"/>
              <a:gd name="connsiteY114" fmla="*/ 66280 h 577432"/>
              <a:gd name="connsiteX115" fmla="*/ 551578 w 578320"/>
              <a:gd name="connsiteY115" fmla="*/ 66280 h 577432"/>
              <a:gd name="connsiteX116" fmla="*/ 578320 w 578320"/>
              <a:gd name="connsiteY116" fmla="*/ 92080 h 577432"/>
              <a:gd name="connsiteX117" fmla="*/ 551578 w 578320"/>
              <a:gd name="connsiteY117" fmla="*/ 118801 h 577432"/>
              <a:gd name="connsiteX118" fmla="*/ 411410 w 578320"/>
              <a:gd name="connsiteY118" fmla="*/ 118801 h 577432"/>
              <a:gd name="connsiteX119" fmla="*/ 333026 w 578320"/>
              <a:gd name="connsiteY119" fmla="*/ 82865 h 577432"/>
              <a:gd name="connsiteX120" fmla="*/ 357002 w 578320"/>
              <a:gd name="connsiteY120" fmla="*/ 66280 h 577432"/>
              <a:gd name="connsiteX121" fmla="*/ 356932 w 578320"/>
              <a:gd name="connsiteY121" fmla="*/ 0 h 577432"/>
              <a:gd name="connsiteX122" fmla="*/ 551569 w 578320"/>
              <a:gd name="connsiteY122" fmla="*/ 0 h 577432"/>
              <a:gd name="connsiteX123" fmla="*/ 578320 w 578320"/>
              <a:gd name="connsiteY123" fmla="*/ 25800 h 577432"/>
              <a:gd name="connsiteX124" fmla="*/ 551569 w 578320"/>
              <a:gd name="connsiteY124" fmla="*/ 52521 h 577432"/>
              <a:gd name="connsiteX125" fmla="*/ 356932 w 578320"/>
              <a:gd name="connsiteY125" fmla="*/ 52521 h 577432"/>
              <a:gd name="connsiteX126" fmla="*/ 331103 w 578320"/>
              <a:gd name="connsiteY126" fmla="*/ 25800 h 577432"/>
              <a:gd name="connsiteX127" fmla="*/ 356932 w 578320"/>
              <a:gd name="connsiteY127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78320" h="577432">
                <a:moveTo>
                  <a:pt x="25829" y="524911"/>
                </a:moveTo>
                <a:lnTo>
                  <a:pt x="220466" y="524911"/>
                </a:lnTo>
                <a:cubicBezTo>
                  <a:pt x="235225" y="524911"/>
                  <a:pt x="247217" y="535968"/>
                  <a:pt x="247217" y="550711"/>
                </a:cubicBezTo>
                <a:cubicBezTo>
                  <a:pt x="247217" y="565454"/>
                  <a:pt x="235225" y="577432"/>
                  <a:pt x="220466" y="577432"/>
                </a:cubicBezTo>
                <a:lnTo>
                  <a:pt x="25829" y="577432"/>
                </a:lnTo>
                <a:cubicBezTo>
                  <a:pt x="11992" y="577432"/>
                  <a:pt x="0" y="565454"/>
                  <a:pt x="0" y="550711"/>
                </a:cubicBezTo>
                <a:cubicBezTo>
                  <a:pt x="0" y="535968"/>
                  <a:pt x="11992" y="524911"/>
                  <a:pt x="25829" y="524911"/>
                </a:cubicBezTo>
                <a:close/>
                <a:moveTo>
                  <a:pt x="25820" y="458632"/>
                </a:moveTo>
                <a:lnTo>
                  <a:pt x="165988" y="458632"/>
                </a:lnTo>
                <a:cubicBezTo>
                  <a:pt x="189042" y="475218"/>
                  <a:pt x="215785" y="488118"/>
                  <a:pt x="245294" y="493646"/>
                </a:cubicBezTo>
                <a:cubicBezTo>
                  <a:pt x="241606" y="503782"/>
                  <a:pt x="232384" y="511153"/>
                  <a:pt x="220396" y="511153"/>
                </a:cubicBezTo>
                <a:lnTo>
                  <a:pt x="25820" y="511153"/>
                </a:lnTo>
                <a:cubicBezTo>
                  <a:pt x="11988" y="511153"/>
                  <a:pt x="0" y="499175"/>
                  <a:pt x="0" y="484432"/>
                </a:cubicBezTo>
                <a:cubicBezTo>
                  <a:pt x="0" y="470611"/>
                  <a:pt x="11988" y="458632"/>
                  <a:pt x="25820" y="458632"/>
                </a:cubicBezTo>
                <a:close/>
                <a:moveTo>
                  <a:pt x="468575" y="396938"/>
                </a:moveTo>
                <a:lnTo>
                  <a:pt x="551576" y="396938"/>
                </a:lnTo>
                <a:cubicBezTo>
                  <a:pt x="566331" y="396938"/>
                  <a:pt x="578320" y="408917"/>
                  <a:pt x="578320" y="422738"/>
                </a:cubicBezTo>
                <a:cubicBezTo>
                  <a:pt x="578320" y="437481"/>
                  <a:pt x="566331" y="449459"/>
                  <a:pt x="551576" y="449459"/>
                </a:cubicBezTo>
                <a:lnTo>
                  <a:pt x="424308" y="449459"/>
                </a:lnTo>
                <a:cubicBezTo>
                  <a:pt x="441830" y="434717"/>
                  <a:pt x="456586" y="416288"/>
                  <a:pt x="468575" y="396938"/>
                </a:cubicBezTo>
                <a:close/>
                <a:moveTo>
                  <a:pt x="25826" y="392352"/>
                </a:moveTo>
                <a:lnTo>
                  <a:pt x="106996" y="392352"/>
                </a:lnTo>
                <a:cubicBezTo>
                  <a:pt x="118064" y="412566"/>
                  <a:pt x="131900" y="430024"/>
                  <a:pt x="149425" y="444725"/>
                </a:cubicBezTo>
                <a:lnTo>
                  <a:pt x="25826" y="444725"/>
                </a:lnTo>
                <a:cubicBezTo>
                  <a:pt x="11991" y="444725"/>
                  <a:pt x="0" y="432781"/>
                  <a:pt x="0" y="418998"/>
                </a:cubicBezTo>
                <a:cubicBezTo>
                  <a:pt x="0" y="404297"/>
                  <a:pt x="11991" y="392352"/>
                  <a:pt x="25826" y="392352"/>
                </a:cubicBezTo>
                <a:close/>
                <a:moveTo>
                  <a:pt x="495311" y="330659"/>
                </a:moveTo>
                <a:lnTo>
                  <a:pt x="551573" y="330659"/>
                </a:lnTo>
                <a:cubicBezTo>
                  <a:pt x="566330" y="330659"/>
                  <a:pt x="578320" y="342604"/>
                  <a:pt x="578320" y="357305"/>
                </a:cubicBezTo>
                <a:cubicBezTo>
                  <a:pt x="578320" y="371088"/>
                  <a:pt x="566330" y="383032"/>
                  <a:pt x="551573" y="383032"/>
                </a:cubicBezTo>
                <a:lnTo>
                  <a:pt x="475942" y="383032"/>
                </a:lnTo>
                <a:cubicBezTo>
                  <a:pt x="485165" y="366493"/>
                  <a:pt x="490699" y="349036"/>
                  <a:pt x="495311" y="330659"/>
                </a:cubicBezTo>
                <a:close/>
                <a:moveTo>
                  <a:pt x="25814" y="325924"/>
                </a:moveTo>
                <a:lnTo>
                  <a:pt x="82051" y="325924"/>
                </a:lnTo>
                <a:cubicBezTo>
                  <a:pt x="85739" y="344353"/>
                  <a:pt x="91271" y="361860"/>
                  <a:pt x="99568" y="378445"/>
                </a:cubicBezTo>
                <a:lnTo>
                  <a:pt x="25814" y="378445"/>
                </a:lnTo>
                <a:cubicBezTo>
                  <a:pt x="11985" y="378445"/>
                  <a:pt x="0" y="367388"/>
                  <a:pt x="0" y="352645"/>
                </a:cubicBezTo>
                <a:cubicBezTo>
                  <a:pt x="0" y="337903"/>
                  <a:pt x="11985" y="325924"/>
                  <a:pt x="25814" y="325924"/>
                </a:cubicBezTo>
                <a:close/>
                <a:moveTo>
                  <a:pt x="297074" y="302072"/>
                </a:moveTo>
                <a:lnTo>
                  <a:pt x="297074" y="349966"/>
                </a:lnTo>
                <a:cubicBezTo>
                  <a:pt x="310909" y="349045"/>
                  <a:pt x="326589" y="341677"/>
                  <a:pt x="326589" y="326019"/>
                </a:cubicBezTo>
                <a:cubicBezTo>
                  <a:pt x="326589" y="310361"/>
                  <a:pt x="309987" y="304835"/>
                  <a:pt x="297074" y="302072"/>
                </a:cubicBezTo>
                <a:close/>
                <a:moveTo>
                  <a:pt x="498167" y="264231"/>
                </a:moveTo>
                <a:lnTo>
                  <a:pt x="551603" y="264231"/>
                </a:lnTo>
                <a:cubicBezTo>
                  <a:pt x="566343" y="264231"/>
                  <a:pt x="578320" y="276210"/>
                  <a:pt x="578320" y="290952"/>
                </a:cubicBezTo>
                <a:cubicBezTo>
                  <a:pt x="578320" y="304774"/>
                  <a:pt x="566343" y="316752"/>
                  <a:pt x="551603" y="316752"/>
                </a:cubicBezTo>
                <a:lnTo>
                  <a:pt x="497246" y="316752"/>
                </a:lnTo>
                <a:cubicBezTo>
                  <a:pt x="498167" y="307538"/>
                  <a:pt x="499089" y="298324"/>
                  <a:pt x="499089" y="288188"/>
                </a:cubicBezTo>
                <a:cubicBezTo>
                  <a:pt x="499089" y="279895"/>
                  <a:pt x="499089" y="272524"/>
                  <a:pt x="498167" y="264231"/>
                </a:cubicBezTo>
                <a:close/>
                <a:moveTo>
                  <a:pt x="25843" y="259645"/>
                </a:moveTo>
                <a:lnTo>
                  <a:pt x="81222" y="259645"/>
                </a:lnTo>
                <a:cubicBezTo>
                  <a:pt x="79376" y="269781"/>
                  <a:pt x="78453" y="278995"/>
                  <a:pt x="78453" y="288209"/>
                </a:cubicBezTo>
                <a:cubicBezTo>
                  <a:pt x="78453" y="296502"/>
                  <a:pt x="79376" y="304795"/>
                  <a:pt x="80299" y="312166"/>
                </a:cubicBezTo>
                <a:lnTo>
                  <a:pt x="25843" y="312166"/>
                </a:lnTo>
                <a:cubicBezTo>
                  <a:pt x="11999" y="312166"/>
                  <a:pt x="0" y="301109"/>
                  <a:pt x="0" y="286366"/>
                </a:cubicBezTo>
                <a:cubicBezTo>
                  <a:pt x="0" y="271624"/>
                  <a:pt x="11999" y="259645"/>
                  <a:pt x="25843" y="259645"/>
                </a:cubicBezTo>
                <a:close/>
                <a:moveTo>
                  <a:pt x="282316" y="225625"/>
                </a:moveTo>
                <a:cubicBezTo>
                  <a:pt x="265713" y="225625"/>
                  <a:pt x="255567" y="235757"/>
                  <a:pt x="255567" y="245888"/>
                </a:cubicBezTo>
                <a:cubicBezTo>
                  <a:pt x="255567" y="257862"/>
                  <a:pt x="264791" y="264309"/>
                  <a:pt x="282316" y="267993"/>
                </a:cubicBezTo>
                <a:close/>
                <a:moveTo>
                  <a:pt x="478752" y="197951"/>
                </a:moveTo>
                <a:lnTo>
                  <a:pt x="551584" y="197951"/>
                </a:lnTo>
                <a:cubicBezTo>
                  <a:pt x="566335" y="197951"/>
                  <a:pt x="578320" y="209930"/>
                  <a:pt x="578320" y="224672"/>
                </a:cubicBezTo>
                <a:cubicBezTo>
                  <a:pt x="578320" y="239415"/>
                  <a:pt x="566335" y="250472"/>
                  <a:pt x="551584" y="250472"/>
                </a:cubicBezTo>
                <a:lnTo>
                  <a:pt x="495347" y="250472"/>
                </a:lnTo>
                <a:cubicBezTo>
                  <a:pt x="492581" y="232044"/>
                  <a:pt x="486128" y="214537"/>
                  <a:pt x="478752" y="197951"/>
                </a:cubicBezTo>
                <a:close/>
                <a:moveTo>
                  <a:pt x="25834" y="194253"/>
                </a:moveTo>
                <a:lnTo>
                  <a:pt x="101491" y="194253"/>
                </a:lnTo>
                <a:cubicBezTo>
                  <a:pt x="93187" y="209917"/>
                  <a:pt x="86729" y="228346"/>
                  <a:pt x="83038" y="246774"/>
                </a:cubicBezTo>
                <a:lnTo>
                  <a:pt x="25834" y="246774"/>
                </a:lnTo>
                <a:cubicBezTo>
                  <a:pt x="11994" y="246774"/>
                  <a:pt x="0" y="234796"/>
                  <a:pt x="0" y="220053"/>
                </a:cubicBezTo>
                <a:cubicBezTo>
                  <a:pt x="0" y="205310"/>
                  <a:pt x="11994" y="194253"/>
                  <a:pt x="25834" y="194253"/>
                </a:cubicBezTo>
                <a:close/>
                <a:moveTo>
                  <a:pt x="289695" y="180494"/>
                </a:moveTo>
                <a:cubicBezTo>
                  <a:pt x="293384" y="180494"/>
                  <a:pt x="297074" y="184178"/>
                  <a:pt x="297074" y="188784"/>
                </a:cubicBezTo>
                <a:lnTo>
                  <a:pt x="297074" y="200757"/>
                </a:lnTo>
                <a:cubicBezTo>
                  <a:pt x="315521" y="201678"/>
                  <a:pt x="353338" y="213652"/>
                  <a:pt x="353338" y="236678"/>
                </a:cubicBezTo>
                <a:cubicBezTo>
                  <a:pt x="353338" y="245888"/>
                  <a:pt x="346881" y="251415"/>
                  <a:pt x="338580" y="251415"/>
                </a:cubicBezTo>
                <a:cubicBezTo>
                  <a:pt x="322900" y="251415"/>
                  <a:pt x="322900" y="225625"/>
                  <a:pt x="297074" y="225625"/>
                </a:cubicBezTo>
                <a:lnTo>
                  <a:pt x="297074" y="270756"/>
                </a:lnTo>
                <a:cubicBezTo>
                  <a:pt x="328434" y="277204"/>
                  <a:pt x="356105" y="286414"/>
                  <a:pt x="356105" y="323256"/>
                </a:cubicBezTo>
                <a:cubicBezTo>
                  <a:pt x="356105" y="355492"/>
                  <a:pt x="332124" y="372071"/>
                  <a:pt x="297074" y="373913"/>
                </a:cubicBezTo>
                <a:lnTo>
                  <a:pt x="297074" y="388650"/>
                </a:lnTo>
                <a:cubicBezTo>
                  <a:pt x="297074" y="392334"/>
                  <a:pt x="293384" y="396939"/>
                  <a:pt x="289695" y="396939"/>
                </a:cubicBezTo>
                <a:cubicBezTo>
                  <a:pt x="285083" y="396939"/>
                  <a:pt x="282316" y="392334"/>
                  <a:pt x="282316" y="388650"/>
                </a:cubicBezTo>
                <a:lnTo>
                  <a:pt x="282316" y="373913"/>
                </a:lnTo>
                <a:cubicBezTo>
                  <a:pt x="241732" y="372992"/>
                  <a:pt x="222362" y="349045"/>
                  <a:pt x="222362" y="329703"/>
                </a:cubicBezTo>
                <a:cubicBezTo>
                  <a:pt x="222362" y="320493"/>
                  <a:pt x="227896" y="314966"/>
                  <a:pt x="237120" y="314966"/>
                </a:cubicBezTo>
                <a:cubicBezTo>
                  <a:pt x="263869" y="314966"/>
                  <a:pt x="242654" y="348124"/>
                  <a:pt x="282316" y="349966"/>
                </a:cubicBezTo>
                <a:lnTo>
                  <a:pt x="282316" y="299309"/>
                </a:lnTo>
                <a:cubicBezTo>
                  <a:pt x="247266" y="292861"/>
                  <a:pt x="225129" y="278125"/>
                  <a:pt x="225129" y="251415"/>
                </a:cubicBezTo>
                <a:cubicBezTo>
                  <a:pt x="225129" y="219178"/>
                  <a:pt x="252800" y="201678"/>
                  <a:pt x="282316" y="200757"/>
                </a:cubicBezTo>
                <a:lnTo>
                  <a:pt x="282316" y="188784"/>
                </a:lnTo>
                <a:cubicBezTo>
                  <a:pt x="282316" y="184178"/>
                  <a:pt x="285083" y="180494"/>
                  <a:pt x="289695" y="180494"/>
                </a:cubicBezTo>
                <a:close/>
                <a:moveTo>
                  <a:pt x="288699" y="157519"/>
                </a:moveTo>
                <a:cubicBezTo>
                  <a:pt x="216770" y="157519"/>
                  <a:pt x="157752" y="216443"/>
                  <a:pt x="157752" y="288255"/>
                </a:cubicBezTo>
                <a:cubicBezTo>
                  <a:pt x="157752" y="360989"/>
                  <a:pt x="216770" y="419912"/>
                  <a:pt x="288699" y="419912"/>
                </a:cubicBezTo>
                <a:cubicBezTo>
                  <a:pt x="361549" y="419912"/>
                  <a:pt x="420567" y="360989"/>
                  <a:pt x="420567" y="288255"/>
                </a:cubicBezTo>
                <a:cubicBezTo>
                  <a:pt x="420567" y="216443"/>
                  <a:pt x="361549" y="157519"/>
                  <a:pt x="288699" y="157519"/>
                </a:cubicBezTo>
                <a:close/>
                <a:moveTo>
                  <a:pt x="428895" y="132559"/>
                </a:moveTo>
                <a:lnTo>
                  <a:pt x="551571" y="132559"/>
                </a:lnTo>
                <a:cubicBezTo>
                  <a:pt x="566329" y="132559"/>
                  <a:pt x="578320" y="143616"/>
                  <a:pt x="578320" y="158359"/>
                </a:cubicBezTo>
                <a:cubicBezTo>
                  <a:pt x="578320" y="173101"/>
                  <a:pt x="566329" y="185080"/>
                  <a:pt x="551571" y="185080"/>
                </a:cubicBezTo>
                <a:lnTo>
                  <a:pt x="471324" y="185080"/>
                </a:lnTo>
                <a:cubicBezTo>
                  <a:pt x="460256" y="164808"/>
                  <a:pt x="445498" y="147301"/>
                  <a:pt x="428895" y="132559"/>
                </a:cubicBezTo>
                <a:close/>
                <a:moveTo>
                  <a:pt x="25822" y="127973"/>
                </a:moveTo>
                <a:lnTo>
                  <a:pt x="154012" y="127973"/>
                </a:lnTo>
                <a:cubicBezTo>
                  <a:pt x="136490" y="142715"/>
                  <a:pt x="121734" y="160222"/>
                  <a:pt x="108823" y="180494"/>
                </a:cubicBezTo>
                <a:lnTo>
                  <a:pt x="25822" y="180494"/>
                </a:lnTo>
                <a:cubicBezTo>
                  <a:pt x="11989" y="180494"/>
                  <a:pt x="0" y="168515"/>
                  <a:pt x="0" y="153773"/>
                </a:cubicBezTo>
                <a:cubicBezTo>
                  <a:pt x="0" y="139951"/>
                  <a:pt x="11989" y="127973"/>
                  <a:pt x="25822" y="127973"/>
                </a:cubicBezTo>
                <a:close/>
                <a:moveTo>
                  <a:pt x="288699" y="105041"/>
                </a:moveTo>
                <a:cubicBezTo>
                  <a:pt x="390136" y="105041"/>
                  <a:pt x="473130" y="186981"/>
                  <a:pt x="473130" y="288255"/>
                </a:cubicBezTo>
                <a:cubicBezTo>
                  <a:pt x="473130" y="389530"/>
                  <a:pt x="390136" y="472390"/>
                  <a:pt x="288699" y="472390"/>
                </a:cubicBezTo>
                <a:cubicBezTo>
                  <a:pt x="187261" y="472390"/>
                  <a:pt x="105189" y="389530"/>
                  <a:pt x="105189" y="288255"/>
                </a:cubicBezTo>
                <a:cubicBezTo>
                  <a:pt x="105189" y="186981"/>
                  <a:pt x="187261" y="105041"/>
                  <a:pt x="288699" y="105041"/>
                </a:cubicBezTo>
                <a:close/>
                <a:moveTo>
                  <a:pt x="357002" y="66280"/>
                </a:moveTo>
                <a:lnTo>
                  <a:pt x="551578" y="66280"/>
                </a:lnTo>
                <a:cubicBezTo>
                  <a:pt x="566332" y="66280"/>
                  <a:pt x="578320" y="78258"/>
                  <a:pt x="578320" y="92080"/>
                </a:cubicBezTo>
                <a:cubicBezTo>
                  <a:pt x="578320" y="106822"/>
                  <a:pt x="566332" y="118801"/>
                  <a:pt x="551578" y="118801"/>
                </a:cubicBezTo>
                <a:lnTo>
                  <a:pt x="411410" y="118801"/>
                </a:lnTo>
                <a:cubicBezTo>
                  <a:pt x="388356" y="102215"/>
                  <a:pt x="361613" y="89315"/>
                  <a:pt x="333026" y="82865"/>
                </a:cubicBezTo>
                <a:cubicBezTo>
                  <a:pt x="336715" y="73651"/>
                  <a:pt x="345936" y="66280"/>
                  <a:pt x="357002" y="66280"/>
                </a:cubicBezTo>
                <a:close/>
                <a:moveTo>
                  <a:pt x="356932" y="0"/>
                </a:moveTo>
                <a:lnTo>
                  <a:pt x="551569" y="0"/>
                </a:lnTo>
                <a:cubicBezTo>
                  <a:pt x="566328" y="0"/>
                  <a:pt x="578320" y="11978"/>
                  <a:pt x="578320" y="25800"/>
                </a:cubicBezTo>
                <a:cubicBezTo>
                  <a:pt x="578320" y="40542"/>
                  <a:pt x="566328" y="52521"/>
                  <a:pt x="551569" y="52521"/>
                </a:cubicBezTo>
                <a:lnTo>
                  <a:pt x="356932" y="52521"/>
                </a:lnTo>
                <a:cubicBezTo>
                  <a:pt x="343095" y="52521"/>
                  <a:pt x="331103" y="40542"/>
                  <a:pt x="331103" y="25800"/>
                </a:cubicBezTo>
                <a:cubicBezTo>
                  <a:pt x="331103" y="11978"/>
                  <a:pt x="343095" y="0"/>
                  <a:pt x="3569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B7C9B81-C596-47EE-8972-A914164F3907}"/>
              </a:ext>
            </a:extLst>
          </p:cNvPr>
          <p:cNvGrpSpPr/>
          <p:nvPr/>
        </p:nvGrpSpPr>
        <p:grpSpPr>
          <a:xfrm>
            <a:off x="1334695" y="4006160"/>
            <a:ext cx="1750210" cy="1210533"/>
            <a:chOff x="7117093" y="1725490"/>
            <a:chExt cx="1813380" cy="1210533"/>
          </a:xfrm>
        </p:grpSpPr>
        <p:sp>
          <p:nvSpPr>
            <p:cNvPr id="57" name="文本框 6">
              <a:extLst>
                <a:ext uri="{FF2B5EF4-FFF2-40B4-BE49-F238E27FC236}">
                  <a16:creationId xmlns:a16="http://schemas.microsoft.com/office/drawing/2014/main" id="{C8CC6CA5-0A85-461D-A941-E252B9187821}"/>
                </a:ext>
              </a:extLst>
            </p:cNvPr>
            <p:cNvSpPr txBox="1"/>
            <p:nvPr/>
          </p:nvSpPr>
          <p:spPr>
            <a:xfrm>
              <a:off x="7117093" y="2046869"/>
              <a:ext cx="1813380" cy="8891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Click here to add content, content to match the title. 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58" name="文本框 7">
              <a:extLst>
                <a:ext uri="{FF2B5EF4-FFF2-40B4-BE49-F238E27FC236}">
                  <a16:creationId xmlns:a16="http://schemas.microsoft.com/office/drawing/2014/main" id="{33AB61EB-D1EE-4410-8DAD-8B0880DEBE82}"/>
                </a:ext>
              </a:extLst>
            </p:cNvPr>
            <p:cNvSpPr txBox="1"/>
            <p:nvPr/>
          </p:nvSpPr>
          <p:spPr>
            <a:xfrm>
              <a:off x="7117094" y="1725490"/>
              <a:ext cx="1813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2484263-C64A-48B1-A9BD-2B05889BD475}"/>
              </a:ext>
            </a:extLst>
          </p:cNvPr>
          <p:cNvGrpSpPr/>
          <p:nvPr/>
        </p:nvGrpSpPr>
        <p:grpSpPr>
          <a:xfrm>
            <a:off x="3925495" y="4006160"/>
            <a:ext cx="1750210" cy="1210533"/>
            <a:chOff x="7117093" y="1725490"/>
            <a:chExt cx="1813380" cy="1210533"/>
          </a:xfrm>
        </p:grpSpPr>
        <p:sp>
          <p:nvSpPr>
            <p:cNvPr id="60" name="文本框 6">
              <a:extLst>
                <a:ext uri="{FF2B5EF4-FFF2-40B4-BE49-F238E27FC236}">
                  <a16:creationId xmlns:a16="http://schemas.microsoft.com/office/drawing/2014/main" id="{54C5D686-45CB-4793-996A-5439AE883DFF}"/>
                </a:ext>
              </a:extLst>
            </p:cNvPr>
            <p:cNvSpPr txBox="1"/>
            <p:nvPr/>
          </p:nvSpPr>
          <p:spPr>
            <a:xfrm>
              <a:off x="7117093" y="2046869"/>
              <a:ext cx="1813380" cy="8891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61" name="文本框 7">
              <a:extLst>
                <a:ext uri="{FF2B5EF4-FFF2-40B4-BE49-F238E27FC236}">
                  <a16:creationId xmlns:a16="http://schemas.microsoft.com/office/drawing/2014/main" id="{D9A8CBD0-9547-467C-89D3-22299F982F07}"/>
                </a:ext>
              </a:extLst>
            </p:cNvPr>
            <p:cNvSpPr txBox="1"/>
            <p:nvPr/>
          </p:nvSpPr>
          <p:spPr>
            <a:xfrm>
              <a:off x="7117094" y="1725490"/>
              <a:ext cx="1813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kern="0" dirty="0">
                  <a:gradFill>
                    <a:gsLst>
                      <a:gs pos="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0CE69077-7BA5-48E0-8013-DB1AAA96E173}"/>
              </a:ext>
            </a:extLst>
          </p:cNvPr>
          <p:cNvGrpSpPr/>
          <p:nvPr/>
        </p:nvGrpSpPr>
        <p:grpSpPr>
          <a:xfrm>
            <a:off x="6516295" y="4006160"/>
            <a:ext cx="1750210" cy="1210533"/>
            <a:chOff x="7117093" y="1725490"/>
            <a:chExt cx="1813380" cy="1210533"/>
          </a:xfrm>
        </p:grpSpPr>
        <p:sp>
          <p:nvSpPr>
            <p:cNvPr id="63" name="文本框 6">
              <a:extLst>
                <a:ext uri="{FF2B5EF4-FFF2-40B4-BE49-F238E27FC236}">
                  <a16:creationId xmlns:a16="http://schemas.microsoft.com/office/drawing/2014/main" id="{E1AE5ED7-B66A-42BD-B5B5-664E1D4457EF}"/>
                </a:ext>
              </a:extLst>
            </p:cNvPr>
            <p:cNvSpPr txBox="1"/>
            <p:nvPr/>
          </p:nvSpPr>
          <p:spPr>
            <a:xfrm>
              <a:off x="7117093" y="2046869"/>
              <a:ext cx="1813380" cy="8891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64" name="文本框 7">
              <a:extLst>
                <a:ext uri="{FF2B5EF4-FFF2-40B4-BE49-F238E27FC236}">
                  <a16:creationId xmlns:a16="http://schemas.microsoft.com/office/drawing/2014/main" id="{1D7BADC3-F57A-4E3C-A990-5840363268AE}"/>
                </a:ext>
              </a:extLst>
            </p:cNvPr>
            <p:cNvSpPr txBox="1"/>
            <p:nvPr/>
          </p:nvSpPr>
          <p:spPr>
            <a:xfrm>
              <a:off x="7117094" y="1725490"/>
              <a:ext cx="1813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40B520AA-81C5-48BF-BC20-1383AC35459E}"/>
              </a:ext>
            </a:extLst>
          </p:cNvPr>
          <p:cNvGrpSpPr/>
          <p:nvPr/>
        </p:nvGrpSpPr>
        <p:grpSpPr>
          <a:xfrm>
            <a:off x="9107094" y="4006160"/>
            <a:ext cx="1750210" cy="1210533"/>
            <a:chOff x="7117093" y="1725490"/>
            <a:chExt cx="1813380" cy="1210533"/>
          </a:xfrm>
        </p:grpSpPr>
        <p:sp>
          <p:nvSpPr>
            <p:cNvPr id="66" name="文本框 6">
              <a:extLst>
                <a:ext uri="{FF2B5EF4-FFF2-40B4-BE49-F238E27FC236}">
                  <a16:creationId xmlns:a16="http://schemas.microsoft.com/office/drawing/2014/main" id="{77252A17-3E4F-476C-A6F2-2F465181BC55}"/>
                </a:ext>
              </a:extLst>
            </p:cNvPr>
            <p:cNvSpPr txBox="1"/>
            <p:nvPr/>
          </p:nvSpPr>
          <p:spPr>
            <a:xfrm>
              <a:off x="7117093" y="2046869"/>
              <a:ext cx="1813380" cy="8891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67" name="文本框 7">
              <a:extLst>
                <a:ext uri="{FF2B5EF4-FFF2-40B4-BE49-F238E27FC236}">
                  <a16:creationId xmlns:a16="http://schemas.microsoft.com/office/drawing/2014/main" id="{94A616F0-E816-4953-8E07-61C64F479B4A}"/>
                </a:ext>
              </a:extLst>
            </p:cNvPr>
            <p:cNvSpPr txBox="1"/>
            <p:nvPr/>
          </p:nvSpPr>
          <p:spPr>
            <a:xfrm>
              <a:off x="7117094" y="1725490"/>
              <a:ext cx="1813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>
                          <a:lumMod val="95000"/>
                          <a:lumOff val="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49" y="364378"/>
            <a:ext cx="3220827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83421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556E-17 -2.22222E-6 L 2.77556E-17 0.08426 " pathEditMode="relative" rAng="0" ptsTypes="AA">
                                      <p:cBhvr>
                                        <p:cTn id="58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112E-17 -2.22222E-6 L 5.55112E-17 0.08426 " pathEditMode="relative" rAng="0" ptsTypes="AA">
                                      <p:cBhvr>
                                        <p:cTn id="60" dur="12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-2.22222E-6 L 1.11022E-16 0.08634 " pathEditMode="relative" rAng="0" ptsTypes="AA">
                                      <p:cBhvr>
                                        <p:cTn id="62" dur="12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0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-2.22222E-6 L 1.11022E-16 0.1125 " pathEditMode="relative" rAng="0" ptsTypes="AA">
                                      <p:cBhvr>
                                        <p:cTn id="64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2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556E-17 -3.7037E-6 L 2.77556E-17 0.25 " pathEditMode="relative" rAng="0" ptsTypes="AA">
                                      <p:cBhvr>
                                        <p:cTn id="78" dur="125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112E-17 -3.7037E-6 L 5.55112E-17 0.25 " pathEditMode="relative" rAng="0" ptsTypes="AA">
                                      <p:cBhvr>
                                        <p:cTn id="80" dur="125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-3.7037E-6 L 1.11022E-16 0.25 " pathEditMode="relative" rAng="0" ptsTypes="AA">
                                      <p:cBhvr>
                                        <p:cTn id="82" dur="125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-3.7037E-6 L 1.11022E-16 0.25 " pathEditMode="relative" rAng="0" ptsTypes="AA">
                                      <p:cBhvr>
                                        <p:cTn id="84" dur="125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11" grpId="0" animBg="1"/>
      <p:bldP spid="14" grpId="0" animBg="1"/>
      <p:bldP spid="17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 rot="2700000">
            <a:off x="9349751" y="54562"/>
            <a:ext cx="6789420" cy="6789420"/>
          </a:xfrm>
          <a:prstGeom prst="roundRect">
            <a:avLst/>
          </a:prstGeom>
          <a:gradFill>
            <a:gsLst>
              <a:gs pos="0">
                <a:srgbClr val="00A1E2"/>
              </a:gs>
              <a:gs pos="96000">
                <a:srgbClr val="204DAF"/>
              </a:gs>
            </a:gsLst>
            <a:lin ang="4200000" scaled="0"/>
          </a:gradFill>
          <a:ln>
            <a:noFill/>
          </a:ln>
          <a:effectLst>
            <a:outerShdw blurRad="508000" dist="2540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3712" y="2916599"/>
            <a:ext cx="5887013" cy="11628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4355" y="2353909"/>
            <a:ext cx="5887013" cy="5438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gradFill>
                  <a:gsLst>
                    <a:gs pos="0">
                      <a:srgbClr val="00A1E2"/>
                    </a:gs>
                    <a:gs pos="96000">
                      <a:srgbClr val="204DAF"/>
                    </a:gs>
                  </a:gsLst>
                  <a:lin ang="42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PART THREE</a:t>
            </a:r>
          </a:p>
        </p:txBody>
      </p:sp>
      <p:sp>
        <p:nvSpPr>
          <p:cNvPr id="25" name="矩形 24"/>
          <p:cNvSpPr/>
          <p:nvPr/>
        </p:nvSpPr>
        <p:spPr>
          <a:xfrm>
            <a:off x="794074" y="4038601"/>
            <a:ext cx="5176173" cy="1345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Company marketing company introduction </a:t>
            </a:r>
            <a:r>
              <a:rPr lang="en-US" altLang="zh-CN" sz="14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templateCompany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marketing company introduction </a:t>
            </a:r>
            <a:r>
              <a:rPr lang="en-US" altLang="zh-CN" sz="14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template</a:t>
            </a: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 rot="2700000">
            <a:off x="10223946" y="948637"/>
            <a:ext cx="5001274" cy="5001272"/>
          </a:xfrm>
          <a:prstGeom prst="roundRect">
            <a:avLst>
              <a:gd name="adj" fmla="val 9596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2039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453807" y="2223501"/>
            <a:ext cx="2451542" cy="2451542"/>
            <a:chOff x="7522388" y="2223501"/>
            <a:chExt cx="2451542" cy="2451542"/>
          </a:xfrm>
        </p:grpSpPr>
        <p:sp>
          <p:nvSpPr>
            <p:cNvPr id="28" name="圆角矩形 27"/>
            <p:cNvSpPr/>
            <p:nvPr/>
          </p:nvSpPr>
          <p:spPr>
            <a:xfrm rot="2700000">
              <a:off x="7522388" y="2223501"/>
              <a:ext cx="2451542" cy="2451542"/>
            </a:xfrm>
            <a:prstGeom prst="roundRect">
              <a:avLst>
                <a:gd name="adj" fmla="val 959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54000" dir="108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753883" y="2397812"/>
              <a:ext cx="1962561" cy="19464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500" dirty="0">
                  <a:gradFill>
                    <a:gsLst>
                      <a:gs pos="0">
                        <a:srgbClr val="00A1E2"/>
                      </a:gs>
                      <a:gs pos="100000">
                        <a:srgbClr val="204DAF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</p:grpSp>
      <p:cxnSp>
        <p:nvCxnSpPr>
          <p:cNvPr id="30" name="直接连接符 29"/>
          <p:cNvCxnSpPr/>
          <p:nvPr/>
        </p:nvCxnSpPr>
        <p:spPr>
          <a:xfrm flipH="1" flipV="1">
            <a:off x="11078169" y="5408544"/>
            <a:ext cx="1666292" cy="1599862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10855625" y="321224"/>
            <a:ext cx="1445724" cy="1403589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894523" y="5170009"/>
            <a:ext cx="715617" cy="0"/>
          </a:xfrm>
          <a:prstGeom prst="line">
            <a:avLst/>
          </a:prstGeom>
          <a:ln w="38100"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80452"/>
      </p:ext>
    </p:extLst>
  </p:cSld>
  <p:clrMapOvr>
    <a:masterClrMapping/>
  </p:clrMapOvr>
  <p:transition spd="slow" advClick="0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40000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24" grpId="0"/>
          <p:bldP spid="25" grpId="0"/>
          <p:bldP spid="26" grpId="0" animBg="1"/>
          <p:bldP spid="26" grpId="1" animBg="1"/>
        </p:bldLst>
      </p:timing>
    </mc:Choice>
    <mc:Fallback xmlns="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24" grpId="0"/>
          <p:bldP spid="25" grpId="0"/>
          <p:bldP spid="26" grpId="0" animBg="1"/>
          <p:bldP spid="26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îṧľïḓé">
            <a:extLst>
              <a:ext uri="{FF2B5EF4-FFF2-40B4-BE49-F238E27FC236}">
                <a16:creationId xmlns:a16="http://schemas.microsoft.com/office/drawing/2014/main" id="{27350337-B6D5-48A5-8274-F4EF969691ED}"/>
              </a:ext>
            </a:extLst>
          </p:cNvPr>
          <p:cNvSpPr/>
          <p:nvPr/>
        </p:nvSpPr>
        <p:spPr>
          <a:xfrm>
            <a:off x="1088573" y="2047175"/>
            <a:ext cx="5007428" cy="224602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iṡ1ïḓé">
            <a:extLst>
              <a:ext uri="{FF2B5EF4-FFF2-40B4-BE49-F238E27FC236}">
                <a16:creationId xmlns:a16="http://schemas.microsoft.com/office/drawing/2014/main" id="{F07A3B78-5D0C-4CC9-A122-43CEE933BE10}"/>
              </a:ext>
            </a:extLst>
          </p:cNvPr>
          <p:cNvSpPr/>
          <p:nvPr/>
        </p:nvSpPr>
        <p:spPr>
          <a:xfrm>
            <a:off x="6096001" y="2047175"/>
            <a:ext cx="5007428" cy="224602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294144" y="3491346"/>
            <a:ext cx="1603714" cy="1603712"/>
            <a:chOff x="5294144" y="3200400"/>
            <a:chExt cx="1603714" cy="1603712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28" name="íšļîďé">
              <a:extLst>
                <a:ext uri="{FF2B5EF4-FFF2-40B4-BE49-F238E27FC236}">
                  <a16:creationId xmlns:a16="http://schemas.microsoft.com/office/drawing/2014/main" id="{D3156C8A-1BD0-4204-A4B4-E9673CBCAF64}"/>
                </a:ext>
              </a:extLst>
            </p:cNvPr>
            <p:cNvSpPr/>
            <p:nvPr/>
          </p:nvSpPr>
          <p:spPr>
            <a:xfrm>
              <a:off x="5294144" y="3200400"/>
              <a:ext cx="1603714" cy="1603712"/>
            </a:xfrm>
            <a:prstGeom prst="ellipse">
              <a:avLst/>
            </a:prstGeom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0" scaled="0"/>
            </a:grad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íšļîďé">
              <a:extLst>
                <a:ext uri="{FF2B5EF4-FFF2-40B4-BE49-F238E27FC236}">
                  <a16:creationId xmlns:a16="http://schemas.microsoft.com/office/drawing/2014/main" id="{D3156C8A-1BD0-4204-A4B4-E9673CBCAF64}"/>
                </a:ext>
              </a:extLst>
            </p:cNvPr>
            <p:cNvSpPr/>
            <p:nvPr/>
          </p:nvSpPr>
          <p:spPr>
            <a:xfrm>
              <a:off x="5700545" y="3614509"/>
              <a:ext cx="790912" cy="775491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76141" y="4830608"/>
            <a:ext cx="3353059" cy="1037271"/>
            <a:chOff x="1541719" y="2349127"/>
            <a:chExt cx="3353059" cy="1037271"/>
          </a:xfrm>
        </p:grpSpPr>
        <p:sp>
          <p:nvSpPr>
            <p:cNvPr id="18" name="文本框 17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41719" y="2687681"/>
              <a:ext cx="3353059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162801" y="4830608"/>
            <a:ext cx="3353059" cy="1037271"/>
            <a:chOff x="1541719" y="2349127"/>
            <a:chExt cx="3353059" cy="1037271"/>
          </a:xfrm>
        </p:grpSpPr>
        <p:sp>
          <p:nvSpPr>
            <p:cNvPr id="21" name="文本框 20"/>
            <p:cNvSpPr txBox="1"/>
            <p:nvPr/>
          </p:nvSpPr>
          <p:spPr>
            <a:xfrm>
              <a:off x="276099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41719" y="2687681"/>
              <a:ext cx="3353059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  <a:spcAft>
                  <a:spcPts val="1000"/>
                </a:spcAft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50" y="364378"/>
            <a:ext cx="2901890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889422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575463" y="2403764"/>
            <a:ext cx="3124200" cy="31242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1246475" y="2035464"/>
            <a:ext cx="2960688" cy="13424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800"/>
              </a:lnSpc>
              <a:spcBef>
                <a:spcPts val="800"/>
              </a:spcBef>
            </a:pPr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ts val="1800"/>
              </a:lnSpc>
              <a:spcBef>
                <a:spcPts val="800"/>
              </a:spcBef>
            </a:pPr>
            <a:endParaRPr lang="en-US" dirty="0">
              <a:solidFill>
                <a:srgbClr val="FF680A"/>
              </a:solidFill>
              <a:cs typeface="+mn-ea"/>
              <a:sym typeface="+mn-lt"/>
            </a:endParaRPr>
          </a:p>
          <a:p>
            <a:pPr algn="just">
              <a:lnSpc>
                <a:spcPts val="1800"/>
              </a:lnSpc>
              <a:spcBef>
                <a:spcPts val="8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8067963" y="2035464"/>
            <a:ext cx="2960688" cy="13424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800"/>
              </a:lnSpc>
              <a:spcBef>
                <a:spcPts val="800"/>
              </a:spcBef>
            </a:pPr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ts val="1800"/>
              </a:lnSpc>
              <a:spcBef>
                <a:spcPts val="800"/>
              </a:spcBef>
            </a:pPr>
            <a:endParaRPr lang="en-US" dirty="0">
              <a:solidFill>
                <a:srgbClr val="FF680A"/>
              </a:solidFill>
              <a:cs typeface="+mn-ea"/>
              <a:sym typeface="+mn-lt"/>
            </a:endParaRPr>
          </a:p>
          <a:p>
            <a:pPr algn="just">
              <a:lnSpc>
                <a:spcPts val="1800"/>
              </a:lnSpc>
              <a:spcBef>
                <a:spcPts val="8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246475" y="4257964"/>
            <a:ext cx="2960688" cy="13424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800"/>
              </a:lnSpc>
              <a:spcBef>
                <a:spcPts val="800"/>
              </a:spcBef>
            </a:pPr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ts val="1800"/>
              </a:lnSpc>
              <a:spcBef>
                <a:spcPts val="800"/>
              </a:spcBef>
            </a:pPr>
            <a:endParaRPr lang="en-US" dirty="0">
              <a:solidFill>
                <a:srgbClr val="FF680A"/>
              </a:solidFill>
              <a:cs typeface="+mn-ea"/>
              <a:sym typeface="+mn-lt"/>
            </a:endParaRPr>
          </a:p>
          <a:p>
            <a:pPr algn="just">
              <a:lnSpc>
                <a:spcPts val="1800"/>
              </a:lnSpc>
              <a:spcBef>
                <a:spcPts val="8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8067963" y="4257964"/>
            <a:ext cx="2960688" cy="13424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800"/>
              </a:lnSpc>
              <a:spcBef>
                <a:spcPts val="800"/>
              </a:spcBef>
            </a:pPr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ts val="1800"/>
              </a:lnSpc>
              <a:spcBef>
                <a:spcPts val="800"/>
              </a:spcBef>
            </a:pPr>
            <a:endParaRPr lang="en-US" dirty="0">
              <a:solidFill>
                <a:srgbClr val="FF680A"/>
              </a:solidFill>
              <a:cs typeface="+mn-ea"/>
              <a:sym typeface="+mn-lt"/>
            </a:endParaRPr>
          </a:p>
          <a:p>
            <a:pPr algn="just">
              <a:lnSpc>
                <a:spcPts val="1800"/>
              </a:lnSpc>
              <a:spcBef>
                <a:spcPts val="8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262698" y="2453641"/>
            <a:ext cx="3685214" cy="481268"/>
          </a:xfrm>
          <a:custGeom>
            <a:avLst/>
            <a:gdLst>
              <a:gd name="T0" fmla="*/ 0 w 2726"/>
              <a:gd name="T1" fmla="*/ 0 h 356"/>
              <a:gd name="T2" fmla="*/ 2372 w 2726"/>
              <a:gd name="T3" fmla="*/ 0 h 356"/>
              <a:gd name="T4" fmla="*/ 2726 w 2726"/>
              <a:gd name="T5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6" h="356">
                <a:moveTo>
                  <a:pt x="0" y="0"/>
                </a:moveTo>
                <a:lnTo>
                  <a:pt x="2372" y="0"/>
                </a:lnTo>
                <a:lnTo>
                  <a:pt x="2726" y="356"/>
                </a:lnTo>
              </a:path>
            </a:pathLst>
          </a:custGeom>
          <a:noFill/>
          <a:ln w="635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1246475" y="4420620"/>
            <a:ext cx="3401320" cy="292005"/>
          </a:xfrm>
          <a:custGeom>
            <a:avLst/>
            <a:gdLst>
              <a:gd name="T0" fmla="*/ 0 w 2516"/>
              <a:gd name="T1" fmla="*/ 216 h 216"/>
              <a:gd name="T2" fmla="*/ 2301 w 2516"/>
              <a:gd name="T3" fmla="*/ 216 h 216"/>
              <a:gd name="T4" fmla="*/ 2516 w 2516"/>
              <a:gd name="T5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16" h="216">
                <a:moveTo>
                  <a:pt x="0" y="216"/>
                </a:moveTo>
                <a:lnTo>
                  <a:pt x="2301" y="216"/>
                </a:lnTo>
                <a:lnTo>
                  <a:pt x="2516" y="0"/>
                </a:lnTo>
              </a:path>
            </a:pathLst>
          </a:custGeom>
          <a:noFill/>
          <a:ln w="635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7327214" y="2453641"/>
            <a:ext cx="3685214" cy="481268"/>
          </a:xfrm>
          <a:custGeom>
            <a:avLst/>
            <a:gdLst>
              <a:gd name="T0" fmla="*/ 2726 w 2726"/>
              <a:gd name="T1" fmla="*/ 0 h 356"/>
              <a:gd name="T2" fmla="*/ 354 w 2726"/>
              <a:gd name="T3" fmla="*/ 0 h 356"/>
              <a:gd name="T4" fmla="*/ 0 w 2726"/>
              <a:gd name="T5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6" h="356">
                <a:moveTo>
                  <a:pt x="2726" y="0"/>
                </a:moveTo>
                <a:lnTo>
                  <a:pt x="354" y="0"/>
                </a:lnTo>
                <a:lnTo>
                  <a:pt x="0" y="356"/>
                </a:lnTo>
              </a:path>
            </a:pathLst>
          </a:custGeom>
          <a:noFill/>
          <a:ln w="635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7627331" y="4420620"/>
            <a:ext cx="3401320" cy="292005"/>
          </a:xfrm>
          <a:custGeom>
            <a:avLst/>
            <a:gdLst>
              <a:gd name="T0" fmla="*/ 2516 w 2516"/>
              <a:gd name="T1" fmla="*/ 216 h 216"/>
              <a:gd name="T2" fmla="*/ 215 w 2516"/>
              <a:gd name="T3" fmla="*/ 216 h 216"/>
              <a:gd name="T4" fmla="*/ 0 w 2516"/>
              <a:gd name="T5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16" h="216">
                <a:moveTo>
                  <a:pt x="2516" y="216"/>
                </a:moveTo>
                <a:lnTo>
                  <a:pt x="215" y="216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50" y="364378"/>
            <a:ext cx="2653696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65171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8" grpId="0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9B59563B-5750-6238-FDD1-2CBB10FF1613}"/>
              </a:ext>
            </a:extLst>
          </p:cNvPr>
          <p:cNvSpPr txBox="1"/>
          <p:nvPr/>
        </p:nvSpPr>
        <p:spPr>
          <a:xfrm>
            <a:off x="508979" y="6238532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</a:rPr>
              <a:t>http://www.1ppt.com/xiazai/</a:t>
            </a:r>
          </a:p>
        </p:txBody>
      </p:sp>
      <p:sp>
        <p:nvSpPr>
          <p:cNvPr id="35" name="矩形 3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1" y="-1"/>
            <a:ext cx="9218609" cy="685800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59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3359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321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321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1E2"/>
              </a:gs>
              <a:gs pos="96000">
                <a:srgbClr val="204DAF"/>
              </a:gs>
            </a:gsLst>
            <a:lin ang="4200000" scaled="0"/>
          </a:gradFill>
          <a:ln>
            <a:noFill/>
          </a:ln>
          <a:effectLst>
            <a:outerShdw blurRad="508000" dist="254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圆角矩形 37"/>
          <p:cNvSpPr/>
          <p:nvPr/>
        </p:nvSpPr>
        <p:spPr>
          <a:xfrm rot="2710618">
            <a:off x="-259685" y="-3461399"/>
            <a:ext cx="3916421" cy="7857566"/>
          </a:xfrm>
          <a:prstGeom prst="roundRect">
            <a:avLst>
              <a:gd name="adj" fmla="val 27843"/>
            </a:avLst>
          </a:prstGeom>
          <a:solidFill>
            <a:schemeClr val="bg1"/>
          </a:solidFill>
          <a:ln>
            <a:noFill/>
          </a:ln>
          <a:effectLst>
            <a:outerShdw blurRad="508000" dist="254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 rot="2710618">
            <a:off x="5806136" y="-920938"/>
            <a:ext cx="7702441" cy="10121396"/>
          </a:xfrm>
          <a:prstGeom prst="roundRect">
            <a:avLst>
              <a:gd name="adj" fmla="val 14572"/>
            </a:avLst>
          </a:prstGeom>
          <a:solidFill>
            <a:schemeClr val="bg1"/>
          </a:solidFill>
          <a:ln>
            <a:noFill/>
          </a:ln>
          <a:effectLst>
            <a:outerShdw blurRad="508000" dist="254000" dir="13500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344338" y="1838856"/>
            <a:ext cx="4965074" cy="935992"/>
            <a:chOff x="7353708" y="2074246"/>
            <a:chExt cx="4965074" cy="935992"/>
          </a:xfrm>
        </p:grpSpPr>
        <p:sp>
          <p:nvSpPr>
            <p:cNvPr id="10" name="椭圆 9"/>
            <p:cNvSpPr/>
            <p:nvPr/>
          </p:nvSpPr>
          <p:spPr>
            <a:xfrm>
              <a:off x="7353708" y="2272099"/>
              <a:ext cx="676647" cy="676647"/>
            </a:xfrm>
            <a:prstGeom prst="ellipse">
              <a:avLst/>
            </a:prstGeom>
            <a:gradFill>
              <a:gsLst>
                <a:gs pos="0">
                  <a:srgbClr val="00A1E2"/>
                </a:gs>
                <a:gs pos="96000">
                  <a:srgbClr val="204DAF"/>
                </a:gs>
              </a:gsLst>
              <a:lin ang="42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b"/>
            <a:lstStyle/>
            <a:p>
              <a:pPr algn="ctr"/>
              <a:r>
                <a:rPr lang="en-US" altLang="zh-CN" sz="28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8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8295273" y="2074246"/>
              <a:ext cx="4023509" cy="935992"/>
              <a:chOff x="5243218" y="2677249"/>
              <a:chExt cx="4023509" cy="935992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5243218" y="2677249"/>
                <a:ext cx="2936672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5267038" y="3213131"/>
                <a:ext cx="3999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The user can demonstrate on a projector or computer</a:t>
                </a:r>
              </a:p>
              <a:p>
                <a:r>
                  <a:rPr lang="en-US" altLang="zh-CN" sz="10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or print the presentation and  film</a:t>
                </a:r>
              </a:p>
            </p:txBody>
          </p:sp>
        </p:grpSp>
      </p:grpSp>
      <p:sp>
        <p:nvSpPr>
          <p:cNvPr id="63" name="文本框 62"/>
          <p:cNvSpPr txBox="1"/>
          <p:nvPr/>
        </p:nvSpPr>
        <p:spPr>
          <a:xfrm rot="18900000">
            <a:off x="-276565" y="1458936"/>
            <a:ext cx="4557159" cy="106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5400" b="1" dirty="0">
                <a:solidFill>
                  <a:srgbClr val="282B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5400" b="1" dirty="0">
              <a:solidFill>
                <a:srgbClr val="282B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344338" y="2961003"/>
            <a:ext cx="4965074" cy="935992"/>
            <a:chOff x="7353708" y="2074246"/>
            <a:chExt cx="4965074" cy="935992"/>
          </a:xfrm>
        </p:grpSpPr>
        <p:sp>
          <p:nvSpPr>
            <p:cNvPr id="28" name="椭圆 27"/>
            <p:cNvSpPr/>
            <p:nvPr/>
          </p:nvSpPr>
          <p:spPr>
            <a:xfrm>
              <a:off x="7353708" y="2272099"/>
              <a:ext cx="676647" cy="676647"/>
            </a:xfrm>
            <a:prstGeom prst="ellipse">
              <a:avLst/>
            </a:prstGeom>
            <a:gradFill>
              <a:gsLst>
                <a:gs pos="0">
                  <a:srgbClr val="00A1E2"/>
                </a:gs>
                <a:gs pos="96000">
                  <a:srgbClr val="204DAF"/>
                </a:gs>
              </a:gsLst>
              <a:lin ang="42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b"/>
            <a:lstStyle/>
            <a:p>
              <a:pPr algn="ctr"/>
              <a:r>
                <a:rPr lang="en-US" altLang="zh-CN" sz="28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8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295273" y="2074246"/>
              <a:ext cx="4023509" cy="935992"/>
              <a:chOff x="5243218" y="2677249"/>
              <a:chExt cx="4023509" cy="935992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5243218" y="2677249"/>
                <a:ext cx="2936672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5267038" y="3213131"/>
                <a:ext cx="3999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The user can demonstrate on a projector or computer</a:t>
                </a:r>
              </a:p>
              <a:p>
                <a:r>
                  <a:rPr lang="en-US" altLang="zh-CN" sz="10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or print the presentation and  film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7344338" y="4083150"/>
            <a:ext cx="4965074" cy="935992"/>
            <a:chOff x="7353708" y="2074246"/>
            <a:chExt cx="4965074" cy="935992"/>
          </a:xfrm>
        </p:grpSpPr>
        <p:sp>
          <p:nvSpPr>
            <p:cNvPr id="33" name="椭圆 32"/>
            <p:cNvSpPr/>
            <p:nvPr/>
          </p:nvSpPr>
          <p:spPr>
            <a:xfrm>
              <a:off x="7353708" y="2272099"/>
              <a:ext cx="676647" cy="676647"/>
            </a:xfrm>
            <a:prstGeom prst="ellipse">
              <a:avLst/>
            </a:prstGeom>
            <a:gradFill>
              <a:gsLst>
                <a:gs pos="0">
                  <a:srgbClr val="00A1E2"/>
                </a:gs>
                <a:gs pos="96000">
                  <a:srgbClr val="204DAF"/>
                </a:gs>
              </a:gsLst>
              <a:lin ang="42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b"/>
            <a:lstStyle/>
            <a:p>
              <a:pPr algn="ctr"/>
              <a:r>
                <a:rPr lang="en-US" altLang="zh-CN" sz="28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28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295273" y="2074246"/>
              <a:ext cx="4023509" cy="935992"/>
              <a:chOff x="5243218" y="2677249"/>
              <a:chExt cx="4023509" cy="935992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5243218" y="2677249"/>
                <a:ext cx="2936672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5267038" y="3213131"/>
                <a:ext cx="3999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The user can demonstrate on a projector or computer</a:t>
                </a:r>
              </a:p>
              <a:p>
                <a:r>
                  <a:rPr lang="en-US" altLang="zh-CN" sz="10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or print the presentation and  film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7344338" y="5205297"/>
            <a:ext cx="4965074" cy="935992"/>
            <a:chOff x="7353708" y="2074246"/>
            <a:chExt cx="4965074" cy="935992"/>
          </a:xfrm>
        </p:grpSpPr>
        <p:sp>
          <p:nvSpPr>
            <p:cNvPr id="40" name="椭圆 39"/>
            <p:cNvSpPr/>
            <p:nvPr/>
          </p:nvSpPr>
          <p:spPr>
            <a:xfrm>
              <a:off x="7353708" y="2272099"/>
              <a:ext cx="676647" cy="676647"/>
            </a:xfrm>
            <a:prstGeom prst="ellipse">
              <a:avLst/>
            </a:prstGeom>
            <a:gradFill>
              <a:gsLst>
                <a:gs pos="0">
                  <a:srgbClr val="00A1E2"/>
                </a:gs>
                <a:gs pos="96000">
                  <a:srgbClr val="204DAF"/>
                </a:gs>
              </a:gsLst>
              <a:lin ang="42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b"/>
            <a:lstStyle/>
            <a:p>
              <a:pPr algn="ctr"/>
              <a:r>
                <a:rPr lang="en-US" altLang="zh-CN" sz="28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28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295273" y="2074246"/>
              <a:ext cx="4023509" cy="935992"/>
              <a:chOff x="5243218" y="2677249"/>
              <a:chExt cx="4023509" cy="935992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5243218" y="2677249"/>
                <a:ext cx="2936672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5267038" y="3213131"/>
                <a:ext cx="3999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The user can demonstrate on a projector or computer</a:t>
                </a:r>
              </a:p>
              <a:p>
                <a:r>
                  <a:rPr lang="en-US" altLang="zh-CN" sz="10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or print the presentation and  film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724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 xmlns:a14="http://schemas.microsoft.com/office/drawing/2010/main" xmlns:a16="http://schemas.microsoft.com/office/drawing/2014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 animBg="1"/>
      <p:bldP spid="38" grpId="0" animBg="1"/>
      <p:bldP spid="4" grpId="0" animBg="1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31C39265-BBB3-409E-BD4D-EFD06C3AB1BF}"/>
              </a:ext>
            </a:extLst>
          </p:cNvPr>
          <p:cNvSpPr/>
          <p:nvPr/>
        </p:nvSpPr>
        <p:spPr>
          <a:xfrm>
            <a:off x="1444120" y="1828560"/>
            <a:ext cx="3009424" cy="429670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C1747574-5C61-424C-80C0-FE16FA21EBDB}"/>
              </a:ext>
            </a:extLst>
          </p:cNvPr>
          <p:cNvGrpSpPr/>
          <p:nvPr/>
        </p:nvGrpSpPr>
        <p:grpSpPr>
          <a:xfrm>
            <a:off x="1754980" y="4055232"/>
            <a:ext cx="2387705" cy="1661974"/>
            <a:chOff x="1725952" y="3507318"/>
            <a:chExt cx="2387705" cy="1661974"/>
          </a:xfrm>
        </p:grpSpPr>
        <p:grpSp>
          <p:nvGrpSpPr>
            <p:cNvPr id="9" name="Group 29">
              <a:extLst>
                <a:ext uri="{FF2B5EF4-FFF2-40B4-BE49-F238E27FC236}">
                  <a16:creationId xmlns:a16="http://schemas.microsoft.com/office/drawing/2014/main" id="{AE759750-6A95-43FA-BD1C-472519DCCC1F}"/>
                </a:ext>
              </a:extLst>
            </p:cNvPr>
            <p:cNvGrpSpPr/>
            <p:nvPr/>
          </p:nvGrpSpPr>
          <p:grpSpPr>
            <a:xfrm>
              <a:off x="1888569" y="3507318"/>
              <a:ext cx="2046295" cy="1375965"/>
              <a:chOff x="1888569" y="3503547"/>
              <a:chExt cx="2046295" cy="1375965"/>
            </a:xfrm>
          </p:grpSpPr>
          <p:sp>
            <p:nvSpPr>
              <p:cNvPr id="17" name="Rectangle: Rounded Corners 4">
                <a:extLst>
                  <a:ext uri="{FF2B5EF4-FFF2-40B4-BE49-F238E27FC236}">
                    <a16:creationId xmlns:a16="http://schemas.microsoft.com/office/drawing/2014/main" id="{F3ED3FF3-A904-48EF-84F4-78CC1EA89E26}"/>
                  </a:ext>
                </a:extLst>
              </p:cNvPr>
              <p:cNvSpPr/>
              <p:nvPr/>
            </p:nvSpPr>
            <p:spPr>
              <a:xfrm rot="16200000">
                <a:off x="2240707" y="4435113"/>
                <a:ext cx="725879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Rectangle: Rounded Corners 5">
                <a:extLst>
                  <a:ext uri="{FF2B5EF4-FFF2-40B4-BE49-F238E27FC236}">
                    <a16:creationId xmlns:a16="http://schemas.microsoft.com/office/drawing/2014/main" id="{874A95AB-42C3-46FA-A2C8-7B2BF2E502D3}"/>
                  </a:ext>
                </a:extLst>
              </p:cNvPr>
              <p:cNvSpPr/>
              <p:nvPr/>
            </p:nvSpPr>
            <p:spPr>
              <a:xfrm rot="16200000">
                <a:off x="2496355" y="4376865"/>
                <a:ext cx="842375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Rectangle: Rounded Corners 6">
                <a:extLst>
                  <a:ext uri="{FF2B5EF4-FFF2-40B4-BE49-F238E27FC236}">
                    <a16:creationId xmlns:a16="http://schemas.microsoft.com/office/drawing/2014/main" id="{B5D04742-D737-46FE-82DB-92BF04C7B85D}"/>
                  </a:ext>
                </a:extLst>
              </p:cNvPr>
              <p:cNvSpPr/>
              <p:nvPr/>
            </p:nvSpPr>
            <p:spPr>
              <a:xfrm rot="16200000">
                <a:off x="2602684" y="4169302"/>
                <a:ext cx="1257503" cy="15127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Rectangle: Rounded Corners 7">
                <a:extLst>
                  <a:ext uri="{FF2B5EF4-FFF2-40B4-BE49-F238E27FC236}">
                    <a16:creationId xmlns:a16="http://schemas.microsoft.com/office/drawing/2014/main" id="{B6D6466F-EA66-4D1B-9B41-B8EE1AF75AEB}"/>
                  </a:ext>
                </a:extLst>
              </p:cNvPr>
              <p:cNvSpPr/>
              <p:nvPr/>
            </p:nvSpPr>
            <p:spPr>
              <a:xfrm rot="16200000">
                <a:off x="2860258" y="4112982"/>
                <a:ext cx="1370143" cy="15127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Rectangle: Rounded Corners 8">
                <a:extLst>
                  <a:ext uri="{FF2B5EF4-FFF2-40B4-BE49-F238E27FC236}">
                    <a16:creationId xmlns:a16="http://schemas.microsoft.com/office/drawing/2014/main" id="{1FC931A9-D514-4EEB-83EC-3C54B1228D9A}"/>
                  </a:ext>
                </a:extLst>
              </p:cNvPr>
              <p:cNvSpPr/>
              <p:nvPr/>
            </p:nvSpPr>
            <p:spPr>
              <a:xfrm rot="16200000">
                <a:off x="3310320" y="4249146"/>
                <a:ext cx="1097814" cy="15127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Rectangle: Rounded Corners 10">
                <a:extLst>
                  <a:ext uri="{FF2B5EF4-FFF2-40B4-BE49-F238E27FC236}">
                    <a16:creationId xmlns:a16="http://schemas.microsoft.com/office/drawing/2014/main" id="{907B44D4-6426-4642-AC7A-B16564E2F5B3}"/>
                  </a:ext>
                </a:extLst>
              </p:cNvPr>
              <p:cNvSpPr/>
              <p:nvPr/>
            </p:nvSpPr>
            <p:spPr>
              <a:xfrm rot="16200000">
                <a:off x="2456161" y="4656387"/>
                <a:ext cx="294970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Rectangle: Rounded Corners 11">
                <a:extLst>
                  <a:ext uri="{FF2B5EF4-FFF2-40B4-BE49-F238E27FC236}">
                    <a16:creationId xmlns:a16="http://schemas.microsoft.com/office/drawing/2014/main" id="{2E7BDFEC-96F9-4BA0-9BDA-9BA675138361}"/>
                  </a:ext>
                </a:extLst>
              </p:cNvPr>
              <p:cNvSpPr/>
              <p:nvPr/>
            </p:nvSpPr>
            <p:spPr>
              <a:xfrm rot="16200000">
                <a:off x="2818634" y="4704965"/>
                <a:ext cx="197814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Rectangle: Rounded Corners 12">
                <a:extLst>
                  <a:ext uri="{FF2B5EF4-FFF2-40B4-BE49-F238E27FC236}">
                    <a16:creationId xmlns:a16="http://schemas.microsoft.com/office/drawing/2014/main" id="{3254C11C-4546-4CC9-A378-5B8DF8C76CAA}"/>
                  </a:ext>
                </a:extLst>
              </p:cNvPr>
              <p:cNvSpPr/>
              <p:nvPr/>
            </p:nvSpPr>
            <p:spPr>
              <a:xfrm rot="16200000">
                <a:off x="2942265" y="4514703"/>
                <a:ext cx="578342" cy="15127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Rectangle: Rounded Corners 13">
                <a:extLst>
                  <a:ext uri="{FF2B5EF4-FFF2-40B4-BE49-F238E27FC236}">
                    <a16:creationId xmlns:a16="http://schemas.microsoft.com/office/drawing/2014/main" id="{C30AB673-5A99-4DC8-B09D-680D097D2F07}"/>
                  </a:ext>
                </a:extLst>
              </p:cNvPr>
              <p:cNvSpPr/>
              <p:nvPr/>
            </p:nvSpPr>
            <p:spPr>
              <a:xfrm rot="16200000">
                <a:off x="3121719" y="4380263"/>
                <a:ext cx="847224" cy="15127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Rectangle: Rounded Corners 14">
                <a:extLst>
                  <a:ext uri="{FF2B5EF4-FFF2-40B4-BE49-F238E27FC236}">
                    <a16:creationId xmlns:a16="http://schemas.microsoft.com/office/drawing/2014/main" id="{5F207BA8-856C-43E5-A453-012FB4D41265}"/>
                  </a:ext>
                </a:extLst>
              </p:cNvPr>
              <p:cNvSpPr/>
              <p:nvPr/>
            </p:nvSpPr>
            <p:spPr>
              <a:xfrm rot="16200000">
                <a:off x="3638875" y="4583522"/>
                <a:ext cx="440704" cy="15127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Rectangle: Rounded Corners 16">
                <a:extLst>
                  <a:ext uri="{FF2B5EF4-FFF2-40B4-BE49-F238E27FC236}">
                    <a16:creationId xmlns:a16="http://schemas.microsoft.com/office/drawing/2014/main" id="{48E4CD11-14D7-48B1-834E-3E0D6F272423}"/>
                  </a:ext>
                </a:extLst>
              </p:cNvPr>
              <p:cNvSpPr/>
              <p:nvPr/>
            </p:nvSpPr>
            <p:spPr>
              <a:xfrm rot="16200000">
                <a:off x="1780140" y="4294265"/>
                <a:ext cx="1007574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Rectangle: Rounded Corners 17">
                <a:extLst>
                  <a:ext uri="{FF2B5EF4-FFF2-40B4-BE49-F238E27FC236}">
                    <a16:creationId xmlns:a16="http://schemas.microsoft.com/office/drawing/2014/main" id="{09F5AA75-0CFF-4767-A128-94FC8245D781}"/>
                  </a:ext>
                </a:extLst>
              </p:cNvPr>
              <p:cNvSpPr/>
              <p:nvPr/>
            </p:nvSpPr>
            <p:spPr>
              <a:xfrm rot="16200000">
                <a:off x="2020629" y="4540575"/>
                <a:ext cx="526596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Rectangle: Rounded Corners 18">
                <a:extLst>
                  <a:ext uri="{FF2B5EF4-FFF2-40B4-BE49-F238E27FC236}">
                    <a16:creationId xmlns:a16="http://schemas.microsoft.com/office/drawing/2014/main" id="{3FC9DF2B-55D7-4275-888E-2D028A50A3A0}"/>
                  </a:ext>
                </a:extLst>
              </p:cNvPr>
              <p:cNvSpPr/>
              <p:nvPr/>
            </p:nvSpPr>
            <p:spPr>
              <a:xfrm rot="16200000">
                <a:off x="1410296" y="4244141"/>
                <a:ext cx="1107822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Rectangle: Rounded Corners 19">
                <a:extLst>
                  <a:ext uri="{FF2B5EF4-FFF2-40B4-BE49-F238E27FC236}">
                    <a16:creationId xmlns:a16="http://schemas.microsoft.com/office/drawing/2014/main" id="{544532D5-A9DC-45EF-905A-403B3364F178}"/>
                  </a:ext>
                </a:extLst>
              </p:cNvPr>
              <p:cNvSpPr/>
              <p:nvPr/>
            </p:nvSpPr>
            <p:spPr>
              <a:xfrm rot="16200000">
                <a:off x="1765027" y="4604693"/>
                <a:ext cx="398360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BB592A6F-D862-4A0D-9C43-A9DF58D6A4B6}"/>
                </a:ext>
              </a:extLst>
            </p:cNvPr>
            <p:cNvSpPr txBox="1"/>
            <p:nvPr/>
          </p:nvSpPr>
          <p:spPr>
            <a:xfrm>
              <a:off x="1725952" y="4949173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Mon</a:t>
              </a: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03FF0284-87C7-436D-9C24-E3FF5F57672C}"/>
                </a:ext>
              </a:extLst>
            </p:cNvPr>
            <p:cNvSpPr txBox="1"/>
            <p:nvPr/>
          </p:nvSpPr>
          <p:spPr>
            <a:xfrm>
              <a:off x="2045673" y="4949174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Tue</a:t>
              </a:r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2BE694D9-E258-41BC-A618-9F08F741B692}"/>
                </a:ext>
              </a:extLst>
            </p:cNvPr>
            <p:cNvSpPr txBox="1"/>
            <p:nvPr/>
          </p:nvSpPr>
          <p:spPr>
            <a:xfrm>
              <a:off x="2365392" y="4952262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Wed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1382BEEC-1C45-4E1D-A816-96C3097D533E}"/>
                </a:ext>
              </a:extLst>
            </p:cNvPr>
            <p:cNvSpPr txBox="1"/>
            <p:nvPr/>
          </p:nvSpPr>
          <p:spPr>
            <a:xfrm>
              <a:off x="2679286" y="4952262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Thu</a:t>
              </a: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EC7F3BD4-E02C-4E7D-B0D3-0C5BCC7861CA}"/>
                </a:ext>
              </a:extLst>
            </p:cNvPr>
            <p:cNvSpPr txBox="1"/>
            <p:nvPr/>
          </p:nvSpPr>
          <p:spPr>
            <a:xfrm>
              <a:off x="2997708" y="4950759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Fri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D0BD2F95-26B0-485F-B271-CD3DC681D1BF}"/>
                </a:ext>
              </a:extLst>
            </p:cNvPr>
            <p:cNvSpPr txBox="1"/>
            <p:nvPr/>
          </p:nvSpPr>
          <p:spPr>
            <a:xfrm>
              <a:off x="3317428" y="4950759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Sat</a:t>
              </a:r>
            </a:p>
          </p:txBody>
        </p:sp>
        <p:sp>
          <p:nvSpPr>
            <p:cNvPr id="16" name="TextBox 26">
              <a:extLst>
                <a:ext uri="{FF2B5EF4-FFF2-40B4-BE49-F238E27FC236}">
                  <a16:creationId xmlns:a16="http://schemas.microsoft.com/office/drawing/2014/main" id="{1AC1C58D-4EF5-4C3D-9CF2-891CEE22552C}"/>
                </a:ext>
              </a:extLst>
            </p:cNvPr>
            <p:cNvSpPr txBox="1"/>
            <p:nvPr/>
          </p:nvSpPr>
          <p:spPr>
            <a:xfrm>
              <a:off x="3637149" y="4953848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Sun</a:t>
              </a:r>
            </a:p>
          </p:txBody>
        </p:sp>
      </p:grpSp>
      <p:grpSp>
        <p:nvGrpSpPr>
          <p:cNvPr id="36" name="Group 31">
            <a:extLst>
              <a:ext uri="{FF2B5EF4-FFF2-40B4-BE49-F238E27FC236}">
                <a16:creationId xmlns:a16="http://schemas.microsoft.com/office/drawing/2014/main" id="{956E0438-00F3-439A-B48C-A8A6F3234571}"/>
              </a:ext>
            </a:extLst>
          </p:cNvPr>
          <p:cNvGrpSpPr/>
          <p:nvPr/>
        </p:nvGrpSpPr>
        <p:grpSpPr>
          <a:xfrm>
            <a:off x="1805780" y="2236623"/>
            <a:ext cx="2336905" cy="1749337"/>
            <a:chOff x="984877" y="4259387"/>
            <a:chExt cx="2336905" cy="1749337"/>
          </a:xfrm>
        </p:grpSpPr>
        <p:sp>
          <p:nvSpPr>
            <p:cNvPr id="37" name="Text Placeholder 2">
              <a:extLst>
                <a:ext uri="{FF2B5EF4-FFF2-40B4-BE49-F238E27FC236}">
                  <a16:creationId xmlns:a16="http://schemas.microsoft.com/office/drawing/2014/main" id="{BF020B92-A561-40F5-A0D9-A158757DF361}"/>
                </a:ext>
              </a:extLst>
            </p:cNvPr>
            <p:cNvSpPr txBox="1">
              <a:spLocks/>
            </p:cNvSpPr>
            <p:nvPr/>
          </p:nvSpPr>
          <p:spPr>
            <a:xfrm>
              <a:off x="984877" y="4259387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Add title text</a:t>
              </a:r>
              <a:endPara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38" name="Rectangle 34">
              <a:extLst>
                <a:ext uri="{FF2B5EF4-FFF2-40B4-BE49-F238E27FC236}">
                  <a16:creationId xmlns:a16="http://schemas.microsoft.com/office/drawing/2014/main" id="{66D12CCB-DABA-4FC2-A097-3D5E5B9B7E18}"/>
                </a:ext>
              </a:extLst>
            </p:cNvPr>
            <p:cNvSpPr/>
            <p:nvPr/>
          </p:nvSpPr>
          <p:spPr>
            <a:xfrm>
              <a:off x="984877" y="4663676"/>
              <a:ext cx="2336905" cy="1345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Group 49">
            <a:extLst>
              <a:ext uri="{FF2B5EF4-FFF2-40B4-BE49-F238E27FC236}">
                <a16:creationId xmlns:a16="http://schemas.microsoft.com/office/drawing/2014/main" id="{98C59DD6-0AF2-4036-9341-5DE0040458C4}"/>
              </a:ext>
            </a:extLst>
          </p:cNvPr>
          <p:cNvGrpSpPr/>
          <p:nvPr/>
        </p:nvGrpSpPr>
        <p:grpSpPr>
          <a:xfrm>
            <a:off x="5755348" y="2024065"/>
            <a:ext cx="4825747" cy="1107996"/>
            <a:chOff x="5566663" y="1486247"/>
            <a:chExt cx="4825747" cy="1107996"/>
          </a:xfrm>
        </p:grpSpPr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EB2B57CD-C834-4341-9A2D-6F39CE82127D}"/>
                </a:ext>
              </a:extLst>
            </p:cNvPr>
            <p:cNvSpPr/>
            <p:nvPr/>
          </p:nvSpPr>
          <p:spPr>
            <a:xfrm>
              <a:off x="5566663" y="1486247"/>
              <a:ext cx="89198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A1E2"/>
                      </a:gs>
                      <a:gs pos="100000">
                        <a:srgbClr val="204DAF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1.</a:t>
              </a:r>
            </a:p>
          </p:txBody>
        </p:sp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74E8222F-B301-4F4F-A1D2-9E0330BCCCFD}"/>
                </a:ext>
              </a:extLst>
            </p:cNvPr>
            <p:cNvGrpSpPr/>
            <p:nvPr/>
          </p:nvGrpSpPr>
          <p:grpSpPr>
            <a:xfrm>
              <a:off x="6500379" y="1545451"/>
              <a:ext cx="3892031" cy="1020957"/>
              <a:chOff x="1099178" y="4530282"/>
              <a:chExt cx="3892031" cy="1020957"/>
            </a:xfrm>
          </p:grpSpPr>
          <p:sp>
            <p:nvSpPr>
              <p:cNvPr id="43" name="Rectangle 9">
                <a:extLst>
                  <a:ext uri="{FF2B5EF4-FFF2-40B4-BE49-F238E27FC236}">
                    <a16:creationId xmlns:a16="http://schemas.microsoft.com/office/drawing/2014/main" id="{431B39AB-A304-48D2-8BC7-2A3FA24EF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179" y="4530282"/>
                <a:ext cx="1582484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Rectangle 39">
                <a:extLst>
                  <a:ext uri="{FF2B5EF4-FFF2-40B4-BE49-F238E27FC236}">
                    <a16:creationId xmlns:a16="http://schemas.microsoft.com/office/drawing/2014/main" id="{8537FDE4-AB68-42A0-8E8F-6F998197DBB0}"/>
                  </a:ext>
                </a:extLst>
              </p:cNvPr>
              <p:cNvSpPr/>
              <p:nvPr/>
            </p:nvSpPr>
            <p:spPr>
              <a:xfrm>
                <a:off x="1099178" y="4852522"/>
                <a:ext cx="3892031" cy="69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Group 48">
            <a:extLst>
              <a:ext uri="{FF2B5EF4-FFF2-40B4-BE49-F238E27FC236}">
                <a16:creationId xmlns:a16="http://schemas.microsoft.com/office/drawing/2014/main" id="{F6639036-678F-42CD-A049-D2280437359A}"/>
              </a:ext>
            </a:extLst>
          </p:cNvPr>
          <p:cNvGrpSpPr/>
          <p:nvPr/>
        </p:nvGrpSpPr>
        <p:grpSpPr>
          <a:xfrm>
            <a:off x="5739044" y="3487342"/>
            <a:ext cx="4842051" cy="1107996"/>
            <a:chOff x="5550359" y="2782767"/>
            <a:chExt cx="4842051" cy="1107996"/>
          </a:xfrm>
        </p:grpSpPr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5B2C4DBC-E29E-4A5B-AECD-ADF9C1B98D5D}"/>
                </a:ext>
              </a:extLst>
            </p:cNvPr>
            <p:cNvSpPr/>
            <p:nvPr/>
          </p:nvSpPr>
          <p:spPr>
            <a:xfrm>
              <a:off x="5550359" y="2782767"/>
              <a:ext cx="99175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A1E2"/>
                      </a:gs>
                      <a:gs pos="100000">
                        <a:srgbClr val="204DAF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2.</a:t>
              </a:r>
            </a:p>
          </p:txBody>
        </p:sp>
        <p:grpSp>
          <p:nvGrpSpPr>
            <p:cNvPr id="47" name="Group 41">
              <a:extLst>
                <a:ext uri="{FF2B5EF4-FFF2-40B4-BE49-F238E27FC236}">
                  <a16:creationId xmlns:a16="http://schemas.microsoft.com/office/drawing/2014/main" id="{0BE88608-FD60-4E75-A6E9-36232BE7C13D}"/>
                </a:ext>
              </a:extLst>
            </p:cNvPr>
            <p:cNvGrpSpPr/>
            <p:nvPr/>
          </p:nvGrpSpPr>
          <p:grpSpPr>
            <a:xfrm>
              <a:off x="6500380" y="2841971"/>
              <a:ext cx="3892030" cy="1020957"/>
              <a:chOff x="1099179" y="4530282"/>
              <a:chExt cx="3892030" cy="1020957"/>
            </a:xfrm>
          </p:grpSpPr>
          <p:sp>
            <p:nvSpPr>
              <p:cNvPr id="48" name="Rectangle 9">
                <a:extLst>
                  <a:ext uri="{FF2B5EF4-FFF2-40B4-BE49-F238E27FC236}">
                    <a16:creationId xmlns:a16="http://schemas.microsoft.com/office/drawing/2014/main" id="{80B3E3B0-42C9-461D-803B-D369FE147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179" y="4530282"/>
                <a:ext cx="1582484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49" name="Rectangle 43">
                <a:extLst>
                  <a:ext uri="{FF2B5EF4-FFF2-40B4-BE49-F238E27FC236}">
                    <a16:creationId xmlns:a16="http://schemas.microsoft.com/office/drawing/2014/main" id="{90883413-FF6B-4A5D-B0BD-7BEEF44B9E03}"/>
                  </a:ext>
                </a:extLst>
              </p:cNvPr>
              <p:cNvSpPr/>
              <p:nvPr/>
            </p:nvSpPr>
            <p:spPr>
              <a:xfrm>
                <a:off x="1099179" y="4852522"/>
                <a:ext cx="3892030" cy="69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Group 50">
            <a:extLst>
              <a:ext uri="{FF2B5EF4-FFF2-40B4-BE49-F238E27FC236}">
                <a16:creationId xmlns:a16="http://schemas.microsoft.com/office/drawing/2014/main" id="{4F6DE635-9DCA-4AE6-BAB9-F3740894A681}"/>
              </a:ext>
            </a:extLst>
          </p:cNvPr>
          <p:cNvGrpSpPr/>
          <p:nvPr/>
        </p:nvGrpSpPr>
        <p:grpSpPr>
          <a:xfrm>
            <a:off x="5755348" y="4950619"/>
            <a:ext cx="4923537" cy="1107996"/>
            <a:chOff x="5566663" y="4059633"/>
            <a:chExt cx="4923537" cy="1107996"/>
          </a:xfrm>
        </p:grpSpPr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7DEBB512-5EA6-47BF-8174-586FC422762C}"/>
                </a:ext>
              </a:extLst>
            </p:cNvPr>
            <p:cNvSpPr/>
            <p:nvPr/>
          </p:nvSpPr>
          <p:spPr>
            <a:xfrm>
              <a:off x="5566663" y="4059633"/>
              <a:ext cx="95914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A1E2"/>
                      </a:gs>
                      <a:gs pos="100000">
                        <a:srgbClr val="204DAF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3.</a:t>
              </a:r>
            </a:p>
          </p:txBody>
        </p:sp>
        <p:grpSp>
          <p:nvGrpSpPr>
            <p:cNvPr id="52" name="Group 45">
              <a:extLst>
                <a:ext uri="{FF2B5EF4-FFF2-40B4-BE49-F238E27FC236}">
                  <a16:creationId xmlns:a16="http://schemas.microsoft.com/office/drawing/2014/main" id="{C6088F24-44FA-4194-98D8-7C8A83A14E5B}"/>
                </a:ext>
              </a:extLst>
            </p:cNvPr>
            <p:cNvGrpSpPr/>
            <p:nvPr/>
          </p:nvGrpSpPr>
          <p:grpSpPr>
            <a:xfrm>
              <a:off x="6500380" y="4118837"/>
              <a:ext cx="3989820" cy="1020957"/>
              <a:chOff x="1099179" y="4530282"/>
              <a:chExt cx="3989820" cy="1020957"/>
            </a:xfrm>
          </p:grpSpPr>
          <p:sp>
            <p:nvSpPr>
              <p:cNvPr id="53" name="Rectangle 9">
                <a:extLst>
                  <a:ext uri="{FF2B5EF4-FFF2-40B4-BE49-F238E27FC236}">
                    <a16:creationId xmlns:a16="http://schemas.microsoft.com/office/drawing/2014/main" id="{2D3CE300-74E9-4898-8162-A1C8A2335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179" y="4530282"/>
                <a:ext cx="1582484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54" name="Rectangle 47">
                <a:extLst>
                  <a:ext uri="{FF2B5EF4-FFF2-40B4-BE49-F238E27FC236}">
                    <a16:creationId xmlns:a16="http://schemas.microsoft.com/office/drawing/2014/main" id="{3CD53ED3-0ADF-4D41-B008-486A94DADA92}"/>
                  </a:ext>
                </a:extLst>
              </p:cNvPr>
              <p:cNvSpPr/>
              <p:nvPr/>
            </p:nvSpPr>
            <p:spPr>
              <a:xfrm>
                <a:off x="1099179" y="4852522"/>
                <a:ext cx="3989820" cy="69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Group 1">
            <a:extLst>
              <a:ext uri="{FF2B5EF4-FFF2-40B4-BE49-F238E27FC236}">
                <a16:creationId xmlns:a16="http://schemas.microsoft.com/office/drawing/2014/main" id="{061FA2B2-CBFA-46FE-AB52-896BEEE73D10}"/>
              </a:ext>
            </a:extLst>
          </p:cNvPr>
          <p:cNvGrpSpPr/>
          <p:nvPr/>
        </p:nvGrpSpPr>
        <p:grpSpPr>
          <a:xfrm>
            <a:off x="4283620" y="3808480"/>
            <a:ext cx="336868" cy="336868"/>
            <a:chOff x="4254592" y="3260566"/>
            <a:chExt cx="336868" cy="336868"/>
          </a:xfrm>
        </p:grpSpPr>
        <p:sp>
          <p:nvSpPr>
            <p:cNvPr id="56" name="Oval 30">
              <a:extLst>
                <a:ext uri="{FF2B5EF4-FFF2-40B4-BE49-F238E27FC236}">
                  <a16:creationId xmlns:a16="http://schemas.microsoft.com/office/drawing/2014/main" id="{23F7B0EE-7C21-47A2-AEBD-398E2719822E}"/>
                </a:ext>
              </a:extLst>
            </p:cNvPr>
            <p:cNvSpPr/>
            <p:nvPr/>
          </p:nvSpPr>
          <p:spPr>
            <a:xfrm>
              <a:off x="4254592" y="3260566"/>
              <a:ext cx="336868" cy="336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152400" dir="10800000" sx="85000" sy="85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9D52E614-8769-4DAD-B0D1-01A945C55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291" y="3353304"/>
              <a:ext cx="87471" cy="151392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49" y="364378"/>
            <a:ext cx="2659543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505545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0FEC5738-91E1-4FB9-B01C-5906DC2B1435}"/>
              </a:ext>
            </a:extLst>
          </p:cNvPr>
          <p:cNvSpPr/>
          <p:nvPr/>
        </p:nvSpPr>
        <p:spPr>
          <a:xfrm>
            <a:off x="3201177" y="4486533"/>
            <a:ext cx="8990823" cy="1448479"/>
          </a:xfrm>
          <a:prstGeom prst="rect">
            <a:avLst/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id="{36B689A6-93E4-4348-8F69-F44ABD564A81}"/>
              </a:ext>
            </a:extLst>
          </p:cNvPr>
          <p:cNvSpPr txBox="1"/>
          <p:nvPr/>
        </p:nvSpPr>
        <p:spPr>
          <a:xfrm>
            <a:off x="4303066" y="4861413"/>
            <a:ext cx="681320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Arc 20">
            <a:extLst>
              <a:ext uri="{FF2B5EF4-FFF2-40B4-BE49-F238E27FC236}">
                <a16:creationId xmlns:a16="http://schemas.microsoft.com/office/drawing/2014/main" id="{0915F41B-7BB5-49FB-AD3B-40CE3536D251}"/>
              </a:ext>
            </a:extLst>
          </p:cNvPr>
          <p:cNvSpPr/>
          <p:nvPr/>
        </p:nvSpPr>
        <p:spPr>
          <a:xfrm>
            <a:off x="4141022" y="1771544"/>
            <a:ext cx="1545336" cy="1545336"/>
          </a:xfrm>
          <a:prstGeom prst="arc">
            <a:avLst>
              <a:gd name="adj1" fmla="val 20172577"/>
              <a:gd name="adj2" fmla="val 16297434"/>
            </a:avLst>
          </a:prstGeom>
          <a:ln w="76200">
            <a:solidFill>
              <a:srgbClr val="00A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6" name="Arc 21">
            <a:extLst>
              <a:ext uri="{FF2B5EF4-FFF2-40B4-BE49-F238E27FC236}">
                <a16:creationId xmlns:a16="http://schemas.microsoft.com/office/drawing/2014/main" id="{97D52D1C-AAFB-4523-BAA3-360F861BB7FC}"/>
              </a:ext>
            </a:extLst>
          </p:cNvPr>
          <p:cNvSpPr/>
          <p:nvPr/>
        </p:nvSpPr>
        <p:spPr>
          <a:xfrm>
            <a:off x="6860250" y="1768167"/>
            <a:ext cx="1545336" cy="1545336"/>
          </a:xfrm>
          <a:prstGeom prst="arc">
            <a:avLst>
              <a:gd name="adj1" fmla="val 17379292"/>
              <a:gd name="adj2" fmla="val 8825709"/>
            </a:avLst>
          </a:prstGeom>
          <a:ln w="76200">
            <a:solidFill>
              <a:srgbClr val="204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7" name="Arc 22">
            <a:extLst>
              <a:ext uri="{FF2B5EF4-FFF2-40B4-BE49-F238E27FC236}">
                <a16:creationId xmlns:a16="http://schemas.microsoft.com/office/drawing/2014/main" id="{8A5B402E-109D-41F4-8891-04835DE84F0D}"/>
              </a:ext>
            </a:extLst>
          </p:cNvPr>
          <p:cNvSpPr/>
          <p:nvPr/>
        </p:nvSpPr>
        <p:spPr>
          <a:xfrm>
            <a:off x="9579478" y="1768167"/>
            <a:ext cx="1545336" cy="1545336"/>
          </a:xfrm>
          <a:prstGeom prst="arc">
            <a:avLst>
              <a:gd name="adj1" fmla="val 14283035"/>
              <a:gd name="adj2" fmla="val 8268073"/>
            </a:avLst>
          </a:prstGeom>
          <a:ln w="76200">
            <a:solidFill>
              <a:srgbClr val="00A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2BEBDCE-D4C6-49B9-9829-34568719DF4A}"/>
              </a:ext>
            </a:extLst>
          </p:cNvPr>
          <p:cNvGrpSpPr/>
          <p:nvPr/>
        </p:nvGrpSpPr>
        <p:grpSpPr>
          <a:xfrm>
            <a:off x="4328144" y="1958666"/>
            <a:ext cx="1167713" cy="1167713"/>
            <a:chOff x="4484899" y="1943533"/>
            <a:chExt cx="1167713" cy="1167713"/>
          </a:xfrm>
        </p:grpSpPr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F9F37281-981F-443B-9899-B64280D44C8A}"/>
                </a:ext>
              </a:extLst>
            </p:cNvPr>
            <p:cNvSpPr/>
            <p:nvPr/>
          </p:nvSpPr>
          <p:spPr>
            <a:xfrm>
              <a:off x="4484899" y="1943533"/>
              <a:ext cx="1167713" cy="116771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D81A768D-463D-4FC6-A90F-20C43EDC7BEF}"/>
                </a:ext>
              </a:extLst>
            </p:cNvPr>
            <p:cNvSpPr txBox="1"/>
            <p:nvPr/>
          </p:nvSpPr>
          <p:spPr>
            <a:xfrm>
              <a:off x="4734977" y="2296557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85%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5CC3B51-D77D-4F95-B72B-43149E0E1DDD}"/>
              </a:ext>
            </a:extLst>
          </p:cNvPr>
          <p:cNvGrpSpPr/>
          <p:nvPr/>
        </p:nvGrpSpPr>
        <p:grpSpPr>
          <a:xfrm>
            <a:off x="7050749" y="1958666"/>
            <a:ext cx="1167713" cy="1167713"/>
            <a:chOff x="7207504" y="1943533"/>
            <a:chExt cx="1167713" cy="1167713"/>
          </a:xfrm>
        </p:grpSpPr>
        <p:sp>
          <p:nvSpPr>
            <p:cNvPr id="32" name="Oval 17">
              <a:extLst>
                <a:ext uri="{FF2B5EF4-FFF2-40B4-BE49-F238E27FC236}">
                  <a16:creationId xmlns:a16="http://schemas.microsoft.com/office/drawing/2014/main" id="{5908B012-328B-423D-99C4-003AD05528B5}"/>
                </a:ext>
              </a:extLst>
            </p:cNvPr>
            <p:cNvSpPr/>
            <p:nvPr/>
          </p:nvSpPr>
          <p:spPr>
            <a:xfrm>
              <a:off x="7207504" y="1943533"/>
              <a:ext cx="1167713" cy="116771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1B881AA4-6439-4BDD-AF3A-9D767C758BAC}"/>
                </a:ext>
              </a:extLst>
            </p:cNvPr>
            <p:cNvSpPr txBox="1"/>
            <p:nvPr/>
          </p:nvSpPr>
          <p:spPr>
            <a:xfrm>
              <a:off x="7455895" y="2296557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73%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E8C6671-AC02-4620-96AD-033636D4C9AD}"/>
              </a:ext>
            </a:extLst>
          </p:cNvPr>
          <p:cNvGrpSpPr/>
          <p:nvPr/>
        </p:nvGrpSpPr>
        <p:grpSpPr>
          <a:xfrm>
            <a:off x="9773354" y="1958666"/>
            <a:ext cx="1167713" cy="1167713"/>
            <a:chOff x="9930109" y="1943533"/>
            <a:chExt cx="1167713" cy="1167713"/>
          </a:xfrm>
        </p:grpSpPr>
        <p:sp>
          <p:nvSpPr>
            <p:cNvPr id="35" name="Oval 18">
              <a:extLst>
                <a:ext uri="{FF2B5EF4-FFF2-40B4-BE49-F238E27FC236}">
                  <a16:creationId xmlns:a16="http://schemas.microsoft.com/office/drawing/2014/main" id="{D5C3C00C-A6A9-444E-9BE5-F68BF44AEBCD}"/>
                </a:ext>
              </a:extLst>
            </p:cNvPr>
            <p:cNvSpPr/>
            <p:nvPr/>
          </p:nvSpPr>
          <p:spPr>
            <a:xfrm>
              <a:off x="9930109" y="1943533"/>
              <a:ext cx="1167713" cy="116771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TextBox 28">
              <a:extLst>
                <a:ext uri="{FF2B5EF4-FFF2-40B4-BE49-F238E27FC236}">
                  <a16:creationId xmlns:a16="http://schemas.microsoft.com/office/drawing/2014/main" id="{D3D45A89-9B3D-4700-ABDA-0C7D86847943}"/>
                </a:ext>
              </a:extLst>
            </p:cNvPr>
            <p:cNvSpPr txBox="1"/>
            <p:nvPr/>
          </p:nvSpPr>
          <p:spPr>
            <a:xfrm>
              <a:off x="10175123" y="2298443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78%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A2B049C-3707-4182-A422-6B81041F51F0}"/>
              </a:ext>
            </a:extLst>
          </p:cNvPr>
          <p:cNvGrpSpPr/>
          <p:nvPr/>
        </p:nvGrpSpPr>
        <p:grpSpPr>
          <a:xfrm>
            <a:off x="3928023" y="3517765"/>
            <a:ext cx="1967949" cy="919397"/>
            <a:chOff x="1101942" y="4246185"/>
            <a:chExt cx="1967949" cy="919397"/>
          </a:xfrm>
        </p:grpSpPr>
        <p:sp>
          <p:nvSpPr>
            <p:cNvPr id="38" name="TextBox 30">
              <a:extLst>
                <a:ext uri="{FF2B5EF4-FFF2-40B4-BE49-F238E27FC236}">
                  <a16:creationId xmlns:a16="http://schemas.microsoft.com/office/drawing/2014/main" id="{E967EF45-66EA-4DFA-86BC-198FB395FC33}"/>
                </a:ext>
              </a:extLst>
            </p:cNvPr>
            <p:cNvSpPr txBox="1"/>
            <p:nvPr/>
          </p:nvSpPr>
          <p:spPr>
            <a:xfrm>
              <a:off x="1589628" y="4246185"/>
              <a:ext cx="1430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00FC7E78-F043-4070-8DF9-30B2E85F72B1}"/>
                </a:ext>
              </a:extLst>
            </p:cNvPr>
            <p:cNvSpPr/>
            <p:nvPr/>
          </p:nvSpPr>
          <p:spPr>
            <a:xfrm>
              <a:off x="1101942" y="4553427"/>
              <a:ext cx="1967949" cy="61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noProof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9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0699287-D250-4113-AEB2-763D989462ED}"/>
              </a:ext>
            </a:extLst>
          </p:cNvPr>
          <p:cNvGrpSpPr/>
          <p:nvPr/>
        </p:nvGrpSpPr>
        <p:grpSpPr>
          <a:xfrm>
            <a:off x="6642947" y="3517765"/>
            <a:ext cx="1967949" cy="919397"/>
            <a:chOff x="3816866" y="4246185"/>
            <a:chExt cx="1967949" cy="919397"/>
          </a:xfrm>
        </p:grpSpPr>
        <p:sp>
          <p:nvSpPr>
            <p:cNvPr id="41" name="TextBox 31">
              <a:extLst>
                <a:ext uri="{FF2B5EF4-FFF2-40B4-BE49-F238E27FC236}">
                  <a16:creationId xmlns:a16="http://schemas.microsoft.com/office/drawing/2014/main" id="{CB65D271-D588-48E5-A9EF-EB9FACFC1DD3}"/>
                </a:ext>
              </a:extLst>
            </p:cNvPr>
            <p:cNvSpPr txBox="1"/>
            <p:nvPr/>
          </p:nvSpPr>
          <p:spPr>
            <a:xfrm>
              <a:off x="4233687" y="4246185"/>
              <a:ext cx="1430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EB94EBCC-BBA3-4318-90D7-3AD39449644D}"/>
                </a:ext>
              </a:extLst>
            </p:cNvPr>
            <p:cNvSpPr/>
            <p:nvPr/>
          </p:nvSpPr>
          <p:spPr>
            <a:xfrm>
              <a:off x="3816866" y="4553427"/>
              <a:ext cx="1967949" cy="61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noProof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64E6A35-7302-40DD-93B6-76EB5195FD55}"/>
              </a:ext>
            </a:extLst>
          </p:cNvPr>
          <p:cNvGrpSpPr/>
          <p:nvPr/>
        </p:nvGrpSpPr>
        <p:grpSpPr>
          <a:xfrm>
            <a:off x="9357871" y="3532279"/>
            <a:ext cx="1967949" cy="904883"/>
            <a:chOff x="6531790" y="4260699"/>
            <a:chExt cx="1967949" cy="904883"/>
          </a:xfrm>
        </p:grpSpPr>
        <p:sp>
          <p:nvSpPr>
            <p:cNvPr id="44" name="TextBox 32">
              <a:extLst>
                <a:ext uri="{FF2B5EF4-FFF2-40B4-BE49-F238E27FC236}">
                  <a16:creationId xmlns:a16="http://schemas.microsoft.com/office/drawing/2014/main" id="{1DDAF684-1524-4988-9523-DC7A87D0BBF5}"/>
                </a:ext>
              </a:extLst>
            </p:cNvPr>
            <p:cNvSpPr txBox="1"/>
            <p:nvPr/>
          </p:nvSpPr>
          <p:spPr>
            <a:xfrm>
              <a:off x="7011596" y="4260699"/>
              <a:ext cx="1430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FE9E21C0-EB64-461F-87F3-3E5B106EAF0C}"/>
                </a:ext>
              </a:extLst>
            </p:cNvPr>
            <p:cNvSpPr/>
            <p:nvPr/>
          </p:nvSpPr>
          <p:spPr>
            <a:xfrm>
              <a:off x="6531790" y="4553427"/>
              <a:ext cx="1967949" cy="61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noProof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5109" y="1532640"/>
            <a:ext cx="2753630" cy="4933079"/>
            <a:chOff x="819613" y="1532640"/>
            <a:chExt cx="2753630" cy="4933079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695ECB5-F2AA-4907-B061-8F0BF8D406EC}"/>
                </a:ext>
              </a:extLst>
            </p:cNvPr>
            <p:cNvSpPr/>
            <p:nvPr/>
          </p:nvSpPr>
          <p:spPr>
            <a:xfrm>
              <a:off x="1155155" y="2160697"/>
              <a:ext cx="2120370" cy="3626149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9613" y="1532640"/>
              <a:ext cx="2753630" cy="4933079"/>
            </a:xfrm>
            <a:prstGeom prst="rect">
              <a:avLst/>
            </a:prstGeom>
          </p:spPr>
        </p:pic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49" y="364378"/>
            <a:ext cx="3111359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97160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96767" y="1577255"/>
            <a:ext cx="14090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5996767" y="2085086"/>
            <a:ext cx="4615154" cy="437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spcAft>
                <a:spcPts val="1000"/>
              </a:spcAft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96767" y="4133474"/>
            <a:ext cx="14090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96767" y="4641305"/>
            <a:ext cx="4615154" cy="437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spcAft>
                <a:spcPts val="1000"/>
              </a:spcAft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97092" y="3305309"/>
            <a:ext cx="180979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cs typeface="+mn-ea"/>
                <a:sym typeface="+mn-lt"/>
              </a:rPr>
              <a:t>keyword</a:t>
            </a: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  </a:t>
            </a:r>
            <a:r>
              <a:rPr lang="en-US" altLang="zh-CN" sz="1600" dirty="0">
                <a:solidFill>
                  <a:schemeClr val="accent2"/>
                </a:solidFill>
                <a:cs typeface="+mn-ea"/>
                <a:sym typeface="+mn-lt"/>
              </a:rPr>
              <a:t>|  keyword</a:t>
            </a:r>
            <a:endParaRPr lang="zh-CN" altLang="en-US" sz="1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996767" y="3297615"/>
            <a:ext cx="1206500" cy="261610"/>
          </a:xfrm>
          <a:prstGeom prst="roundRect">
            <a:avLst/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Add title text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97092" y="5871310"/>
            <a:ext cx="180979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cs typeface="+mn-ea"/>
                <a:sym typeface="+mn-lt"/>
              </a:rPr>
              <a:t>keyword</a:t>
            </a:r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  </a:t>
            </a:r>
            <a:r>
              <a:rPr lang="en-US" altLang="zh-CN" sz="1600" dirty="0">
                <a:solidFill>
                  <a:schemeClr val="accent2"/>
                </a:solidFill>
                <a:cs typeface="+mn-ea"/>
                <a:sym typeface="+mn-lt"/>
              </a:rPr>
              <a:t>|  keyword</a:t>
            </a:r>
            <a:endParaRPr lang="zh-CN" altLang="en-US" sz="1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996767" y="5863616"/>
            <a:ext cx="1206500" cy="261610"/>
          </a:xfrm>
          <a:prstGeom prst="roundRect">
            <a:avLst/>
          </a:prstGeom>
          <a:gradFill>
            <a:gsLst>
              <a:gs pos="0">
                <a:srgbClr val="585858"/>
              </a:gs>
              <a:gs pos="100000">
                <a:srgbClr val="292929"/>
              </a:gs>
            </a:gsLst>
            <a:lin ang="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1577255"/>
            <a:ext cx="4217707" cy="2146300"/>
          </a:xfrm>
          <a:prstGeom prst="rect">
            <a:avLst/>
          </a:prstGeom>
          <a:solidFill>
            <a:srgbClr val="364BFF"/>
          </a:solidFill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1" y="4133474"/>
            <a:ext cx="4217706" cy="2151031"/>
          </a:xfrm>
          <a:prstGeom prst="rect">
            <a:avLst/>
          </a:prstGeo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50" y="364378"/>
            <a:ext cx="2810450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016779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0.00013 -0.07407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0.00013 -0.07407 " pathEditMode="relative" rAng="0" ptsTypes="AA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  <p:bldP spid="10" grpId="1"/>
      <p:bldP spid="11" grpId="0" animBg="1"/>
      <p:bldP spid="12" grpId="0"/>
      <p:bldP spid="12" grpId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 rot="2700000">
            <a:off x="9349751" y="54562"/>
            <a:ext cx="6789420" cy="6789420"/>
          </a:xfrm>
          <a:prstGeom prst="roundRect">
            <a:avLst/>
          </a:prstGeom>
          <a:gradFill>
            <a:gsLst>
              <a:gs pos="0">
                <a:srgbClr val="00A1E2"/>
              </a:gs>
              <a:gs pos="96000">
                <a:srgbClr val="204DAF"/>
              </a:gs>
            </a:gsLst>
            <a:lin ang="4200000" scaled="0"/>
          </a:gradFill>
          <a:ln>
            <a:noFill/>
          </a:ln>
          <a:effectLst>
            <a:outerShdw blurRad="508000" dist="2540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3712" y="2916599"/>
            <a:ext cx="5887013" cy="11628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4355" y="2353909"/>
            <a:ext cx="5887013" cy="5438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gradFill>
                  <a:gsLst>
                    <a:gs pos="0">
                      <a:srgbClr val="00A1E2"/>
                    </a:gs>
                    <a:gs pos="96000">
                      <a:srgbClr val="204DAF"/>
                    </a:gs>
                  </a:gsLst>
                  <a:lin ang="42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PART FOUR</a:t>
            </a:r>
          </a:p>
        </p:txBody>
      </p:sp>
      <p:sp>
        <p:nvSpPr>
          <p:cNvPr id="25" name="矩形 24"/>
          <p:cNvSpPr/>
          <p:nvPr/>
        </p:nvSpPr>
        <p:spPr>
          <a:xfrm>
            <a:off x="794074" y="4038601"/>
            <a:ext cx="5176173" cy="1345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Company marketing company introduction </a:t>
            </a:r>
            <a:r>
              <a:rPr lang="en-US" altLang="zh-CN" sz="14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templateCompany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marketing company introduction </a:t>
            </a:r>
            <a:r>
              <a:rPr lang="en-US" altLang="zh-CN" sz="14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template</a:t>
            </a: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 rot="2700000">
            <a:off x="10223946" y="948637"/>
            <a:ext cx="5001274" cy="5001272"/>
          </a:xfrm>
          <a:prstGeom prst="roundRect">
            <a:avLst>
              <a:gd name="adj" fmla="val 9596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2039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453807" y="2223501"/>
            <a:ext cx="2451542" cy="2451542"/>
            <a:chOff x="7522388" y="2223501"/>
            <a:chExt cx="2451542" cy="2451542"/>
          </a:xfrm>
        </p:grpSpPr>
        <p:sp>
          <p:nvSpPr>
            <p:cNvPr id="28" name="圆角矩形 27"/>
            <p:cNvSpPr/>
            <p:nvPr/>
          </p:nvSpPr>
          <p:spPr>
            <a:xfrm rot="2700000">
              <a:off x="7522388" y="2223501"/>
              <a:ext cx="2451542" cy="2451542"/>
            </a:xfrm>
            <a:prstGeom prst="roundRect">
              <a:avLst>
                <a:gd name="adj" fmla="val 959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54000" dir="108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753883" y="2397812"/>
              <a:ext cx="1962561" cy="19464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500" dirty="0">
                  <a:gradFill>
                    <a:gsLst>
                      <a:gs pos="0">
                        <a:srgbClr val="00A1E2"/>
                      </a:gs>
                      <a:gs pos="100000">
                        <a:srgbClr val="204DAF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</a:p>
          </p:txBody>
        </p:sp>
      </p:grpSp>
      <p:cxnSp>
        <p:nvCxnSpPr>
          <p:cNvPr id="30" name="直接连接符 29"/>
          <p:cNvCxnSpPr/>
          <p:nvPr/>
        </p:nvCxnSpPr>
        <p:spPr>
          <a:xfrm flipH="1" flipV="1">
            <a:off x="11078169" y="5408544"/>
            <a:ext cx="1666292" cy="1599862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10855625" y="321224"/>
            <a:ext cx="1445724" cy="1403589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894523" y="5170009"/>
            <a:ext cx="715617" cy="0"/>
          </a:xfrm>
          <a:prstGeom prst="line">
            <a:avLst/>
          </a:prstGeom>
          <a:ln w="38100"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667133"/>
      </p:ext>
    </p:extLst>
  </p:cSld>
  <p:clrMapOvr>
    <a:masterClrMapping/>
  </p:clrMapOvr>
  <p:transition spd="slow" advClick="0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40000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24" grpId="0"/>
          <p:bldP spid="25" grpId="0"/>
          <p:bldP spid="26" grpId="0" animBg="1"/>
          <p:bldP spid="26" grpId="1" animBg="1"/>
        </p:bldLst>
      </p:timing>
    </mc:Choice>
    <mc:Fallback xmlns="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24" grpId="0"/>
          <p:bldP spid="25" grpId="0"/>
          <p:bldP spid="26" grpId="0" animBg="1"/>
          <p:bldP spid="26" grpId="1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5">
            <a:extLst>
              <a:ext uri="{FF2B5EF4-FFF2-40B4-BE49-F238E27FC236}">
                <a16:creationId xmlns:a16="http://schemas.microsoft.com/office/drawing/2014/main" id="{736295E3-0AEE-4CEA-AD03-0CE1A0B03D87}"/>
              </a:ext>
            </a:extLst>
          </p:cNvPr>
          <p:cNvSpPr/>
          <p:nvPr/>
        </p:nvSpPr>
        <p:spPr>
          <a:xfrm>
            <a:off x="925575" y="3598784"/>
            <a:ext cx="3027957" cy="6121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49858E3-0CFD-4A1F-A097-BBE3EAD6207D}"/>
              </a:ext>
            </a:extLst>
          </p:cNvPr>
          <p:cNvSpPr txBox="1">
            <a:spLocks/>
          </p:cNvSpPr>
          <p:nvPr/>
        </p:nvSpPr>
        <p:spPr>
          <a:xfrm>
            <a:off x="925575" y="323500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sym typeface="+mn-lt"/>
            </a:endParaRPr>
          </a:p>
        </p:txBody>
      </p:sp>
      <p:sp>
        <p:nvSpPr>
          <p:cNvPr id="38" name="Rectangle: Rounded Corners 2">
            <a:extLst>
              <a:ext uri="{FF2B5EF4-FFF2-40B4-BE49-F238E27FC236}">
                <a16:creationId xmlns:a16="http://schemas.microsoft.com/office/drawing/2014/main" id="{14DB7ED4-1C36-4BD8-B255-599CC235854A}"/>
              </a:ext>
            </a:extLst>
          </p:cNvPr>
          <p:cNvSpPr/>
          <p:nvPr/>
        </p:nvSpPr>
        <p:spPr>
          <a:xfrm>
            <a:off x="4642236" y="2050059"/>
            <a:ext cx="2078825" cy="217260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Freeform 65">
            <a:extLst>
              <a:ext uri="{FF2B5EF4-FFF2-40B4-BE49-F238E27FC236}">
                <a16:creationId xmlns:a16="http://schemas.microsoft.com/office/drawing/2014/main" id="{238B6E99-2BB3-49FE-8AA7-D288E9336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517" y="2393755"/>
            <a:ext cx="320772" cy="318074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Freeform 67">
            <a:extLst>
              <a:ext uri="{FF2B5EF4-FFF2-40B4-BE49-F238E27FC236}">
                <a16:creationId xmlns:a16="http://schemas.microsoft.com/office/drawing/2014/main" id="{BA4CF3D4-E3BE-412F-A524-D8C0EE484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785" y="2316493"/>
            <a:ext cx="347726" cy="404332"/>
          </a:xfrm>
          <a:custGeom>
            <a:avLst/>
            <a:gdLst>
              <a:gd name="T0" fmla="*/ 196198 w 453"/>
              <a:gd name="T1" fmla="*/ 83098 h 533"/>
              <a:gd name="T2" fmla="*/ 196198 w 453"/>
              <a:gd name="T3" fmla="*/ 83098 h 533"/>
              <a:gd name="T4" fmla="*/ 19891 w 453"/>
              <a:gd name="T5" fmla="*/ 71482 h 533"/>
              <a:gd name="T6" fmla="*/ 0 w 453"/>
              <a:gd name="T7" fmla="*/ 79524 h 533"/>
              <a:gd name="T8" fmla="*/ 39782 w 453"/>
              <a:gd name="T9" fmla="*/ 237678 h 533"/>
              <a:gd name="T10" fmla="*/ 63742 w 453"/>
              <a:gd name="T11" fmla="*/ 237678 h 533"/>
              <a:gd name="T12" fmla="*/ 43851 w 453"/>
              <a:gd name="T13" fmla="*/ 158601 h 533"/>
              <a:gd name="T14" fmla="*/ 200266 w 453"/>
              <a:gd name="T15" fmla="*/ 87119 h 533"/>
              <a:gd name="T16" fmla="*/ 196198 w 453"/>
              <a:gd name="T17" fmla="*/ 83098 h 5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102">
            <a:extLst>
              <a:ext uri="{FF2B5EF4-FFF2-40B4-BE49-F238E27FC236}">
                <a16:creationId xmlns:a16="http://schemas.microsoft.com/office/drawing/2014/main" id="{A7800FC7-C13D-4CB6-805F-B4AF42EBD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7468" y="2380839"/>
            <a:ext cx="377378" cy="339640"/>
          </a:xfrm>
          <a:custGeom>
            <a:avLst/>
            <a:gdLst>
              <a:gd name="T0" fmla="*/ 35703 w 498"/>
              <a:gd name="T1" fmla="*/ 67874 h 445"/>
              <a:gd name="T2" fmla="*/ 35703 w 498"/>
              <a:gd name="T3" fmla="*/ 67874 h 445"/>
              <a:gd name="T4" fmla="*/ 63372 w 498"/>
              <a:gd name="T5" fmla="*/ 75965 h 445"/>
              <a:gd name="T6" fmla="*/ 67389 w 498"/>
              <a:gd name="T7" fmla="*/ 75965 h 445"/>
              <a:gd name="T8" fmla="*/ 87026 w 498"/>
              <a:gd name="T9" fmla="*/ 60232 h 445"/>
              <a:gd name="T10" fmla="*/ 87026 w 498"/>
              <a:gd name="T11" fmla="*/ 56187 h 445"/>
              <a:gd name="T12" fmla="*/ 79439 w 498"/>
              <a:gd name="T13" fmla="*/ 48096 h 445"/>
              <a:gd name="T14" fmla="*/ 122728 w 498"/>
              <a:gd name="T15" fmla="*/ 4495 h 445"/>
              <a:gd name="T16" fmla="*/ 87026 w 498"/>
              <a:gd name="T17" fmla="*/ 0 h 445"/>
              <a:gd name="T18" fmla="*/ 47753 w 498"/>
              <a:gd name="T19" fmla="*/ 24273 h 445"/>
              <a:gd name="T20" fmla="*/ 32133 w 498"/>
              <a:gd name="T21" fmla="*/ 36409 h 445"/>
              <a:gd name="T22" fmla="*/ 23653 w 498"/>
              <a:gd name="T23" fmla="*/ 52141 h 445"/>
              <a:gd name="T24" fmla="*/ 8033 w 498"/>
              <a:gd name="T25" fmla="*/ 56187 h 445"/>
              <a:gd name="T26" fmla="*/ 0 w 498"/>
              <a:gd name="T27" fmla="*/ 64278 h 445"/>
              <a:gd name="T28" fmla="*/ 0 w 498"/>
              <a:gd name="T29" fmla="*/ 67874 h 445"/>
              <a:gd name="T30" fmla="*/ 16066 w 498"/>
              <a:gd name="T31" fmla="*/ 84055 h 445"/>
              <a:gd name="T32" fmla="*/ 23653 w 498"/>
              <a:gd name="T33" fmla="*/ 88101 h 445"/>
              <a:gd name="T34" fmla="*/ 32133 w 498"/>
              <a:gd name="T35" fmla="*/ 80010 h 445"/>
              <a:gd name="T36" fmla="*/ 35703 w 498"/>
              <a:gd name="T37" fmla="*/ 67874 h 445"/>
              <a:gd name="T38" fmla="*/ 99075 w 498"/>
              <a:gd name="T39" fmla="*/ 71919 h 445"/>
              <a:gd name="T40" fmla="*/ 99075 w 498"/>
              <a:gd name="T41" fmla="*/ 71919 h 445"/>
              <a:gd name="T42" fmla="*/ 95059 w 498"/>
              <a:gd name="T43" fmla="*/ 71919 h 445"/>
              <a:gd name="T44" fmla="*/ 79439 w 498"/>
              <a:gd name="T45" fmla="*/ 84055 h 445"/>
              <a:gd name="T46" fmla="*/ 75422 w 498"/>
              <a:gd name="T47" fmla="*/ 91697 h 445"/>
              <a:gd name="T48" fmla="*/ 170035 w 498"/>
              <a:gd name="T49" fmla="*/ 195530 h 445"/>
              <a:gd name="T50" fmla="*/ 178068 w 498"/>
              <a:gd name="T51" fmla="*/ 195530 h 445"/>
              <a:gd name="T52" fmla="*/ 190117 w 498"/>
              <a:gd name="T53" fmla="*/ 187439 h 445"/>
              <a:gd name="T54" fmla="*/ 190117 w 498"/>
              <a:gd name="T55" fmla="*/ 179798 h 445"/>
              <a:gd name="T56" fmla="*/ 99075 w 498"/>
              <a:gd name="T57" fmla="*/ 71919 h 445"/>
              <a:gd name="T58" fmla="*/ 221804 w 498"/>
              <a:gd name="T59" fmla="*/ 28318 h 445"/>
              <a:gd name="T60" fmla="*/ 221804 w 498"/>
              <a:gd name="T61" fmla="*/ 28318 h 445"/>
              <a:gd name="T62" fmla="*/ 213771 w 498"/>
              <a:gd name="T63" fmla="*/ 24273 h 445"/>
              <a:gd name="T64" fmla="*/ 205737 w 498"/>
              <a:gd name="T65" fmla="*/ 40005 h 445"/>
              <a:gd name="T66" fmla="*/ 182084 w 498"/>
              <a:gd name="T67" fmla="*/ 48096 h 445"/>
              <a:gd name="T68" fmla="*/ 178068 w 498"/>
              <a:gd name="T69" fmla="*/ 28318 h 445"/>
              <a:gd name="T70" fmla="*/ 186101 w 498"/>
              <a:gd name="T71" fmla="*/ 8540 h 445"/>
              <a:gd name="T72" fmla="*/ 182084 w 498"/>
              <a:gd name="T73" fmla="*/ 4495 h 445"/>
              <a:gd name="T74" fmla="*/ 150398 w 498"/>
              <a:gd name="T75" fmla="*/ 32364 h 445"/>
              <a:gd name="T76" fmla="*/ 142365 w 498"/>
              <a:gd name="T77" fmla="*/ 67874 h 445"/>
              <a:gd name="T78" fmla="*/ 126745 w 498"/>
              <a:gd name="T79" fmla="*/ 84055 h 445"/>
              <a:gd name="T80" fmla="*/ 142365 w 498"/>
              <a:gd name="T81" fmla="*/ 103833 h 445"/>
              <a:gd name="T82" fmla="*/ 162448 w 498"/>
              <a:gd name="T83" fmla="*/ 84055 h 445"/>
              <a:gd name="T84" fmla="*/ 182084 w 498"/>
              <a:gd name="T85" fmla="*/ 80010 h 445"/>
              <a:gd name="T86" fmla="*/ 217787 w 498"/>
              <a:gd name="T87" fmla="*/ 64278 h 445"/>
              <a:gd name="T88" fmla="*/ 221804 w 498"/>
              <a:gd name="T89" fmla="*/ 28318 h 445"/>
              <a:gd name="T90" fmla="*/ 32133 w 498"/>
              <a:gd name="T91" fmla="*/ 179798 h 445"/>
              <a:gd name="T92" fmla="*/ 32133 w 498"/>
              <a:gd name="T93" fmla="*/ 179798 h 445"/>
              <a:gd name="T94" fmla="*/ 32133 w 498"/>
              <a:gd name="T95" fmla="*/ 187439 h 445"/>
              <a:gd name="T96" fmla="*/ 39719 w 498"/>
              <a:gd name="T97" fmla="*/ 199576 h 445"/>
              <a:gd name="T98" fmla="*/ 47753 w 498"/>
              <a:gd name="T99" fmla="*/ 195530 h 445"/>
              <a:gd name="T100" fmla="*/ 103092 w 498"/>
              <a:gd name="T101" fmla="*/ 143838 h 445"/>
              <a:gd name="T102" fmla="*/ 87026 w 498"/>
              <a:gd name="T103" fmla="*/ 123611 h 445"/>
              <a:gd name="T104" fmla="*/ 32133 w 498"/>
              <a:gd name="T105" fmla="*/ 179798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Freeform 20">
            <a:extLst>
              <a:ext uri="{FF2B5EF4-FFF2-40B4-BE49-F238E27FC236}">
                <a16:creationId xmlns:a16="http://schemas.microsoft.com/office/drawing/2014/main" id="{91694D02-59B0-4072-BC9E-6B5716E8F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866" y="4715812"/>
            <a:ext cx="380074" cy="385464"/>
          </a:xfrm>
          <a:custGeom>
            <a:avLst/>
            <a:gdLst>
              <a:gd name="T0" fmla="*/ 211227 w 497"/>
              <a:gd name="T1" fmla="*/ 3596 h 505"/>
              <a:gd name="T2" fmla="*/ 211227 w 497"/>
              <a:gd name="T3" fmla="*/ 3596 h 505"/>
              <a:gd name="T4" fmla="*/ 203571 w 497"/>
              <a:gd name="T5" fmla="*/ 0 h 505"/>
              <a:gd name="T6" fmla="*/ 199518 w 497"/>
              <a:gd name="T7" fmla="*/ 7642 h 505"/>
              <a:gd name="T8" fmla="*/ 171594 w 497"/>
              <a:gd name="T9" fmla="*/ 75521 h 505"/>
              <a:gd name="T10" fmla="*/ 167541 w 497"/>
              <a:gd name="T11" fmla="*/ 63384 h 505"/>
              <a:gd name="T12" fmla="*/ 155831 w 497"/>
              <a:gd name="T13" fmla="*/ 59338 h 505"/>
              <a:gd name="T14" fmla="*/ 119350 w 497"/>
              <a:gd name="T15" fmla="*/ 59338 h 505"/>
              <a:gd name="T16" fmla="*/ 108091 w 497"/>
              <a:gd name="T17" fmla="*/ 63384 h 505"/>
              <a:gd name="T18" fmla="*/ 4053 w 497"/>
              <a:gd name="T19" fmla="*/ 134859 h 505"/>
              <a:gd name="T20" fmla="*/ 4053 w 497"/>
              <a:gd name="T21" fmla="*/ 151042 h 505"/>
              <a:gd name="T22" fmla="*/ 47740 w 497"/>
              <a:gd name="T23" fmla="*/ 218472 h 505"/>
              <a:gd name="T24" fmla="*/ 63954 w 497"/>
              <a:gd name="T25" fmla="*/ 222518 h 505"/>
              <a:gd name="T26" fmla="*/ 167541 w 497"/>
              <a:gd name="T27" fmla="*/ 146997 h 505"/>
              <a:gd name="T28" fmla="*/ 175648 w 497"/>
              <a:gd name="T29" fmla="*/ 138905 h 505"/>
              <a:gd name="T30" fmla="*/ 187357 w 497"/>
              <a:gd name="T31" fmla="*/ 102943 h 505"/>
              <a:gd name="T32" fmla="*/ 183754 w 497"/>
              <a:gd name="T33" fmla="*/ 91255 h 505"/>
              <a:gd name="T34" fmla="*/ 179701 w 497"/>
              <a:gd name="T35" fmla="*/ 83163 h 505"/>
              <a:gd name="T36" fmla="*/ 211227 w 497"/>
              <a:gd name="T37" fmla="*/ 3596 h 505"/>
              <a:gd name="T38" fmla="*/ 163487 w 497"/>
              <a:gd name="T39" fmla="*/ 111034 h 505"/>
              <a:gd name="T40" fmla="*/ 163487 w 497"/>
              <a:gd name="T41" fmla="*/ 111034 h 505"/>
              <a:gd name="T42" fmla="*/ 139617 w 497"/>
              <a:gd name="T43" fmla="*/ 102943 h 505"/>
              <a:gd name="T44" fmla="*/ 143671 w 497"/>
              <a:gd name="T45" fmla="*/ 79117 h 505"/>
              <a:gd name="T46" fmla="*/ 163487 w 497"/>
              <a:gd name="T47" fmla="*/ 79117 h 505"/>
              <a:gd name="T48" fmla="*/ 159884 w 497"/>
              <a:gd name="T49" fmla="*/ 83163 h 505"/>
              <a:gd name="T50" fmla="*/ 155831 w 497"/>
              <a:gd name="T51" fmla="*/ 91255 h 505"/>
              <a:gd name="T52" fmla="*/ 159884 w 497"/>
              <a:gd name="T53" fmla="*/ 95301 h 505"/>
              <a:gd name="T54" fmla="*/ 163487 w 497"/>
              <a:gd name="T55" fmla="*/ 95301 h 505"/>
              <a:gd name="T56" fmla="*/ 171594 w 497"/>
              <a:gd name="T57" fmla="*/ 91255 h 505"/>
              <a:gd name="T58" fmla="*/ 163487 w 497"/>
              <a:gd name="T59" fmla="*/ 111034 h 5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Freeform 24">
            <a:extLst>
              <a:ext uri="{FF2B5EF4-FFF2-40B4-BE49-F238E27FC236}">
                <a16:creationId xmlns:a16="http://schemas.microsoft.com/office/drawing/2014/main" id="{DFB8B3FC-8897-44BF-9F21-7FEDA7CEF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120" y="4756527"/>
            <a:ext cx="380074" cy="301902"/>
          </a:xfrm>
          <a:custGeom>
            <a:avLst/>
            <a:gdLst>
              <a:gd name="T0" fmla="*/ 111694 w 497"/>
              <a:gd name="T1" fmla="*/ 66842 h 399"/>
              <a:gd name="T2" fmla="*/ 111694 w 497"/>
              <a:gd name="T3" fmla="*/ 66842 h 399"/>
              <a:gd name="T4" fmla="*/ 79717 w 497"/>
              <a:gd name="T5" fmla="*/ 98481 h 399"/>
              <a:gd name="T6" fmla="*/ 111694 w 497"/>
              <a:gd name="T7" fmla="*/ 130119 h 399"/>
              <a:gd name="T8" fmla="*/ 143671 w 497"/>
              <a:gd name="T9" fmla="*/ 98481 h 399"/>
              <a:gd name="T10" fmla="*/ 111694 w 497"/>
              <a:gd name="T11" fmla="*/ 66842 h 399"/>
              <a:gd name="T12" fmla="*/ 199067 w 497"/>
              <a:gd name="T13" fmla="*/ 31193 h 399"/>
              <a:gd name="T14" fmla="*/ 199067 w 497"/>
              <a:gd name="T15" fmla="*/ 31193 h 399"/>
              <a:gd name="T16" fmla="*/ 175197 w 497"/>
              <a:gd name="T17" fmla="*/ 31193 h 399"/>
              <a:gd name="T18" fmla="*/ 163487 w 497"/>
              <a:gd name="T19" fmla="*/ 27182 h 399"/>
              <a:gd name="T20" fmla="*/ 159434 w 497"/>
              <a:gd name="T21" fmla="*/ 3565 h 399"/>
              <a:gd name="T22" fmla="*/ 147274 w 497"/>
              <a:gd name="T23" fmla="*/ 0 h 399"/>
              <a:gd name="T24" fmla="*/ 71610 w 497"/>
              <a:gd name="T25" fmla="*/ 0 h 399"/>
              <a:gd name="T26" fmla="*/ 63954 w 497"/>
              <a:gd name="T27" fmla="*/ 3565 h 399"/>
              <a:gd name="T28" fmla="*/ 55397 w 497"/>
              <a:gd name="T29" fmla="*/ 27182 h 399"/>
              <a:gd name="T30" fmla="*/ 47740 w 497"/>
              <a:gd name="T31" fmla="*/ 31193 h 399"/>
              <a:gd name="T32" fmla="*/ 23870 w 497"/>
              <a:gd name="T33" fmla="*/ 31193 h 399"/>
              <a:gd name="T34" fmla="*/ 0 w 497"/>
              <a:gd name="T35" fmla="*/ 54811 h 399"/>
              <a:gd name="T36" fmla="*/ 0 w 497"/>
              <a:gd name="T37" fmla="*/ 153737 h 399"/>
              <a:gd name="T38" fmla="*/ 23870 w 497"/>
              <a:gd name="T39" fmla="*/ 177354 h 399"/>
              <a:gd name="T40" fmla="*/ 199067 w 497"/>
              <a:gd name="T41" fmla="*/ 177354 h 399"/>
              <a:gd name="T42" fmla="*/ 223388 w 497"/>
              <a:gd name="T43" fmla="*/ 153737 h 399"/>
              <a:gd name="T44" fmla="*/ 223388 w 497"/>
              <a:gd name="T45" fmla="*/ 54811 h 399"/>
              <a:gd name="T46" fmla="*/ 199067 w 497"/>
              <a:gd name="T47" fmla="*/ 31193 h 399"/>
              <a:gd name="T48" fmla="*/ 111694 w 497"/>
              <a:gd name="T49" fmla="*/ 153737 h 399"/>
              <a:gd name="T50" fmla="*/ 111694 w 497"/>
              <a:gd name="T51" fmla="*/ 153737 h 399"/>
              <a:gd name="T52" fmla="*/ 55397 w 497"/>
              <a:gd name="T53" fmla="*/ 98481 h 399"/>
              <a:gd name="T54" fmla="*/ 111694 w 497"/>
              <a:gd name="T55" fmla="*/ 43225 h 399"/>
              <a:gd name="T56" fmla="*/ 167541 w 497"/>
              <a:gd name="T57" fmla="*/ 98481 h 399"/>
              <a:gd name="T58" fmla="*/ 111694 w 497"/>
              <a:gd name="T59" fmla="*/ 153737 h 399"/>
              <a:gd name="T60" fmla="*/ 191411 w 497"/>
              <a:gd name="T61" fmla="*/ 70853 h 399"/>
              <a:gd name="T62" fmla="*/ 191411 w 497"/>
              <a:gd name="T63" fmla="*/ 70853 h 399"/>
              <a:gd name="T64" fmla="*/ 183304 w 497"/>
              <a:gd name="T65" fmla="*/ 62832 h 399"/>
              <a:gd name="T66" fmla="*/ 191411 w 497"/>
              <a:gd name="T67" fmla="*/ 54811 h 399"/>
              <a:gd name="T68" fmla="*/ 199067 w 497"/>
              <a:gd name="T69" fmla="*/ 62832 h 399"/>
              <a:gd name="T70" fmla="*/ 191411 w 497"/>
              <a:gd name="T71" fmla="*/ 70853 h 3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CBBDC732-CF5C-40E3-B69A-CCCC4713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828" y="4730135"/>
            <a:ext cx="339640" cy="350420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5" name="Group 65">
            <a:extLst>
              <a:ext uri="{FF2B5EF4-FFF2-40B4-BE49-F238E27FC236}">
                <a16:creationId xmlns:a16="http://schemas.microsoft.com/office/drawing/2014/main" id="{F24CC297-5F82-43CC-81ED-2B45C865C868}"/>
              </a:ext>
            </a:extLst>
          </p:cNvPr>
          <p:cNvGrpSpPr/>
          <p:nvPr/>
        </p:nvGrpSpPr>
        <p:grpSpPr>
          <a:xfrm>
            <a:off x="4809448" y="2919004"/>
            <a:ext cx="1744400" cy="1241821"/>
            <a:chOff x="3356900" y="4306879"/>
            <a:chExt cx="1744400" cy="1241821"/>
          </a:xfrm>
        </p:grpSpPr>
        <p:sp>
          <p:nvSpPr>
            <p:cNvPr id="46" name="Rectangle 63">
              <a:extLst>
                <a:ext uri="{FF2B5EF4-FFF2-40B4-BE49-F238E27FC236}">
                  <a16:creationId xmlns:a16="http://schemas.microsoft.com/office/drawing/2014/main" id="{D9F20CD4-C20E-4575-8C9A-C0636D41BFD5}"/>
                </a:ext>
              </a:extLst>
            </p:cNvPr>
            <p:cNvSpPr/>
            <p:nvPr/>
          </p:nvSpPr>
          <p:spPr>
            <a:xfrm>
              <a:off x="3356900" y="4659546"/>
              <a:ext cx="1744400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Text Placeholder 2">
              <a:extLst>
                <a:ext uri="{FF2B5EF4-FFF2-40B4-BE49-F238E27FC236}">
                  <a16:creationId xmlns:a16="http://schemas.microsoft.com/office/drawing/2014/main" id="{7D0F8AE2-2F1A-4825-8A72-81E84CC01D3B}"/>
                </a:ext>
              </a:extLst>
            </p:cNvPr>
            <p:cNvSpPr txBox="1">
              <a:spLocks/>
            </p:cNvSpPr>
            <p:nvPr/>
          </p:nvSpPr>
          <p:spPr>
            <a:xfrm>
              <a:off x="3437857" y="4306879"/>
              <a:ext cx="158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48" name="Group 66">
            <a:extLst>
              <a:ext uri="{FF2B5EF4-FFF2-40B4-BE49-F238E27FC236}">
                <a16:creationId xmlns:a16="http://schemas.microsoft.com/office/drawing/2014/main" id="{B379DE97-404A-4A71-A6EF-1271C4DFDD0A}"/>
              </a:ext>
            </a:extLst>
          </p:cNvPr>
          <p:cNvGrpSpPr/>
          <p:nvPr/>
        </p:nvGrpSpPr>
        <p:grpSpPr>
          <a:xfrm>
            <a:off x="7111703" y="2919004"/>
            <a:ext cx="1744400" cy="1169251"/>
            <a:chOff x="3356900" y="4306879"/>
            <a:chExt cx="1744400" cy="1169251"/>
          </a:xfrm>
        </p:grpSpPr>
        <p:sp>
          <p:nvSpPr>
            <p:cNvPr id="49" name="Rectangle 67">
              <a:extLst>
                <a:ext uri="{FF2B5EF4-FFF2-40B4-BE49-F238E27FC236}">
                  <a16:creationId xmlns:a16="http://schemas.microsoft.com/office/drawing/2014/main" id="{22485C75-8529-4745-94D0-01529555898C}"/>
                </a:ext>
              </a:extLst>
            </p:cNvPr>
            <p:cNvSpPr/>
            <p:nvPr/>
          </p:nvSpPr>
          <p:spPr>
            <a:xfrm>
              <a:off x="3356900" y="4586976"/>
              <a:ext cx="1744400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Text Placeholder 2">
              <a:extLst>
                <a:ext uri="{FF2B5EF4-FFF2-40B4-BE49-F238E27FC236}">
                  <a16:creationId xmlns:a16="http://schemas.microsoft.com/office/drawing/2014/main" id="{18302345-5FA5-44E1-83C1-0C7BF691CF80}"/>
                </a:ext>
              </a:extLst>
            </p:cNvPr>
            <p:cNvSpPr txBox="1">
              <a:spLocks/>
            </p:cNvSpPr>
            <p:nvPr/>
          </p:nvSpPr>
          <p:spPr>
            <a:xfrm>
              <a:off x="3437857" y="4306879"/>
              <a:ext cx="158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bg1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51" name="Group 69">
            <a:extLst>
              <a:ext uri="{FF2B5EF4-FFF2-40B4-BE49-F238E27FC236}">
                <a16:creationId xmlns:a16="http://schemas.microsoft.com/office/drawing/2014/main" id="{E0E7E061-2845-41F5-80B6-C6FCAA395920}"/>
              </a:ext>
            </a:extLst>
          </p:cNvPr>
          <p:cNvGrpSpPr/>
          <p:nvPr/>
        </p:nvGrpSpPr>
        <p:grpSpPr>
          <a:xfrm>
            <a:off x="9413957" y="2919004"/>
            <a:ext cx="1744400" cy="1169251"/>
            <a:chOff x="3356900" y="4306879"/>
            <a:chExt cx="1744400" cy="1169251"/>
          </a:xfrm>
        </p:grpSpPr>
        <p:sp>
          <p:nvSpPr>
            <p:cNvPr id="52" name="Rectangle 70">
              <a:extLst>
                <a:ext uri="{FF2B5EF4-FFF2-40B4-BE49-F238E27FC236}">
                  <a16:creationId xmlns:a16="http://schemas.microsoft.com/office/drawing/2014/main" id="{23253C7B-6954-4015-844D-AC437F213226}"/>
                </a:ext>
              </a:extLst>
            </p:cNvPr>
            <p:cNvSpPr/>
            <p:nvPr/>
          </p:nvSpPr>
          <p:spPr>
            <a:xfrm>
              <a:off x="3356900" y="4586976"/>
              <a:ext cx="1744400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Text Placeholder 2">
              <a:extLst>
                <a:ext uri="{FF2B5EF4-FFF2-40B4-BE49-F238E27FC236}">
                  <a16:creationId xmlns:a16="http://schemas.microsoft.com/office/drawing/2014/main" id="{B45518C4-B608-4625-B0C1-12C766DF03EC}"/>
                </a:ext>
              </a:extLst>
            </p:cNvPr>
            <p:cNvSpPr txBox="1">
              <a:spLocks/>
            </p:cNvSpPr>
            <p:nvPr/>
          </p:nvSpPr>
          <p:spPr>
            <a:xfrm>
              <a:off x="3437857" y="4306879"/>
              <a:ext cx="158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bg1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54" name="Group 72">
            <a:extLst>
              <a:ext uri="{FF2B5EF4-FFF2-40B4-BE49-F238E27FC236}">
                <a16:creationId xmlns:a16="http://schemas.microsoft.com/office/drawing/2014/main" id="{0C99688B-129F-4113-B5EF-8AF792ED88C7}"/>
              </a:ext>
            </a:extLst>
          </p:cNvPr>
          <p:cNvGrpSpPr/>
          <p:nvPr/>
        </p:nvGrpSpPr>
        <p:grpSpPr>
          <a:xfrm>
            <a:off x="4809448" y="5296213"/>
            <a:ext cx="1744400" cy="1169251"/>
            <a:chOff x="3356900" y="4306879"/>
            <a:chExt cx="1744400" cy="1169251"/>
          </a:xfrm>
        </p:grpSpPr>
        <p:sp>
          <p:nvSpPr>
            <p:cNvPr id="55" name="Rectangle 73">
              <a:extLst>
                <a:ext uri="{FF2B5EF4-FFF2-40B4-BE49-F238E27FC236}">
                  <a16:creationId xmlns:a16="http://schemas.microsoft.com/office/drawing/2014/main" id="{506461A9-DEA6-4BE8-A9AB-A69E3B24E9C5}"/>
                </a:ext>
              </a:extLst>
            </p:cNvPr>
            <p:cNvSpPr/>
            <p:nvPr/>
          </p:nvSpPr>
          <p:spPr>
            <a:xfrm>
              <a:off x="3356900" y="4586976"/>
              <a:ext cx="1744400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Text Placeholder 2">
              <a:extLst>
                <a:ext uri="{FF2B5EF4-FFF2-40B4-BE49-F238E27FC236}">
                  <a16:creationId xmlns:a16="http://schemas.microsoft.com/office/drawing/2014/main" id="{81F58BFE-F81B-4E63-8A00-C0C83BC1185B}"/>
                </a:ext>
              </a:extLst>
            </p:cNvPr>
            <p:cNvSpPr txBox="1">
              <a:spLocks/>
            </p:cNvSpPr>
            <p:nvPr/>
          </p:nvSpPr>
          <p:spPr>
            <a:xfrm>
              <a:off x="3437857" y="4306879"/>
              <a:ext cx="158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57" name="Group 75">
            <a:extLst>
              <a:ext uri="{FF2B5EF4-FFF2-40B4-BE49-F238E27FC236}">
                <a16:creationId xmlns:a16="http://schemas.microsoft.com/office/drawing/2014/main" id="{36A79913-DFAE-4D1E-AA39-7D45FE0F9042}"/>
              </a:ext>
            </a:extLst>
          </p:cNvPr>
          <p:cNvGrpSpPr/>
          <p:nvPr/>
        </p:nvGrpSpPr>
        <p:grpSpPr>
          <a:xfrm>
            <a:off x="7111703" y="5296213"/>
            <a:ext cx="1744400" cy="1169251"/>
            <a:chOff x="3356900" y="4306879"/>
            <a:chExt cx="1744400" cy="1169251"/>
          </a:xfrm>
        </p:grpSpPr>
        <p:sp>
          <p:nvSpPr>
            <p:cNvPr id="58" name="Rectangle 76">
              <a:extLst>
                <a:ext uri="{FF2B5EF4-FFF2-40B4-BE49-F238E27FC236}">
                  <a16:creationId xmlns:a16="http://schemas.microsoft.com/office/drawing/2014/main" id="{B187FF00-2000-4094-90E5-84FC4D009AE8}"/>
                </a:ext>
              </a:extLst>
            </p:cNvPr>
            <p:cNvSpPr/>
            <p:nvPr/>
          </p:nvSpPr>
          <p:spPr>
            <a:xfrm>
              <a:off x="3356900" y="4586976"/>
              <a:ext cx="1744400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Text Placeholder 2">
              <a:extLst>
                <a:ext uri="{FF2B5EF4-FFF2-40B4-BE49-F238E27FC236}">
                  <a16:creationId xmlns:a16="http://schemas.microsoft.com/office/drawing/2014/main" id="{D3678202-DDB0-4023-BB55-EF916CCDBD7F}"/>
                </a:ext>
              </a:extLst>
            </p:cNvPr>
            <p:cNvSpPr txBox="1">
              <a:spLocks/>
            </p:cNvSpPr>
            <p:nvPr/>
          </p:nvSpPr>
          <p:spPr>
            <a:xfrm>
              <a:off x="3437857" y="4306879"/>
              <a:ext cx="158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60" name="Group 78">
            <a:extLst>
              <a:ext uri="{FF2B5EF4-FFF2-40B4-BE49-F238E27FC236}">
                <a16:creationId xmlns:a16="http://schemas.microsoft.com/office/drawing/2014/main" id="{EAA1546D-DC79-4C44-8463-CB6E7B9B1663}"/>
              </a:ext>
            </a:extLst>
          </p:cNvPr>
          <p:cNvGrpSpPr/>
          <p:nvPr/>
        </p:nvGrpSpPr>
        <p:grpSpPr>
          <a:xfrm>
            <a:off x="9413957" y="5296213"/>
            <a:ext cx="1744400" cy="1169251"/>
            <a:chOff x="3356900" y="4306879"/>
            <a:chExt cx="1744400" cy="1169251"/>
          </a:xfrm>
        </p:grpSpPr>
        <p:sp>
          <p:nvSpPr>
            <p:cNvPr id="61" name="Rectangle 79">
              <a:extLst>
                <a:ext uri="{FF2B5EF4-FFF2-40B4-BE49-F238E27FC236}">
                  <a16:creationId xmlns:a16="http://schemas.microsoft.com/office/drawing/2014/main" id="{674667D9-7D08-4B96-AF3D-3B340BA0728B}"/>
                </a:ext>
              </a:extLst>
            </p:cNvPr>
            <p:cNvSpPr/>
            <p:nvPr/>
          </p:nvSpPr>
          <p:spPr>
            <a:xfrm>
              <a:off x="3356900" y="4586976"/>
              <a:ext cx="1744400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Text Placeholder 2">
              <a:extLst>
                <a:ext uri="{FF2B5EF4-FFF2-40B4-BE49-F238E27FC236}">
                  <a16:creationId xmlns:a16="http://schemas.microsoft.com/office/drawing/2014/main" id="{7B83BB79-CDD8-4C75-BAC4-54D5798E95FD}"/>
                </a:ext>
              </a:extLst>
            </p:cNvPr>
            <p:cNvSpPr txBox="1">
              <a:spLocks/>
            </p:cNvSpPr>
            <p:nvPr/>
          </p:nvSpPr>
          <p:spPr>
            <a:xfrm>
              <a:off x="3437857" y="4306879"/>
              <a:ext cx="158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50" y="364378"/>
            <a:ext cx="2928016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11398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6" grpId="0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6" grpId="0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8889" y="1741714"/>
            <a:ext cx="3622416" cy="2268812"/>
          </a:xfrm>
          <a:prstGeom prst="rect">
            <a:avLst/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31920" y="3562714"/>
            <a:ext cx="3188662" cy="994369"/>
            <a:chOff x="6365893" y="1960674"/>
            <a:chExt cx="2857329" cy="994369"/>
          </a:xfrm>
        </p:grpSpPr>
        <p:sp>
          <p:nvSpPr>
            <p:cNvPr id="9" name="矩形 8"/>
            <p:cNvSpPr/>
            <p:nvPr/>
          </p:nvSpPr>
          <p:spPr>
            <a:xfrm>
              <a:off x="6365893" y="1960674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65893" y="2342888"/>
              <a:ext cx="2857329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31920" y="5085214"/>
            <a:ext cx="3188662" cy="994369"/>
            <a:chOff x="6365893" y="1960674"/>
            <a:chExt cx="2857329" cy="994369"/>
          </a:xfrm>
        </p:grpSpPr>
        <p:sp>
          <p:nvSpPr>
            <p:cNvPr id="12" name="矩形 11"/>
            <p:cNvSpPr/>
            <p:nvPr/>
          </p:nvSpPr>
          <p:spPr>
            <a:xfrm>
              <a:off x="6365893" y="1960674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365893" y="2342888"/>
              <a:ext cx="2857329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椭圆 17"/>
          <p:cNvSpPr/>
          <p:nvPr/>
        </p:nvSpPr>
        <p:spPr>
          <a:xfrm>
            <a:off x="772261" y="3618436"/>
            <a:ext cx="583197" cy="583197"/>
          </a:xfrm>
          <a:prstGeom prst="ellipse">
            <a:avLst/>
          </a:prstGeom>
          <a:gradFill>
            <a:gsLst>
              <a:gs pos="0">
                <a:srgbClr val="585858"/>
              </a:gs>
              <a:gs pos="100000">
                <a:srgbClr val="292929"/>
              </a:gs>
            </a:gsLst>
            <a:lin ang="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6765941" y="2078843"/>
            <a:ext cx="2698902" cy="10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spcAft>
                <a:spcPts val="100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spcAft>
                <a:spcPts val="100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02420" y="1909011"/>
            <a:ext cx="1030731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8000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23" name="椭圆 22"/>
          <p:cNvSpPr/>
          <p:nvPr/>
        </p:nvSpPr>
        <p:spPr>
          <a:xfrm>
            <a:off x="772261" y="5094176"/>
            <a:ext cx="583197" cy="583197"/>
          </a:xfrm>
          <a:prstGeom prst="ellipse">
            <a:avLst/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49" y="364378"/>
            <a:ext cx="2729521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6125542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1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18" grpId="0" animBg="1"/>
          <p:bldP spid="19" grpId="0"/>
          <p:bldP spid="3" grpId="0"/>
          <p:bldP spid="2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18" grpId="0" animBg="1"/>
          <p:bldP spid="19" grpId="0"/>
          <p:bldP spid="3" grpId="0"/>
          <p:bldP spid="23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17871" y="2481750"/>
            <a:ext cx="1314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80935" y="2481750"/>
            <a:ext cx="1314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79579" y="2481750"/>
            <a:ext cx="1314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17871" y="4702489"/>
            <a:ext cx="1314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46184" y="4702489"/>
            <a:ext cx="1314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79579" y="4702489"/>
            <a:ext cx="1314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0009" y="3071357"/>
            <a:ext cx="2891574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31359" y="3071357"/>
            <a:ext cx="2891574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81756" y="3067996"/>
            <a:ext cx="2891574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0009" y="5303925"/>
            <a:ext cx="2891574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31359" y="5303925"/>
            <a:ext cx="2891574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81756" y="5300564"/>
            <a:ext cx="2891574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98170" y="4605725"/>
            <a:ext cx="573588" cy="573588"/>
            <a:chOff x="8298170" y="4200773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8298170" y="4200773"/>
              <a:ext cx="573588" cy="573588"/>
            </a:xfrm>
            <a:prstGeom prst="roundRect">
              <a:avLst/>
            </a:prstGeom>
            <a:gradFill>
              <a:gsLst>
                <a:gs pos="0">
                  <a:srgbClr val="585858"/>
                </a:gs>
                <a:gs pos="100000">
                  <a:srgbClr val="292929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6" name="AutoShape 66"/>
            <p:cNvSpPr>
              <a:spLocks noChangeAspect="1"/>
            </p:cNvSpPr>
            <p:nvPr/>
          </p:nvSpPr>
          <p:spPr bwMode="auto">
            <a:xfrm>
              <a:off x="8424717" y="4317850"/>
              <a:ext cx="339345" cy="339433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32010" y="4605725"/>
            <a:ext cx="573588" cy="573588"/>
            <a:chOff x="4732010" y="4200773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13" name="Rounded Rectangle 12"/>
            <p:cNvSpPr/>
            <p:nvPr/>
          </p:nvSpPr>
          <p:spPr>
            <a:xfrm>
              <a:off x="4732010" y="4200773"/>
              <a:ext cx="573588" cy="573588"/>
            </a:xfrm>
            <a:prstGeom prst="roundRect">
              <a:avLst/>
            </a:prstGeom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7" name="Freeform 36"/>
            <p:cNvSpPr>
              <a:spLocks noChangeAspect="1" noChangeArrowheads="1"/>
            </p:cNvSpPr>
            <p:nvPr/>
          </p:nvSpPr>
          <p:spPr bwMode="auto">
            <a:xfrm>
              <a:off x="4877289" y="4285396"/>
              <a:ext cx="269400" cy="423196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98170" y="2371753"/>
            <a:ext cx="573588" cy="573588"/>
            <a:chOff x="8298170" y="1966801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9" name="Rounded Rectangle 8"/>
            <p:cNvSpPr/>
            <p:nvPr/>
          </p:nvSpPr>
          <p:spPr>
            <a:xfrm>
              <a:off x="8298170" y="1966801"/>
              <a:ext cx="573588" cy="573588"/>
            </a:xfrm>
            <a:prstGeom prst="roundRect">
              <a:avLst/>
            </a:prstGeom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8" name="Freeform 37"/>
            <p:cNvSpPr>
              <a:spLocks noChangeAspect="1" noChangeArrowheads="1"/>
            </p:cNvSpPr>
            <p:nvPr/>
          </p:nvSpPr>
          <p:spPr bwMode="auto">
            <a:xfrm>
              <a:off x="8420005" y="2116136"/>
              <a:ext cx="367625" cy="325109"/>
            </a:xfrm>
            <a:custGeom>
              <a:avLst/>
              <a:gdLst>
                <a:gd name="connsiteX0" fmla="*/ 358785 w 512434"/>
                <a:gd name="connsiteY0" fmla="*/ 409158 h 453171"/>
                <a:gd name="connsiteX1" fmla="*/ 345300 w 512434"/>
                <a:gd name="connsiteY1" fmla="*/ 425866 h 453171"/>
                <a:gd name="connsiteX2" fmla="*/ 358785 w 512434"/>
                <a:gd name="connsiteY2" fmla="*/ 439722 h 453171"/>
                <a:gd name="connsiteX3" fmla="*/ 372270 w 512434"/>
                <a:gd name="connsiteY3" fmla="*/ 425866 h 453171"/>
                <a:gd name="connsiteX4" fmla="*/ 358785 w 512434"/>
                <a:gd name="connsiteY4" fmla="*/ 409158 h 453171"/>
                <a:gd name="connsiteX5" fmla="*/ 151153 w 512434"/>
                <a:gd name="connsiteY5" fmla="*/ 300585 h 453171"/>
                <a:gd name="connsiteX6" fmla="*/ 195731 w 512434"/>
                <a:gd name="connsiteY6" fmla="*/ 300585 h 453171"/>
                <a:gd name="connsiteX7" fmla="*/ 195731 w 512434"/>
                <a:gd name="connsiteY7" fmla="*/ 345175 h 453171"/>
                <a:gd name="connsiteX8" fmla="*/ 151153 w 512434"/>
                <a:gd name="connsiteY8" fmla="*/ 345175 h 453171"/>
                <a:gd name="connsiteX9" fmla="*/ 71978 w 512434"/>
                <a:gd name="connsiteY9" fmla="*/ 300585 h 453171"/>
                <a:gd name="connsiteX10" fmla="*/ 120152 w 512434"/>
                <a:gd name="connsiteY10" fmla="*/ 300585 h 453171"/>
                <a:gd name="connsiteX11" fmla="*/ 120152 w 512434"/>
                <a:gd name="connsiteY11" fmla="*/ 345175 h 453171"/>
                <a:gd name="connsiteX12" fmla="*/ 71978 w 512434"/>
                <a:gd name="connsiteY12" fmla="*/ 345175 h 453171"/>
                <a:gd name="connsiteX13" fmla="*/ 481786 w 512434"/>
                <a:gd name="connsiteY13" fmla="*/ 286492 h 453171"/>
                <a:gd name="connsiteX14" fmla="*/ 468300 w 512434"/>
                <a:gd name="connsiteY14" fmla="*/ 299940 h 453171"/>
                <a:gd name="connsiteX15" fmla="*/ 481786 w 512434"/>
                <a:gd name="connsiteY15" fmla="*/ 313389 h 453171"/>
                <a:gd name="connsiteX16" fmla="*/ 498948 w 512434"/>
                <a:gd name="connsiteY16" fmla="*/ 299940 h 453171"/>
                <a:gd name="connsiteX17" fmla="*/ 481786 w 512434"/>
                <a:gd name="connsiteY17" fmla="*/ 286492 h 453171"/>
                <a:gd name="connsiteX18" fmla="*/ 235785 w 512434"/>
                <a:gd name="connsiteY18" fmla="*/ 286492 h 453171"/>
                <a:gd name="connsiteX19" fmla="*/ 222300 w 512434"/>
                <a:gd name="connsiteY19" fmla="*/ 299940 h 453171"/>
                <a:gd name="connsiteX20" fmla="*/ 235785 w 512434"/>
                <a:gd name="connsiteY20" fmla="*/ 313389 h 453171"/>
                <a:gd name="connsiteX21" fmla="*/ 249270 w 512434"/>
                <a:gd name="connsiteY21" fmla="*/ 299940 h 453171"/>
                <a:gd name="connsiteX22" fmla="*/ 235785 w 512434"/>
                <a:gd name="connsiteY22" fmla="*/ 286492 h 453171"/>
                <a:gd name="connsiteX23" fmla="*/ 151153 w 512434"/>
                <a:gd name="connsiteY23" fmla="*/ 228588 h 453171"/>
                <a:gd name="connsiteX24" fmla="*/ 195731 w 512434"/>
                <a:gd name="connsiteY24" fmla="*/ 228588 h 453171"/>
                <a:gd name="connsiteX25" fmla="*/ 195731 w 512434"/>
                <a:gd name="connsiteY25" fmla="*/ 273178 h 453171"/>
                <a:gd name="connsiteX26" fmla="*/ 151153 w 512434"/>
                <a:gd name="connsiteY26" fmla="*/ 273178 h 453171"/>
                <a:gd name="connsiteX27" fmla="*/ 71978 w 512434"/>
                <a:gd name="connsiteY27" fmla="*/ 228588 h 453171"/>
                <a:gd name="connsiteX28" fmla="*/ 120152 w 512434"/>
                <a:gd name="connsiteY28" fmla="*/ 228588 h 453171"/>
                <a:gd name="connsiteX29" fmla="*/ 120152 w 512434"/>
                <a:gd name="connsiteY29" fmla="*/ 273178 h 453171"/>
                <a:gd name="connsiteX30" fmla="*/ 71978 w 512434"/>
                <a:gd name="connsiteY30" fmla="*/ 273178 h 453171"/>
                <a:gd name="connsiteX31" fmla="*/ 427028 w 512434"/>
                <a:gd name="connsiteY31" fmla="*/ 221695 h 453171"/>
                <a:gd name="connsiteX32" fmla="*/ 372270 w 512434"/>
                <a:gd name="connsiteY32" fmla="*/ 275896 h 453171"/>
                <a:gd name="connsiteX33" fmla="*/ 358785 w 512434"/>
                <a:gd name="connsiteY33" fmla="*/ 272636 h 453171"/>
                <a:gd name="connsiteX34" fmla="*/ 341622 w 512434"/>
                <a:gd name="connsiteY34" fmla="*/ 279564 h 453171"/>
                <a:gd name="connsiteX35" fmla="*/ 283596 w 512434"/>
                <a:gd name="connsiteY35" fmla="*/ 238404 h 453171"/>
                <a:gd name="connsiteX36" fmla="*/ 266433 w 512434"/>
                <a:gd name="connsiteY36" fmla="*/ 238404 h 453171"/>
                <a:gd name="connsiteX37" fmla="*/ 270111 w 512434"/>
                <a:gd name="connsiteY37" fmla="*/ 255520 h 453171"/>
                <a:gd name="connsiteX38" fmla="*/ 331406 w 512434"/>
                <a:gd name="connsiteY38" fmla="*/ 303200 h 453171"/>
                <a:gd name="connsiteX39" fmla="*/ 358785 w 512434"/>
                <a:gd name="connsiteY39" fmla="*/ 327245 h 453171"/>
                <a:gd name="connsiteX40" fmla="*/ 386164 w 512434"/>
                <a:gd name="connsiteY40" fmla="*/ 299940 h 453171"/>
                <a:gd name="connsiteX41" fmla="*/ 386164 w 512434"/>
                <a:gd name="connsiteY41" fmla="*/ 296680 h 453171"/>
                <a:gd name="connsiteX42" fmla="*/ 444191 w 512434"/>
                <a:gd name="connsiteY42" fmla="*/ 238404 h 453171"/>
                <a:gd name="connsiteX43" fmla="*/ 444191 w 512434"/>
                <a:gd name="connsiteY43" fmla="*/ 221695 h 453171"/>
                <a:gd name="connsiteX44" fmla="*/ 427028 w 512434"/>
                <a:gd name="connsiteY44" fmla="*/ 221695 h 453171"/>
                <a:gd name="connsiteX45" fmla="*/ 358785 w 512434"/>
                <a:gd name="connsiteY45" fmla="*/ 163826 h 453171"/>
                <a:gd name="connsiteX46" fmla="*/ 345300 w 512434"/>
                <a:gd name="connsiteY46" fmla="*/ 177274 h 453171"/>
                <a:gd name="connsiteX47" fmla="*/ 358785 w 512434"/>
                <a:gd name="connsiteY47" fmla="*/ 190723 h 453171"/>
                <a:gd name="connsiteX48" fmla="*/ 372270 w 512434"/>
                <a:gd name="connsiteY48" fmla="*/ 177274 h 453171"/>
                <a:gd name="connsiteX49" fmla="*/ 358785 w 512434"/>
                <a:gd name="connsiteY49" fmla="*/ 163826 h 453171"/>
                <a:gd name="connsiteX50" fmla="*/ 151153 w 512434"/>
                <a:gd name="connsiteY50" fmla="*/ 156592 h 453171"/>
                <a:gd name="connsiteX51" fmla="*/ 195731 w 512434"/>
                <a:gd name="connsiteY51" fmla="*/ 156592 h 453171"/>
                <a:gd name="connsiteX52" fmla="*/ 195731 w 512434"/>
                <a:gd name="connsiteY52" fmla="*/ 201182 h 453171"/>
                <a:gd name="connsiteX53" fmla="*/ 151153 w 512434"/>
                <a:gd name="connsiteY53" fmla="*/ 201182 h 453171"/>
                <a:gd name="connsiteX54" fmla="*/ 37595 w 512434"/>
                <a:gd name="connsiteY54" fmla="*/ 102289 h 453171"/>
                <a:gd name="connsiteX55" fmla="*/ 37595 w 512434"/>
                <a:gd name="connsiteY55" fmla="*/ 374925 h 453171"/>
                <a:gd name="connsiteX56" fmla="*/ 228838 w 512434"/>
                <a:gd name="connsiteY56" fmla="*/ 374925 h 453171"/>
                <a:gd name="connsiteX57" fmla="*/ 208406 w 512434"/>
                <a:gd name="connsiteY57" fmla="*/ 299940 h 453171"/>
                <a:gd name="connsiteX58" fmla="*/ 246001 w 512434"/>
                <a:gd name="connsiteY58" fmla="*/ 201318 h 453171"/>
                <a:gd name="connsiteX59" fmla="*/ 225569 w 512434"/>
                <a:gd name="connsiteY59" fmla="*/ 201318 h 453171"/>
                <a:gd name="connsiteX60" fmla="*/ 225569 w 512434"/>
                <a:gd name="connsiteY60" fmla="*/ 156898 h 453171"/>
                <a:gd name="connsiteX61" fmla="*/ 270111 w 512434"/>
                <a:gd name="connsiteY61" fmla="*/ 156898 h 453171"/>
                <a:gd name="connsiteX62" fmla="*/ 270111 w 512434"/>
                <a:gd name="connsiteY62" fmla="*/ 177274 h 453171"/>
                <a:gd name="connsiteX63" fmla="*/ 358785 w 512434"/>
                <a:gd name="connsiteY63" fmla="*/ 149970 h 453171"/>
                <a:gd name="connsiteX64" fmla="*/ 382895 w 512434"/>
                <a:gd name="connsiteY64" fmla="*/ 149970 h 453171"/>
                <a:gd name="connsiteX65" fmla="*/ 382895 w 512434"/>
                <a:gd name="connsiteY65" fmla="*/ 102289 h 453171"/>
                <a:gd name="connsiteX66" fmla="*/ 37595 w 512434"/>
                <a:gd name="connsiteY66" fmla="*/ 102289 h 453171"/>
                <a:gd name="connsiteX67" fmla="*/ 136894 w 512434"/>
                <a:gd name="connsiteY67" fmla="*/ 30564 h 453171"/>
                <a:gd name="connsiteX68" fmla="*/ 136894 w 512434"/>
                <a:gd name="connsiteY68" fmla="*/ 68057 h 453171"/>
                <a:gd name="connsiteX69" fmla="*/ 283596 w 512434"/>
                <a:gd name="connsiteY69" fmla="*/ 68057 h 453171"/>
                <a:gd name="connsiteX70" fmla="*/ 283596 w 512434"/>
                <a:gd name="connsiteY70" fmla="*/ 30564 h 453171"/>
                <a:gd name="connsiteX71" fmla="*/ 136894 w 512434"/>
                <a:gd name="connsiteY71" fmla="*/ 30564 h 453171"/>
                <a:gd name="connsiteX72" fmla="*/ 30648 w 512434"/>
                <a:gd name="connsiteY72" fmla="*/ 0 h 453171"/>
                <a:gd name="connsiteX73" fmla="*/ 389433 w 512434"/>
                <a:gd name="connsiteY73" fmla="*/ 0 h 453171"/>
                <a:gd name="connsiteX74" fmla="*/ 420490 w 512434"/>
                <a:gd name="connsiteY74" fmla="*/ 30564 h 453171"/>
                <a:gd name="connsiteX75" fmla="*/ 420490 w 512434"/>
                <a:gd name="connsiteY75" fmla="*/ 163826 h 453171"/>
                <a:gd name="connsiteX76" fmla="*/ 512434 w 512434"/>
                <a:gd name="connsiteY76" fmla="*/ 299940 h 453171"/>
                <a:gd name="connsiteX77" fmla="*/ 358785 w 512434"/>
                <a:gd name="connsiteY77" fmla="*/ 453171 h 453171"/>
                <a:gd name="connsiteX78" fmla="*/ 263164 w 512434"/>
                <a:gd name="connsiteY78" fmla="*/ 419346 h 453171"/>
                <a:gd name="connsiteX79" fmla="*/ 30648 w 512434"/>
                <a:gd name="connsiteY79" fmla="*/ 419346 h 453171"/>
                <a:gd name="connsiteX80" fmla="*/ 0 w 512434"/>
                <a:gd name="connsiteY80" fmla="*/ 388374 h 453171"/>
                <a:gd name="connsiteX81" fmla="*/ 0 w 512434"/>
                <a:gd name="connsiteY81" fmla="*/ 30564 h 453171"/>
                <a:gd name="connsiteX82" fmla="*/ 30648 w 512434"/>
                <a:gd name="connsiteY82" fmla="*/ 0 h 4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2434" h="453171">
                  <a:moveTo>
                    <a:pt x="358785" y="409158"/>
                  </a:moveTo>
                  <a:cubicBezTo>
                    <a:pt x="351838" y="409158"/>
                    <a:pt x="345300" y="415678"/>
                    <a:pt x="345300" y="425866"/>
                  </a:cubicBezTo>
                  <a:cubicBezTo>
                    <a:pt x="345300" y="432794"/>
                    <a:pt x="351838" y="439722"/>
                    <a:pt x="358785" y="439722"/>
                  </a:cubicBezTo>
                  <a:cubicBezTo>
                    <a:pt x="365732" y="439722"/>
                    <a:pt x="372270" y="432794"/>
                    <a:pt x="372270" y="425866"/>
                  </a:cubicBezTo>
                  <a:cubicBezTo>
                    <a:pt x="372270" y="415678"/>
                    <a:pt x="365732" y="409158"/>
                    <a:pt x="358785" y="409158"/>
                  </a:cubicBezTo>
                  <a:close/>
                  <a:moveTo>
                    <a:pt x="151153" y="300585"/>
                  </a:moveTo>
                  <a:lnTo>
                    <a:pt x="195731" y="300585"/>
                  </a:lnTo>
                  <a:lnTo>
                    <a:pt x="195731" y="345175"/>
                  </a:lnTo>
                  <a:lnTo>
                    <a:pt x="151153" y="345175"/>
                  </a:lnTo>
                  <a:close/>
                  <a:moveTo>
                    <a:pt x="71978" y="300585"/>
                  </a:moveTo>
                  <a:lnTo>
                    <a:pt x="120152" y="300585"/>
                  </a:lnTo>
                  <a:lnTo>
                    <a:pt x="120152" y="345175"/>
                  </a:lnTo>
                  <a:lnTo>
                    <a:pt x="71978" y="345175"/>
                  </a:lnTo>
                  <a:close/>
                  <a:moveTo>
                    <a:pt x="481786" y="286492"/>
                  </a:moveTo>
                  <a:cubicBezTo>
                    <a:pt x="474839" y="286492"/>
                    <a:pt x="468300" y="293012"/>
                    <a:pt x="468300" y="299940"/>
                  </a:cubicBezTo>
                  <a:cubicBezTo>
                    <a:pt x="468300" y="310128"/>
                    <a:pt x="474839" y="313389"/>
                    <a:pt x="481786" y="313389"/>
                  </a:cubicBezTo>
                  <a:cubicBezTo>
                    <a:pt x="492002" y="313389"/>
                    <a:pt x="498948" y="310128"/>
                    <a:pt x="498948" y="299940"/>
                  </a:cubicBezTo>
                  <a:cubicBezTo>
                    <a:pt x="498948" y="293012"/>
                    <a:pt x="492002" y="286492"/>
                    <a:pt x="481786" y="286492"/>
                  </a:cubicBezTo>
                  <a:close/>
                  <a:moveTo>
                    <a:pt x="235785" y="286492"/>
                  </a:moveTo>
                  <a:cubicBezTo>
                    <a:pt x="228838" y="286492"/>
                    <a:pt x="222300" y="293012"/>
                    <a:pt x="222300" y="299940"/>
                  </a:cubicBezTo>
                  <a:cubicBezTo>
                    <a:pt x="222300" y="310128"/>
                    <a:pt x="228838" y="313389"/>
                    <a:pt x="235785" y="313389"/>
                  </a:cubicBezTo>
                  <a:cubicBezTo>
                    <a:pt x="242732" y="313389"/>
                    <a:pt x="249270" y="310128"/>
                    <a:pt x="249270" y="299940"/>
                  </a:cubicBezTo>
                  <a:cubicBezTo>
                    <a:pt x="249270" y="293012"/>
                    <a:pt x="242732" y="286492"/>
                    <a:pt x="235785" y="286492"/>
                  </a:cubicBezTo>
                  <a:close/>
                  <a:moveTo>
                    <a:pt x="151153" y="228588"/>
                  </a:moveTo>
                  <a:lnTo>
                    <a:pt x="195731" y="228588"/>
                  </a:lnTo>
                  <a:lnTo>
                    <a:pt x="195731" y="273178"/>
                  </a:lnTo>
                  <a:lnTo>
                    <a:pt x="151153" y="273178"/>
                  </a:lnTo>
                  <a:close/>
                  <a:moveTo>
                    <a:pt x="71978" y="228588"/>
                  </a:moveTo>
                  <a:lnTo>
                    <a:pt x="120152" y="228588"/>
                  </a:lnTo>
                  <a:lnTo>
                    <a:pt x="120152" y="273178"/>
                  </a:lnTo>
                  <a:lnTo>
                    <a:pt x="71978" y="273178"/>
                  </a:lnTo>
                  <a:close/>
                  <a:moveTo>
                    <a:pt x="427028" y="221695"/>
                  </a:moveTo>
                  <a:cubicBezTo>
                    <a:pt x="427028" y="221695"/>
                    <a:pt x="427028" y="221695"/>
                    <a:pt x="372270" y="275896"/>
                  </a:cubicBezTo>
                  <a:cubicBezTo>
                    <a:pt x="369001" y="275896"/>
                    <a:pt x="365732" y="272636"/>
                    <a:pt x="358785" y="272636"/>
                  </a:cubicBezTo>
                  <a:cubicBezTo>
                    <a:pt x="351838" y="272636"/>
                    <a:pt x="345300" y="275896"/>
                    <a:pt x="341622" y="279564"/>
                  </a:cubicBezTo>
                  <a:cubicBezTo>
                    <a:pt x="341622" y="279564"/>
                    <a:pt x="341622" y="279564"/>
                    <a:pt x="283596" y="238404"/>
                  </a:cubicBezTo>
                  <a:cubicBezTo>
                    <a:pt x="280327" y="231883"/>
                    <a:pt x="270111" y="235143"/>
                    <a:pt x="266433" y="238404"/>
                  </a:cubicBezTo>
                  <a:cubicBezTo>
                    <a:pt x="263164" y="242071"/>
                    <a:pt x="266433" y="252260"/>
                    <a:pt x="270111" y="255520"/>
                  </a:cubicBezTo>
                  <a:cubicBezTo>
                    <a:pt x="270111" y="255520"/>
                    <a:pt x="270111" y="255520"/>
                    <a:pt x="331406" y="303200"/>
                  </a:cubicBezTo>
                  <a:cubicBezTo>
                    <a:pt x="331406" y="317056"/>
                    <a:pt x="345300" y="327245"/>
                    <a:pt x="358785" y="327245"/>
                  </a:cubicBezTo>
                  <a:cubicBezTo>
                    <a:pt x="375948" y="327245"/>
                    <a:pt x="386164" y="317056"/>
                    <a:pt x="386164" y="299940"/>
                  </a:cubicBezTo>
                  <a:lnTo>
                    <a:pt x="386164" y="296680"/>
                  </a:lnTo>
                  <a:cubicBezTo>
                    <a:pt x="386164" y="296680"/>
                    <a:pt x="386164" y="296680"/>
                    <a:pt x="444191" y="238404"/>
                  </a:cubicBezTo>
                  <a:cubicBezTo>
                    <a:pt x="447869" y="231883"/>
                    <a:pt x="451138" y="224955"/>
                    <a:pt x="444191" y="221695"/>
                  </a:cubicBezTo>
                  <a:cubicBezTo>
                    <a:pt x="440922" y="218027"/>
                    <a:pt x="433975" y="218027"/>
                    <a:pt x="427028" y="221695"/>
                  </a:cubicBezTo>
                  <a:close/>
                  <a:moveTo>
                    <a:pt x="358785" y="163826"/>
                  </a:moveTo>
                  <a:cubicBezTo>
                    <a:pt x="351838" y="163826"/>
                    <a:pt x="345300" y="170346"/>
                    <a:pt x="345300" y="177274"/>
                  </a:cubicBezTo>
                  <a:cubicBezTo>
                    <a:pt x="345300" y="184202"/>
                    <a:pt x="351838" y="190723"/>
                    <a:pt x="358785" y="190723"/>
                  </a:cubicBezTo>
                  <a:cubicBezTo>
                    <a:pt x="365732" y="190723"/>
                    <a:pt x="372270" y="184202"/>
                    <a:pt x="372270" y="177274"/>
                  </a:cubicBezTo>
                  <a:cubicBezTo>
                    <a:pt x="372270" y="170346"/>
                    <a:pt x="365732" y="163826"/>
                    <a:pt x="358785" y="163826"/>
                  </a:cubicBezTo>
                  <a:close/>
                  <a:moveTo>
                    <a:pt x="151153" y="156592"/>
                  </a:moveTo>
                  <a:lnTo>
                    <a:pt x="195731" y="156592"/>
                  </a:lnTo>
                  <a:lnTo>
                    <a:pt x="195731" y="201182"/>
                  </a:lnTo>
                  <a:lnTo>
                    <a:pt x="151153" y="201182"/>
                  </a:lnTo>
                  <a:close/>
                  <a:moveTo>
                    <a:pt x="37595" y="102289"/>
                  </a:moveTo>
                  <a:lnTo>
                    <a:pt x="37595" y="374925"/>
                  </a:lnTo>
                  <a:cubicBezTo>
                    <a:pt x="37595" y="374925"/>
                    <a:pt x="37595" y="374925"/>
                    <a:pt x="228838" y="374925"/>
                  </a:cubicBezTo>
                  <a:cubicBezTo>
                    <a:pt x="215353" y="354549"/>
                    <a:pt x="208406" y="327245"/>
                    <a:pt x="208406" y="299940"/>
                  </a:cubicBezTo>
                  <a:cubicBezTo>
                    <a:pt x="208406" y="262448"/>
                    <a:pt x="222300" y="228215"/>
                    <a:pt x="246001" y="201318"/>
                  </a:cubicBezTo>
                  <a:cubicBezTo>
                    <a:pt x="246001" y="201318"/>
                    <a:pt x="246001" y="201318"/>
                    <a:pt x="225569" y="201318"/>
                  </a:cubicBezTo>
                  <a:cubicBezTo>
                    <a:pt x="225569" y="201318"/>
                    <a:pt x="225569" y="201318"/>
                    <a:pt x="225569" y="156898"/>
                  </a:cubicBezTo>
                  <a:cubicBezTo>
                    <a:pt x="225569" y="156898"/>
                    <a:pt x="225569" y="156898"/>
                    <a:pt x="270111" y="156898"/>
                  </a:cubicBezTo>
                  <a:cubicBezTo>
                    <a:pt x="270111" y="156898"/>
                    <a:pt x="270111" y="156898"/>
                    <a:pt x="270111" y="177274"/>
                  </a:cubicBezTo>
                  <a:cubicBezTo>
                    <a:pt x="293812" y="160158"/>
                    <a:pt x="324868" y="149970"/>
                    <a:pt x="358785" y="149970"/>
                  </a:cubicBezTo>
                  <a:cubicBezTo>
                    <a:pt x="365732" y="149970"/>
                    <a:pt x="375948" y="149970"/>
                    <a:pt x="382895" y="149970"/>
                  </a:cubicBezTo>
                  <a:cubicBezTo>
                    <a:pt x="382895" y="149970"/>
                    <a:pt x="382895" y="149970"/>
                    <a:pt x="382895" y="102289"/>
                  </a:cubicBezTo>
                  <a:cubicBezTo>
                    <a:pt x="382895" y="102289"/>
                    <a:pt x="382895" y="102289"/>
                    <a:pt x="37595" y="102289"/>
                  </a:cubicBezTo>
                  <a:close/>
                  <a:moveTo>
                    <a:pt x="136894" y="30564"/>
                  </a:moveTo>
                  <a:lnTo>
                    <a:pt x="136894" y="68057"/>
                  </a:lnTo>
                  <a:cubicBezTo>
                    <a:pt x="136894" y="68057"/>
                    <a:pt x="136894" y="68057"/>
                    <a:pt x="283596" y="68057"/>
                  </a:cubicBezTo>
                  <a:cubicBezTo>
                    <a:pt x="283596" y="68057"/>
                    <a:pt x="283596" y="68057"/>
                    <a:pt x="283596" y="30564"/>
                  </a:cubicBezTo>
                  <a:cubicBezTo>
                    <a:pt x="283596" y="30564"/>
                    <a:pt x="283596" y="30564"/>
                    <a:pt x="136894" y="30564"/>
                  </a:cubicBezTo>
                  <a:close/>
                  <a:moveTo>
                    <a:pt x="30648" y="0"/>
                  </a:moveTo>
                  <a:cubicBezTo>
                    <a:pt x="30648" y="0"/>
                    <a:pt x="30648" y="0"/>
                    <a:pt x="389433" y="0"/>
                  </a:cubicBezTo>
                  <a:cubicBezTo>
                    <a:pt x="406596" y="0"/>
                    <a:pt x="420490" y="13856"/>
                    <a:pt x="420490" y="30564"/>
                  </a:cubicBezTo>
                  <a:cubicBezTo>
                    <a:pt x="420490" y="30564"/>
                    <a:pt x="420490" y="30564"/>
                    <a:pt x="420490" y="163826"/>
                  </a:cubicBezTo>
                  <a:cubicBezTo>
                    <a:pt x="474839" y="187463"/>
                    <a:pt x="512434" y="238404"/>
                    <a:pt x="512434" y="299940"/>
                  </a:cubicBezTo>
                  <a:cubicBezTo>
                    <a:pt x="512434" y="385113"/>
                    <a:pt x="444191" y="453171"/>
                    <a:pt x="358785" y="453171"/>
                  </a:cubicBezTo>
                  <a:cubicBezTo>
                    <a:pt x="324868" y="453171"/>
                    <a:pt x="290543" y="439722"/>
                    <a:pt x="263164" y="419346"/>
                  </a:cubicBezTo>
                  <a:cubicBezTo>
                    <a:pt x="263164" y="419346"/>
                    <a:pt x="263164" y="419346"/>
                    <a:pt x="30648" y="419346"/>
                  </a:cubicBezTo>
                  <a:cubicBezTo>
                    <a:pt x="13894" y="419346"/>
                    <a:pt x="0" y="405490"/>
                    <a:pt x="0" y="388374"/>
                  </a:cubicBezTo>
                  <a:cubicBezTo>
                    <a:pt x="0" y="388374"/>
                    <a:pt x="0" y="388374"/>
                    <a:pt x="0" y="30564"/>
                  </a:cubicBezTo>
                  <a:cubicBezTo>
                    <a:pt x="0" y="13856"/>
                    <a:pt x="13894" y="0"/>
                    <a:pt x="306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36462" y="4605725"/>
            <a:ext cx="573588" cy="573588"/>
            <a:chOff x="1136462" y="4200773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1136462" y="4200773"/>
              <a:ext cx="573588" cy="573588"/>
            </a:xfrm>
            <a:prstGeom prst="roundRect">
              <a:avLst/>
            </a:prstGeom>
            <a:gradFill>
              <a:gsLst>
                <a:gs pos="0">
                  <a:srgbClr val="585858"/>
                </a:gs>
                <a:gs pos="100000">
                  <a:srgbClr val="292929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9" name="AutoShape 84"/>
            <p:cNvSpPr>
              <a:spLocks noChangeAspect="1"/>
            </p:cNvSpPr>
            <p:nvPr/>
          </p:nvSpPr>
          <p:spPr bwMode="auto">
            <a:xfrm>
              <a:off x="1246980" y="4301072"/>
              <a:ext cx="371403" cy="3729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013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32010" y="2371753"/>
            <a:ext cx="573588" cy="573588"/>
            <a:chOff x="4732010" y="1966801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7" name="Rounded Rectangle 6"/>
            <p:cNvSpPr/>
            <p:nvPr/>
          </p:nvSpPr>
          <p:spPr>
            <a:xfrm>
              <a:off x="4732010" y="1966801"/>
              <a:ext cx="573588" cy="573588"/>
            </a:xfrm>
            <a:prstGeom prst="roundRect">
              <a:avLst/>
            </a:prstGeom>
            <a:gradFill>
              <a:gsLst>
                <a:gs pos="0">
                  <a:srgbClr val="585858"/>
                </a:gs>
                <a:gs pos="100000">
                  <a:srgbClr val="292929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>
              <a:spLocks noChangeAspect="1" noChangeArrowheads="1"/>
            </p:cNvSpPr>
            <p:nvPr/>
          </p:nvSpPr>
          <p:spPr bwMode="auto">
            <a:xfrm>
              <a:off x="4857075" y="2079854"/>
              <a:ext cx="309828" cy="370818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36462" y="2371753"/>
            <a:ext cx="573588" cy="573588"/>
            <a:chOff x="1136462" y="1966801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1136462" y="1966801"/>
              <a:ext cx="573588" cy="573588"/>
            </a:xfrm>
            <a:prstGeom prst="roundRect">
              <a:avLst/>
            </a:prstGeom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1" name="Freeform 165"/>
            <p:cNvSpPr>
              <a:spLocks noChangeAspect="1" noChangeArrowheads="1"/>
            </p:cNvSpPr>
            <p:nvPr/>
          </p:nvSpPr>
          <p:spPr bwMode="auto">
            <a:xfrm>
              <a:off x="1247616" y="2077911"/>
              <a:ext cx="351279" cy="351368"/>
            </a:xfrm>
            <a:custGeom>
              <a:avLst/>
              <a:gdLst>
                <a:gd name="T0" fmla="*/ 177 w 553"/>
                <a:gd name="T1" fmla="*/ 186 h 552"/>
                <a:gd name="T2" fmla="*/ 52 w 553"/>
                <a:gd name="T3" fmla="*/ 61 h 552"/>
                <a:gd name="T4" fmla="*/ 104 w 553"/>
                <a:gd name="T5" fmla="*/ 9 h 552"/>
                <a:gd name="T6" fmla="*/ 125 w 553"/>
                <a:gd name="T7" fmla="*/ 9 h 552"/>
                <a:gd name="T8" fmla="*/ 229 w 553"/>
                <a:gd name="T9" fmla="*/ 103 h 552"/>
                <a:gd name="T10" fmla="*/ 229 w 553"/>
                <a:gd name="T11" fmla="*/ 134 h 552"/>
                <a:gd name="T12" fmla="*/ 187 w 553"/>
                <a:gd name="T13" fmla="*/ 176 h 552"/>
                <a:gd name="T14" fmla="*/ 177 w 553"/>
                <a:gd name="T15" fmla="*/ 186 h 552"/>
                <a:gd name="T16" fmla="*/ 281 w 553"/>
                <a:gd name="T17" fmla="*/ 384 h 552"/>
                <a:gd name="T18" fmla="*/ 219 w 553"/>
                <a:gd name="T19" fmla="*/ 332 h 552"/>
                <a:gd name="T20" fmla="*/ 167 w 553"/>
                <a:gd name="T21" fmla="*/ 269 h 552"/>
                <a:gd name="T22" fmla="*/ 156 w 553"/>
                <a:gd name="T23" fmla="*/ 207 h 552"/>
                <a:gd name="T24" fmla="*/ 31 w 553"/>
                <a:gd name="T25" fmla="*/ 82 h 552"/>
                <a:gd name="T26" fmla="*/ 31 w 553"/>
                <a:gd name="T27" fmla="*/ 259 h 552"/>
                <a:gd name="T28" fmla="*/ 84 w 553"/>
                <a:gd name="T29" fmla="*/ 332 h 552"/>
                <a:gd name="T30" fmla="*/ 146 w 553"/>
                <a:gd name="T31" fmla="*/ 405 h 552"/>
                <a:gd name="T32" fmla="*/ 219 w 553"/>
                <a:gd name="T33" fmla="*/ 467 h 552"/>
                <a:gd name="T34" fmla="*/ 292 w 553"/>
                <a:gd name="T35" fmla="*/ 519 h 552"/>
                <a:gd name="T36" fmla="*/ 469 w 553"/>
                <a:gd name="T37" fmla="*/ 530 h 552"/>
                <a:gd name="T38" fmla="*/ 344 w 553"/>
                <a:gd name="T39" fmla="*/ 394 h 552"/>
                <a:gd name="T40" fmla="*/ 281 w 553"/>
                <a:gd name="T41" fmla="*/ 384 h 552"/>
                <a:gd name="T42" fmla="*/ 542 w 553"/>
                <a:gd name="T43" fmla="*/ 426 h 552"/>
                <a:gd name="T44" fmla="*/ 448 w 553"/>
                <a:gd name="T45" fmla="*/ 321 h 552"/>
                <a:gd name="T46" fmla="*/ 417 w 553"/>
                <a:gd name="T47" fmla="*/ 321 h 552"/>
                <a:gd name="T48" fmla="*/ 396 w 553"/>
                <a:gd name="T49" fmla="*/ 353 h 552"/>
                <a:gd name="T50" fmla="*/ 375 w 553"/>
                <a:gd name="T51" fmla="*/ 363 h 552"/>
                <a:gd name="T52" fmla="*/ 364 w 553"/>
                <a:gd name="T53" fmla="*/ 374 h 552"/>
                <a:gd name="T54" fmla="*/ 500 w 553"/>
                <a:gd name="T55" fmla="*/ 499 h 552"/>
                <a:gd name="T56" fmla="*/ 542 w 553"/>
                <a:gd name="T57" fmla="*/ 446 h 552"/>
                <a:gd name="T58" fmla="*/ 542 w 553"/>
                <a:gd name="T59" fmla="*/ 426 h 552"/>
                <a:gd name="T60" fmla="*/ 542 w 553"/>
                <a:gd name="T61" fmla="*/ 426 h 552"/>
                <a:gd name="T62" fmla="*/ 542 w 553"/>
                <a:gd name="T63" fmla="*/ 42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3" h="552">
                  <a:moveTo>
                    <a:pt x="177" y="186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73" y="40"/>
                    <a:pt x="84" y="19"/>
                    <a:pt x="104" y="9"/>
                  </a:cubicBezTo>
                  <a:cubicBezTo>
                    <a:pt x="104" y="0"/>
                    <a:pt x="125" y="0"/>
                    <a:pt x="125" y="9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13"/>
                    <a:pt x="229" y="124"/>
                    <a:pt x="229" y="134"/>
                  </a:cubicBezTo>
                  <a:cubicBezTo>
                    <a:pt x="187" y="176"/>
                    <a:pt x="187" y="176"/>
                    <a:pt x="187" y="176"/>
                  </a:cubicBezTo>
                  <a:cubicBezTo>
                    <a:pt x="177" y="176"/>
                    <a:pt x="177" y="176"/>
                    <a:pt x="177" y="186"/>
                  </a:cubicBezTo>
                  <a:close/>
                  <a:moveTo>
                    <a:pt x="281" y="384"/>
                  </a:moveTo>
                  <a:cubicBezTo>
                    <a:pt x="260" y="374"/>
                    <a:pt x="239" y="353"/>
                    <a:pt x="219" y="332"/>
                  </a:cubicBezTo>
                  <a:cubicBezTo>
                    <a:pt x="198" y="311"/>
                    <a:pt x="187" y="290"/>
                    <a:pt x="167" y="269"/>
                  </a:cubicBezTo>
                  <a:cubicBezTo>
                    <a:pt x="146" y="259"/>
                    <a:pt x="146" y="228"/>
                    <a:pt x="156" y="207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0" y="113"/>
                    <a:pt x="0" y="186"/>
                    <a:pt x="31" y="259"/>
                  </a:cubicBezTo>
                  <a:cubicBezTo>
                    <a:pt x="52" y="280"/>
                    <a:pt x="63" y="311"/>
                    <a:pt x="84" y="332"/>
                  </a:cubicBezTo>
                  <a:cubicBezTo>
                    <a:pt x="104" y="363"/>
                    <a:pt x="125" y="384"/>
                    <a:pt x="146" y="405"/>
                  </a:cubicBezTo>
                  <a:cubicBezTo>
                    <a:pt x="167" y="426"/>
                    <a:pt x="187" y="446"/>
                    <a:pt x="219" y="467"/>
                  </a:cubicBezTo>
                  <a:cubicBezTo>
                    <a:pt x="239" y="488"/>
                    <a:pt x="271" y="509"/>
                    <a:pt x="292" y="519"/>
                  </a:cubicBezTo>
                  <a:cubicBezTo>
                    <a:pt x="364" y="551"/>
                    <a:pt x="437" y="551"/>
                    <a:pt x="469" y="530"/>
                  </a:cubicBezTo>
                  <a:cubicBezTo>
                    <a:pt x="344" y="394"/>
                    <a:pt x="344" y="394"/>
                    <a:pt x="344" y="394"/>
                  </a:cubicBezTo>
                  <a:cubicBezTo>
                    <a:pt x="323" y="405"/>
                    <a:pt x="292" y="405"/>
                    <a:pt x="281" y="384"/>
                  </a:cubicBezTo>
                  <a:close/>
                  <a:moveTo>
                    <a:pt x="542" y="426"/>
                  </a:moveTo>
                  <a:cubicBezTo>
                    <a:pt x="448" y="321"/>
                    <a:pt x="448" y="321"/>
                    <a:pt x="448" y="321"/>
                  </a:cubicBezTo>
                  <a:cubicBezTo>
                    <a:pt x="437" y="321"/>
                    <a:pt x="427" y="321"/>
                    <a:pt x="417" y="321"/>
                  </a:cubicBezTo>
                  <a:cubicBezTo>
                    <a:pt x="396" y="353"/>
                    <a:pt x="396" y="353"/>
                    <a:pt x="396" y="353"/>
                  </a:cubicBezTo>
                  <a:cubicBezTo>
                    <a:pt x="375" y="363"/>
                    <a:pt x="375" y="363"/>
                    <a:pt x="375" y="363"/>
                  </a:cubicBezTo>
                  <a:cubicBezTo>
                    <a:pt x="375" y="374"/>
                    <a:pt x="375" y="374"/>
                    <a:pt x="364" y="374"/>
                  </a:cubicBezTo>
                  <a:cubicBezTo>
                    <a:pt x="500" y="499"/>
                    <a:pt x="500" y="499"/>
                    <a:pt x="500" y="499"/>
                  </a:cubicBezTo>
                  <a:cubicBezTo>
                    <a:pt x="510" y="488"/>
                    <a:pt x="531" y="467"/>
                    <a:pt x="542" y="446"/>
                  </a:cubicBezTo>
                  <a:cubicBezTo>
                    <a:pt x="552" y="446"/>
                    <a:pt x="552" y="436"/>
                    <a:pt x="542" y="426"/>
                  </a:cubicBezTo>
                  <a:close/>
                  <a:moveTo>
                    <a:pt x="542" y="426"/>
                  </a:moveTo>
                  <a:lnTo>
                    <a:pt x="54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33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49" y="364378"/>
            <a:ext cx="2891573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72253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右箭头 6">
            <a:extLst>
              <a:ext uri="{FF2B5EF4-FFF2-40B4-BE49-F238E27FC236}">
                <a16:creationId xmlns:a16="http://schemas.microsoft.com/office/drawing/2014/main" id="{E34EBC63-9E02-4184-935B-1527B4A06000}"/>
              </a:ext>
            </a:extLst>
          </p:cNvPr>
          <p:cNvSpPr/>
          <p:nvPr/>
        </p:nvSpPr>
        <p:spPr>
          <a:xfrm>
            <a:off x="854013" y="1783564"/>
            <a:ext cx="10641302" cy="2496215"/>
          </a:xfrm>
          <a:prstGeom prst="rightArrow">
            <a:avLst/>
          </a:prstGeom>
          <a:solidFill>
            <a:schemeClr val="bg1">
              <a:lumMod val="85000"/>
              <a:alpha val="9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1043D49-0FAA-4572-9649-F16DFC3C7003}"/>
              </a:ext>
            </a:extLst>
          </p:cNvPr>
          <p:cNvCxnSpPr/>
          <p:nvPr/>
        </p:nvCxnSpPr>
        <p:spPr>
          <a:xfrm>
            <a:off x="2016446" y="3507811"/>
            <a:ext cx="0" cy="956034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77ECD3C-CAB5-4B55-9DD7-0D1194C6EE1A}"/>
              </a:ext>
            </a:extLst>
          </p:cNvPr>
          <p:cNvCxnSpPr/>
          <p:nvPr/>
        </p:nvCxnSpPr>
        <p:spPr>
          <a:xfrm>
            <a:off x="4678912" y="3507811"/>
            <a:ext cx="0" cy="956034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733DC79-1411-4A9E-8C25-A211226CC5C0}"/>
              </a:ext>
            </a:extLst>
          </p:cNvPr>
          <p:cNvCxnSpPr/>
          <p:nvPr/>
        </p:nvCxnSpPr>
        <p:spPr>
          <a:xfrm>
            <a:off x="7340507" y="3507811"/>
            <a:ext cx="0" cy="956034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072B23F-F534-4174-8227-ECB1DEEE28A0}"/>
              </a:ext>
            </a:extLst>
          </p:cNvPr>
          <p:cNvCxnSpPr/>
          <p:nvPr/>
        </p:nvCxnSpPr>
        <p:spPr>
          <a:xfrm>
            <a:off x="9991292" y="3507811"/>
            <a:ext cx="0" cy="956034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11">
            <a:extLst>
              <a:ext uri="{FF2B5EF4-FFF2-40B4-BE49-F238E27FC236}">
                <a16:creationId xmlns:a16="http://schemas.microsoft.com/office/drawing/2014/main" id="{6845D459-0C81-4C5B-AC19-C4125EF43968}"/>
              </a:ext>
            </a:extLst>
          </p:cNvPr>
          <p:cNvSpPr/>
          <p:nvPr/>
        </p:nvSpPr>
        <p:spPr>
          <a:xfrm>
            <a:off x="1002901" y="2561770"/>
            <a:ext cx="2027090" cy="93980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 w="15875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圆角矩形 12">
            <a:extLst>
              <a:ext uri="{FF2B5EF4-FFF2-40B4-BE49-F238E27FC236}">
                <a16:creationId xmlns:a16="http://schemas.microsoft.com/office/drawing/2014/main" id="{28000B3B-984A-439F-916F-A3D90E228252}"/>
              </a:ext>
            </a:extLst>
          </p:cNvPr>
          <p:cNvSpPr/>
          <p:nvPr/>
        </p:nvSpPr>
        <p:spPr>
          <a:xfrm>
            <a:off x="3655778" y="2561770"/>
            <a:ext cx="2027090" cy="93980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85858"/>
              </a:gs>
              <a:gs pos="100000">
                <a:srgbClr val="292929"/>
              </a:gs>
            </a:gsLst>
          </a:gradFill>
          <a:ln w="15875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圆角矩形 13">
            <a:extLst>
              <a:ext uri="{FF2B5EF4-FFF2-40B4-BE49-F238E27FC236}">
                <a16:creationId xmlns:a16="http://schemas.microsoft.com/office/drawing/2014/main" id="{8D3B802E-291F-4A0F-A0B5-FD60A11D5CA5}"/>
              </a:ext>
            </a:extLst>
          </p:cNvPr>
          <p:cNvSpPr/>
          <p:nvPr/>
        </p:nvSpPr>
        <p:spPr>
          <a:xfrm>
            <a:off x="6308654" y="2561770"/>
            <a:ext cx="2027090" cy="93980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 w="15875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圆角矩形 14">
            <a:extLst>
              <a:ext uri="{FF2B5EF4-FFF2-40B4-BE49-F238E27FC236}">
                <a16:creationId xmlns:a16="http://schemas.microsoft.com/office/drawing/2014/main" id="{E4A0A7F7-B80C-432C-997B-4C7AC95DE073}"/>
              </a:ext>
            </a:extLst>
          </p:cNvPr>
          <p:cNvSpPr/>
          <p:nvPr/>
        </p:nvSpPr>
        <p:spPr>
          <a:xfrm>
            <a:off x="8961531" y="2561770"/>
            <a:ext cx="2027090" cy="93980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85858"/>
              </a:gs>
              <a:gs pos="100000">
                <a:srgbClr val="292929"/>
              </a:gs>
            </a:gsLst>
          </a:gradFill>
          <a:ln w="15875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BCFB7EC-C90F-4B2A-8CFD-6B400C1D3FDB}"/>
              </a:ext>
            </a:extLst>
          </p:cNvPr>
          <p:cNvGrpSpPr/>
          <p:nvPr/>
        </p:nvGrpSpPr>
        <p:grpSpPr>
          <a:xfrm>
            <a:off x="1256968" y="2847307"/>
            <a:ext cx="248236" cy="302576"/>
            <a:chOff x="3683997" y="856343"/>
            <a:chExt cx="576394" cy="702571"/>
          </a:xfrm>
          <a:solidFill>
            <a:schemeClr val="bg1"/>
          </a:solidFill>
        </p:grpSpPr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C409ABEF-7514-4883-AD2F-F703DA1E5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3997" y="856343"/>
              <a:ext cx="576394" cy="702571"/>
            </a:xfrm>
            <a:custGeom>
              <a:avLst/>
              <a:gdLst>
                <a:gd name="T0" fmla="*/ 16 w 667"/>
                <a:gd name="T1" fmla="*/ 176 h 813"/>
                <a:gd name="T2" fmla="*/ 175 w 667"/>
                <a:gd name="T3" fmla="*/ 16 h 813"/>
                <a:gd name="T4" fmla="*/ 214 w 667"/>
                <a:gd name="T5" fmla="*/ 0 h 813"/>
                <a:gd name="T6" fmla="*/ 613 w 667"/>
                <a:gd name="T7" fmla="*/ 0 h 813"/>
                <a:gd name="T8" fmla="*/ 667 w 667"/>
                <a:gd name="T9" fmla="*/ 54 h 813"/>
                <a:gd name="T10" fmla="*/ 667 w 667"/>
                <a:gd name="T11" fmla="*/ 759 h 813"/>
                <a:gd name="T12" fmla="*/ 613 w 667"/>
                <a:gd name="T13" fmla="*/ 813 h 813"/>
                <a:gd name="T14" fmla="*/ 54 w 667"/>
                <a:gd name="T15" fmla="*/ 813 h 813"/>
                <a:gd name="T16" fmla="*/ 0 w 667"/>
                <a:gd name="T17" fmla="*/ 759 h 813"/>
                <a:gd name="T18" fmla="*/ 0 w 667"/>
                <a:gd name="T19" fmla="*/ 214 h 813"/>
                <a:gd name="T20" fmla="*/ 16 w 667"/>
                <a:gd name="T21" fmla="*/ 176 h 813"/>
                <a:gd name="T22" fmla="*/ 194 w 667"/>
                <a:gd name="T23" fmla="*/ 229 h 813"/>
                <a:gd name="T24" fmla="*/ 57 w 667"/>
                <a:gd name="T25" fmla="*/ 229 h 813"/>
                <a:gd name="T26" fmla="*/ 57 w 667"/>
                <a:gd name="T27" fmla="*/ 756 h 813"/>
                <a:gd name="T28" fmla="*/ 610 w 667"/>
                <a:gd name="T29" fmla="*/ 756 h 813"/>
                <a:gd name="T30" fmla="*/ 610 w 667"/>
                <a:gd name="T31" fmla="*/ 57 h 813"/>
                <a:gd name="T32" fmla="*/ 238 w 667"/>
                <a:gd name="T33" fmla="*/ 57 h 813"/>
                <a:gd name="T34" fmla="*/ 238 w 667"/>
                <a:gd name="T35" fmla="*/ 185 h 813"/>
                <a:gd name="T36" fmla="*/ 194 w 667"/>
                <a:gd name="T37" fmla="*/ 229 h 813"/>
                <a:gd name="T38" fmla="*/ 82 w 667"/>
                <a:gd name="T39" fmla="*/ 191 h 813"/>
                <a:gd name="T40" fmla="*/ 194 w 667"/>
                <a:gd name="T41" fmla="*/ 191 h 813"/>
                <a:gd name="T42" fmla="*/ 200 w 667"/>
                <a:gd name="T43" fmla="*/ 185 h 813"/>
                <a:gd name="T44" fmla="*/ 200 w 667"/>
                <a:gd name="T45" fmla="*/ 72 h 813"/>
                <a:gd name="T46" fmla="*/ 82 w 667"/>
                <a:gd name="T47" fmla="*/ 19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7" h="813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284642B-28A2-48CD-B407-1AAB737230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5921" y="1015436"/>
              <a:ext cx="412546" cy="433758"/>
            </a:xfrm>
            <a:custGeom>
              <a:avLst/>
              <a:gdLst>
                <a:gd name="T0" fmla="*/ 170 w 477"/>
                <a:gd name="T1" fmla="*/ 429 h 502"/>
                <a:gd name="T2" fmla="*/ 86 w 477"/>
                <a:gd name="T3" fmla="*/ 502 h 502"/>
                <a:gd name="T4" fmla="*/ 0 w 477"/>
                <a:gd name="T5" fmla="*/ 416 h 502"/>
                <a:gd name="T6" fmla="*/ 72 w 477"/>
                <a:gd name="T7" fmla="*/ 330 h 502"/>
                <a:gd name="T8" fmla="*/ 63 w 477"/>
                <a:gd name="T9" fmla="*/ 258 h 502"/>
                <a:gd name="T10" fmla="*/ 144 w 477"/>
                <a:gd name="T11" fmla="*/ 143 h 502"/>
                <a:gd name="T12" fmla="*/ 254 w 477"/>
                <a:gd name="T13" fmla="*/ 20 h 502"/>
                <a:gd name="T14" fmla="*/ 458 w 477"/>
                <a:gd name="T15" fmla="*/ 0 h 502"/>
                <a:gd name="T16" fmla="*/ 477 w 477"/>
                <a:gd name="T17" fmla="*/ 153 h 502"/>
                <a:gd name="T18" fmla="*/ 398 w 477"/>
                <a:gd name="T19" fmla="*/ 172 h 502"/>
                <a:gd name="T20" fmla="*/ 438 w 477"/>
                <a:gd name="T21" fmla="*/ 223 h 502"/>
                <a:gd name="T22" fmla="*/ 404 w 477"/>
                <a:gd name="T23" fmla="*/ 245 h 502"/>
                <a:gd name="T24" fmla="*/ 452 w 477"/>
                <a:gd name="T25" fmla="*/ 355 h 502"/>
                <a:gd name="T26" fmla="*/ 452 w 477"/>
                <a:gd name="T27" fmla="*/ 477 h 502"/>
                <a:gd name="T28" fmla="*/ 330 w 477"/>
                <a:gd name="T29" fmla="*/ 477 h 502"/>
                <a:gd name="T30" fmla="*/ 256 w 477"/>
                <a:gd name="T31" fmla="*/ 464 h 502"/>
                <a:gd name="T32" fmla="*/ 235 w 477"/>
                <a:gd name="T33" fmla="*/ 429 h 502"/>
                <a:gd name="T34" fmla="*/ 162 w 477"/>
                <a:gd name="T35" fmla="*/ 160 h 502"/>
                <a:gd name="T36" fmla="*/ 135 w 477"/>
                <a:gd name="T37" fmla="*/ 275 h 502"/>
                <a:gd name="T38" fmla="*/ 101 w 477"/>
                <a:gd name="T39" fmla="*/ 331 h 502"/>
                <a:gd name="T40" fmla="*/ 171 w 477"/>
                <a:gd name="T41" fmla="*/ 404 h 502"/>
                <a:gd name="T42" fmla="*/ 235 w 477"/>
                <a:gd name="T43" fmla="*/ 378 h 502"/>
                <a:gd name="T44" fmla="*/ 306 w 477"/>
                <a:gd name="T45" fmla="*/ 408 h 502"/>
                <a:gd name="T46" fmla="*/ 378 w 477"/>
                <a:gd name="T47" fmla="*/ 330 h 502"/>
                <a:gd name="T48" fmla="*/ 353 w 477"/>
                <a:gd name="T49" fmla="*/ 245 h 502"/>
                <a:gd name="T50" fmla="*/ 382 w 477"/>
                <a:gd name="T51" fmla="*/ 174 h 502"/>
                <a:gd name="T52" fmla="*/ 273 w 477"/>
                <a:gd name="T53" fmla="*/ 172 h 502"/>
                <a:gd name="T54" fmla="*/ 254 w 477"/>
                <a:gd name="T55" fmla="*/ 101 h 502"/>
                <a:gd name="T56" fmla="*/ 292 w 477"/>
                <a:gd name="T57" fmla="*/ 38 h 502"/>
                <a:gd name="T58" fmla="*/ 439 w 477"/>
                <a:gd name="T59" fmla="*/ 134 h 502"/>
                <a:gd name="T60" fmla="*/ 425 w 477"/>
                <a:gd name="T61" fmla="*/ 382 h 502"/>
                <a:gd name="T62" fmla="*/ 357 w 477"/>
                <a:gd name="T63" fmla="*/ 382 h 502"/>
                <a:gd name="T64" fmla="*/ 357 w 477"/>
                <a:gd name="T65" fmla="*/ 450 h 502"/>
                <a:gd name="T66" fmla="*/ 425 w 477"/>
                <a:gd name="T67" fmla="*/ 450 h 502"/>
                <a:gd name="T68" fmla="*/ 425 w 477"/>
                <a:gd name="T69" fmla="*/ 382 h 502"/>
                <a:gd name="T70" fmla="*/ 86 w 477"/>
                <a:gd name="T71" fmla="*/ 367 h 502"/>
                <a:gd name="T72" fmla="*/ 38 w 477"/>
                <a:gd name="T73" fmla="*/ 416 h 502"/>
                <a:gd name="T74" fmla="*/ 86 w 477"/>
                <a:gd name="T75" fmla="*/ 464 h 502"/>
                <a:gd name="T76" fmla="*/ 134 w 477"/>
                <a:gd name="T77" fmla="*/ 41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02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30B9C88-380B-4F0B-BB0D-20A36F8F7E4C}"/>
              </a:ext>
            </a:extLst>
          </p:cNvPr>
          <p:cNvGrpSpPr/>
          <p:nvPr/>
        </p:nvGrpSpPr>
        <p:grpSpPr>
          <a:xfrm>
            <a:off x="3940805" y="2863689"/>
            <a:ext cx="290762" cy="269812"/>
            <a:chOff x="7903081" y="894379"/>
            <a:chExt cx="675141" cy="626498"/>
          </a:xfrm>
          <a:solidFill>
            <a:schemeClr val="bg1"/>
          </a:solidFill>
        </p:grpSpPr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CA484C89-3B39-492A-81DB-249369F93D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0491" y="894379"/>
              <a:ext cx="321479" cy="213587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94F0DFFC-9B5A-4BD2-9535-E2DC1101A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2846" y="1021288"/>
              <a:ext cx="335376" cy="351103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1A70B347-8ADE-40D4-BDDB-C651E5E41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3081" y="1114915"/>
              <a:ext cx="406328" cy="405962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636031E-0FBC-466F-B5E3-A704D7105708}"/>
              </a:ext>
            </a:extLst>
          </p:cNvPr>
          <p:cNvGrpSpPr/>
          <p:nvPr/>
        </p:nvGrpSpPr>
        <p:grpSpPr>
          <a:xfrm>
            <a:off x="6637321" y="2847307"/>
            <a:ext cx="307930" cy="302576"/>
            <a:chOff x="5037571" y="856343"/>
            <a:chExt cx="715006" cy="702571"/>
          </a:xfrm>
          <a:solidFill>
            <a:schemeClr val="bg1"/>
          </a:solidFill>
        </p:grpSpPr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4E7E112B-3D3D-4AFD-AD76-AB34A6E05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D7EA2695-3BFC-4021-8E3E-0A3E5ABE5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7DF9AAEE-5541-482C-BA67-5DB35DB15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54AD4C1-617C-429C-B353-60B179DAF1E9}"/>
              </a:ext>
            </a:extLst>
          </p:cNvPr>
          <p:cNvGrpSpPr/>
          <p:nvPr/>
        </p:nvGrpSpPr>
        <p:grpSpPr>
          <a:xfrm>
            <a:off x="9315106" y="2854395"/>
            <a:ext cx="305410" cy="288400"/>
            <a:chOff x="6460269" y="872801"/>
            <a:chExt cx="709154" cy="669655"/>
          </a:xfrm>
          <a:solidFill>
            <a:schemeClr val="bg1"/>
          </a:solidFill>
        </p:grpSpPr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D5A4C08A-72F2-49ED-96E0-9E44E9DD8C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85326D3C-E12A-4999-8E8A-37C9C848FF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30457FA3-4199-41EA-ACF3-0339695268EC}"/>
              </a:ext>
            </a:extLst>
          </p:cNvPr>
          <p:cNvSpPr/>
          <p:nvPr/>
        </p:nvSpPr>
        <p:spPr>
          <a:xfrm>
            <a:off x="1619596" y="2815633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B7AE6FBE-7354-4425-90A1-E3A01119837A}"/>
              </a:ext>
            </a:extLst>
          </p:cNvPr>
          <p:cNvSpPr/>
          <p:nvPr/>
        </p:nvSpPr>
        <p:spPr>
          <a:xfrm>
            <a:off x="4261045" y="2815633"/>
            <a:ext cx="1553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7AF8FC6-87A8-49E0-82E3-4D7899782A92}"/>
              </a:ext>
            </a:extLst>
          </p:cNvPr>
          <p:cNvSpPr/>
          <p:nvPr/>
        </p:nvSpPr>
        <p:spPr>
          <a:xfrm>
            <a:off x="6898086" y="2839950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2D043F3-F136-4BEA-81F1-ABC58093B7E7}"/>
              </a:ext>
            </a:extLst>
          </p:cNvPr>
          <p:cNvSpPr/>
          <p:nvPr/>
        </p:nvSpPr>
        <p:spPr>
          <a:xfrm>
            <a:off x="9567896" y="2866793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0173981E-C5A1-404A-B7C9-64A5F137432D}"/>
              </a:ext>
            </a:extLst>
          </p:cNvPr>
          <p:cNvGrpSpPr/>
          <p:nvPr/>
        </p:nvGrpSpPr>
        <p:grpSpPr>
          <a:xfrm>
            <a:off x="841554" y="4649782"/>
            <a:ext cx="2349784" cy="896764"/>
            <a:chOff x="1234763" y="4059837"/>
            <a:chExt cx="2584762" cy="896764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D6C82E7A-699F-4FAD-B7EC-81593F0E4254}"/>
                </a:ext>
              </a:extLst>
            </p:cNvPr>
            <p:cNvSpPr txBox="1"/>
            <p:nvPr/>
          </p:nvSpPr>
          <p:spPr bwMode="auto">
            <a:xfrm>
              <a:off x="1405734" y="4409079"/>
              <a:ext cx="2242820" cy="547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CB5347BC-40AA-4B82-B5A3-7B244F624E99}"/>
                </a:ext>
              </a:extLst>
            </p:cNvPr>
            <p:cNvSpPr txBox="1"/>
            <p:nvPr/>
          </p:nvSpPr>
          <p:spPr bwMode="auto">
            <a:xfrm>
              <a:off x="1234763" y="4059837"/>
              <a:ext cx="2584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u="none" strike="noStrike" kern="1200" cap="none" spc="1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013DA5B9-457C-478D-9F7E-0045F16604C8}"/>
              </a:ext>
            </a:extLst>
          </p:cNvPr>
          <p:cNvGrpSpPr/>
          <p:nvPr/>
        </p:nvGrpSpPr>
        <p:grpSpPr>
          <a:xfrm>
            <a:off x="3504020" y="4649782"/>
            <a:ext cx="2349784" cy="882250"/>
            <a:chOff x="1234763" y="4059837"/>
            <a:chExt cx="2584762" cy="882250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45860F03-9AD3-4686-9A56-EFE9D502B7DF}"/>
                </a:ext>
              </a:extLst>
            </p:cNvPr>
            <p:cNvSpPr txBox="1"/>
            <p:nvPr/>
          </p:nvSpPr>
          <p:spPr bwMode="auto">
            <a:xfrm>
              <a:off x="1405734" y="4394565"/>
              <a:ext cx="2242820" cy="547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24463A5E-31E7-42CE-90B1-026CA603F818}"/>
                </a:ext>
              </a:extLst>
            </p:cNvPr>
            <p:cNvSpPr txBox="1"/>
            <p:nvPr/>
          </p:nvSpPr>
          <p:spPr bwMode="auto">
            <a:xfrm>
              <a:off x="1234763" y="4059837"/>
              <a:ext cx="2584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pc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91D12BD5-1BF5-41A6-BFB1-0CFBE961D0BD}"/>
              </a:ext>
            </a:extLst>
          </p:cNvPr>
          <p:cNvGrpSpPr/>
          <p:nvPr/>
        </p:nvGrpSpPr>
        <p:grpSpPr>
          <a:xfrm>
            <a:off x="6147307" y="4649782"/>
            <a:ext cx="2349784" cy="882250"/>
            <a:chOff x="1234763" y="4059837"/>
            <a:chExt cx="2584762" cy="882250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9987BFA8-50EB-4341-A3A2-8B6147079C42}"/>
                </a:ext>
              </a:extLst>
            </p:cNvPr>
            <p:cNvSpPr txBox="1"/>
            <p:nvPr/>
          </p:nvSpPr>
          <p:spPr bwMode="auto">
            <a:xfrm>
              <a:off x="1405734" y="4394565"/>
              <a:ext cx="2242820" cy="547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55D4AA00-E09D-4CDA-8654-11E7DE44B590}"/>
                </a:ext>
              </a:extLst>
            </p:cNvPr>
            <p:cNvSpPr txBox="1"/>
            <p:nvPr/>
          </p:nvSpPr>
          <p:spPr bwMode="auto">
            <a:xfrm>
              <a:off x="1234763" y="4059837"/>
              <a:ext cx="2584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pc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53FAF40C-BA78-4642-BA9E-AF0AB935D0B2}"/>
              </a:ext>
            </a:extLst>
          </p:cNvPr>
          <p:cNvGrpSpPr/>
          <p:nvPr/>
        </p:nvGrpSpPr>
        <p:grpSpPr>
          <a:xfrm>
            <a:off x="8816400" y="4649782"/>
            <a:ext cx="2349784" cy="882250"/>
            <a:chOff x="1234763" y="4059837"/>
            <a:chExt cx="2584762" cy="882250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1915E6D0-27C5-4F56-88F8-CD2B355BD67E}"/>
                </a:ext>
              </a:extLst>
            </p:cNvPr>
            <p:cNvSpPr txBox="1"/>
            <p:nvPr/>
          </p:nvSpPr>
          <p:spPr bwMode="auto">
            <a:xfrm>
              <a:off x="1405734" y="4394565"/>
              <a:ext cx="2242820" cy="547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8658109A-D94D-4415-9DCB-436AE9B76789}"/>
                </a:ext>
              </a:extLst>
            </p:cNvPr>
            <p:cNvSpPr txBox="1"/>
            <p:nvPr/>
          </p:nvSpPr>
          <p:spPr bwMode="auto">
            <a:xfrm>
              <a:off x="1234763" y="4059837"/>
              <a:ext cx="2584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pc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49" y="364378"/>
            <a:ext cx="2927217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24963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5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00"/>
                            </p:stCondLst>
                            <p:childTnLst>
                              <p:par>
                                <p:cTn id="6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50"/>
                            </p:stCondLst>
                            <p:childTnLst>
                              <p:par>
                                <p:cTn id="8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4" grpId="0" animBg="1"/>
      <p:bldP spid="35" grpId="0" animBg="1"/>
      <p:bldP spid="36" grpId="0" animBg="1"/>
      <p:bldP spid="37" grpId="0" animBg="1"/>
      <p:bldP spid="52" grpId="0"/>
      <p:bldP spid="53" grpId="0"/>
      <p:bldP spid="5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6264778" y="0"/>
            <a:ext cx="5927222" cy="6858000"/>
          </a:xfrm>
          <a:custGeom>
            <a:avLst/>
            <a:gdLst>
              <a:gd name="connsiteX0" fmla="*/ 1 w 5927222"/>
              <a:gd name="connsiteY0" fmla="*/ 0 h 6858000"/>
              <a:gd name="connsiteX1" fmla="*/ 5927222 w 5927222"/>
              <a:gd name="connsiteY1" fmla="*/ 0 h 6858000"/>
              <a:gd name="connsiteX2" fmla="*/ 5927222 w 5927222"/>
              <a:gd name="connsiteY2" fmla="*/ 6858000 h 6858000"/>
              <a:gd name="connsiteX3" fmla="*/ 0 w 5927222"/>
              <a:gd name="connsiteY3" fmla="*/ 6858000 h 6858000"/>
              <a:gd name="connsiteX4" fmla="*/ 29468 w 5927222"/>
              <a:gd name="connsiteY4" fmla="*/ 6802534 h 6858000"/>
              <a:gd name="connsiteX5" fmla="*/ 716595 w 5927222"/>
              <a:gd name="connsiteY5" fmla="*/ 3429000 h 6858000"/>
              <a:gd name="connsiteX6" fmla="*/ 29468 w 5927222"/>
              <a:gd name="connsiteY6" fmla="*/ 554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222" h="6858000">
                <a:moveTo>
                  <a:pt x="1" y="0"/>
                </a:moveTo>
                <a:lnTo>
                  <a:pt x="5927222" y="0"/>
                </a:lnTo>
                <a:lnTo>
                  <a:pt x="5927222" y="6858000"/>
                </a:lnTo>
                <a:lnTo>
                  <a:pt x="0" y="6858000"/>
                </a:lnTo>
                <a:lnTo>
                  <a:pt x="29468" y="6802534"/>
                </a:lnTo>
                <a:cubicBezTo>
                  <a:pt x="451585" y="5968843"/>
                  <a:pt x="716595" y="4766172"/>
                  <a:pt x="716595" y="3429000"/>
                </a:cubicBezTo>
                <a:cubicBezTo>
                  <a:pt x="716595" y="2091828"/>
                  <a:pt x="451585" y="889158"/>
                  <a:pt x="29468" y="55466"/>
                </a:cubicBezTo>
                <a:close/>
              </a:path>
            </a:pathLst>
          </a:cu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7413646" y="4403861"/>
            <a:ext cx="3965553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alpha val="87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7417875" y="3583389"/>
            <a:ext cx="2758178" cy="45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椭圆 9"/>
          <p:cNvSpPr/>
          <p:nvPr/>
        </p:nvSpPr>
        <p:spPr>
          <a:xfrm>
            <a:off x="7447540" y="1999586"/>
            <a:ext cx="1101374" cy="11013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074679" y="1999586"/>
            <a:ext cx="1101374" cy="11013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7413646" y="5221686"/>
            <a:ext cx="3965553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alpha val="87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7526513" y="4225725"/>
            <a:ext cx="74022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943429" y="1815721"/>
            <a:ext cx="4795584" cy="1101374"/>
            <a:chOff x="943429" y="1839932"/>
            <a:chExt cx="4795584" cy="1101374"/>
          </a:xfrm>
        </p:grpSpPr>
        <p:sp>
          <p:nvSpPr>
            <p:cNvPr id="16" name="椭圆 15"/>
            <p:cNvSpPr/>
            <p:nvPr/>
          </p:nvSpPr>
          <p:spPr>
            <a:xfrm>
              <a:off x="1815825" y="1839932"/>
              <a:ext cx="1101374" cy="1101374"/>
            </a:xfrm>
            <a:prstGeom prst="ellipse">
              <a:avLst/>
            </a:prstGeom>
            <a:gradFill>
              <a:gsLst>
                <a:gs pos="0">
                  <a:srgbClr val="585858"/>
                </a:gs>
                <a:gs pos="100000">
                  <a:srgbClr val="292929"/>
                </a:gs>
              </a:gsLst>
              <a:lin ang="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Title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943429" y="1839932"/>
              <a:ext cx="1101374" cy="1101374"/>
            </a:xfrm>
            <a:prstGeom prst="ellipse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24"/>
            <p:cNvSpPr/>
            <p:nvPr/>
          </p:nvSpPr>
          <p:spPr>
            <a:xfrm>
              <a:off x="3081294" y="2203328"/>
              <a:ext cx="2657719" cy="61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43429" y="3302487"/>
            <a:ext cx="4795584" cy="1101374"/>
            <a:chOff x="943429" y="1839932"/>
            <a:chExt cx="4795584" cy="1101374"/>
          </a:xfrm>
        </p:grpSpPr>
        <p:sp>
          <p:nvSpPr>
            <p:cNvPr id="20" name="椭圆 19"/>
            <p:cNvSpPr/>
            <p:nvPr/>
          </p:nvSpPr>
          <p:spPr>
            <a:xfrm>
              <a:off x="1815825" y="1839932"/>
              <a:ext cx="1101374" cy="1101374"/>
            </a:xfrm>
            <a:prstGeom prst="ellipse">
              <a:avLst/>
            </a:prstGeom>
            <a:gradFill>
              <a:gsLst>
                <a:gs pos="0">
                  <a:srgbClr val="585858"/>
                </a:gs>
                <a:gs pos="100000">
                  <a:srgbClr val="292929"/>
                </a:gs>
              </a:gsLst>
              <a:lin ang="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Title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43429" y="1839932"/>
              <a:ext cx="1101374" cy="1101374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Rectangle 24"/>
            <p:cNvSpPr/>
            <p:nvPr/>
          </p:nvSpPr>
          <p:spPr>
            <a:xfrm>
              <a:off x="3081294" y="2203328"/>
              <a:ext cx="2657719" cy="61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43429" y="4789253"/>
            <a:ext cx="4795584" cy="1101374"/>
            <a:chOff x="943429" y="1839932"/>
            <a:chExt cx="4795584" cy="1101374"/>
          </a:xfrm>
        </p:grpSpPr>
        <p:sp>
          <p:nvSpPr>
            <p:cNvPr id="24" name="椭圆 23"/>
            <p:cNvSpPr/>
            <p:nvPr/>
          </p:nvSpPr>
          <p:spPr>
            <a:xfrm>
              <a:off x="1815825" y="1839932"/>
              <a:ext cx="1101374" cy="1101374"/>
            </a:xfrm>
            <a:prstGeom prst="ellipse">
              <a:avLst/>
            </a:prstGeom>
            <a:gradFill>
              <a:gsLst>
                <a:gs pos="0">
                  <a:srgbClr val="585858"/>
                </a:gs>
                <a:gs pos="100000">
                  <a:srgbClr val="292929"/>
                </a:gs>
              </a:gsLst>
              <a:lin ang="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Title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943429" y="1839932"/>
              <a:ext cx="1101374" cy="1101374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Rectangle 24"/>
            <p:cNvSpPr/>
            <p:nvPr/>
          </p:nvSpPr>
          <p:spPr>
            <a:xfrm>
              <a:off x="3081294" y="2203328"/>
              <a:ext cx="2657719" cy="61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49" y="364378"/>
            <a:ext cx="2657719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647463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 animBg="1"/>
      <p:bldP spid="11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6334" y="0"/>
            <a:ext cx="11525666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9826031" y="4509532"/>
            <a:ext cx="2365969" cy="234846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A1E2"/>
              </a:gs>
              <a:gs pos="86000">
                <a:srgbClr val="204DA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等腰三角形 17"/>
          <p:cNvSpPr/>
          <p:nvPr/>
        </p:nvSpPr>
        <p:spPr>
          <a:xfrm rot="2700000">
            <a:off x="4407398" y="-2649497"/>
            <a:ext cx="5330978" cy="529154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2700000" scaled="0"/>
          </a:gradFill>
          <a:ln>
            <a:noFill/>
          </a:ln>
          <a:effectLst>
            <a:outerShdw blurRad="508000" dist="254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 rot="2700222">
            <a:off x="-2118808" y="265763"/>
            <a:ext cx="10116236" cy="7896209"/>
          </a:xfrm>
          <a:custGeom>
            <a:avLst/>
            <a:gdLst>
              <a:gd name="connsiteX0" fmla="*/ 0 w 10116236"/>
              <a:gd name="connsiteY0" fmla="*/ 3047183 h 7896209"/>
              <a:gd name="connsiteX1" fmla="*/ 3046790 w 10116236"/>
              <a:gd name="connsiteY1" fmla="*/ 0 h 7896209"/>
              <a:gd name="connsiteX2" fmla="*/ 8996539 w 10116236"/>
              <a:gd name="connsiteY2" fmla="*/ 0 h 7896209"/>
              <a:gd name="connsiteX3" fmla="*/ 10116236 w 10116236"/>
              <a:gd name="connsiteY3" fmla="*/ 1119697 h 7896209"/>
              <a:gd name="connsiteX4" fmla="*/ 10116236 w 10116236"/>
              <a:gd name="connsiteY4" fmla="*/ 2628943 h 7896209"/>
              <a:gd name="connsiteX5" fmla="*/ 4849651 w 10116236"/>
              <a:gd name="connsiteY5" fmla="*/ 7896209 h 789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6236" h="7896209">
                <a:moveTo>
                  <a:pt x="0" y="3047183"/>
                </a:moveTo>
                <a:lnTo>
                  <a:pt x="3046790" y="0"/>
                </a:lnTo>
                <a:lnTo>
                  <a:pt x="8996539" y="0"/>
                </a:lnTo>
                <a:cubicBezTo>
                  <a:pt x="9614931" y="1"/>
                  <a:pt x="10116236" y="501305"/>
                  <a:pt x="10116236" y="1119697"/>
                </a:cubicBezTo>
                <a:lnTo>
                  <a:pt x="10116236" y="2628943"/>
                </a:lnTo>
                <a:lnTo>
                  <a:pt x="4849651" y="78962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0" dist="254000" dir="18900000" algn="b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 rot="2700222">
            <a:off x="9582658" y="-2215107"/>
            <a:ext cx="4488925" cy="3942996"/>
          </a:xfrm>
          <a:prstGeom prst="roundRect">
            <a:avLst>
              <a:gd name="adj" fmla="val 17113"/>
            </a:avLst>
          </a:prstGeom>
          <a:solidFill>
            <a:schemeClr val="bg1"/>
          </a:solidFill>
          <a:ln>
            <a:noFill/>
          </a:ln>
          <a:effectLst>
            <a:outerShdw blurRad="508000" dist="1270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607037" y="242826"/>
            <a:ext cx="1514623" cy="1076756"/>
            <a:chOff x="10607037" y="242826"/>
            <a:chExt cx="1514623" cy="1076756"/>
          </a:xfrm>
        </p:grpSpPr>
        <p:sp>
          <p:nvSpPr>
            <p:cNvPr id="28" name="文本框 27"/>
            <p:cNvSpPr txBox="1"/>
            <p:nvPr/>
          </p:nvSpPr>
          <p:spPr>
            <a:xfrm>
              <a:off x="10683656" y="242826"/>
              <a:ext cx="1382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 dirty="0">
                  <a:solidFill>
                    <a:srgbClr val="282B3E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LGGO</a:t>
              </a:r>
              <a:endParaRPr lang="zh-CN" altLang="en-US" sz="3200" b="1" dirty="0">
                <a:solidFill>
                  <a:srgbClr val="282B3E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607037" y="734807"/>
              <a:ext cx="1514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82B3E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Company Name</a:t>
              </a:r>
              <a:endParaRPr lang="zh-CN" altLang="en-US" sz="1600" dirty="0">
                <a:solidFill>
                  <a:srgbClr val="282B3E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99594" y="2691894"/>
            <a:ext cx="47836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gradFill>
                  <a:gsLst>
                    <a:gs pos="0">
                      <a:srgbClr val="00A1E2"/>
                    </a:gs>
                    <a:gs pos="86000">
                      <a:srgbClr val="204DAF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8800" dirty="0">
              <a:gradFill>
                <a:gsLst>
                  <a:gs pos="0">
                    <a:srgbClr val="00A1E2"/>
                  </a:gs>
                  <a:gs pos="86000">
                    <a:srgbClr val="204DAF"/>
                  </a:gs>
                </a:gsLst>
                <a:lin ang="2700000" scaled="0"/>
              </a:gra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圆角矩形 7">
            <a:extLst>
              <a:ext uri="{FF2B5EF4-FFF2-40B4-BE49-F238E27FC236}">
                <a16:creationId xmlns:a16="http://schemas.microsoft.com/office/drawing/2014/main" id="{6CCAF471-3087-6378-F0E2-400D2D10FBCC}"/>
              </a:ext>
            </a:extLst>
          </p:cNvPr>
          <p:cNvSpPr/>
          <p:nvPr/>
        </p:nvSpPr>
        <p:spPr>
          <a:xfrm>
            <a:off x="783498" y="5327661"/>
            <a:ext cx="1636973" cy="3693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1E2"/>
              </a:gs>
              <a:gs pos="86000">
                <a:srgbClr val="204DAF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www.freeppt7.com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2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8" grpId="0" animBg="1"/>
      <p:bldP spid="27" grpId="0" animBg="1"/>
      <p:bldP spid="15" grpId="0" animBg="1"/>
      <p:bldP spid="3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9349751" y="54562"/>
            <a:ext cx="6789420" cy="6789420"/>
          </a:xfrm>
          <a:prstGeom prst="roundRect">
            <a:avLst/>
          </a:prstGeom>
          <a:gradFill>
            <a:gsLst>
              <a:gs pos="0">
                <a:srgbClr val="00A1E2"/>
              </a:gs>
              <a:gs pos="96000">
                <a:srgbClr val="204DAF"/>
              </a:gs>
            </a:gsLst>
            <a:lin ang="4200000" scaled="0"/>
          </a:gradFill>
          <a:ln>
            <a:noFill/>
          </a:ln>
          <a:effectLst>
            <a:outerShdw blurRad="508000" dist="2540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3712" y="2916599"/>
            <a:ext cx="5887013" cy="11628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4375" y="2353909"/>
            <a:ext cx="5887013" cy="5438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gradFill>
                  <a:gsLst>
                    <a:gs pos="0">
                      <a:srgbClr val="00A1E2"/>
                    </a:gs>
                    <a:gs pos="96000">
                      <a:srgbClr val="204DAF"/>
                    </a:gs>
                  </a:gsLst>
                  <a:lin ang="42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PART ONE</a:t>
            </a:r>
          </a:p>
        </p:txBody>
      </p:sp>
      <p:sp>
        <p:nvSpPr>
          <p:cNvPr id="24" name="矩形 23"/>
          <p:cNvSpPr/>
          <p:nvPr/>
        </p:nvSpPr>
        <p:spPr>
          <a:xfrm>
            <a:off x="794074" y="4038601"/>
            <a:ext cx="5176173" cy="889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Company marketing company introduction </a:t>
            </a:r>
            <a:r>
              <a:rPr lang="en-US" altLang="zh-CN" sz="12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templateCompany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marketing company introduction </a:t>
            </a:r>
            <a:r>
              <a:rPr lang="en-US" altLang="zh-CN" sz="12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template</a:t>
            </a:r>
          </a:p>
          <a:p>
            <a:pPr>
              <a:lnSpc>
                <a:spcPct val="150000"/>
              </a:lnSpc>
            </a:pPr>
            <a:endParaRPr lang="en-US" altLang="zh-CN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 rot="2700000">
            <a:off x="10223946" y="948637"/>
            <a:ext cx="5001274" cy="5001272"/>
          </a:xfrm>
          <a:prstGeom prst="roundRect">
            <a:avLst>
              <a:gd name="adj" fmla="val 9596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2039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453807" y="2223501"/>
            <a:ext cx="2451542" cy="2451542"/>
            <a:chOff x="7522388" y="2223501"/>
            <a:chExt cx="2451542" cy="2451542"/>
          </a:xfrm>
        </p:grpSpPr>
        <p:sp>
          <p:nvSpPr>
            <p:cNvPr id="29" name="圆角矩形 28"/>
            <p:cNvSpPr/>
            <p:nvPr/>
          </p:nvSpPr>
          <p:spPr>
            <a:xfrm rot="2700000">
              <a:off x="7522388" y="2223501"/>
              <a:ext cx="2451542" cy="2451542"/>
            </a:xfrm>
            <a:prstGeom prst="roundRect">
              <a:avLst>
                <a:gd name="adj" fmla="val 959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54000" dir="108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753883" y="2397812"/>
              <a:ext cx="1962561" cy="19464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500" dirty="0">
                  <a:gradFill>
                    <a:gsLst>
                      <a:gs pos="0">
                        <a:srgbClr val="00A1E2"/>
                      </a:gs>
                      <a:gs pos="100000">
                        <a:srgbClr val="204DAF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</p:grpSp>
      <p:cxnSp>
        <p:nvCxnSpPr>
          <p:cNvPr id="31" name="直接连接符 30"/>
          <p:cNvCxnSpPr/>
          <p:nvPr/>
        </p:nvCxnSpPr>
        <p:spPr>
          <a:xfrm flipH="1" flipV="1">
            <a:off x="11078169" y="5408544"/>
            <a:ext cx="1666292" cy="1599862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10855625" y="321224"/>
            <a:ext cx="1445724" cy="1403589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94523" y="5170009"/>
            <a:ext cx="715617" cy="0"/>
          </a:xfrm>
          <a:prstGeom prst="line">
            <a:avLst/>
          </a:prstGeom>
          <a:ln w="38100"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40000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2" grpId="0"/>
          <p:bldP spid="23" grpId="0"/>
          <p:bldP spid="24" grpId="0"/>
          <p:bldP spid="25" grpId="0" animBg="1"/>
          <p:bldP spid="25" grpId="1" animBg="1"/>
        </p:bldLst>
      </p:timing>
    </mc:Choice>
    <mc:Fallback xmlns="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2" grpId="0"/>
          <p:bldP spid="23" grpId="0"/>
          <p:bldP spid="24" grpId="0"/>
          <p:bldP spid="25" grpId="0" animBg="1"/>
          <p:bldP spid="25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315329" y="1619967"/>
            <a:ext cx="471953" cy="473084"/>
          </a:xfrm>
          <a:prstGeom prst="rect">
            <a:avLst/>
          </a:prstGeom>
          <a:noFill/>
          <a:ln w="38100"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5400000" scaled="1"/>
            </a:gradFill>
          </a:ln>
          <a:effectLst>
            <a:outerShdw blurRad="3810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3600" y="5982789"/>
            <a:ext cx="12195600" cy="875211"/>
          </a:xfrm>
          <a:prstGeom prst="rect">
            <a:avLst/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TextBox 21"/>
          <p:cNvSpPr txBox="1"/>
          <p:nvPr/>
        </p:nvSpPr>
        <p:spPr>
          <a:xfrm>
            <a:off x="5897691" y="2844732"/>
            <a:ext cx="5202344" cy="606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54CD8C7-E528-4405-A107-271B95FDB584}"/>
              </a:ext>
            </a:extLst>
          </p:cNvPr>
          <p:cNvGrpSpPr/>
          <p:nvPr/>
        </p:nvGrpSpPr>
        <p:grpSpPr>
          <a:xfrm>
            <a:off x="5804813" y="1885249"/>
            <a:ext cx="3576489" cy="941785"/>
            <a:chOff x="461462" y="2467984"/>
            <a:chExt cx="3576489" cy="941785"/>
          </a:xfrm>
        </p:grpSpPr>
        <p:sp>
          <p:nvSpPr>
            <p:cNvPr id="42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61462" y="2467984"/>
              <a:ext cx="3033470" cy="7479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spc="300" dirty="0">
                  <a:solidFill>
                    <a:srgbClr val="4F4D50"/>
                  </a:solidFill>
                  <a:cs typeface="+mn-ea"/>
                  <a:sym typeface="+mn-lt"/>
                </a:rPr>
                <a:t>Add title text</a:t>
              </a:r>
              <a:endParaRPr lang="id-ID" sz="2000" b="1" spc="300" dirty="0">
                <a:solidFill>
                  <a:srgbClr val="4F4D50"/>
                </a:solidFill>
                <a:cs typeface="+mn-ea"/>
                <a:sym typeface="+mn-lt"/>
              </a:endParaRPr>
            </a:p>
          </p:txBody>
        </p:sp>
        <p:sp>
          <p:nvSpPr>
            <p:cNvPr id="43" name="Subtitle 2">
              <a:extLst>
                <a:ext uri="{FF2B5EF4-FFF2-40B4-BE49-F238E27FC236}">
                  <a16:creationId xmlns:a16="http://schemas.microsoft.com/office/drawing/2014/main" id="{06331D2D-8D73-4B13-9708-0E24F960723A}"/>
                </a:ext>
              </a:extLst>
            </p:cNvPr>
            <p:cNvSpPr txBox="1">
              <a:spLocks/>
            </p:cNvSpPr>
            <p:nvPr/>
          </p:nvSpPr>
          <p:spPr>
            <a:xfrm>
              <a:off x="474525" y="2830554"/>
              <a:ext cx="3563426" cy="5792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200" dirty="0">
                  <a:solidFill>
                    <a:srgbClr val="4F4D50"/>
                  </a:solidFill>
                  <a:cs typeface="+mn-ea"/>
                  <a:sym typeface="+mn-lt"/>
                </a:rPr>
                <a:t>COMPANY PROFILE</a:t>
              </a:r>
              <a:endParaRPr lang="id-ID" sz="1200" dirty="0">
                <a:solidFill>
                  <a:srgbClr val="4F4D5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5911133" y="2611508"/>
            <a:ext cx="680194" cy="0"/>
          </a:xfrm>
          <a:prstGeom prst="line">
            <a:avLst/>
          </a:prstGeom>
          <a:ln w="38100">
            <a:solidFill>
              <a:srgbClr val="00A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5951736" y="4976429"/>
            <a:ext cx="571463" cy="516616"/>
            <a:chOff x="1413117" y="4953618"/>
            <a:chExt cx="571463" cy="516616"/>
          </a:xfrm>
        </p:grpSpPr>
        <p:grpSp>
          <p:nvGrpSpPr>
            <p:cNvPr id="46" name="组合 45"/>
            <p:cNvGrpSpPr/>
            <p:nvPr/>
          </p:nvGrpSpPr>
          <p:grpSpPr>
            <a:xfrm>
              <a:off x="1413117" y="4953618"/>
              <a:ext cx="571463" cy="515236"/>
              <a:chOff x="4634991" y="2138335"/>
              <a:chExt cx="428348" cy="386204"/>
            </a:xfrm>
          </p:grpSpPr>
          <p:sp>
            <p:nvSpPr>
              <p:cNvPr id="48" name="Freeform 5"/>
              <p:cNvSpPr>
                <a:spLocks/>
              </p:cNvSpPr>
              <p:nvPr/>
            </p:nvSpPr>
            <p:spPr bwMode="auto">
              <a:xfrm>
                <a:off x="4634991" y="2138335"/>
                <a:ext cx="428348" cy="38620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2700000" scaled="0"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lnSpc>
                    <a:spcPct val="130000"/>
                  </a:lnSpc>
                  <a:buFontTx/>
                  <a:buNone/>
                </a:pPr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KSO_Shape"/>
              <p:cNvSpPr>
                <a:spLocks/>
              </p:cNvSpPr>
              <p:nvPr/>
            </p:nvSpPr>
            <p:spPr bwMode="auto">
              <a:xfrm>
                <a:off x="4758562" y="2206773"/>
                <a:ext cx="188010" cy="129099"/>
              </a:xfrm>
              <a:custGeom>
                <a:avLst/>
                <a:gdLst>
                  <a:gd name="T0" fmla="*/ 2147483646 w 112"/>
                  <a:gd name="T1" fmla="*/ 2147483646 h 77"/>
                  <a:gd name="T2" fmla="*/ 2147483646 w 112"/>
                  <a:gd name="T3" fmla="*/ 2147483646 h 77"/>
                  <a:gd name="T4" fmla="*/ 2147483646 w 112"/>
                  <a:gd name="T5" fmla="*/ 2147483646 h 77"/>
                  <a:gd name="T6" fmla="*/ 2147483646 w 112"/>
                  <a:gd name="T7" fmla="*/ 2147483646 h 77"/>
                  <a:gd name="T8" fmla="*/ 2147483646 w 112"/>
                  <a:gd name="T9" fmla="*/ 2147483646 h 77"/>
                  <a:gd name="T10" fmla="*/ 0 w 112"/>
                  <a:gd name="T11" fmla="*/ 2147483646 h 77"/>
                  <a:gd name="T12" fmla="*/ 2147483646 w 112"/>
                  <a:gd name="T13" fmla="*/ 2147483646 h 77"/>
                  <a:gd name="T14" fmla="*/ 2147483646 w 112"/>
                  <a:gd name="T15" fmla="*/ 2147483646 h 77"/>
                  <a:gd name="T16" fmla="*/ 2147483646 w 112"/>
                  <a:gd name="T17" fmla="*/ 2147483646 h 77"/>
                  <a:gd name="T18" fmla="*/ 2147483646 w 112"/>
                  <a:gd name="T19" fmla="*/ 2147483646 h 77"/>
                  <a:gd name="T20" fmla="*/ 2147483646 w 112"/>
                  <a:gd name="T21" fmla="*/ 2147483646 h 77"/>
                  <a:gd name="T22" fmla="*/ 2147483646 w 112"/>
                  <a:gd name="T23" fmla="*/ 2147483646 h 77"/>
                  <a:gd name="T24" fmla="*/ 2147483646 w 112"/>
                  <a:gd name="T25" fmla="*/ 2147483646 h 77"/>
                  <a:gd name="T26" fmla="*/ 2147483646 w 112"/>
                  <a:gd name="T27" fmla="*/ 2147483646 h 77"/>
                  <a:gd name="T28" fmla="*/ 2147483646 w 112"/>
                  <a:gd name="T29" fmla="*/ 2147483646 h 77"/>
                  <a:gd name="T30" fmla="*/ 2147483646 w 112"/>
                  <a:gd name="T31" fmla="*/ 2147483646 h 77"/>
                  <a:gd name="T32" fmla="*/ 2147483646 w 112"/>
                  <a:gd name="T33" fmla="*/ 2147483646 h 77"/>
                  <a:gd name="T34" fmla="*/ 2147483646 w 112"/>
                  <a:gd name="T35" fmla="*/ 2147483646 h 77"/>
                  <a:gd name="T36" fmla="*/ 2147483646 w 112"/>
                  <a:gd name="T37" fmla="*/ 2147483646 h 77"/>
                  <a:gd name="T38" fmla="*/ 2147483646 w 112"/>
                  <a:gd name="T39" fmla="*/ 2147483646 h 77"/>
                  <a:gd name="T40" fmla="*/ 2147483646 w 112"/>
                  <a:gd name="T41" fmla="*/ 2147483646 h 77"/>
                  <a:gd name="T42" fmla="*/ 2147483646 w 112"/>
                  <a:gd name="T43" fmla="*/ 2147483646 h 77"/>
                  <a:gd name="T44" fmla="*/ 2147483646 w 112"/>
                  <a:gd name="T45" fmla="*/ 2147483646 h 77"/>
                  <a:gd name="T46" fmla="*/ 2147483646 w 112"/>
                  <a:gd name="T47" fmla="*/ 2147483646 h 77"/>
                  <a:gd name="T48" fmla="*/ 2147483646 w 112"/>
                  <a:gd name="T49" fmla="*/ 2147483646 h 77"/>
                  <a:gd name="T50" fmla="*/ 2147483646 w 112"/>
                  <a:gd name="T51" fmla="*/ 2147483646 h 77"/>
                  <a:gd name="T52" fmla="*/ 2147483646 w 112"/>
                  <a:gd name="T53" fmla="*/ 2147483646 h 77"/>
                  <a:gd name="T54" fmla="*/ 2147483646 w 112"/>
                  <a:gd name="T55" fmla="*/ 2147483646 h 77"/>
                  <a:gd name="T56" fmla="*/ 2147483646 w 112"/>
                  <a:gd name="T57" fmla="*/ 2147483646 h 77"/>
                  <a:gd name="T58" fmla="*/ 2147483646 w 112"/>
                  <a:gd name="T59" fmla="*/ 2147483646 h 77"/>
                  <a:gd name="T60" fmla="*/ 2147483646 w 112"/>
                  <a:gd name="T61" fmla="*/ 2147483646 h 77"/>
                  <a:gd name="T62" fmla="*/ 2147483646 w 112"/>
                  <a:gd name="T63" fmla="*/ 2147483646 h 77"/>
                  <a:gd name="T64" fmla="*/ 2147483646 w 112"/>
                  <a:gd name="T65" fmla="*/ 2147483646 h 77"/>
                  <a:gd name="T66" fmla="*/ 2147483646 w 112"/>
                  <a:gd name="T67" fmla="*/ 2147483646 h 77"/>
                  <a:gd name="T68" fmla="*/ 2147483646 w 112"/>
                  <a:gd name="T69" fmla="*/ 2147483646 h 77"/>
                  <a:gd name="T70" fmla="*/ 2147483646 w 112"/>
                  <a:gd name="T71" fmla="*/ 2147483646 h 77"/>
                  <a:gd name="T72" fmla="*/ 2147483646 w 112"/>
                  <a:gd name="T73" fmla="*/ 2147483646 h 77"/>
                  <a:gd name="T74" fmla="*/ 2147483646 w 112"/>
                  <a:gd name="T75" fmla="*/ 2147483646 h 77"/>
                  <a:gd name="T76" fmla="*/ 2147483646 w 112"/>
                  <a:gd name="T77" fmla="*/ 2147483646 h 77"/>
                  <a:gd name="T78" fmla="*/ 2147483646 w 112"/>
                  <a:gd name="T79" fmla="*/ 2147483646 h 77"/>
                  <a:gd name="T80" fmla="*/ 2147483646 w 112"/>
                  <a:gd name="T81" fmla="*/ 2147483646 h 77"/>
                  <a:gd name="T82" fmla="*/ 2147483646 w 112"/>
                  <a:gd name="T83" fmla="*/ 2147483646 h 77"/>
                  <a:gd name="T84" fmla="*/ 2147483646 w 112"/>
                  <a:gd name="T85" fmla="*/ 2147483646 h 77"/>
                  <a:gd name="T86" fmla="*/ 2147483646 w 112"/>
                  <a:gd name="T87" fmla="*/ 2147483646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" h="77">
                    <a:moveTo>
                      <a:pt x="56" y="0"/>
                    </a:moveTo>
                    <a:cubicBezTo>
                      <a:pt x="62" y="0"/>
                      <a:pt x="66" y="4"/>
                      <a:pt x="66" y="10"/>
                    </a:cubicBezTo>
                    <a:cubicBezTo>
                      <a:pt x="66" y="15"/>
                      <a:pt x="62" y="20"/>
                      <a:pt x="56" y="20"/>
                    </a:cubicBezTo>
                    <a:cubicBezTo>
                      <a:pt x="51" y="20"/>
                      <a:pt x="46" y="15"/>
                      <a:pt x="46" y="10"/>
                    </a:cubicBezTo>
                    <a:cubicBezTo>
                      <a:pt x="46" y="4"/>
                      <a:pt x="51" y="0"/>
                      <a:pt x="56" y="0"/>
                    </a:cubicBezTo>
                    <a:close/>
                    <a:moveTo>
                      <a:pt x="15" y="49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1" y="29"/>
                      <a:pt x="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0" y="15"/>
                    </a:moveTo>
                    <a:cubicBezTo>
                      <a:pt x="13" y="15"/>
                      <a:pt x="16" y="18"/>
                      <a:pt x="16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3" y="27"/>
                      <a:pt x="12" y="28"/>
                      <a:pt x="10" y="28"/>
                    </a:cubicBezTo>
                    <a:cubicBezTo>
                      <a:pt x="6" y="28"/>
                      <a:pt x="3" y="25"/>
                      <a:pt x="3" y="22"/>
                    </a:cubicBezTo>
                    <a:cubicBezTo>
                      <a:pt x="3" y="18"/>
                      <a:pt x="6" y="15"/>
                      <a:pt x="10" y="15"/>
                    </a:cubicBezTo>
                    <a:close/>
                    <a:moveTo>
                      <a:pt x="96" y="49"/>
                    </a:moveTo>
                    <a:cubicBezTo>
                      <a:pt x="96" y="66"/>
                      <a:pt x="96" y="66"/>
                      <a:pt x="96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2" y="31"/>
                      <a:pt x="110" y="29"/>
                      <a:pt x="107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0"/>
                      <a:pt x="98" y="30"/>
                      <a:pt x="98" y="31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close/>
                    <a:moveTo>
                      <a:pt x="101" y="15"/>
                    </a:moveTo>
                    <a:cubicBezTo>
                      <a:pt x="98" y="15"/>
                      <a:pt x="95" y="18"/>
                      <a:pt x="95" y="22"/>
                    </a:cubicBezTo>
                    <a:cubicBezTo>
                      <a:pt x="95" y="23"/>
                      <a:pt x="95" y="24"/>
                      <a:pt x="96" y="25"/>
                    </a:cubicBezTo>
                    <a:cubicBezTo>
                      <a:pt x="96" y="26"/>
                      <a:pt x="97" y="26"/>
                      <a:pt x="97" y="26"/>
                    </a:cubicBezTo>
                    <a:cubicBezTo>
                      <a:pt x="98" y="27"/>
                      <a:pt x="100" y="28"/>
                      <a:pt x="101" y="28"/>
                    </a:cubicBezTo>
                    <a:cubicBezTo>
                      <a:pt x="105" y="28"/>
                      <a:pt x="108" y="25"/>
                      <a:pt x="108" y="22"/>
                    </a:cubicBezTo>
                    <a:cubicBezTo>
                      <a:pt x="108" y="18"/>
                      <a:pt x="105" y="15"/>
                      <a:pt x="101" y="15"/>
                    </a:cubicBezTo>
                    <a:close/>
                    <a:moveTo>
                      <a:pt x="75" y="51"/>
                    </a:moveTo>
                    <a:cubicBezTo>
                      <a:pt x="75" y="72"/>
                      <a:pt x="75" y="72"/>
                      <a:pt x="75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28"/>
                      <a:pt x="91" y="26"/>
                      <a:pt x="88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8"/>
                      <a:pt x="77" y="28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1"/>
                      <a:pt x="75" y="51"/>
                      <a:pt x="75" y="51"/>
                    </a:cubicBezTo>
                    <a:close/>
                    <a:moveTo>
                      <a:pt x="65" y="47"/>
                    </a:move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4"/>
                      <a:pt x="44" y="21"/>
                      <a:pt x="47" y="21"/>
                    </a:cubicBezTo>
                    <a:cubicBezTo>
                      <a:pt x="66" y="21"/>
                      <a:pt x="46" y="21"/>
                      <a:pt x="65" y="21"/>
                    </a:cubicBezTo>
                    <a:cubicBezTo>
                      <a:pt x="69" y="21"/>
                      <a:pt x="71" y="24"/>
                      <a:pt x="71" y="2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0" y="47"/>
                      <a:pt x="68" y="47"/>
                      <a:pt x="65" y="47"/>
                    </a:cubicBezTo>
                    <a:close/>
                    <a:moveTo>
                      <a:pt x="37" y="51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8"/>
                      <a:pt x="20" y="26"/>
                      <a:pt x="23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8"/>
                      <a:pt x="35" y="28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7" y="51"/>
                      <a:pt x="37" y="51"/>
                      <a:pt x="37" y="51"/>
                    </a:cubicBezTo>
                    <a:close/>
                    <a:moveTo>
                      <a:pt x="31" y="9"/>
                    </a:moveTo>
                    <a:cubicBezTo>
                      <a:pt x="35" y="9"/>
                      <a:pt x="39" y="12"/>
                      <a:pt x="39" y="17"/>
                    </a:cubicBezTo>
                    <a:cubicBezTo>
                      <a:pt x="39" y="19"/>
                      <a:pt x="38" y="20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5" y="24"/>
                      <a:pt x="33" y="25"/>
                      <a:pt x="31" y="25"/>
                    </a:cubicBezTo>
                    <a:cubicBezTo>
                      <a:pt x="26" y="25"/>
                      <a:pt x="22" y="21"/>
                      <a:pt x="22" y="17"/>
                    </a:cubicBezTo>
                    <a:cubicBezTo>
                      <a:pt x="22" y="12"/>
                      <a:pt x="26" y="9"/>
                      <a:pt x="31" y="9"/>
                    </a:cubicBezTo>
                    <a:close/>
                    <a:moveTo>
                      <a:pt x="81" y="9"/>
                    </a:moveTo>
                    <a:cubicBezTo>
                      <a:pt x="76" y="9"/>
                      <a:pt x="73" y="12"/>
                      <a:pt x="73" y="17"/>
                    </a:cubicBezTo>
                    <a:cubicBezTo>
                      <a:pt x="73" y="19"/>
                      <a:pt x="73" y="20"/>
                      <a:pt x="74" y="22"/>
                    </a:cubicBezTo>
                    <a:cubicBezTo>
                      <a:pt x="75" y="22"/>
                      <a:pt x="75" y="22"/>
                      <a:pt x="75" y="23"/>
                    </a:cubicBezTo>
                    <a:cubicBezTo>
                      <a:pt x="77" y="24"/>
                      <a:pt x="79" y="25"/>
                      <a:pt x="81" y="25"/>
                    </a:cubicBezTo>
                    <a:cubicBezTo>
                      <a:pt x="85" y="25"/>
                      <a:pt x="89" y="21"/>
                      <a:pt x="89" y="17"/>
                    </a:cubicBezTo>
                    <a:cubicBezTo>
                      <a:pt x="89" y="12"/>
                      <a:pt x="85" y="9"/>
                      <a:pt x="8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fontAlgn="auto">
                  <a:lnSpc>
                    <a:spcPct val="130000"/>
                  </a:lnSpc>
                  <a:buFontTx/>
                  <a:buNone/>
                  <a:defRPr/>
                </a:pPr>
                <a:endParaRPr lang="zh-CN" altLang="en-US" sz="1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前言"/>
            <p:cNvSpPr>
              <a:spLocks noChangeArrowheads="1"/>
            </p:cNvSpPr>
            <p:nvPr/>
          </p:nvSpPr>
          <p:spPr bwMode="auto">
            <a:xfrm>
              <a:off x="1472914" y="5167948"/>
              <a:ext cx="451325" cy="30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80" tIns="60940" rIns="121880" bIns="6094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914126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62507" y="4976429"/>
            <a:ext cx="571463" cy="516616"/>
            <a:chOff x="2157458" y="4953618"/>
            <a:chExt cx="571463" cy="516616"/>
          </a:xfrm>
        </p:grpSpPr>
        <p:grpSp>
          <p:nvGrpSpPr>
            <p:cNvPr id="51" name="组合 50"/>
            <p:cNvGrpSpPr/>
            <p:nvPr/>
          </p:nvGrpSpPr>
          <p:grpSpPr>
            <a:xfrm>
              <a:off x="2157458" y="4953618"/>
              <a:ext cx="571463" cy="515236"/>
              <a:chOff x="5076056" y="2138335"/>
              <a:chExt cx="428348" cy="386204"/>
            </a:xfrm>
          </p:grpSpPr>
          <p:sp>
            <p:nvSpPr>
              <p:cNvPr id="53" name="Freeform 5"/>
              <p:cNvSpPr>
                <a:spLocks/>
              </p:cNvSpPr>
              <p:nvPr/>
            </p:nvSpPr>
            <p:spPr bwMode="auto">
              <a:xfrm>
                <a:off x="5076056" y="2138335"/>
                <a:ext cx="428348" cy="38620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2700000" scaled="0"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lnSpc>
                    <a:spcPct val="130000"/>
                  </a:lnSpc>
                  <a:buFontTx/>
                  <a:buNone/>
                </a:pPr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KSO_Shape"/>
              <p:cNvSpPr>
                <a:spLocks/>
              </p:cNvSpPr>
              <p:nvPr/>
            </p:nvSpPr>
            <p:spPr bwMode="auto">
              <a:xfrm>
                <a:off x="5196307" y="2191017"/>
                <a:ext cx="182071" cy="155062"/>
              </a:xfrm>
              <a:custGeom>
                <a:avLst/>
                <a:gdLst>
                  <a:gd name="T0" fmla="*/ 432030 w 2125663"/>
                  <a:gd name="T1" fmla="*/ 1344893 h 1811338"/>
                  <a:gd name="T2" fmla="*/ 462740 w 2125663"/>
                  <a:gd name="T3" fmla="*/ 1477960 h 1811338"/>
                  <a:gd name="T4" fmla="*/ 513638 w 2125663"/>
                  <a:gd name="T5" fmla="*/ 1557743 h 1811338"/>
                  <a:gd name="T6" fmla="*/ 516481 w 2125663"/>
                  <a:gd name="T7" fmla="*/ 1336346 h 1811338"/>
                  <a:gd name="T8" fmla="*/ 503401 w 2125663"/>
                  <a:gd name="T9" fmla="*/ 1310416 h 1811338"/>
                  <a:gd name="T10" fmla="*/ 515913 w 2125663"/>
                  <a:gd name="T11" fmla="*/ 1250009 h 1811338"/>
                  <a:gd name="T12" fmla="*/ 618846 w 2125663"/>
                  <a:gd name="T13" fmla="*/ 1242885 h 1811338"/>
                  <a:gd name="T14" fmla="*/ 643583 w 2125663"/>
                  <a:gd name="T15" fmla="*/ 1263116 h 1811338"/>
                  <a:gd name="T16" fmla="*/ 642446 w 2125663"/>
                  <a:gd name="T17" fmla="*/ 1324948 h 1811338"/>
                  <a:gd name="T18" fmla="*/ 619414 w 2125663"/>
                  <a:gd name="T19" fmla="*/ 1342899 h 1811338"/>
                  <a:gd name="T20" fmla="*/ 664057 w 2125663"/>
                  <a:gd name="T21" fmla="*/ 1524691 h 1811338"/>
                  <a:gd name="T22" fmla="*/ 704434 w 2125663"/>
                  <a:gd name="T23" fmla="*/ 1417553 h 1811338"/>
                  <a:gd name="T24" fmla="*/ 725191 w 2125663"/>
                  <a:gd name="T25" fmla="*/ 1259697 h 1811338"/>
                  <a:gd name="T26" fmla="*/ 857412 w 2125663"/>
                  <a:gd name="T27" fmla="*/ 1192451 h 1811338"/>
                  <a:gd name="T28" fmla="*/ 923096 w 2125663"/>
                  <a:gd name="T29" fmla="*/ 1212682 h 1811338"/>
                  <a:gd name="T30" fmla="*/ 970013 w 2125663"/>
                  <a:gd name="T31" fmla="*/ 1259697 h 1811338"/>
                  <a:gd name="T32" fmla="*/ 990201 w 2125663"/>
                  <a:gd name="T33" fmla="*/ 1325233 h 1811338"/>
                  <a:gd name="T34" fmla="*/ 980818 w 2125663"/>
                  <a:gd name="T35" fmla="*/ 1537228 h 1811338"/>
                  <a:gd name="T36" fmla="*/ 935891 w 2125663"/>
                  <a:gd name="T37" fmla="*/ 1570566 h 1811338"/>
                  <a:gd name="T38" fmla="*/ 798837 w 2125663"/>
                  <a:gd name="T39" fmla="*/ 1607608 h 1811338"/>
                  <a:gd name="T40" fmla="*/ 617424 w 2125663"/>
                  <a:gd name="T41" fmla="*/ 1622140 h 1811338"/>
                  <a:gd name="T42" fmla="*/ 428049 w 2125663"/>
                  <a:gd name="T43" fmla="*/ 1615872 h 1811338"/>
                  <a:gd name="T44" fmla="*/ 264551 w 2125663"/>
                  <a:gd name="T45" fmla="*/ 1588232 h 1811338"/>
                  <a:gd name="T46" fmla="*/ 180669 w 2125663"/>
                  <a:gd name="T47" fmla="*/ 1549481 h 1811338"/>
                  <a:gd name="T48" fmla="*/ 159912 w 2125663"/>
                  <a:gd name="T49" fmla="*/ 1517283 h 1811338"/>
                  <a:gd name="T50" fmla="*/ 167873 w 2125663"/>
                  <a:gd name="T51" fmla="*/ 1284201 h 1811338"/>
                  <a:gd name="T52" fmla="*/ 205123 w 2125663"/>
                  <a:gd name="T53" fmla="*/ 1228638 h 1811338"/>
                  <a:gd name="T54" fmla="*/ 264266 w 2125663"/>
                  <a:gd name="T55" fmla="*/ 1196440 h 1811338"/>
                  <a:gd name="T56" fmla="*/ 421225 w 2125663"/>
                  <a:gd name="T57" fmla="*/ 1183048 h 1811338"/>
                  <a:gd name="T58" fmla="*/ 433514 w 2125663"/>
                  <a:gd name="T59" fmla="*/ 761303 h 1811338"/>
                  <a:gd name="T60" fmla="*/ 391450 w 2125663"/>
                  <a:gd name="T61" fmla="*/ 813630 h 1811338"/>
                  <a:gd name="T62" fmla="*/ 379229 w 2125663"/>
                  <a:gd name="T63" fmla="*/ 902075 h 1811338"/>
                  <a:gd name="T64" fmla="*/ 414756 w 2125663"/>
                  <a:gd name="T65" fmla="*/ 1016114 h 1811338"/>
                  <a:gd name="T66" fmla="*/ 487516 w 2125663"/>
                  <a:gd name="T67" fmla="*/ 1099439 h 1811338"/>
                  <a:gd name="T68" fmla="*/ 567666 w 2125663"/>
                  <a:gd name="T69" fmla="*/ 1135272 h 1811338"/>
                  <a:gd name="T70" fmla="*/ 645542 w 2125663"/>
                  <a:gd name="T71" fmla="*/ 1111099 h 1811338"/>
                  <a:gd name="T72" fmla="*/ 722282 w 2125663"/>
                  <a:gd name="T73" fmla="*/ 1035452 h 1811338"/>
                  <a:gd name="T74" fmla="*/ 767757 w 2125663"/>
                  <a:gd name="T75" fmla="*/ 926248 h 1811338"/>
                  <a:gd name="T76" fmla="*/ 666290 w 2125663"/>
                  <a:gd name="T77" fmla="*/ 863967 h 1811338"/>
                  <a:gd name="T78" fmla="*/ 546918 w 2125663"/>
                  <a:gd name="T79" fmla="*/ 832116 h 1811338"/>
                  <a:gd name="T80" fmla="*/ 484389 w 2125663"/>
                  <a:gd name="T81" fmla="*/ 790595 h 1811338"/>
                  <a:gd name="T82" fmla="*/ 452273 w 2125663"/>
                  <a:gd name="T83" fmla="*/ 760734 h 1811338"/>
                  <a:gd name="T84" fmla="*/ 568234 w 2125663"/>
                  <a:gd name="T85" fmla="*/ 587258 h 1811338"/>
                  <a:gd name="T86" fmla="*/ 631616 w 2125663"/>
                  <a:gd name="T87" fmla="*/ 594937 h 1811338"/>
                  <a:gd name="T88" fmla="*/ 705513 w 2125663"/>
                  <a:gd name="T89" fmla="*/ 631054 h 1811338"/>
                  <a:gd name="T90" fmla="*/ 790210 w 2125663"/>
                  <a:gd name="T91" fmla="*/ 732864 h 1811338"/>
                  <a:gd name="T92" fmla="*/ 826306 w 2125663"/>
                  <a:gd name="T93" fmla="*/ 873920 h 1811338"/>
                  <a:gd name="T94" fmla="*/ 818064 w 2125663"/>
                  <a:gd name="T95" fmla="*/ 959237 h 1811338"/>
                  <a:gd name="T96" fmla="*/ 780831 w 2125663"/>
                  <a:gd name="T97" fmla="*/ 1048534 h 1811338"/>
                  <a:gd name="T98" fmla="*/ 687607 w 2125663"/>
                  <a:gd name="T99" fmla="*/ 1148922 h 1811338"/>
                  <a:gd name="T100" fmla="*/ 588983 w 2125663"/>
                  <a:gd name="T101" fmla="*/ 1190727 h 1811338"/>
                  <a:gd name="T102" fmla="*/ 525033 w 2125663"/>
                  <a:gd name="T103" fmla="*/ 1182480 h 1811338"/>
                  <a:gd name="T104" fmla="*/ 421293 w 2125663"/>
                  <a:gd name="T105" fmla="*/ 1115081 h 1811338"/>
                  <a:gd name="T106" fmla="*/ 345406 w 2125663"/>
                  <a:gd name="T107" fmla="*/ 1002463 h 1811338"/>
                  <a:gd name="T108" fmla="*/ 325511 w 2125663"/>
                  <a:gd name="T109" fmla="*/ 929092 h 1811338"/>
                  <a:gd name="T110" fmla="*/ 330627 w 2125663"/>
                  <a:gd name="T111" fmla="*/ 813915 h 1811338"/>
                  <a:gd name="T112" fmla="*/ 388324 w 2125663"/>
                  <a:gd name="T113" fmla="*/ 686510 h 1811338"/>
                  <a:gd name="T114" fmla="*/ 482400 w 2125663"/>
                  <a:gd name="T115" fmla="*/ 608303 h 1811338"/>
                  <a:gd name="T116" fmla="*/ 542939 w 2125663"/>
                  <a:gd name="T117" fmla="*/ 589534 h 1811338"/>
                  <a:gd name="T118" fmla="*/ 0 w 2125663"/>
                  <a:gd name="T119" fmla="*/ 0 h 1811338"/>
                  <a:gd name="T120" fmla="*/ 174993 w 2125663"/>
                  <a:gd name="T121" fmla="*/ 1118883 h 1811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25663" h="1811338">
                    <a:moveTo>
                      <a:pt x="470017" y="1320800"/>
                    </a:moveTo>
                    <a:lnTo>
                      <a:pt x="470335" y="1343069"/>
                    </a:lnTo>
                    <a:lnTo>
                      <a:pt x="471286" y="1364382"/>
                    </a:lnTo>
                    <a:lnTo>
                      <a:pt x="472238" y="1385696"/>
                    </a:lnTo>
                    <a:lnTo>
                      <a:pt x="473190" y="1406374"/>
                    </a:lnTo>
                    <a:lnTo>
                      <a:pt x="474459" y="1426415"/>
                    </a:lnTo>
                    <a:lnTo>
                      <a:pt x="476363" y="1446139"/>
                    </a:lnTo>
                    <a:lnTo>
                      <a:pt x="478267" y="1464908"/>
                    </a:lnTo>
                    <a:lnTo>
                      <a:pt x="480170" y="1483677"/>
                    </a:lnTo>
                    <a:lnTo>
                      <a:pt x="482074" y="1501491"/>
                    </a:lnTo>
                    <a:lnTo>
                      <a:pt x="484612" y="1518988"/>
                    </a:lnTo>
                    <a:lnTo>
                      <a:pt x="487468" y="1535530"/>
                    </a:lnTo>
                    <a:lnTo>
                      <a:pt x="490323" y="1552072"/>
                    </a:lnTo>
                    <a:lnTo>
                      <a:pt x="493179" y="1567660"/>
                    </a:lnTo>
                    <a:lnTo>
                      <a:pt x="496352" y="1582611"/>
                    </a:lnTo>
                    <a:lnTo>
                      <a:pt x="500159" y="1597563"/>
                    </a:lnTo>
                    <a:lnTo>
                      <a:pt x="503649" y="1611560"/>
                    </a:lnTo>
                    <a:lnTo>
                      <a:pt x="507774" y="1624921"/>
                    </a:lnTo>
                    <a:lnTo>
                      <a:pt x="511899" y="1637646"/>
                    </a:lnTo>
                    <a:lnTo>
                      <a:pt x="516341" y="1650052"/>
                    </a:lnTo>
                    <a:lnTo>
                      <a:pt x="520783" y="1661505"/>
                    </a:lnTo>
                    <a:lnTo>
                      <a:pt x="525859" y="1672639"/>
                    </a:lnTo>
                    <a:lnTo>
                      <a:pt x="530936" y="1683137"/>
                    </a:lnTo>
                    <a:lnTo>
                      <a:pt x="536329" y="1692998"/>
                    </a:lnTo>
                    <a:lnTo>
                      <a:pt x="541723" y="1702224"/>
                    </a:lnTo>
                    <a:lnTo>
                      <a:pt x="547752" y="1710813"/>
                    </a:lnTo>
                    <a:lnTo>
                      <a:pt x="553463" y="1718766"/>
                    </a:lnTo>
                    <a:lnTo>
                      <a:pt x="559808" y="1726083"/>
                    </a:lnTo>
                    <a:lnTo>
                      <a:pt x="566154" y="1732763"/>
                    </a:lnTo>
                    <a:lnTo>
                      <a:pt x="573134" y="1739125"/>
                    </a:lnTo>
                    <a:lnTo>
                      <a:pt x="580114" y="1744215"/>
                    </a:lnTo>
                    <a:lnTo>
                      <a:pt x="587412" y="1749305"/>
                    </a:lnTo>
                    <a:lnTo>
                      <a:pt x="594709" y="1753123"/>
                    </a:lnTo>
                    <a:lnTo>
                      <a:pt x="594709" y="1499901"/>
                    </a:lnTo>
                    <a:lnTo>
                      <a:pt x="591537" y="1499264"/>
                    </a:lnTo>
                    <a:lnTo>
                      <a:pt x="588047" y="1498310"/>
                    </a:lnTo>
                    <a:lnTo>
                      <a:pt x="584874" y="1497038"/>
                    </a:lnTo>
                    <a:lnTo>
                      <a:pt x="582018" y="1495765"/>
                    </a:lnTo>
                    <a:lnTo>
                      <a:pt x="579163" y="1494175"/>
                    </a:lnTo>
                    <a:lnTo>
                      <a:pt x="576307" y="1491948"/>
                    </a:lnTo>
                    <a:lnTo>
                      <a:pt x="573769" y="1489721"/>
                    </a:lnTo>
                    <a:lnTo>
                      <a:pt x="571548" y="1487494"/>
                    </a:lnTo>
                    <a:lnTo>
                      <a:pt x="569327" y="1484949"/>
                    </a:lnTo>
                    <a:lnTo>
                      <a:pt x="567106" y="1482404"/>
                    </a:lnTo>
                    <a:lnTo>
                      <a:pt x="565519" y="1479223"/>
                    </a:lnTo>
                    <a:lnTo>
                      <a:pt x="564250" y="1476360"/>
                    </a:lnTo>
                    <a:lnTo>
                      <a:pt x="563298" y="1473179"/>
                    </a:lnTo>
                    <a:lnTo>
                      <a:pt x="562347" y="1469998"/>
                    </a:lnTo>
                    <a:lnTo>
                      <a:pt x="562029" y="1466180"/>
                    </a:lnTo>
                    <a:lnTo>
                      <a:pt x="561712" y="1462999"/>
                    </a:lnTo>
                    <a:lnTo>
                      <a:pt x="561712" y="1425143"/>
                    </a:lnTo>
                    <a:lnTo>
                      <a:pt x="562029" y="1421007"/>
                    </a:lnTo>
                    <a:lnTo>
                      <a:pt x="562664" y="1417508"/>
                    </a:lnTo>
                    <a:lnTo>
                      <a:pt x="563616" y="1414009"/>
                    </a:lnTo>
                    <a:lnTo>
                      <a:pt x="564885" y="1410191"/>
                    </a:lnTo>
                    <a:lnTo>
                      <a:pt x="566154" y="1407010"/>
                    </a:lnTo>
                    <a:lnTo>
                      <a:pt x="568375" y="1403829"/>
                    </a:lnTo>
                    <a:lnTo>
                      <a:pt x="570596" y="1400966"/>
                    </a:lnTo>
                    <a:lnTo>
                      <a:pt x="572817" y="1398103"/>
                    </a:lnTo>
                    <a:lnTo>
                      <a:pt x="575673" y="1395558"/>
                    </a:lnTo>
                    <a:lnTo>
                      <a:pt x="578528" y="1393649"/>
                    </a:lnTo>
                    <a:lnTo>
                      <a:pt x="581701" y="1391741"/>
                    </a:lnTo>
                    <a:lnTo>
                      <a:pt x="584874" y="1390150"/>
                    </a:lnTo>
                    <a:lnTo>
                      <a:pt x="588364" y="1388878"/>
                    </a:lnTo>
                    <a:lnTo>
                      <a:pt x="592171" y="1387605"/>
                    </a:lnTo>
                    <a:lnTo>
                      <a:pt x="595979" y="1386969"/>
                    </a:lnTo>
                    <a:lnTo>
                      <a:pt x="599786" y="1386969"/>
                    </a:lnTo>
                    <a:lnTo>
                      <a:pt x="682597" y="1386969"/>
                    </a:lnTo>
                    <a:lnTo>
                      <a:pt x="686721" y="1386969"/>
                    </a:lnTo>
                    <a:lnTo>
                      <a:pt x="690529" y="1387605"/>
                    </a:lnTo>
                    <a:lnTo>
                      <a:pt x="694019" y="1388878"/>
                    </a:lnTo>
                    <a:lnTo>
                      <a:pt x="697826" y="1390150"/>
                    </a:lnTo>
                    <a:lnTo>
                      <a:pt x="700999" y="1391741"/>
                    </a:lnTo>
                    <a:lnTo>
                      <a:pt x="704172" y="1393649"/>
                    </a:lnTo>
                    <a:lnTo>
                      <a:pt x="707345" y="1395558"/>
                    </a:lnTo>
                    <a:lnTo>
                      <a:pt x="709883" y="1398103"/>
                    </a:lnTo>
                    <a:lnTo>
                      <a:pt x="712104" y="1400966"/>
                    </a:lnTo>
                    <a:lnTo>
                      <a:pt x="714325" y="1403829"/>
                    </a:lnTo>
                    <a:lnTo>
                      <a:pt x="716229" y="1407010"/>
                    </a:lnTo>
                    <a:lnTo>
                      <a:pt x="718132" y="1410191"/>
                    </a:lnTo>
                    <a:lnTo>
                      <a:pt x="719402" y="1414009"/>
                    </a:lnTo>
                    <a:lnTo>
                      <a:pt x="720353" y="1417508"/>
                    </a:lnTo>
                    <a:lnTo>
                      <a:pt x="720671" y="1421007"/>
                    </a:lnTo>
                    <a:lnTo>
                      <a:pt x="720988" y="1425143"/>
                    </a:lnTo>
                    <a:lnTo>
                      <a:pt x="720988" y="1462999"/>
                    </a:lnTo>
                    <a:lnTo>
                      <a:pt x="720988" y="1466180"/>
                    </a:lnTo>
                    <a:lnTo>
                      <a:pt x="720353" y="1469998"/>
                    </a:lnTo>
                    <a:lnTo>
                      <a:pt x="719719" y="1473179"/>
                    </a:lnTo>
                    <a:lnTo>
                      <a:pt x="718450" y="1476360"/>
                    </a:lnTo>
                    <a:lnTo>
                      <a:pt x="716863" y="1479223"/>
                    </a:lnTo>
                    <a:lnTo>
                      <a:pt x="715277" y="1482404"/>
                    </a:lnTo>
                    <a:lnTo>
                      <a:pt x="713373" y="1484949"/>
                    </a:lnTo>
                    <a:lnTo>
                      <a:pt x="711469" y="1487494"/>
                    </a:lnTo>
                    <a:lnTo>
                      <a:pt x="708931" y="1489721"/>
                    </a:lnTo>
                    <a:lnTo>
                      <a:pt x="706710" y="1491948"/>
                    </a:lnTo>
                    <a:lnTo>
                      <a:pt x="703537" y="1494175"/>
                    </a:lnTo>
                    <a:lnTo>
                      <a:pt x="700682" y="1495765"/>
                    </a:lnTo>
                    <a:lnTo>
                      <a:pt x="697826" y="1497038"/>
                    </a:lnTo>
                    <a:lnTo>
                      <a:pt x="694653" y="1498310"/>
                    </a:lnTo>
                    <a:lnTo>
                      <a:pt x="691163" y="1499264"/>
                    </a:lnTo>
                    <a:lnTo>
                      <a:pt x="687991" y="1499901"/>
                    </a:lnTo>
                    <a:lnTo>
                      <a:pt x="687991" y="1753123"/>
                    </a:lnTo>
                    <a:lnTo>
                      <a:pt x="695605" y="1749305"/>
                    </a:lnTo>
                    <a:lnTo>
                      <a:pt x="702586" y="1744215"/>
                    </a:lnTo>
                    <a:lnTo>
                      <a:pt x="709566" y="1739125"/>
                    </a:lnTo>
                    <a:lnTo>
                      <a:pt x="716229" y="1732763"/>
                    </a:lnTo>
                    <a:lnTo>
                      <a:pt x="722892" y="1726083"/>
                    </a:lnTo>
                    <a:lnTo>
                      <a:pt x="729237" y="1718766"/>
                    </a:lnTo>
                    <a:lnTo>
                      <a:pt x="734948" y="1710813"/>
                    </a:lnTo>
                    <a:lnTo>
                      <a:pt x="740977" y="1702224"/>
                    </a:lnTo>
                    <a:lnTo>
                      <a:pt x="746371" y="1692998"/>
                    </a:lnTo>
                    <a:lnTo>
                      <a:pt x="751447" y="1683137"/>
                    </a:lnTo>
                    <a:lnTo>
                      <a:pt x="756841" y="1672639"/>
                    </a:lnTo>
                    <a:lnTo>
                      <a:pt x="761600" y="1661505"/>
                    </a:lnTo>
                    <a:lnTo>
                      <a:pt x="766359" y="1650052"/>
                    </a:lnTo>
                    <a:lnTo>
                      <a:pt x="770801" y="1637646"/>
                    </a:lnTo>
                    <a:lnTo>
                      <a:pt x="774926" y="1624921"/>
                    </a:lnTo>
                    <a:lnTo>
                      <a:pt x="779051" y="1611560"/>
                    </a:lnTo>
                    <a:lnTo>
                      <a:pt x="782541" y="1597563"/>
                    </a:lnTo>
                    <a:lnTo>
                      <a:pt x="786031" y="1582611"/>
                    </a:lnTo>
                    <a:lnTo>
                      <a:pt x="789521" y="1567660"/>
                    </a:lnTo>
                    <a:lnTo>
                      <a:pt x="792377" y="1552072"/>
                    </a:lnTo>
                    <a:lnTo>
                      <a:pt x="795232" y="1535530"/>
                    </a:lnTo>
                    <a:lnTo>
                      <a:pt x="797770" y="1518988"/>
                    </a:lnTo>
                    <a:lnTo>
                      <a:pt x="800626" y="1501491"/>
                    </a:lnTo>
                    <a:lnTo>
                      <a:pt x="802530" y="1483677"/>
                    </a:lnTo>
                    <a:lnTo>
                      <a:pt x="804751" y="1464908"/>
                    </a:lnTo>
                    <a:lnTo>
                      <a:pt x="806337" y="1446139"/>
                    </a:lnTo>
                    <a:lnTo>
                      <a:pt x="807923" y="1426415"/>
                    </a:lnTo>
                    <a:lnTo>
                      <a:pt x="809193" y="1406374"/>
                    </a:lnTo>
                    <a:lnTo>
                      <a:pt x="810779" y="1385696"/>
                    </a:lnTo>
                    <a:lnTo>
                      <a:pt x="811731" y="1364382"/>
                    </a:lnTo>
                    <a:lnTo>
                      <a:pt x="812365" y="1343069"/>
                    </a:lnTo>
                    <a:lnTo>
                      <a:pt x="813000" y="1320800"/>
                    </a:lnTo>
                    <a:lnTo>
                      <a:pt x="840921" y="1322709"/>
                    </a:lnTo>
                    <a:lnTo>
                      <a:pt x="866621" y="1324300"/>
                    </a:lnTo>
                    <a:lnTo>
                      <a:pt x="909771" y="1327481"/>
                    </a:lnTo>
                    <a:lnTo>
                      <a:pt x="938644" y="1330026"/>
                    </a:lnTo>
                    <a:lnTo>
                      <a:pt x="948797" y="1330980"/>
                    </a:lnTo>
                    <a:lnTo>
                      <a:pt x="956729" y="1331298"/>
                    </a:lnTo>
                    <a:lnTo>
                      <a:pt x="964661" y="1331934"/>
                    </a:lnTo>
                    <a:lnTo>
                      <a:pt x="972593" y="1332889"/>
                    </a:lnTo>
                    <a:lnTo>
                      <a:pt x="980208" y="1334161"/>
                    </a:lnTo>
                    <a:lnTo>
                      <a:pt x="987823" y="1335752"/>
                    </a:lnTo>
                    <a:lnTo>
                      <a:pt x="995437" y="1337979"/>
                    </a:lnTo>
                    <a:lnTo>
                      <a:pt x="1002418" y="1340205"/>
                    </a:lnTo>
                    <a:lnTo>
                      <a:pt x="1009715" y="1343387"/>
                    </a:lnTo>
                    <a:lnTo>
                      <a:pt x="1016378" y="1346250"/>
                    </a:lnTo>
                    <a:lnTo>
                      <a:pt x="1023358" y="1349749"/>
                    </a:lnTo>
                    <a:lnTo>
                      <a:pt x="1030021" y="1353885"/>
                    </a:lnTo>
                    <a:lnTo>
                      <a:pt x="1036050" y="1357702"/>
                    </a:lnTo>
                    <a:lnTo>
                      <a:pt x="1042395" y="1361837"/>
                    </a:lnTo>
                    <a:lnTo>
                      <a:pt x="1048106" y="1366927"/>
                    </a:lnTo>
                    <a:lnTo>
                      <a:pt x="1053817" y="1371699"/>
                    </a:lnTo>
                    <a:lnTo>
                      <a:pt x="1059211" y="1377107"/>
                    </a:lnTo>
                    <a:lnTo>
                      <a:pt x="1064605" y="1382197"/>
                    </a:lnTo>
                    <a:lnTo>
                      <a:pt x="1069364" y="1388241"/>
                    </a:lnTo>
                    <a:lnTo>
                      <a:pt x="1073806" y="1393967"/>
                    </a:lnTo>
                    <a:lnTo>
                      <a:pt x="1078248" y="1400012"/>
                    </a:lnTo>
                    <a:lnTo>
                      <a:pt x="1082373" y="1406374"/>
                    </a:lnTo>
                    <a:lnTo>
                      <a:pt x="1085863" y="1413054"/>
                    </a:lnTo>
                    <a:lnTo>
                      <a:pt x="1089670" y="1419735"/>
                    </a:lnTo>
                    <a:lnTo>
                      <a:pt x="1092843" y="1426734"/>
                    </a:lnTo>
                    <a:lnTo>
                      <a:pt x="1095381" y="1433732"/>
                    </a:lnTo>
                    <a:lnTo>
                      <a:pt x="1097920" y="1441049"/>
                    </a:lnTo>
                    <a:lnTo>
                      <a:pt x="1100141" y="1448684"/>
                    </a:lnTo>
                    <a:lnTo>
                      <a:pt x="1101727" y="1456000"/>
                    </a:lnTo>
                    <a:lnTo>
                      <a:pt x="1103314" y="1463635"/>
                    </a:lnTo>
                    <a:lnTo>
                      <a:pt x="1104265" y="1471588"/>
                    </a:lnTo>
                    <a:lnTo>
                      <a:pt x="1104900" y="1479541"/>
                    </a:lnTo>
                    <a:lnTo>
                      <a:pt x="1104900" y="1487494"/>
                    </a:lnTo>
                    <a:lnTo>
                      <a:pt x="1104900" y="1686000"/>
                    </a:lnTo>
                    <a:lnTo>
                      <a:pt x="1104900" y="1690135"/>
                    </a:lnTo>
                    <a:lnTo>
                      <a:pt x="1104265" y="1693953"/>
                    </a:lnTo>
                    <a:lnTo>
                      <a:pt x="1103631" y="1697770"/>
                    </a:lnTo>
                    <a:lnTo>
                      <a:pt x="1102362" y="1701906"/>
                    </a:lnTo>
                    <a:lnTo>
                      <a:pt x="1101093" y="1705405"/>
                    </a:lnTo>
                    <a:lnTo>
                      <a:pt x="1099189" y="1709222"/>
                    </a:lnTo>
                    <a:lnTo>
                      <a:pt x="1096968" y="1713040"/>
                    </a:lnTo>
                    <a:lnTo>
                      <a:pt x="1094430" y="1716221"/>
                    </a:lnTo>
                    <a:lnTo>
                      <a:pt x="1091891" y="1719720"/>
                    </a:lnTo>
                    <a:lnTo>
                      <a:pt x="1089036" y="1722901"/>
                    </a:lnTo>
                    <a:lnTo>
                      <a:pt x="1085546" y="1726719"/>
                    </a:lnTo>
                    <a:lnTo>
                      <a:pt x="1082056" y="1729900"/>
                    </a:lnTo>
                    <a:lnTo>
                      <a:pt x="1078248" y="1732763"/>
                    </a:lnTo>
                    <a:lnTo>
                      <a:pt x="1074124" y="1736262"/>
                    </a:lnTo>
                    <a:lnTo>
                      <a:pt x="1069682" y="1739125"/>
                    </a:lnTo>
                    <a:lnTo>
                      <a:pt x="1065240" y="1741989"/>
                    </a:lnTo>
                    <a:lnTo>
                      <a:pt x="1055404" y="1748033"/>
                    </a:lnTo>
                    <a:lnTo>
                      <a:pt x="1044299" y="1753441"/>
                    </a:lnTo>
                    <a:lnTo>
                      <a:pt x="1032560" y="1758531"/>
                    </a:lnTo>
                    <a:lnTo>
                      <a:pt x="1019868" y="1763939"/>
                    </a:lnTo>
                    <a:lnTo>
                      <a:pt x="1005908" y="1768392"/>
                    </a:lnTo>
                    <a:lnTo>
                      <a:pt x="991630" y="1773164"/>
                    </a:lnTo>
                    <a:lnTo>
                      <a:pt x="976718" y="1777300"/>
                    </a:lnTo>
                    <a:lnTo>
                      <a:pt x="960854" y="1781117"/>
                    </a:lnTo>
                    <a:lnTo>
                      <a:pt x="944038" y="1784934"/>
                    </a:lnTo>
                    <a:lnTo>
                      <a:pt x="927222" y="1788434"/>
                    </a:lnTo>
                    <a:lnTo>
                      <a:pt x="909454" y="1791615"/>
                    </a:lnTo>
                    <a:lnTo>
                      <a:pt x="891369" y="1794796"/>
                    </a:lnTo>
                    <a:lnTo>
                      <a:pt x="872332" y="1797341"/>
                    </a:lnTo>
                    <a:lnTo>
                      <a:pt x="853295" y="1799886"/>
                    </a:lnTo>
                    <a:lnTo>
                      <a:pt x="833941" y="1801795"/>
                    </a:lnTo>
                    <a:lnTo>
                      <a:pt x="813952" y="1804022"/>
                    </a:lnTo>
                    <a:lnTo>
                      <a:pt x="793328" y="1805930"/>
                    </a:lnTo>
                    <a:lnTo>
                      <a:pt x="773022" y="1807203"/>
                    </a:lnTo>
                    <a:lnTo>
                      <a:pt x="752399" y="1808475"/>
                    </a:lnTo>
                    <a:lnTo>
                      <a:pt x="731458" y="1809748"/>
                    </a:lnTo>
                    <a:lnTo>
                      <a:pt x="710200" y="1810384"/>
                    </a:lnTo>
                    <a:lnTo>
                      <a:pt x="688942" y="1811020"/>
                    </a:lnTo>
                    <a:lnTo>
                      <a:pt x="667684" y="1811338"/>
                    </a:lnTo>
                    <a:lnTo>
                      <a:pt x="646427" y="1811338"/>
                    </a:lnTo>
                    <a:lnTo>
                      <a:pt x="625486" y="1811338"/>
                    </a:lnTo>
                    <a:lnTo>
                      <a:pt x="603911" y="1811020"/>
                    </a:lnTo>
                    <a:lnTo>
                      <a:pt x="582653" y="1810384"/>
                    </a:lnTo>
                    <a:lnTo>
                      <a:pt x="561395" y="1809748"/>
                    </a:lnTo>
                    <a:lnTo>
                      <a:pt x="540137" y="1808475"/>
                    </a:lnTo>
                    <a:lnTo>
                      <a:pt x="518879" y="1807203"/>
                    </a:lnTo>
                    <a:lnTo>
                      <a:pt x="498573" y="1805930"/>
                    </a:lnTo>
                    <a:lnTo>
                      <a:pt x="477632" y="1804022"/>
                    </a:lnTo>
                    <a:lnTo>
                      <a:pt x="457326" y="1801795"/>
                    </a:lnTo>
                    <a:lnTo>
                      <a:pt x="437337" y="1799886"/>
                    </a:lnTo>
                    <a:lnTo>
                      <a:pt x="417983" y="1797341"/>
                    </a:lnTo>
                    <a:lnTo>
                      <a:pt x="398629" y="1794796"/>
                    </a:lnTo>
                    <a:lnTo>
                      <a:pt x="379909" y="1791615"/>
                    </a:lnTo>
                    <a:lnTo>
                      <a:pt x="361824" y="1788434"/>
                    </a:lnTo>
                    <a:lnTo>
                      <a:pt x="344056" y="1784934"/>
                    </a:lnTo>
                    <a:lnTo>
                      <a:pt x="327240" y="1781117"/>
                    </a:lnTo>
                    <a:lnTo>
                      <a:pt x="310741" y="1777300"/>
                    </a:lnTo>
                    <a:lnTo>
                      <a:pt x="295195" y="1773164"/>
                    </a:lnTo>
                    <a:lnTo>
                      <a:pt x="280600" y="1768392"/>
                    </a:lnTo>
                    <a:lnTo>
                      <a:pt x="266322" y="1763939"/>
                    </a:lnTo>
                    <a:lnTo>
                      <a:pt x="252996" y="1758531"/>
                    </a:lnTo>
                    <a:lnTo>
                      <a:pt x="240622" y="1753441"/>
                    </a:lnTo>
                    <a:lnTo>
                      <a:pt x="229517" y="1748033"/>
                    </a:lnTo>
                    <a:lnTo>
                      <a:pt x="219047" y="1741989"/>
                    </a:lnTo>
                    <a:lnTo>
                      <a:pt x="214288" y="1739125"/>
                    </a:lnTo>
                    <a:lnTo>
                      <a:pt x="209846" y="1736262"/>
                    </a:lnTo>
                    <a:lnTo>
                      <a:pt x="205404" y="1732763"/>
                    </a:lnTo>
                    <a:lnTo>
                      <a:pt x="201596" y="1729900"/>
                    </a:lnTo>
                    <a:lnTo>
                      <a:pt x="198106" y="1726719"/>
                    </a:lnTo>
                    <a:lnTo>
                      <a:pt x="194299" y="1722901"/>
                    </a:lnTo>
                    <a:lnTo>
                      <a:pt x="191443" y="1719720"/>
                    </a:lnTo>
                    <a:lnTo>
                      <a:pt x="188588" y="1716221"/>
                    </a:lnTo>
                    <a:lnTo>
                      <a:pt x="186367" y="1713040"/>
                    </a:lnTo>
                    <a:lnTo>
                      <a:pt x="183828" y="1709222"/>
                    </a:lnTo>
                    <a:lnTo>
                      <a:pt x="181925" y="1705405"/>
                    </a:lnTo>
                    <a:lnTo>
                      <a:pt x="180338" y="1701906"/>
                    </a:lnTo>
                    <a:lnTo>
                      <a:pt x="179386" y="1697770"/>
                    </a:lnTo>
                    <a:lnTo>
                      <a:pt x="178435" y="1693953"/>
                    </a:lnTo>
                    <a:lnTo>
                      <a:pt x="177800" y="1690135"/>
                    </a:lnTo>
                    <a:lnTo>
                      <a:pt x="177800" y="1686000"/>
                    </a:lnTo>
                    <a:lnTo>
                      <a:pt x="177800" y="1487494"/>
                    </a:lnTo>
                    <a:lnTo>
                      <a:pt x="178117" y="1479541"/>
                    </a:lnTo>
                    <a:lnTo>
                      <a:pt x="178435" y="1471588"/>
                    </a:lnTo>
                    <a:lnTo>
                      <a:pt x="179386" y="1463635"/>
                    </a:lnTo>
                    <a:lnTo>
                      <a:pt x="180973" y="1456000"/>
                    </a:lnTo>
                    <a:lnTo>
                      <a:pt x="182559" y="1448684"/>
                    </a:lnTo>
                    <a:lnTo>
                      <a:pt x="184463" y="1441049"/>
                    </a:lnTo>
                    <a:lnTo>
                      <a:pt x="187318" y="1433732"/>
                    </a:lnTo>
                    <a:lnTo>
                      <a:pt x="190174" y="1426734"/>
                    </a:lnTo>
                    <a:lnTo>
                      <a:pt x="193030" y="1419735"/>
                    </a:lnTo>
                    <a:lnTo>
                      <a:pt x="196520" y="1413054"/>
                    </a:lnTo>
                    <a:lnTo>
                      <a:pt x="200327" y="1406374"/>
                    </a:lnTo>
                    <a:lnTo>
                      <a:pt x="204452" y="1400012"/>
                    </a:lnTo>
                    <a:lnTo>
                      <a:pt x="208576" y="1393967"/>
                    </a:lnTo>
                    <a:lnTo>
                      <a:pt x="213336" y="1388241"/>
                    </a:lnTo>
                    <a:lnTo>
                      <a:pt x="218095" y="1382197"/>
                    </a:lnTo>
                    <a:lnTo>
                      <a:pt x="223489" y="1377107"/>
                    </a:lnTo>
                    <a:lnTo>
                      <a:pt x="228883" y="1371699"/>
                    </a:lnTo>
                    <a:lnTo>
                      <a:pt x="234594" y="1366927"/>
                    </a:lnTo>
                    <a:lnTo>
                      <a:pt x="240305" y="1361837"/>
                    </a:lnTo>
                    <a:lnTo>
                      <a:pt x="246650" y="1357702"/>
                    </a:lnTo>
                    <a:lnTo>
                      <a:pt x="252679" y="1353885"/>
                    </a:lnTo>
                    <a:lnTo>
                      <a:pt x="259659" y="1349749"/>
                    </a:lnTo>
                    <a:lnTo>
                      <a:pt x="266005" y="1346250"/>
                    </a:lnTo>
                    <a:lnTo>
                      <a:pt x="272985" y="1343387"/>
                    </a:lnTo>
                    <a:lnTo>
                      <a:pt x="280282" y="1340205"/>
                    </a:lnTo>
                    <a:lnTo>
                      <a:pt x="287263" y="1337979"/>
                    </a:lnTo>
                    <a:lnTo>
                      <a:pt x="294877" y="1335752"/>
                    </a:lnTo>
                    <a:lnTo>
                      <a:pt x="302492" y="1334161"/>
                    </a:lnTo>
                    <a:lnTo>
                      <a:pt x="310107" y="1332889"/>
                    </a:lnTo>
                    <a:lnTo>
                      <a:pt x="318039" y="1331934"/>
                    </a:lnTo>
                    <a:lnTo>
                      <a:pt x="325971" y="1331298"/>
                    </a:lnTo>
                    <a:lnTo>
                      <a:pt x="333903" y="1330980"/>
                    </a:lnTo>
                    <a:lnTo>
                      <a:pt x="344056" y="1330026"/>
                    </a:lnTo>
                    <a:lnTo>
                      <a:pt x="372929" y="1327481"/>
                    </a:lnTo>
                    <a:lnTo>
                      <a:pt x="415762" y="1324300"/>
                    </a:lnTo>
                    <a:lnTo>
                      <a:pt x="441779" y="1322709"/>
                    </a:lnTo>
                    <a:lnTo>
                      <a:pt x="470017" y="1320800"/>
                    </a:lnTo>
                    <a:close/>
                    <a:moveTo>
                      <a:pt x="1004887" y="995363"/>
                    </a:moveTo>
                    <a:lnTo>
                      <a:pt x="1176337" y="995363"/>
                    </a:lnTo>
                    <a:lnTo>
                      <a:pt x="1176337" y="1265238"/>
                    </a:lnTo>
                    <a:lnTo>
                      <a:pt x="1004887" y="1265238"/>
                    </a:lnTo>
                    <a:lnTo>
                      <a:pt x="1004887" y="995363"/>
                    </a:lnTo>
                    <a:close/>
                    <a:moveTo>
                      <a:pt x="493561" y="847408"/>
                    </a:moveTo>
                    <a:lnTo>
                      <a:pt x="491024" y="847726"/>
                    </a:lnTo>
                    <a:lnTo>
                      <a:pt x="488804" y="848043"/>
                    </a:lnTo>
                    <a:lnTo>
                      <a:pt x="485950" y="848996"/>
                    </a:lnTo>
                    <a:lnTo>
                      <a:pt x="483730" y="849948"/>
                    </a:lnTo>
                    <a:lnTo>
                      <a:pt x="481510" y="851218"/>
                    </a:lnTo>
                    <a:lnTo>
                      <a:pt x="479290" y="852806"/>
                    </a:lnTo>
                    <a:lnTo>
                      <a:pt x="475167" y="856933"/>
                    </a:lnTo>
                    <a:lnTo>
                      <a:pt x="470727" y="861061"/>
                    </a:lnTo>
                    <a:lnTo>
                      <a:pt x="466604" y="865823"/>
                    </a:lnTo>
                    <a:lnTo>
                      <a:pt x="462482" y="871221"/>
                    </a:lnTo>
                    <a:lnTo>
                      <a:pt x="454553" y="882651"/>
                    </a:lnTo>
                    <a:lnTo>
                      <a:pt x="448527" y="890906"/>
                    </a:lnTo>
                    <a:lnTo>
                      <a:pt x="442819" y="899478"/>
                    </a:lnTo>
                    <a:lnTo>
                      <a:pt x="436793" y="908368"/>
                    </a:lnTo>
                    <a:lnTo>
                      <a:pt x="431402" y="917893"/>
                    </a:lnTo>
                    <a:lnTo>
                      <a:pt x="429499" y="926783"/>
                    </a:lnTo>
                    <a:lnTo>
                      <a:pt x="427596" y="935673"/>
                    </a:lnTo>
                    <a:lnTo>
                      <a:pt x="426010" y="945198"/>
                    </a:lnTo>
                    <a:lnTo>
                      <a:pt x="424742" y="954406"/>
                    </a:lnTo>
                    <a:lnTo>
                      <a:pt x="423790" y="963931"/>
                    </a:lnTo>
                    <a:lnTo>
                      <a:pt x="423156" y="973773"/>
                    </a:lnTo>
                    <a:lnTo>
                      <a:pt x="422839" y="982981"/>
                    </a:lnTo>
                    <a:lnTo>
                      <a:pt x="422839" y="992823"/>
                    </a:lnTo>
                    <a:lnTo>
                      <a:pt x="423156" y="1007111"/>
                    </a:lnTo>
                    <a:lnTo>
                      <a:pt x="424107" y="1020764"/>
                    </a:lnTo>
                    <a:lnTo>
                      <a:pt x="426010" y="1034099"/>
                    </a:lnTo>
                    <a:lnTo>
                      <a:pt x="428547" y="1047434"/>
                    </a:lnTo>
                    <a:lnTo>
                      <a:pt x="432036" y="1060769"/>
                    </a:lnTo>
                    <a:lnTo>
                      <a:pt x="435525" y="1073469"/>
                    </a:lnTo>
                    <a:lnTo>
                      <a:pt x="439965" y="1086169"/>
                    </a:lnTo>
                    <a:lnTo>
                      <a:pt x="445039" y="1098551"/>
                    </a:lnTo>
                    <a:lnTo>
                      <a:pt x="450430" y="1110934"/>
                    </a:lnTo>
                    <a:lnTo>
                      <a:pt x="456456" y="1122999"/>
                    </a:lnTo>
                    <a:lnTo>
                      <a:pt x="462799" y="1134429"/>
                    </a:lnTo>
                    <a:lnTo>
                      <a:pt x="469459" y="1145541"/>
                    </a:lnTo>
                    <a:lnTo>
                      <a:pt x="477070" y="1156019"/>
                    </a:lnTo>
                    <a:lnTo>
                      <a:pt x="484364" y="1166496"/>
                    </a:lnTo>
                    <a:lnTo>
                      <a:pt x="492293" y="1176656"/>
                    </a:lnTo>
                    <a:lnTo>
                      <a:pt x="500539" y="1186181"/>
                    </a:lnTo>
                    <a:lnTo>
                      <a:pt x="508784" y="1195389"/>
                    </a:lnTo>
                    <a:lnTo>
                      <a:pt x="517347" y="1204279"/>
                    </a:lnTo>
                    <a:lnTo>
                      <a:pt x="526227" y="1212216"/>
                    </a:lnTo>
                    <a:lnTo>
                      <a:pt x="535107" y="1220154"/>
                    </a:lnTo>
                    <a:lnTo>
                      <a:pt x="543987" y="1227456"/>
                    </a:lnTo>
                    <a:lnTo>
                      <a:pt x="553184" y="1234124"/>
                    </a:lnTo>
                    <a:lnTo>
                      <a:pt x="562381" y="1240474"/>
                    </a:lnTo>
                    <a:lnTo>
                      <a:pt x="571578" y="1245871"/>
                    </a:lnTo>
                    <a:lnTo>
                      <a:pt x="580775" y="1250951"/>
                    </a:lnTo>
                    <a:lnTo>
                      <a:pt x="589655" y="1255079"/>
                    </a:lnTo>
                    <a:lnTo>
                      <a:pt x="598853" y="1258889"/>
                    </a:lnTo>
                    <a:lnTo>
                      <a:pt x="607732" y="1262381"/>
                    </a:lnTo>
                    <a:lnTo>
                      <a:pt x="616612" y="1264604"/>
                    </a:lnTo>
                    <a:lnTo>
                      <a:pt x="624858" y="1266509"/>
                    </a:lnTo>
                    <a:lnTo>
                      <a:pt x="633421" y="1267461"/>
                    </a:lnTo>
                    <a:lnTo>
                      <a:pt x="641349" y="1267779"/>
                    </a:lnTo>
                    <a:lnTo>
                      <a:pt x="649595" y="1267461"/>
                    </a:lnTo>
                    <a:lnTo>
                      <a:pt x="657524" y="1266509"/>
                    </a:lnTo>
                    <a:lnTo>
                      <a:pt x="666404" y="1264604"/>
                    </a:lnTo>
                    <a:lnTo>
                      <a:pt x="674967" y="1262381"/>
                    </a:lnTo>
                    <a:lnTo>
                      <a:pt x="684164" y="1258889"/>
                    </a:lnTo>
                    <a:lnTo>
                      <a:pt x="692726" y="1255079"/>
                    </a:lnTo>
                    <a:lnTo>
                      <a:pt x="701924" y="1250951"/>
                    </a:lnTo>
                    <a:lnTo>
                      <a:pt x="711121" y="1245871"/>
                    </a:lnTo>
                    <a:lnTo>
                      <a:pt x="720318" y="1240474"/>
                    </a:lnTo>
                    <a:lnTo>
                      <a:pt x="729515" y="1234124"/>
                    </a:lnTo>
                    <a:lnTo>
                      <a:pt x="738395" y="1227456"/>
                    </a:lnTo>
                    <a:lnTo>
                      <a:pt x="747592" y="1220154"/>
                    </a:lnTo>
                    <a:lnTo>
                      <a:pt x="756472" y="1212216"/>
                    </a:lnTo>
                    <a:lnTo>
                      <a:pt x="765352" y="1204279"/>
                    </a:lnTo>
                    <a:lnTo>
                      <a:pt x="773915" y="1195389"/>
                    </a:lnTo>
                    <a:lnTo>
                      <a:pt x="782160" y="1186181"/>
                    </a:lnTo>
                    <a:lnTo>
                      <a:pt x="790406" y="1176656"/>
                    </a:lnTo>
                    <a:lnTo>
                      <a:pt x="798652" y="1166496"/>
                    </a:lnTo>
                    <a:lnTo>
                      <a:pt x="805946" y="1156019"/>
                    </a:lnTo>
                    <a:lnTo>
                      <a:pt x="813240" y="1145541"/>
                    </a:lnTo>
                    <a:lnTo>
                      <a:pt x="819900" y="1134429"/>
                    </a:lnTo>
                    <a:lnTo>
                      <a:pt x="826243" y="1122999"/>
                    </a:lnTo>
                    <a:lnTo>
                      <a:pt x="831952" y="1110934"/>
                    </a:lnTo>
                    <a:lnTo>
                      <a:pt x="837660" y="1098551"/>
                    </a:lnTo>
                    <a:lnTo>
                      <a:pt x="842417" y="1086169"/>
                    </a:lnTo>
                    <a:lnTo>
                      <a:pt x="847174" y="1073469"/>
                    </a:lnTo>
                    <a:lnTo>
                      <a:pt x="850980" y="1060769"/>
                    </a:lnTo>
                    <a:lnTo>
                      <a:pt x="853834" y="1047434"/>
                    </a:lnTo>
                    <a:lnTo>
                      <a:pt x="856689" y="1034099"/>
                    </a:lnTo>
                    <a:lnTo>
                      <a:pt x="858592" y="1020764"/>
                    </a:lnTo>
                    <a:lnTo>
                      <a:pt x="859543" y="1007111"/>
                    </a:lnTo>
                    <a:lnTo>
                      <a:pt x="860177" y="992823"/>
                    </a:lnTo>
                    <a:lnTo>
                      <a:pt x="859860" y="984886"/>
                    </a:lnTo>
                    <a:lnTo>
                      <a:pt x="859543" y="976313"/>
                    </a:lnTo>
                    <a:lnTo>
                      <a:pt x="837343" y="975361"/>
                    </a:lnTo>
                    <a:lnTo>
                      <a:pt x="814509" y="973773"/>
                    </a:lnTo>
                    <a:lnTo>
                      <a:pt x="791040" y="970916"/>
                    </a:lnTo>
                    <a:lnTo>
                      <a:pt x="767255" y="968058"/>
                    </a:lnTo>
                    <a:lnTo>
                      <a:pt x="743469" y="964566"/>
                    </a:lnTo>
                    <a:lnTo>
                      <a:pt x="719366" y="960438"/>
                    </a:lnTo>
                    <a:lnTo>
                      <a:pt x="695898" y="955041"/>
                    </a:lnTo>
                    <a:lnTo>
                      <a:pt x="684481" y="952501"/>
                    </a:lnTo>
                    <a:lnTo>
                      <a:pt x="673064" y="949643"/>
                    </a:lnTo>
                    <a:lnTo>
                      <a:pt x="661964" y="946468"/>
                    </a:lnTo>
                    <a:lnTo>
                      <a:pt x="651181" y="943293"/>
                    </a:lnTo>
                    <a:lnTo>
                      <a:pt x="640398" y="940118"/>
                    </a:lnTo>
                    <a:lnTo>
                      <a:pt x="629932" y="936308"/>
                    </a:lnTo>
                    <a:lnTo>
                      <a:pt x="620101" y="932816"/>
                    </a:lnTo>
                    <a:lnTo>
                      <a:pt x="610270" y="929006"/>
                    </a:lnTo>
                    <a:lnTo>
                      <a:pt x="601073" y="924878"/>
                    </a:lnTo>
                    <a:lnTo>
                      <a:pt x="592510" y="921068"/>
                    </a:lnTo>
                    <a:lnTo>
                      <a:pt x="583947" y="916941"/>
                    </a:lnTo>
                    <a:lnTo>
                      <a:pt x="576018" y="912178"/>
                    </a:lnTo>
                    <a:lnTo>
                      <a:pt x="568724" y="907733"/>
                    </a:lnTo>
                    <a:lnTo>
                      <a:pt x="561747" y="903288"/>
                    </a:lnTo>
                    <a:lnTo>
                      <a:pt x="555404" y="898208"/>
                    </a:lnTo>
                    <a:lnTo>
                      <a:pt x="550013" y="893128"/>
                    </a:lnTo>
                    <a:lnTo>
                      <a:pt x="544938" y="887731"/>
                    </a:lnTo>
                    <a:lnTo>
                      <a:pt x="540498" y="882651"/>
                    </a:lnTo>
                    <a:lnTo>
                      <a:pt x="536376" y="876936"/>
                    </a:lnTo>
                    <a:lnTo>
                      <a:pt x="532253" y="872173"/>
                    </a:lnTo>
                    <a:lnTo>
                      <a:pt x="528447" y="867728"/>
                    </a:lnTo>
                    <a:lnTo>
                      <a:pt x="524641" y="863601"/>
                    </a:lnTo>
                    <a:lnTo>
                      <a:pt x="520836" y="860426"/>
                    </a:lnTo>
                    <a:lnTo>
                      <a:pt x="517347" y="857251"/>
                    </a:lnTo>
                    <a:lnTo>
                      <a:pt x="514176" y="854393"/>
                    </a:lnTo>
                    <a:lnTo>
                      <a:pt x="511004" y="852488"/>
                    </a:lnTo>
                    <a:lnTo>
                      <a:pt x="507833" y="850583"/>
                    </a:lnTo>
                    <a:lnTo>
                      <a:pt x="504661" y="849313"/>
                    </a:lnTo>
                    <a:lnTo>
                      <a:pt x="501807" y="848361"/>
                    </a:lnTo>
                    <a:lnTo>
                      <a:pt x="499270" y="847726"/>
                    </a:lnTo>
                    <a:lnTo>
                      <a:pt x="496099" y="847408"/>
                    </a:lnTo>
                    <a:lnTo>
                      <a:pt x="493561" y="847408"/>
                    </a:lnTo>
                    <a:close/>
                    <a:moveTo>
                      <a:pt x="1304925" y="828675"/>
                    </a:moveTo>
                    <a:lnTo>
                      <a:pt x="1476375" y="828675"/>
                    </a:lnTo>
                    <a:lnTo>
                      <a:pt x="1476375" y="1252538"/>
                    </a:lnTo>
                    <a:lnTo>
                      <a:pt x="1304925" y="1252538"/>
                    </a:lnTo>
                    <a:lnTo>
                      <a:pt x="1304925" y="828675"/>
                    </a:lnTo>
                    <a:close/>
                    <a:moveTo>
                      <a:pt x="634055" y="655638"/>
                    </a:moveTo>
                    <a:lnTo>
                      <a:pt x="641349" y="655638"/>
                    </a:lnTo>
                    <a:lnTo>
                      <a:pt x="648644" y="655638"/>
                    </a:lnTo>
                    <a:lnTo>
                      <a:pt x="655938" y="655956"/>
                    </a:lnTo>
                    <a:lnTo>
                      <a:pt x="662915" y="656591"/>
                    </a:lnTo>
                    <a:lnTo>
                      <a:pt x="669892" y="657226"/>
                    </a:lnTo>
                    <a:lnTo>
                      <a:pt x="677187" y="658178"/>
                    </a:lnTo>
                    <a:lnTo>
                      <a:pt x="684164" y="659766"/>
                    </a:lnTo>
                    <a:lnTo>
                      <a:pt x="691141" y="661036"/>
                    </a:lnTo>
                    <a:lnTo>
                      <a:pt x="698118" y="662623"/>
                    </a:lnTo>
                    <a:lnTo>
                      <a:pt x="704778" y="664211"/>
                    </a:lnTo>
                    <a:lnTo>
                      <a:pt x="711438" y="666433"/>
                    </a:lnTo>
                    <a:lnTo>
                      <a:pt x="718415" y="668338"/>
                    </a:lnTo>
                    <a:lnTo>
                      <a:pt x="724758" y="670878"/>
                    </a:lnTo>
                    <a:lnTo>
                      <a:pt x="731418" y="673418"/>
                    </a:lnTo>
                    <a:lnTo>
                      <a:pt x="737761" y="676276"/>
                    </a:lnTo>
                    <a:lnTo>
                      <a:pt x="744421" y="679133"/>
                    </a:lnTo>
                    <a:lnTo>
                      <a:pt x="750446" y="682308"/>
                    </a:lnTo>
                    <a:lnTo>
                      <a:pt x="763132" y="688976"/>
                    </a:lnTo>
                    <a:lnTo>
                      <a:pt x="775500" y="696596"/>
                    </a:lnTo>
                    <a:lnTo>
                      <a:pt x="787235" y="704533"/>
                    </a:lnTo>
                    <a:lnTo>
                      <a:pt x="798652" y="713423"/>
                    </a:lnTo>
                    <a:lnTo>
                      <a:pt x="809435" y="722631"/>
                    </a:lnTo>
                    <a:lnTo>
                      <a:pt x="819900" y="732791"/>
                    </a:lnTo>
                    <a:lnTo>
                      <a:pt x="830049" y="743586"/>
                    </a:lnTo>
                    <a:lnTo>
                      <a:pt x="839880" y="754698"/>
                    </a:lnTo>
                    <a:lnTo>
                      <a:pt x="849394" y="766446"/>
                    </a:lnTo>
                    <a:lnTo>
                      <a:pt x="858274" y="778511"/>
                    </a:lnTo>
                    <a:lnTo>
                      <a:pt x="866520" y="791211"/>
                    </a:lnTo>
                    <a:lnTo>
                      <a:pt x="874449" y="804546"/>
                    </a:lnTo>
                    <a:lnTo>
                      <a:pt x="881743" y="818198"/>
                    </a:lnTo>
                    <a:lnTo>
                      <a:pt x="888403" y="832168"/>
                    </a:lnTo>
                    <a:lnTo>
                      <a:pt x="894746" y="847091"/>
                    </a:lnTo>
                    <a:lnTo>
                      <a:pt x="900137" y="861696"/>
                    </a:lnTo>
                    <a:lnTo>
                      <a:pt x="905529" y="876936"/>
                    </a:lnTo>
                    <a:lnTo>
                      <a:pt x="909651" y="892811"/>
                    </a:lnTo>
                    <a:lnTo>
                      <a:pt x="913457" y="908686"/>
                    </a:lnTo>
                    <a:lnTo>
                      <a:pt x="916946" y="924878"/>
                    </a:lnTo>
                    <a:lnTo>
                      <a:pt x="919166" y="941706"/>
                    </a:lnTo>
                    <a:lnTo>
                      <a:pt x="921068" y="958533"/>
                    </a:lnTo>
                    <a:lnTo>
                      <a:pt x="922020" y="975678"/>
                    </a:lnTo>
                    <a:lnTo>
                      <a:pt x="922337" y="992823"/>
                    </a:lnTo>
                    <a:lnTo>
                      <a:pt x="922337" y="1002031"/>
                    </a:lnTo>
                    <a:lnTo>
                      <a:pt x="922020" y="1010921"/>
                    </a:lnTo>
                    <a:lnTo>
                      <a:pt x="921386" y="1019811"/>
                    </a:lnTo>
                    <a:lnTo>
                      <a:pt x="920434" y="1028384"/>
                    </a:lnTo>
                    <a:lnTo>
                      <a:pt x="919483" y="1037274"/>
                    </a:lnTo>
                    <a:lnTo>
                      <a:pt x="918214" y="1045846"/>
                    </a:lnTo>
                    <a:lnTo>
                      <a:pt x="916628" y="1054419"/>
                    </a:lnTo>
                    <a:lnTo>
                      <a:pt x="915043" y="1062674"/>
                    </a:lnTo>
                    <a:lnTo>
                      <a:pt x="912823" y="1070929"/>
                    </a:lnTo>
                    <a:lnTo>
                      <a:pt x="910603" y="1079501"/>
                    </a:lnTo>
                    <a:lnTo>
                      <a:pt x="908383" y="1087756"/>
                    </a:lnTo>
                    <a:lnTo>
                      <a:pt x="906163" y="1095694"/>
                    </a:lnTo>
                    <a:lnTo>
                      <a:pt x="903309" y="1103631"/>
                    </a:lnTo>
                    <a:lnTo>
                      <a:pt x="900137" y="1111569"/>
                    </a:lnTo>
                    <a:lnTo>
                      <a:pt x="897283" y="1119189"/>
                    </a:lnTo>
                    <a:lnTo>
                      <a:pt x="894111" y="1126809"/>
                    </a:lnTo>
                    <a:lnTo>
                      <a:pt x="887134" y="1141731"/>
                    </a:lnTo>
                    <a:lnTo>
                      <a:pt x="879523" y="1156336"/>
                    </a:lnTo>
                    <a:lnTo>
                      <a:pt x="871277" y="1170624"/>
                    </a:lnTo>
                    <a:lnTo>
                      <a:pt x="862714" y="1184276"/>
                    </a:lnTo>
                    <a:lnTo>
                      <a:pt x="853517" y="1197611"/>
                    </a:lnTo>
                    <a:lnTo>
                      <a:pt x="843686" y="1209994"/>
                    </a:lnTo>
                    <a:lnTo>
                      <a:pt x="833854" y="1222376"/>
                    </a:lnTo>
                    <a:lnTo>
                      <a:pt x="823389" y="1233806"/>
                    </a:lnTo>
                    <a:lnTo>
                      <a:pt x="812606" y="1244919"/>
                    </a:lnTo>
                    <a:lnTo>
                      <a:pt x="801823" y="1255396"/>
                    </a:lnTo>
                    <a:lnTo>
                      <a:pt x="790406" y="1265239"/>
                    </a:lnTo>
                    <a:lnTo>
                      <a:pt x="778989" y="1274446"/>
                    </a:lnTo>
                    <a:lnTo>
                      <a:pt x="767255" y="1282701"/>
                    </a:lnTo>
                    <a:lnTo>
                      <a:pt x="755521" y="1290956"/>
                    </a:lnTo>
                    <a:lnTo>
                      <a:pt x="743786" y="1298259"/>
                    </a:lnTo>
                    <a:lnTo>
                      <a:pt x="732052" y="1304609"/>
                    </a:lnTo>
                    <a:lnTo>
                      <a:pt x="720318" y="1310641"/>
                    </a:lnTo>
                    <a:lnTo>
                      <a:pt x="708584" y="1315721"/>
                    </a:lnTo>
                    <a:lnTo>
                      <a:pt x="696849" y="1320166"/>
                    </a:lnTo>
                    <a:lnTo>
                      <a:pt x="685432" y="1323659"/>
                    </a:lnTo>
                    <a:lnTo>
                      <a:pt x="674015" y="1326516"/>
                    </a:lnTo>
                    <a:lnTo>
                      <a:pt x="662915" y="1328421"/>
                    </a:lnTo>
                    <a:lnTo>
                      <a:pt x="657207" y="1329374"/>
                    </a:lnTo>
                    <a:lnTo>
                      <a:pt x="652132" y="1329691"/>
                    </a:lnTo>
                    <a:lnTo>
                      <a:pt x="646424" y="1330009"/>
                    </a:lnTo>
                    <a:lnTo>
                      <a:pt x="641349" y="1330326"/>
                    </a:lnTo>
                    <a:lnTo>
                      <a:pt x="635958" y="1330009"/>
                    </a:lnTo>
                    <a:lnTo>
                      <a:pt x="630884" y="1329691"/>
                    </a:lnTo>
                    <a:lnTo>
                      <a:pt x="625492" y="1329374"/>
                    </a:lnTo>
                    <a:lnTo>
                      <a:pt x="620101" y="1328421"/>
                    </a:lnTo>
                    <a:lnTo>
                      <a:pt x="609001" y="1326516"/>
                    </a:lnTo>
                    <a:lnTo>
                      <a:pt x="597584" y="1323659"/>
                    </a:lnTo>
                    <a:lnTo>
                      <a:pt x="585850" y="1320166"/>
                    </a:lnTo>
                    <a:lnTo>
                      <a:pt x="574433" y="1315721"/>
                    </a:lnTo>
                    <a:lnTo>
                      <a:pt x="562698" y="1310641"/>
                    </a:lnTo>
                    <a:lnTo>
                      <a:pt x="550647" y="1304609"/>
                    </a:lnTo>
                    <a:lnTo>
                      <a:pt x="538913" y="1298259"/>
                    </a:lnTo>
                    <a:lnTo>
                      <a:pt x="527179" y="1290956"/>
                    </a:lnTo>
                    <a:lnTo>
                      <a:pt x="515444" y="1282701"/>
                    </a:lnTo>
                    <a:lnTo>
                      <a:pt x="503710" y="1274446"/>
                    </a:lnTo>
                    <a:lnTo>
                      <a:pt x="492293" y="1265239"/>
                    </a:lnTo>
                    <a:lnTo>
                      <a:pt x="481193" y="1255396"/>
                    </a:lnTo>
                    <a:lnTo>
                      <a:pt x="470093" y="1244919"/>
                    </a:lnTo>
                    <a:lnTo>
                      <a:pt x="459310" y="1233806"/>
                    </a:lnTo>
                    <a:lnTo>
                      <a:pt x="448845" y="1222376"/>
                    </a:lnTo>
                    <a:lnTo>
                      <a:pt x="438696" y="1209994"/>
                    </a:lnTo>
                    <a:lnTo>
                      <a:pt x="429499" y="1197611"/>
                    </a:lnTo>
                    <a:lnTo>
                      <a:pt x="419985" y="1184276"/>
                    </a:lnTo>
                    <a:lnTo>
                      <a:pt x="411422" y="1170624"/>
                    </a:lnTo>
                    <a:lnTo>
                      <a:pt x="403176" y="1156336"/>
                    </a:lnTo>
                    <a:lnTo>
                      <a:pt x="395565" y="1141731"/>
                    </a:lnTo>
                    <a:lnTo>
                      <a:pt x="388588" y="1126809"/>
                    </a:lnTo>
                    <a:lnTo>
                      <a:pt x="385416" y="1119189"/>
                    </a:lnTo>
                    <a:lnTo>
                      <a:pt x="382245" y="1111569"/>
                    </a:lnTo>
                    <a:lnTo>
                      <a:pt x="379390" y="1103631"/>
                    </a:lnTo>
                    <a:lnTo>
                      <a:pt x="376853" y="1095694"/>
                    </a:lnTo>
                    <a:lnTo>
                      <a:pt x="374316" y="1087756"/>
                    </a:lnTo>
                    <a:lnTo>
                      <a:pt x="372096" y="1079501"/>
                    </a:lnTo>
                    <a:lnTo>
                      <a:pt x="369559" y="1070929"/>
                    </a:lnTo>
                    <a:lnTo>
                      <a:pt x="367656" y="1062674"/>
                    </a:lnTo>
                    <a:lnTo>
                      <a:pt x="366071" y="1054419"/>
                    </a:lnTo>
                    <a:lnTo>
                      <a:pt x="364485" y="1045846"/>
                    </a:lnTo>
                    <a:lnTo>
                      <a:pt x="363216" y="1037274"/>
                    </a:lnTo>
                    <a:lnTo>
                      <a:pt x="362265" y="1028384"/>
                    </a:lnTo>
                    <a:lnTo>
                      <a:pt x="361313" y="1019811"/>
                    </a:lnTo>
                    <a:lnTo>
                      <a:pt x="360996" y="1010921"/>
                    </a:lnTo>
                    <a:lnTo>
                      <a:pt x="360362" y="1002031"/>
                    </a:lnTo>
                    <a:lnTo>
                      <a:pt x="360362" y="992823"/>
                    </a:lnTo>
                    <a:lnTo>
                      <a:pt x="360679" y="975678"/>
                    </a:lnTo>
                    <a:lnTo>
                      <a:pt x="361948" y="958533"/>
                    </a:lnTo>
                    <a:lnTo>
                      <a:pt x="363533" y="941706"/>
                    </a:lnTo>
                    <a:lnTo>
                      <a:pt x="366071" y="924878"/>
                    </a:lnTo>
                    <a:lnTo>
                      <a:pt x="368925" y="908686"/>
                    </a:lnTo>
                    <a:lnTo>
                      <a:pt x="373048" y="892811"/>
                    </a:lnTo>
                    <a:lnTo>
                      <a:pt x="377171" y="876936"/>
                    </a:lnTo>
                    <a:lnTo>
                      <a:pt x="382245" y="861696"/>
                    </a:lnTo>
                    <a:lnTo>
                      <a:pt x="387953" y="847091"/>
                    </a:lnTo>
                    <a:lnTo>
                      <a:pt x="393979" y="832168"/>
                    </a:lnTo>
                    <a:lnTo>
                      <a:pt x="400956" y="818198"/>
                    </a:lnTo>
                    <a:lnTo>
                      <a:pt x="408568" y="804546"/>
                    </a:lnTo>
                    <a:lnTo>
                      <a:pt x="416179" y="791211"/>
                    </a:lnTo>
                    <a:lnTo>
                      <a:pt x="424425" y="778511"/>
                    </a:lnTo>
                    <a:lnTo>
                      <a:pt x="433305" y="766446"/>
                    </a:lnTo>
                    <a:lnTo>
                      <a:pt x="442819" y="754698"/>
                    </a:lnTo>
                    <a:lnTo>
                      <a:pt x="452650" y="743586"/>
                    </a:lnTo>
                    <a:lnTo>
                      <a:pt x="462482" y="732791"/>
                    </a:lnTo>
                    <a:lnTo>
                      <a:pt x="473264" y="722631"/>
                    </a:lnTo>
                    <a:lnTo>
                      <a:pt x="484047" y="713423"/>
                    </a:lnTo>
                    <a:lnTo>
                      <a:pt x="495464" y="704533"/>
                    </a:lnTo>
                    <a:lnTo>
                      <a:pt x="507516" y="696596"/>
                    </a:lnTo>
                    <a:lnTo>
                      <a:pt x="519567" y="688976"/>
                    </a:lnTo>
                    <a:lnTo>
                      <a:pt x="531936" y="682308"/>
                    </a:lnTo>
                    <a:lnTo>
                      <a:pt x="538278" y="679133"/>
                    </a:lnTo>
                    <a:lnTo>
                      <a:pt x="544938" y="676276"/>
                    </a:lnTo>
                    <a:lnTo>
                      <a:pt x="551281" y="673418"/>
                    </a:lnTo>
                    <a:lnTo>
                      <a:pt x="557941" y="670878"/>
                    </a:lnTo>
                    <a:lnTo>
                      <a:pt x="564284" y="668338"/>
                    </a:lnTo>
                    <a:lnTo>
                      <a:pt x="571261" y="666433"/>
                    </a:lnTo>
                    <a:lnTo>
                      <a:pt x="577921" y="664211"/>
                    </a:lnTo>
                    <a:lnTo>
                      <a:pt x="584898" y="662623"/>
                    </a:lnTo>
                    <a:lnTo>
                      <a:pt x="591875" y="661036"/>
                    </a:lnTo>
                    <a:lnTo>
                      <a:pt x="598535" y="659766"/>
                    </a:lnTo>
                    <a:lnTo>
                      <a:pt x="605830" y="658178"/>
                    </a:lnTo>
                    <a:lnTo>
                      <a:pt x="612490" y="657226"/>
                    </a:lnTo>
                    <a:lnTo>
                      <a:pt x="619784" y="656591"/>
                    </a:lnTo>
                    <a:lnTo>
                      <a:pt x="627078" y="655956"/>
                    </a:lnTo>
                    <a:lnTo>
                      <a:pt x="634055" y="655638"/>
                    </a:lnTo>
                    <a:close/>
                    <a:moveTo>
                      <a:pt x="1604962" y="463550"/>
                    </a:moveTo>
                    <a:lnTo>
                      <a:pt x="1776412" y="463550"/>
                    </a:lnTo>
                    <a:lnTo>
                      <a:pt x="1776412" y="1252538"/>
                    </a:lnTo>
                    <a:lnTo>
                      <a:pt x="1604962" y="1252538"/>
                    </a:lnTo>
                    <a:lnTo>
                      <a:pt x="1604962" y="463550"/>
                    </a:lnTo>
                    <a:close/>
                    <a:moveTo>
                      <a:pt x="0" y="0"/>
                    </a:moveTo>
                    <a:lnTo>
                      <a:pt x="2125663" y="0"/>
                    </a:lnTo>
                    <a:lnTo>
                      <a:pt x="2125663" y="171553"/>
                    </a:lnTo>
                    <a:lnTo>
                      <a:pt x="2039621" y="171553"/>
                    </a:lnTo>
                    <a:lnTo>
                      <a:pt x="2039621" y="1577975"/>
                    </a:lnTo>
                    <a:lnTo>
                      <a:pt x="1252220" y="1577975"/>
                    </a:lnTo>
                    <a:lnTo>
                      <a:pt x="1252220" y="1449310"/>
                    </a:lnTo>
                    <a:lnTo>
                      <a:pt x="1911033" y="1449310"/>
                    </a:lnTo>
                    <a:lnTo>
                      <a:pt x="1911033" y="171553"/>
                    </a:lnTo>
                    <a:lnTo>
                      <a:pt x="195263" y="171553"/>
                    </a:lnTo>
                    <a:lnTo>
                      <a:pt x="195263" y="1249164"/>
                    </a:lnTo>
                    <a:lnTo>
                      <a:pt x="66675" y="1249164"/>
                    </a:lnTo>
                    <a:lnTo>
                      <a:pt x="66675" y="171553"/>
                    </a:lnTo>
                    <a:lnTo>
                      <a:pt x="0" y="171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fontAlgn="auto">
                  <a:lnSpc>
                    <a:spcPct val="130000"/>
                  </a:lnSpc>
                  <a:buFontTx/>
                  <a:buNone/>
                  <a:defRPr/>
                </a:pPr>
                <a:endParaRPr lang="zh-CN" altLang="en-US" sz="1400" dirty="0">
                  <a:solidFill>
                    <a:srgbClr val="41414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前言"/>
            <p:cNvSpPr>
              <a:spLocks noChangeArrowheads="1"/>
            </p:cNvSpPr>
            <p:nvPr/>
          </p:nvSpPr>
          <p:spPr bwMode="auto">
            <a:xfrm>
              <a:off x="2220466" y="5167948"/>
              <a:ext cx="451325" cy="30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80" tIns="60940" rIns="121880" bIns="6094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914126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573278" y="4976429"/>
            <a:ext cx="571463" cy="516616"/>
            <a:chOff x="2901799" y="4953618"/>
            <a:chExt cx="571463" cy="516616"/>
          </a:xfrm>
        </p:grpSpPr>
        <p:grpSp>
          <p:nvGrpSpPr>
            <p:cNvPr id="56" name="组合 55"/>
            <p:cNvGrpSpPr/>
            <p:nvPr/>
          </p:nvGrpSpPr>
          <p:grpSpPr>
            <a:xfrm>
              <a:off x="2901799" y="4953618"/>
              <a:ext cx="571463" cy="515236"/>
              <a:chOff x="7842587" y="4494001"/>
              <a:chExt cx="343825" cy="309997"/>
            </a:xfrm>
          </p:grpSpPr>
          <p:sp>
            <p:nvSpPr>
              <p:cNvPr id="58" name="Freeform 5"/>
              <p:cNvSpPr>
                <a:spLocks/>
              </p:cNvSpPr>
              <p:nvPr/>
            </p:nvSpPr>
            <p:spPr bwMode="auto">
              <a:xfrm>
                <a:off x="7842587" y="4494001"/>
                <a:ext cx="343825" cy="309997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2700000" scaled="0"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lnSpc>
                    <a:spcPct val="130000"/>
                  </a:lnSpc>
                  <a:buFontTx/>
                  <a:buNone/>
                </a:pPr>
                <a:endParaRPr lang="zh-CN" altLang="en-US" sz="1400" dirty="0">
                  <a:solidFill>
                    <a:srgbClr val="1C2D3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12"/>
              <p:cNvSpPr>
                <a:spLocks noEditPoints="1"/>
              </p:cNvSpPr>
              <p:nvPr/>
            </p:nvSpPr>
            <p:spPr bwMode="auto">
              <a:xfrm>
                <a:off x="7948751" y="4540920"/>
                <a:ext cx="126640" cy="126156"/>
              </a:xfrm>
              <a:custGeom>
                <a:avLst/>
                <a:gdLst>
                  <a:gd name="T0" fmla="*/ 862 w 954"/>
                  <a:gd name="T1" fmla="*/ 813 h 944"/>
                  <a:gd name="T2" fmla="*/ 763 w 954"/>
                  <a:gd name="T3" fmla="*/ 813 h 944"/>
                  <a:gd name="T4" fmla="*/ 625 w 954"/>
                  <a:gd name="T5" fmla="*/ 549 h 944"/>
                  <a:gd name="T6" fmla="*/ 611 w 954"/>
                  <a:gd name="T7" fmla="*/ 601 h 944"/>
                  <a:gd name="T8" fmla="*/ 535 w 954"/>
                  <a:gd name="T9" fmla="*/ 658 h 944"/>
                  <a:gd name="T10" fmla="*/ 782 w 954"/>
                  <a:gd name="T11" fmla="*/ 932 h 944"/>
                  <a:gd name="T12" fmla="*/ 941 w 954"/>
                  <a:gd name="T13" fmla="*/ 826 h 944"/>
                  <a:gd name="T14" fmla="*/ 824 w 954"/>
                  <a:gd name="T15" fmla="*/ 704 h 944"/>
                  <a:gd name="T16" fmla="*/ 650 w 954"/>
                  <a:gd name="T17" fmla="*/ 561 h 944"/>
                  <a:gd name="T18" fmla="*/ 345 w 954"/>
                  <a:gd name="T19" fmla="*/ 335 h 944"/>
                  <a:gd name="T20" fmla="*/ 397 w 954"/>
                  <a:gd name="T21" fmla="*/ 321 h 944"/>
                  <a:gd name="T22" fmla="*/ 411 w 954"/>
                  <a:gd name="T23" fmla="*/ 269 h 944"/>
                  <a:gd name="T24" fmla="*/ 423 w 954"/>
                  <a:gd name="T25" fmla="*/ 221 h 944"/>
                  <a:gd name="T26" fmla="*/ 184 w 954"/>
                  <a:gd name="T27" fmla="*/ 21 h 944"/>
                  <a:gd name="T28" fmla="*/ 151 w 954"/>
                  <a:gd name="T29" fmla="*/ 267 h 944"/>
                  <a:gd name="T30" fmla="*/ 1 w 954"/>
                  <a:gd name="T31" fmla="*/ 204 h 944"/>
                  <a:gd name="T32" fmla="*/ 284 w 954"/>
                  <a:gd name="T33" fmla="*/ 406 h 944"/>
                  <a:gd name="T34" fmla="*/ 320 w 954"/>
                  <a:gd name="T35" fmla="*/ 360 h 944"/>
                  <a:gd name="T36" fmla="*/ 920 w 954"/>
                  <a:gd name="T37" fmla="*/ 91 h 944"/>
                  <a:gd name="T38" fmla="*/ 791 w 954"/>
                  <a:gd name="T39" fmla="*/ 0 h 944"/>
                  <a:gd name="T40" fmla="*/ 448 w 954"/>
                  <a:gd name="T41" fmla="*/ 306 h 944"/>
                  <a:gd name="T42" fmla="*/ 399 w 954"/>
                  <a:gd name="T43" fmla="*/ 376 h 944"/>
                  <a:gd name="T44" fmla="*/ 357 w 954"/>
                  <a:gd name="T45" fmla="*/ 397 h 944"/>
                  <a:gd name="T46" fmla="*/ 362 w 954"/>
                  <a:gd name="T47" fmla="*/ 527 h 944"/>
                  <a:gd name="T48" fmla="*/ 85 w 954"/>
                  <a:gd name="T49" fmla="*/ 768 h 944"/>
                  <a:gd name="T50" fmla="*/ 55 w 954"/>
                  <a:gd name="T51" fmla="*/ 944 h 944"/>
                  <a:gd name="T52" fmla="*/ 198 w 954"/>
                  <a:gd name="T53" fmla="*/ 800 h 944"/>
                  <a:gd name="T54" fmla="*/ 423 w 954"/>
                  <a:gd name="T55" fmla="*/ 588 h 944"/>
                  <a:gd name="T56" fmla="*/ 549 w 954"/>
                  <a:gd name="T57" fmla="*/ 588 h 944"/>
                  <a:gd name="T58" fmla="*/ 585 w 954"/>
                  <a:gd name="T59" fmla="*/ 509 h 944"/>
                  <a:gd name="T60" fmla="*/ 639 w 954"/>
                  <a:gd name="T61" fmla="*/ 498 h 944"/>
                  <a:gd name="T62" fmla="*/ 920 w 954"/>
                  <a:gd name="T63" fmla="*/ 91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4" h="944">
                    <a:moveTo>
                      <a:pt x="813" y="764"/>
                    </a:moveTo>
                    <a:cubicBezTo>
                      <a:pt x="840" y="764"/>
                      <a:pt x="862" y="786"/>
                      <a:pt x="862" y="813"/>
                    </a:cubicBezTo>
                    <a:cubicBezTo>
                      <a:pt x="862" y="841"/>
                      <a:pt x="840" y="863"/>
                      <a:pt x="813" y="863"/>
                    </a:cubicBezTo>
                    <a:cubicBezTo>
                      <a:pt x="786" y="863"/>
                      <a:pt x="763" y="841"/>
                      <a:pt x="763" y="813"/>
                    </a:cubicBezTo>
                    <a:cubicBezTo>
                      <a:pt x="763" y="786"/>
                      <a:pt x="786" y="764"/>
                      <a:pt x="813" y="764"/>
                    </a:cubicBezTo>
                    <a:close/>
                    <a:moveTo>
                      <a:pt x="625" y="549"/>
                    </a:moveTo>
                    <a:lnTo>
                      <a:pt x="637" y="574"/>
                    </a:lnTo>
                    <a:lnTo>
                      <a:pt x="611" y="601"/>
                    </a:lnTo>
                    <a:lnTo>
                      <a:pt x="586" y="625"/>
                    </a:lnTo>
                    <a:cubicBezTo>
                      <a:pt x="571" y="640"/>
                      <a:pt x="554" y="651"/>
                      <a:pt x="535" y="658"/>
                    </a:cubicBezTo>
                    <a:lnTo>
                      <a:pt x="703" y="826"/>
                    </a:lnTo>
                    <a:lnTo>
                      <a:pt x="782" y="932"/>
                    </a:lnTo>
                    <a:lnTo>
                      <a:pt x="824" y="943"/>
                    </a:lnTo>
                    <a:lnTo>
                      <a:pt x="941" y="826"/>
                    </a:lnTo>
                    <a:lnTo>
                      <a:pt x="930" y="783"/>
                    </a:lnTo>
                    <a:lnTo>
                      <a:pt x="824" y="704"/>
                    </a:lnTo>
                    <a:lnTo>
                      <a:pt x="666" y="546"/>
                    </a:lnTo>
                    <a:lnTo>
                      <a:pt x="650" y="561"/>
                    </a:lnTo>
                    <a:lnTo>
                      <a:pt x="625" y="549"/>
                    </a:lnTo>
                    <a:close/>
                    <a:moveTo>
                      <a:pt x="345" y="335"/>
                    </a:moveTo>
                    <a:lnTo>
                      <a:pt x="372" y="308"/>
                    </a:lnTo>
                    <a:lnTo>
                      <a:pt x="397" y="321"/>
                    </a:lnTo>
                    <a:lnTo>
                      <a:pt x="384" y="296"/>
                    </a:lnTo>
                    <a:lnTo>
                      <a:pt x="411" y="269"/>
                    </a:lnTo>
                    <a:lnTo>
                      <a:pt x="414" y="266"/>
                    </a:lnTo>
                    <a:cubicBezTo>
                      <a:pt x="420" y="251"/>
                      <a:pt x="423" y="235"/>
                      <a:pt x="423" y="221"/>
                    </a:cubicBezTo>
                    <a:cubicBezTo>
                      <a:pt x="423" y="108"/>
                      <a:pt x="316" y="0"/>
                      <a:pt x="204" y="1"/>
                    </a:cubicBezTo>
                    <a:cubicBezTo>
                      <a:pt x="203" y="1"/>
                      <a:pt x="191" y="14"/>
                      <a:pt x="184" y="21"/>
                    </a:cubicBezTo>
                    <a:cubicBezTo>
                      <a:pt x="274" y="111"/>
                      <a:pt x="266" y="96"/>
                      <a:pt x="266" y="151"/>
                    </a:cubicBezTo>
                    <a:cubicBezTo>
                      <a:pt x="266" y="196"/>
                      <a:pt x="195" y="267"/>
                      <a:pt x="151" y="267"/>
                    </a:cubicBezTo>
                    <a:cubicBezTo>
                      <a:pt x="94" y="267"/>
                      <a:pt x="112" y="276"/>
                      <a:pt x="20" y="184"/>
                    </a:cubicBezTo>
                    <a:cubicBezTo>
                      <a:pt x="13" y="191"/>
                      <a:pt x="1" y="204"/>
                      <a:pt x="1" y="204"/>
                    </a:cubicBezTo>
                    <a:cubicBezTo>
                      <a:pt x="2" y="316"/>
                      <a:pt x="108" y="424"/>
                      <a:pt x="220" y="424"/>
                    </a:cubicBezTo>
                    <a:cubicBezTo>
                      <a:pt x="240" y="424"/>
                      <a:pt x="262" y="417"/>
                      <a:pt x="284" y="406"/>
                    </a:cubicBezTo>
                    <a:lnTo>
                      <a:pt x="288" y="411"/>
                    </a:lnTo>
                    <a:cubicBezTo>
                      <a:pt x="295" y="392"/>
                      <a:pt x="305" y="375"/>
                      <a:pt x="320" y="360"/>
                    </a:cubicBezTo>
                    <a:lnTo>
                      <a:pt x="345" y="335"/>
                    </a:lnTo>
                    <a:close/>
                    <a:moveTo>
                      <a:pt x="920" y="91"/>
                    </a:moveTo>
                    <a:lnTo>
                      <a:pt x="854" y="26"/>
                    </a:lnTo>
                    <a:cubicBezTo>
                      <a:pt x="837" y="9"/>
                      <a:pt x="814" y="0"/>
                      <a:pt x="791" y="0"/>
                    </a:cubicBezTo>
                    <a:cubicBezTo>
                      <a:pt x="768" y="0"/>
                      <a:pt x="746" y="9"/>
                      <a:pt x="728" y="26"/>
                    </a:cubicBezTo>
                    <a:lnTo>
                      <a:pt x="448" y="306"/>
                    </a:lnTo>
                    <a:cubicBezTo>
                      <a:pt x="457" y="323"/>
                      <a:pt x="450" y="348"/>
                      <a:pt x="437" y="361"/>
                    </a:cubicBezTo>
                    <a:cubicBezTo>
                      <a:pt x="428" y="370"/>
                      <a:pt x="413" y="376"/>
                      <a:pt x="399" y="376"/>
                    </a:cubicBezTo>
                    <a:cubicBezTo>
                      <a:pt x="393" y="376"/>
                      <a:pt x="387" y="375"/>
                      <a:pt x="382" y="372"/>
                    </a:cubicBezTo>
                    <a:lnTo>
                      <a:pt x="357" y="397"/>
                    </a:lnTo>
                    <a:cubicBezTo>
                      <a:pt x="323" y="432"/>
                      <a:pt x="323" y="488"/>
                      <a:pt x="357" y="523"/>
                    </a:cubicBezTo>
                    <a:lnTo>
                      <a:pt x="362" y="527"/>
                    </a:lnTo>
                    <a:lnTo>
                      <a:pt x="143" y="746"/>
                    </a:lnTo>
                    <a:lnTo>
                      <a:pt x="85" y="768"/>
                    </a:lnTo>
                    <a:lnTo>
                      <a:pt x="0" y="889"/>
                    </a:lnTo>
                    <a:lnTo>
                      <a:pt x="55" y="944"/>
                    </a:lnTo>
                    <a:lnTo>
                      <a:pt x="176" y="859"/>
                    </a:lnTo>
                    <a:lnTo>
                      <a:pt x="198" y="800"/>
                    </a:lnTo>
                    <a:lnTo>
                      <a:pt x="416" y="582"/>
                    </a:lnTo>
                    <a:lnTo>
                      <a:pt x="423" y="588"/>
                    </a:lnTo>
                    <a:cubicBezTo>
                      <a:pt x="440" y="606"/>
                      <a:pt x="463" y="614"/>
                      <a:pt x="486" y="614"/>
                    </a:cubicBezTo>
                    <a:cubicBezTo>
                      <a:pt x="509" y="614"/>
                      <a:pt x="531" y="606"/>
                      <a:pt x="549" y="588"/>
                    </a:cubicBezTo>
                    <a:lnTo>
                      <a:pt x="574" y="564"/>
                    </a:lnTo>
                    <a:cubicBezTo>
                      <a:pt x="565" y="547"/>
                      <a:pt x="572" y="522"/>
                      <a:pt x="585" y="509"/>
                    </a:cubicBezTo>
                    <a:cubicBezTo>
                      <a:pt x="594" y="500"/>
                      <a:pt x="609" y="494"/>
                      <a:pt x="622" y="494"/>
                    </a:cubicBezTo>
                    <a:cubicBezTo>
                      <a:pt x="629" y="494"/>
                      <a:pt x="634" y="495"/>
                      <a:pt x="639" y="498"/>
                    </a:cubicBezTo>
                    <a:lnTo>
                      <a:pt x="920" y="217"/>
                    </a:lnTo>
                    <a:cubicBezTo>
                      <a:pt x="954" y="183"/>
                      <a:pt x="954" y="126"/>
                      <a:pt x="920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 sz="1000" dirty="0">
                  <a:cs typeface="+mn-ea"/>
                  <a:sym typeface="+mn-lt"/>
                </a:endParaRPr>
              </a:p>
            </p:txBody>
          </p:sp>
        </p:grpSp>
        <p:sp>
          <p:nvSpPr>
            <p:cNvPr id="57" name="前言"/>
            <p:cNvSpPr>
              <a:spLocks noChangeArrowheads="1"/>
            </p:cNvSpPr>
            <p:nvPr/>
          </p:nvSpPr>
          <p:spPr bwMode="auto">
            <a:xfrm>
              <a:off x="2968018" y="5167948"/>
              <a:ext cx="451325" cy="30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80" tIns="60940" rIns="121880" bIns="6094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914126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384050" y="4976429"/>
            <a:ext cx="571463" cy="516616"/>
            <a:chOff x="3646140" y="4953618"/>
            <a:chExt cx="571463" cy="516616"/>
          </a:xfrm>
        </p:grpSpPr>
        <p:grpSp>
          <p:nvGrpSpPr>
            <p:cNvPr id="61" name="组合 60"/>
            <p:cNvGrpSpPr/>
            <p:nvPr/>
          </p:nvGrpSpPr>
          <p:grpSpPr>
            <a:xfrm>
              <a:off x="3646140" y="4953618"/>
              <a:ext cx="571463" cy="515236"/>
              <a:chOff x="8201826" y="4494001"/>
              <a:chExt cx="343825" cy="309997"/>
            </a:xfrm>
          </p:grpSpPr>
          <p:sp>
            <p:nvSpPr>
              <p:cNvPr id="63" name="Freeform 5"/>
              <p:cNvSpPr>
                <a:spLocks/>
              </p:cNvSpPr>
              <p:nvPr/>
            </p:nvSpPr>
            <p:spPr bwMode="auto">
              <a:xfrm flipV="1">
                <a:off x="8201826" y="4494001"/>
                <a:ext cx="343825" cy="309997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2700000" scaled="0"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lnSpc>
                    <a:spcPct val="130000"/>
                  </a:lnSpc>
                  <a:buFontTx/>
                  <a:buNone/>
                </a:pPr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13"/>
              <p:cNvSpPr>
                <a:spLocks noEditPoints="1"/>
              </p:cNvSpPr>
              <p:nvPr/>
            </p:nvSpPr>
            <p:spPr bwMode="auto">
              <a:xfrm>
                <a:off x="8315962" y="4536286"/>
                <a:ext cx="126733" cy="136419"/>
              </a:xfrm>
              <a:custGeom>
                <a:avLst/>
                <a:gdLst>
                  <a:gd name="T0" fmla="*/ 255 w 847"/>
                  <a:gd name="T1" fmla="*/ 138 h 903"/>
                  <a:gd name="T2" fmla="*/ 555 w 847"/>
                  <a:gd name="T3" fmla="*/ 100 h 903"/>
                  <a:gd name="T4" fmla="*/ 448 w 847"/>
                  <a:gd name="T5" fmla="*/ 61 h 903"/>
                  <a:gd name="T6" fmla="*/ 324 w 847"/>
                  <a:gd name="T7" fmla="*/ 61 h 903"/>
                  <a:gd name="T8" fmla="*/ 217 w 847"/>
                  <a:gd name="T9" fmla="*/ 100 h 903"/>
                  <a:gd name="T10" fmla="*/ 697 w 847"/>
                  <a:gd name="T11" fmla="*/ 782 h 903"/>
                  <a:gd name="T12" fmla="*/ 709 w 847"/>
                  <a:gd name="T13" fmla="*/ 755 h 903"/>
                  <a:gd name="T14" fmla="*/ 660 w 847"/>
                  <a:gd name="T15" fmla="*/ 586 h 903"/>
                  <a:gd name="T16" fmla="*/ 629 w 847"/>
                  <a:gd name="T17" fmla="*/ 586 h 903"/>
                  <a:gd name="T18" fmla="*/ 629 w 847"/>
                  <a:gd name="T19" fmla="*/ 716 h 903"/>
                  <a:gd name="T20" fmla="*/ 630 w 847"/>
                  <a:gd name="T21" fmla="*/ 719 h 903"/>
                  <a:gd name="T22" fmla="*/ 631 w 847"/>
                  <a:gd name="T23" fmla="*/ 722 h 903"/>
                  <a:gd name="T24" fmla="*/ 633 w 847"/>
                  <a:gd name="T25" fmla="*/ 724 h 903"/>
                  <a:gd name="T26" fmla="*/ 807 w 847"/>
                  <a:gd name="T27" fmla="*/ 596 h 903"/>
                  <a:gd name="T28" fmla="*/ 644 w 847"/>
                  <a:gd name="T29" fmla="*/ 510 h 903"/>
                  <a:gd name="T30" fmla="*/ 607 w 847"/>
                  <a:gd name="T31" fmla="*/ 899 h 903"/>
                  <a:gd name="T32" fmla="*/ 837 w 847"/>
                  <a:gd name="T33" fmla="*/ 743 h 903"/>
                  <a:gd name="T34" fmla="*/ 808 w 847"/>
                  <a:gd name="T35" fmla="*/ 737 h 903"/>
                  <a:gd name="T36" fmla="*/ 645 w 847"/>
                  <a:gd name="T37" fmla="*/ 872 h 903"/>
                  <a:gd name="T38" fmla="*/ 481 w 847"/>
                  <a:gd name="T39" fmla="*/ 675 h 903"/>
                  <a:gd name="T40" fmla="*/ 676 w 847"/>
                  <a:gd name="T41" fmla="*/ 543 h 903"/>
                  <a:gd name="T42" fmla="*/ 808 w 847"/>
                  <a:gd name="T43" fmla="*/ 737 h 903"/>
                  <a:gd name="T44" fmla="*/ 284 w 847"/>
                  <a:gd name="T45" fmla="*/ 736 h 903"/>
                  <a:gd name="T46" fmla="*/ 485 w 847"/>
                  <a:gd name="T47" fmla="*/ 536 h 903"/>
                  <a:gd name="T48" fmla="*/ 526 w 847"/>
                  <a:gd name="T49" fmla="*/ 505 h 903"/>
                  <a:gd name="T50" fmla="*/ 732 w 847"/>
                  <a:gd name="T51" fmla="*/ 306 h 903"/>
                  <a:gd name="T52" fmla="*/ 740 w 847"/>
                  <a:gd name="T53" fmla="*/ 494 h 903"/>
                  <a:gd name="T54" fmla="*/ 772 w 847"/>
                  <a:gd name="T55" fmla="*/ 505 h 903"/>
                  <a:gd name="T56" fmla="*/ 772 w 847"/>
                  <a:gd name="T57" fmla="*/ 208 h 903"/>
                  <a:gd name="T58" fmla="*/ 40 w 847"/>
                  <a:gd name="T59" fmla="*/ 167 h 903"/>
                  <a:gd name="T60" fmla="*/ 0 w 847"/>
                  <a:gd name="T61" fmla="*/ 314 h 903"/>
                  <a:gd name="T62" fmla="*/ 0 w 847"/>
                  <a:gd name="T63" fmla="*/ 536 h 903"/>
                  <a:gd name="T64" fmla="*/ 0 w 847"/>
                  <a:gd name="T65" fmla="*/ 751 h 903"/>
                  <a:gd name="T66" fmla="*/ 427 w 847"/>
                  <a:gd name="T67" fmla="*/ 791 h 903"/>
                  <a:gd name="T68" fmla="*/ 32 w 847"/>
                  <a:gd name="T69" fmla="*/ 314 h 903"/>
                  <a:gd name="T70" fmla="*/ 40 w 847"/>
                  <a:gd name="T71" fmla="*/ 306 h 903"/>
                  <a:gd name="T72" fmla="*/ 252 w 847"/>
                  <a:gd name="T73" fmla="*/ 505 h 903"/>
                  <a:gd name="T74" fmla="*/ 32 w 847"/>
                  <a:gd name="T75" fmla="*/ 314 h 903"/>
                  <a:gd name="T76" fmla="*/ 252 w 847"/>
                  <a:gd name="T77" fmla="*/ 536 h 903"/>
                  <a:gd name="T78" fmla="*/ 40 w 847"/>
                  <a:gd name="T79" fmla="*/ 736 h 903"/>
                  <a:gd name="T80" fmla="*/ 32 w 847"/>
                  <a:gd name="T81" fmla="*/ 536 h 903"/>
                  <a:gd name="T82" fmla="*/ 284 w 847"/>
                  <a:gd name="T83" fmla="*/ 505 h 903"/>
                  <a:gd name="T84" fmla="*/ 284 w 847"/>
                  <a:gd name="T85" fmla="*/ 306 h 903"/>
                  <a:gd name="T86" fmla="*/ 495 w 847"/>
                  <a:gd name="T87" fmla="*/ 505 h 903"/>
                  <a:gd name="T88" fmla="*/ 511 w 847"/>
                  <a:gd name="T89" fmla="*/ 207 h 903"/>
                  <a:gd name="T90" fmla="*/ 538 w 847"/>
                  <a:gd name="T91" fmla="*/ 235 h 903"/>
                  <a:gd name="T92" fmla="*/ 483 w 847"/>
                  <a:gd name="T93" fmla="*/ 235 h 903"/>
                  <a:gd name="T94" fmla="*/ 268 w 847"/>
                  <a:gd name="T95" fmla="*/ 207 h 903"/>
                  <a:gd name="T96" fmla="*/ 295 w 847"/>
                  <a:gd name="T97" fmla="*/ 235 h 903"/>
                  <a:gd name="T98" fmla="*/ 241 w 847"/>
                  <a:gd name="T99" fmla="*/ 235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47" h="903">
                    <a:moveTo>
                      <a:pt x="217" y="100"/>
                    </a:moveTo>
                    <a:cubicBezTo>
                      <a:pt x="217" y="121"/>
                      <a:pt x="234" y="138"/>
                      <a:pt x="255" y="138"/>
                    </a:cubicBezTo>
                    <a:lnTo>
                      <a:pt x="517" y="138"/>
                    </a:lnTo>
                    <a:cubicBezTo>
                      <a:pt x="538" y="138"/>
                      <a:pt x="555" y="121"/>
                      <a:pt x="555" y="100"/>
                    </a:cubicBezTo>
                    <a:cubicBezTo>
                      <a:pt x="555" y="79"/>
                      <a:pt x="538" y="61"/>
                      <a:pt x="517" y="61"/>
                    </a:cubicBezTo>
                    <a:lnTo>
                      <a:pt x="448" y="61"/>
                    </a:lnTo>
                    <a:cubicBezTo>
                      <a:pt x="448" y="27"/>
                      <a:pt x="420" y="0"/>
                      <a:pt x="386" y="0"/>
                    </a:cubicBezTo>
                    <a:cubicBezTo>
                      <a:pt x="352" y="0"/>
                      <a:pt x="324" y="27"/>
                      <a:pt x="324" y="61"/>
                    </a:cubicBezTo>
                    <a:lnTo>
                      <a:pt x="255" y="61"/>
                    </a:lnTo>
                    <a:cubicBezTo>
                      <a:pt x="234" y="61"/>
                      <a:pt x="217" y="79"/>
                      <a:pt x="217" y="100"/>
                    </a:cubicBezTo>
                    <a:close/>
                    <a:moveTo>
                      <a:pt x="686" y="777"/>
                    </a:moveTo>
                    <a:cubicBezTo>
                      <a:pt x="689" y="780"/>
                      <a:pt x="693" y="782"/>
                      <a:pt x="697" y="782"/>
                    </a:cubicBezTo>
                    <a:cubicBezTo>
                      <a:pt x="702" y="782"/>
                      <a:pt x="706" y="780"/>
                      <a:pt x="709" y="777"/>
                    </a:cubicBezTo>
                    <a:cubicBezTo>
                      <a:pt x="715" y="771"/>
                      <a:pt x="715" y="761"/>
                      <a:pt x="709" y="755"/>
                    </a:cubicBezTo>
                    <a:lnTo>
                      <a:pt x="660" y="706"/>
                    </a:lnTo>
                    <a:lnTo>
                      <a:pt x="660" y="586"/>
                    </a:lnTo>
                    <a:cubicBezTo>
                      <a:pt x="660" y="577"/>
                      <a:pt x="653" y="570"/>
                      <a:pt x="644" y="570"/>
                    </a:cubicBezTo>
                    <a:cubicBezTo>
                      <a:pt x="636" y="570"/>
                      <a:pt x="629" y="577"/>
                      <a:pt x="629" y="586"/>
                    </a:cubicBezTo>
                    <a:lnTo>
                      <a:pt x="629" y="713"/>
                    </a:lnTo>
                    <a:cubicBezTo>
                      <a:pt x="629" y="714"/>
                      <a:pt x="629" y="715"/>
                      <a:pt x="629" y="716"/>
                    </a:cubicBezTo>
                    <a:cubicBezTo>
                      <a:pt x="629" y="716"/>
                      <a:pt x="629" y="717"/>
                      <a:pt x="629" y="717"/>
                    </a:cubicBezTo>
                    <a:cubicBezTo>
                      <a:pt x="629" y="718"/>
                      <a:pt x="630" y="718"/>
                      <a:pt x="630" y="719"/>
                    </a:cubicBezTo>
                    <a:cubicBezTo>
                      <a:pt x="630" y="719"/>
                      <a:pt x="630" y="720"/>
                      <a:pt x="631" y="720"/>
                    </a:cubicBezTo>
                    <a:cubicBezTo>
                      <a:pt x="631" y="721"/>
                      <a:pt x="631" y="721"/>
                      <a:pt x="631" y="722"/>
                    </a:cubicBezTo>
                    <a:cubicBezTo>
                      <a:pt x="632" y="722"/>
                      <a:pt x="632" y="723"/>
                      <a:pt x="633" y="724"/>
                    </a:cubicBezTo>
                    <a:cubicBezTo>
                      <a:pt x="633" y="724"/>
                      <a:pt x="633" y="724"/>
                      <a:pt x="633" y="724"/>
                    </a:cubicBezTo>
                    <a:lnTo>
                      <a:pt x="686" y="777"/>
                    </a:lnTo>
                    <a:close/>
                    <a:moveTo>
                      <a:pt x="807" y="596"/>
                    </a:moveTo>
                    <a:cubicBezTo>
                      <a:pt x="777" y="552"/>
                      <a:pt x="733" y="523"/>
                      <a:pt x="681" y="513"/>
                    </a:cubicBezTo>
                    <a:cubicBezTo>
                      <a:pt x="669" y="511"/>
                      <a:pt x="657" y="510"/>
                      <a:pt x="644" y="510"/>
                    </a:cubicBezTo>
                    <a:cubicBezTo>
                      <a:pt x="550" y="510"/>
                      <a:pt x="469" y="577"/>
                      <a:pt x="451" y="669"/>
                    </a:cubicBezTo>
                    <a:cubicBezTo>
                      <a:pt x="431" y="776"/>
                      <a:pt x="501" y="879"/>
                      <a:pt x="607" y="899"/>
                    </a:cubicBezTo>
                    <a:cubicBezTo>
                      <a:pt x="620" y="902"/>
                      <a:pt x="632" y="903"/>
                      <a:pt x="645" y="903"/>
                    </a:cubicBezTo>
                    <a:cubicBezTo>
                      <a:pt x="739" y="903"/>
                      <a:pt x="820" y="836"/>
                      <a:pt x="837" y="743"/>
                    </a:cubicBezTo>
                    <a:cubicBezTo>
                      <a:pt x="847" y="692"/>
                      <a:pt x="836" y="639"/>
                      <a:pt x="807" y="596"/>
                    </a:cubicBezTo>
                    <a:close/>
                    <a:moveTo>
                      <a:pt x="808" y="737"/>
                    </a:moveTo>
                    <a:lnTo>
                      <a:pt x="808" y="737"/>
                    </a:lnTo>
                    <a:cubicBezTo>
                      <a:pt x="793" y="816"/>
                      <a:pt x="724" y="872"/>
                      <a:pt x="645" y="872"/>
                    </a:cubicBezTo>
                    <a:cubicBezTo>
                      <a:pt x="634" y="872"/>
                      <a:pt x="624" y="871"/>
                      <a:pt x="613" y="869"/>
                    </a:cubicBezTo>
                    <a:cubicBezTo>
                      <a:pt x="523" y="852"/>
                      <a:pt x="464" y="765"/>
                      <a:pt x="481" y="675"/>
                    </a:cubicBezTo>
                    <a:cubicBezTo>
                      <a:pt x="496" y="597"/>
                      <a:pt x="565" y="540"/>
                      <a:pt x="644" y="540"/>
                    </a:cubicBezTo>
                    <a:cubicBezTo>
                      <a:pt x="655" y="540"/>
                      <a:pt x="665" y="541"/>
                      <a:pt x="676" y="543"/>
                    </a:cubicBezTo>
                    <a:cubicBezTo>
                      <a:pt x="719" y="551"/>
                      <a:pt x="757" y="576"/>
                      <a:pt x="782" y="613"/>
                    </a:cubicBezTo>
                    <a:cubicBezTo>
                      <a:pt x="807" y="650"/>
                      <a:pt x="816" y="694"/>
                      <a:pt x="808" y="737"/>
                    </a:cubicBezTo>
                    <a:close/>
                    <a:moveTo>
                      <a:pt x="413" y="736"/>
                    </a:moveTo>
                    <a:lnTo>
                      <a:pt x="284" y="736"/>
                    </a:lnTo>
                    <a:lnTo>
                      <a:pt x="284" y="536"/>
                    </a:lnTo>
                    <a:lnTo>
                      <a:pt x="485" y="536"/>
                    </a:lnTo>
                    <a:cubicBezTo>
                      <a:pt x="497" y="524"/>
                      <a:pt x="512" y="514"/>
                      <a:pt x="527" y="505"/>
                    </a:cubicBezTo>
                    <a:lnTo>
                      <a:pt x="526" y="505"/>
                    </a:lnTo>
                    <a:lnTo>
                      <a:pt x="526" y="306"/>
                    </a:lnTo>
                    <a:lnTo>
                      <a:pt x="732" y="306"/>
                    </a:lnTo>
                    <a:cubicBezTo>
                      <a:pt x="736" y="306"/>
                      <a:pt x="740" y="309"/>
                      <a:pt x="740" y="314"/>
                    </a:cubicBezTo>
                    <a:lnTo>
                      <a:pt x="740" y="494"/>
                    </a:lnTo>
                    <a:cubicBezTo>
                      <a:pt x="751" y="499"/>
                      <a:pt x="762" y="505"/>
                      <a:pt x="772" y="511"/>
                    </a:cubicBezTo>
                    <a:lnTo>
                      <a:pt x="772" y="505"/>
                    </a:lnTo>
                    <a:lnTo>
                      <a:pt x="772" y="314"/>
                    </a:lnTo>
                    <a:lnTo>
                      <a:pt x="772" y="208"/>
                    </a:lnTo>
                    <a:cubicBezTo>
                      <a:pt x="772" y="185"/>
                      <a:pt x="754" y="167"/>
                      <a:pt x="732" y="167"/>
                    </a:cubicBezTo>
                    <a:lnTo>
                      <a:pt x="40" y="167"/>
                    </a:lnTo>
                    <a:cubicBezTo>
                      <a:pt x="18" y="167"/>
                      <a:pt x="0" y="185"/>
                      <a:pt x="0" y="208"/>
                    </a:cubicBezTo>
                    <a:lnTo>
                      <a:pt x="0" y="314"/>
                    </a:lnTo>
                    <a:lnTo>
                      <a:pt x="0" y="505"/>
                    </a:lnTo>
                    <a:lnTo>
                      <a:pt x="0" y="536"/>
                    </a:lnTo>
                    <a:lnTo>
                      <a:pt x="0" y="727"/>
                    </a:lnTo>
                    <a:lnTo>
                      <a:pt x="0" y="751"/>
                    </a:lnTo>
                    <a:cubicBezTo>
                      <a:pt x="0" y="773"/>
                      <a:pt x="18" y="791"/>
                      <a:pt x="40" y="791"/>
                    </a:cubicBezTo>
                    <a:lnTo>
                      <a:pt x="427" y="791"/>
                    </a:lnTo>
                    <a:cubicBezTo>
                      <a:pt x="420" y="773"/>
                      <a:pt x="415" y="755"/>
                      <a:pt x="413" y="736"/>
                    </a:cubicBezTo>
                    <a:close/>
                    <a:moveTo>
                      <a:pt x="32" y="314"/>
                    </a:moveTo>
                    <a:lnTo>
                      <a:pt x="32" y="314"/>
                    </a:lnTo>
                    <a:cubicBezTo>
                      <a:pt x="32" y="309"/>
                      <a:pt x="36" y="306"/>
                      <a:pt x="40" y="306"/>
                    </a:cubicBezTo>
                    <a:lnTo>
                      <a:pt x="252" y="306"/>
                    </a:lnTo>
                    <a:lnTo>
                      <a:pt x="252" y="505"/>
                    </a:lnTo>
                    <a:lnTo>
                      <a:pt x="32" y="505"/>
                    </a:lnTo>
                    <a:lnTo>
                      <a:pt x="32" y="314"/>
                    </a:lnTo>
                    <a:close/>
                    <a:moveTo>
                      <a:pt x="252" y="536"/>
                    </a:moveTo>
                    <a:lnTo>
                      <a:pt x="252" y="536"/>
                    </a:lnTo>
                    <a:lnTo>
                      <a:pt x="252" y="736"/>
                    </a:lnTo>
                    <a:lnTo>
                      <a:pt x="40" y="736"/>
                    </a:lnTo>
                    <a:cubicBezTo>
                      <a:pt x="36" y="736"/>
                      <a:pt x="32" y="732"/>
                      <a:pt x="32" y="727"/>
                    </a:cubicBezTo>
                    <a:lnTo>
                      <a:pt x="32" y="536"/>
                    </a:lnTo>
                    <a:lnTo>
                      <a:pt x="252" y="536"/>
                    </a:lnTo>
                    <a:close/>
                    <a:moveTo>
                      <a:pt x="284" y="505"/>
                    </a:moveTo>
                    <a:lnTo>
                      <a:pt x="284" y="505"/>
                    </a:lnTo>
                    <a:lnTo>
                      <a:pt x="284" y="306"/>
                    </a:lnTo>
                    <a:lnTo>
                      <a:pt x="495" y="306"/>
                    </a:lnTo>
                    <a:lnTo>
                      <a:pt x="495" y="505"/>
                    </a:lnTo>
                    <a:lnTo>
                      <a:pt x="284" y="505"/>
                    </a:lnTo>
                    <a:close/>
                    <a:moveTo>
                      <a:pt x="511" y="207"/>
                    </a:moveTo>
                    <a:lnTo>
                      <a:pt x="511" y="207"/>
                    </a:lnTo>
                    <a:cubicBezTo>
                      <a:pt x="526" y="207"/>
                      <a:pt x="538" y="219"/>
                      <a:pt x="538" y="235"/>
                    </a:cubicBezTo>
                    <a:cubicBezTo>
                      <a:pt x="538" y="250"/>
                      <a:pt x="526" y="262"/>
                      <a:pt x="511" y="262"/>
                    </a:cubicBezTo>
                    <a:cubicBezTo>
                      <a:pt x="496" y="262"/>
                      <a:pt x="483" y="250"/>
                      <a:pt x="483" y="235"/>
                    </a:cubicBezTo>
                    <a:cubicBezTo>
                      <a:pt x="483" y="219"/>
                      <a:pt x="496" y="207"/>
                      <a:pt x="511" y="207"/>
                    </a:cubicBezTo>
                    <a:close/>
                    <a:moveTo>
                      <a:pt x="268" y="207"/>
                    </a:moveTo>
                    <a:lnTo>
                      <a:pt x="268" y="207"/>
                    </a:lnTo>
                    <a:cubicBezTo>
                      <a:pt x="283" y="207"/>
                      <a:pt x="295" y="219"/>
                      <a:pt x="295" y="235"/>
                    </a:cubicBezTo>
                    <a:cubicBezTo>
                      <a:pt x="295" y="250"/>
                      <a:pt x="283" y="262"/>
                      <a:pt x="268" y="262"/>
                    </a:cubicBezTo>
                    <a:cubicBezTo>
                      <a:pt x="253" y="262"/>
                      <a:pt x="241" y="250"/>
                      <a:pt x="241" y="235"/>
                    </a:cubicBezTo>
                    <a:cubicBezTo>
                      <a:pt x="241" y="219"/>
                      <a:pt x="253" y="207"/>
                      <a:pt x="268" y="2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 sz="10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2" name="前言"/>
            <p:cNvSpPr>
              <a:spLocks noChangeArrowheads="1"/>
            </p:cNvSpPr>
            <p:nvPr/>
          </p:nvSpPr>
          <p:spPr bwMode="auto">
            <a:xfrm>
              <a:off x="3715570" y="5167948"/>
              <a:ext cx="451325" cy="30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80" tIns="60940" rIns="121880" bIns="6094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914126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1568385" y="1856509"/>
            <a:ext cx="3553097" cy="45535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821616" y="2121813"/>
            <a:ext cx="3055184" cy="277045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TextBox 21"/>
          <p:cNvSpPr txBox="1"/>
          <p:nvPr/>
        </p:nvSpPr>
        <p:spPr>
          <a:xfrm>
            <a:off x="5897691" y="3733262"/>
            <a:ext cx="5202344" cy="606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2513235" y="501282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b="1" dirty="0">
                <a:solidFill>
                  <a:srgbClr val="41414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14141"/>
              </a:solidFill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903678" y="5358707"/>
            <a:ext cx="2891061" cy="6449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The user can demonstrate on a projector or computer, or print the presentation and  film to be used in a wider field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6654" y="364378"/>
            <a:ext cx="7052189" cy="816594"/>
            <a:chOff x="146654" y="364378"/>
            <a:chExt cx="7052189" cy="816594"/>
          </a:xfrm>
        </p:grpSpPr>
        <p:grpSp>
          <p:nvGrpSpPr>
            <p:cNvPr id="78" name="组合 77"/>
            <p:cNvGrpSpPr/>
            <p:nvPr/>
          </p:nvGrpSpPr>
          <p:grpSpPr>
            <a:xfrm>
              <a:off x="373364" y="396066"/>
              <a:ext cx="707710" cy="515376"/>
              <a:chOff x="125279" y="279019"/>
              <a:chExt cx="854512" cy="622282"/>
            </a:xfrm>
          </p:grpSpPr>
          <p:sp>
            <p:nvSpPr>
              <p:cNvPr id="79" name="圆角矩形 78"/>
              <p:cNvSpPr/>
              <p:nvPr/>
            </p:nvSpPr>
            <p:spPr>
              <a:xfrm rot="2700000">
                <a:off x="357509" y="279019"/>
                <a:ext cx="622282" cy="622282"/>
              </a:xfrm>
              <a:prstGeom prst="roundRect">
                <a:avLst/>
              </a:pr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2700000" scaled="0"/>
              </a:gra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圆角矩形 79"/>
              <p:cNvSpPr/>
              <p:nvPr/>
            </p:nvSpPr>
            <p:spPr>
              <a:xfrm rot="2700000">
                <a:off x="125279" y="279019"/>
                <a:ext cx="622282" cy="6222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72" name="TextBox 7">
              <a:extLst>
                <a:ext uri="{FF2B5EF4-FFF2-40B4-BE49-F238E27FC236}">
                  <a16:creationId xmlns:a16="http://schemas.microsoft.com/office/drawing/2014/main" id="{E85550B3-3070-4D72-8FA2-A190686442CB}"/>
                </a:ext>
              </a:extLst>
            </p:cNvPr>
            <p:cNvSpPr txBox="1"/>
            <p:nvPr/>
          </p:nvSpPr>
          <p:spPr>
            <a:xfrm>
              <a:off x="1304350" y="364378"/>
              <a:ext cx="2692884" cy="594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46654" y="405332"/>
              <a:ext cx="972842" cy="479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2400" dirty="0">
                  <a:solidFill>
                    <a:srgbClr val="282B3E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1311830" y="895637"/>
              <a:ext cx="5887013" cy="2853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Company introduction and publicity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949666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 tmFilter="0,0; .5, 1; 1, 1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0" grpId="0"/>
          <p:bldP spid="65" grpId="0" animBg="1"/>
          <p:bldP spid="66" grpId="0" animBg="1"/>
          <p:bldP spid="67" grpId="0"/>
          <p:bldP spid="68" grpId="0"/>
          <p:bldP spid="6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 tmFilter="0,0; .5, 1; 1, 1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0" grpId="0"/>
          <p:bldP spid="65" grpId="0" animBg="1"/>
          <p:bldP spid="66" grpId="0" animBg="1"/>
          <p:bldP spid="67" grpId="0"/>
          <p:bldP spid="68" grpId="0"/>
          <p:bldP spid="6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6286" y="812799"/>
            <a:ext cx="7663543" cy="5341257"/>
          </a:xfrm>
          <a:prstGeom prst="rect">
            <a:avLst/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7742" y="1070131"/>
            <a:ext cx="1702389" cy="306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9900" dirty="0">
                <a:blipFill dpi="0" rotWithShape="1">
                  <a:blip r:embed="rId3"/>
                  <a:srcRect/>
                  <a:stretch>
                    <a:fillRect l="-15715" r="-15715"/>
                  </a:stretch>
                </a:blipFill>
                <a:effectLst>
                  <a:outerShdw blurRad="101600" dist="381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B</a:t>
            </a:r>
            <a:endParaRPr lang="zh-CN" altLang="en-US" sz="19900" dirty="0">
              <a:blipFill dpi="0" rotWithShape="1">
                <a:blip r:embed="rId3"/>
                <a:srcRect/>
                <a:stretch>
                  <a:fillRect l="-15715" r="-15715"/>
                </a:stretch>
              </a:blipFill>
              <a:effectLst>
                <a:outerShdw blurRad="101600" dist="381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4928" y="4529096"/>
            <a:ext cx="2658843" cy="10218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" name="矩形 8"/>
          <p:cNvSpPr/>
          <p:nvPr/>
        </p:nvSpPr>
        <p:spPr>
          <a:xfrm>
            <a:off x="639654" y="3921177"/>
            <a:ext cx="4196292" cy="5979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07518" y="3203157"/>
            <a:ext cx="1358452" cy="3798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USINESS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423256" y="5162336"/>
            <a:ext cx="2244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dirty="0">
                <a:solidFill>
                  <a:schemeClr val="bg1">
                    <a:alpha val="20000"/>
                  </a:schemeClr>
                </a:solidFill>
                <a:cs typeface="+mn-ea"/>
                <a:sym typeface="+mn-lt"/>
              </a:rPr>
              <a:t>2021</a:t>
            </a:r>
            <a:endParaRPr lang="zh-CN" altLang="en-US" sz="6600" dirty="0">
              <a:solidFill>
                <a:schemeClr val="bg1"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34348" y="1121274"/>
            <a:ext cx="5914498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Creative simple sense of science and technology business plan project promotion plan product introduction enterprise publicity and entrepreneurship financing plan</a:t>
            </a:r>
            <a:endParaRPr lang="zh-CN" altLang="en-US" sz="1200" dirty="0">
              <a:solidFill>
                <a:schemeClr val="bg1">
                  <a:alpha val="7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806918" y="1988459"/>
            <a:ext cx="2725997" cy="1349827"/>
            <a:chOff x="4806918" y="2017486"/>
            <a:chExt cx="2725997" cy="1349827"/>
          </a:xfrm>
        </p:grpSpPr>
        <p:sp>
          <p:nvSpPr>
            <p:cNvPr id="11" name="矩形 10"/>
            <p:cNvSpPr/>
            <p:nvPr/>
          </p:nvSpPr>
          <p:spPr>
            <a:xfrm>
              <a:off x="4806918" y="2017486"/>
              <a:ext cx="2725997" cy="1349827"/>
            </a:xfrm>
            <a:prstGeom prst="rect">
              <a:avLst/>
            </a:pr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46">
              <a:extLst>
                <a:ext uri="{FF2B5EF4-FFF2-40B4-BE49-F238E27FC236}">
                  <a16:creationId xmlns:a16="http://schemas.microsoft.com/office/drawing/2014/main" id="{F436136F-B90E-4A55-8A3A-20BDC316F88D}"/>
                </a:ext>
              </a:extLst>
            </p:cNvPr>
            <p:cNvSpPr txBox="1"/>
            <p:nvPr/>
          </p:nvSpPr>
          <p:spPr>
            <a:xfrm>
              <a:off x="4908515" y="2585853"/>
              <a:ext cx="2595369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48">
              <a:extLst>
                <a:ext uri="{FF2B5EF4-FFF2-40B4-BE49-F238E27FC236}">
                  <a16:creationId xmlns:a16="http://schemas.microsoft.com/office/drawing/2014/main" id="{562C8FDC-A2A3-4E7A-BE55-B2688C8032F5}"/>
                </a:ext>
              </a:extLst>
            </p:cNvPr>
            <p:cNvSpPr txBox="1"/>
            <p:nvPr/>
          </p:nvSpPr>
          <p:spPr>
            <a:xfrm>
              <a:off x="4923029" y="2231035"/>
              <a:ext cx="247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55430" y="1988459"/>
            <a:ext cx="2725997" cy="1349827"/>
            <a:chOff x="4806918" y="2017486"/>
            <a:chExt cx="2725997" cy="1349827"/>
          </a:xfrm>
        </p:grpSpPr>
        <p:sp>
          <p:nvSpPr>
            <p:cNvPr id="17" name="矩形 16"/>
            <p:cNvSpPr/>
            <p:nvPr/>
          </p:nvSpPr>
          <p:spPr>
            <a:xfrm>
              <a:off x="4806918" y="2017486"/>
              <a:ext cx="2725997" cy="1349827"/>
            </a:xfrm>
            <a:prstGeom prst="rect">
              <a:avLst/>
            </a:pr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TextBox 46">
              <a:extLst>
                <a:ext uri="{FF2B5EF4-FFF2-40B4-BE49-F238E27FC236}">
                  <a16:creationId xmlns:a16="http://schemas.microsoft.com/office/drawing/2014/main" id="{F436136F-B90E-4A55-8A3A-20BDC316F88D}"/>
                </a:ext>
              </a:extLst>
            </p:cNvPr>
            <p:cNvSpPr txBox="1"/>
            <p:nvPr/>
          </p:nvSpPr>
          <p:spPr>
            <a:xfrm>
              <a:off x="4908515" y="2585853"/>
              <a:ext cx="2595369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48">
              <a:extLst>
                <a:ext uri="{FF2B5EF4-FFF2-40B4-BE49-F238E27FC236}">
                  <a16:creationId xmlns:a16="http://schemas.microsoft.com/office/drawing/2014/main" id="{562C8FDC-A2A3-4E7A-BE55-B2688C8032F5}"/>
                </a:ext>
              </a:extLst>
            </p:cNvPr>
            <p:cNvSpPr txBox="1"/>
            <p:nvPr/>
          </p:nvSpPr>
          <p:spPr>
            <a:xfrm>
              <a:off x="4923029" y="2231035"/>
              <a:ext cx="247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06918" y="3815413"/>
            <a:ext cx="2725997" cy="1349827"/>
            <a:chOff x="4806918" y="2017486"/>
            <a:chExt cx="2725997" cy="1349827"/>
          </a:xfrm>
        </p:grpSpPr>
        <p:sp>
          <p:nvSpPr>
            <p:cNvPr id="21" name="矩形 20"/>
            <p:cNvSpPr/>
            <p:nvPr/>
          </p:nvSpPr>
          <p:spPr>
            <a:xfrm>
              <a:off x="4806918" y="2017486"/>
              <a:ext cx="2725997" cy="1349827"/>
            </a:xfrm>
            <a:prstGeom prst="rect">
              <a:avLst/>
            </a:pr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TextBox 46">
              <a:extLst>
                <a:ext uri="{FF2B5EF4-FFF2-40B4-BE49-F238E27FC236}">
                  <a16:creationId xmlns:a16="http://schemas.microsoft.com/office/drawing/2014/main" id="{F436136F-B90E-4A55-8A3A-20BDC316F88D}"/>
                </a:ext>
              </a:extLst>
            </p:cNvPr>
            <p:cNvSpPr txBox="1"/>
            <p:nvPr/>
          </p:nvSpPr>
          <p:spPr>
            <a:xfrm>
              <a:off x="4908515" y="2585853"/>
              <a:ext cx="2595369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48">
              <a:extLst>
                <a:ext uri="{FF2B5EF4-FFF2-40B4-BE49-F238E27FC236}">
                  <a16:creationId xmlns:a16="http://schemas.microsoft.com/office/drawing/2014/main" id="{562C8FDC-A2A3-4E7A-BE55-B2688C8032F5}"/>
                </a:ext>
              </a:extLst>
            </p:cNvPr>
            <p:cNvSpPr txBox="1"/>
            <p:nvPr/>
          </p:nvSpPr>
          <p:spPr>
            <a:xfrm>
              <a:off x="4923029" y="2231035"/>
              <a:ext cx="247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55430" y="3815413"/>
            <a:ext cx="2725997" cy="1349827"/>
            <a:chOff x="4806918" y="2017486"/>
            <a:chExt cx="2725997" cy="1349827"/>
          </a:xfrm>
        </p:grpSpPr>
        <p:sp>
          <p:nvSpPr>
            <p:cNvPr id="25" name="矩形 24"/>
            <p:cNvSpPr/>
            <p:nvPr/>
          </p:nvSpPr>
          <p:spPr>
            <a:xfrm>
              <a:off x="4806918" y="2017486"/>
              <a:ext cx="2725997" cy="1349827"/>
            </a:xfrm>
            <a:prstGeom prst="rect">
              <a:avLst/>
            </a:pr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TextBox 46">
              <a:extLst>
                <a:ext uri="{FF2B5EF4-FFF2-40B4-BE49-F238E27FC236}">
                  <a16:creationId xmlns:a16="http://schemas.microsoft.com/office/drawing/2014/main" id="{F436136F-B90E-4A55-8A3A-20BDC316F88D}"/>
                </a:ext>
              </a:extLst>
            </p:cNvPr>
            <p:cNvSpPr txBox="1"/>
            <p:nvPr/>
          </p:nvSpPr>
          <p:spPr>
            <a:xfrm>
              <a:off x="4908515" y="2585853"/>
              <a:ext cx="2595369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562C8FDC-A2A3-4E7A-BE55-B2688C8032F5}"/>
                </a:ext>
              </a:extLst>
            </p:cNvPr>
            <p:cNvSpPr txBox="1"/>
            <p:nvPr/>
          </p:nvSpPr>
          <p:spPr>
            <a:xfrm>
              <a:off x="4923029" y="2231035"/>
              <a:ext cx="247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13285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  <p:bldP spid="10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C5C84F77-2F4A-4FB4-B8E0-3AE53D6BAC05}"/>
              </a:ext>
            </a:extLst>
          </p:cNvPr>
          <p:cNvSpPr/>
          <p:nvPr/>
        </p:nvSpPr>
        <p:spPr>
          <a:xfrm>
            <a:off x="9229864" y="2266556"/>
            <a:ext cx="1681073" cy="1681073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flat" cmpd="sng" algn="ctr"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</a:gradFill>
            <a:prstDash val="solid"/>
            <a:miter lim="800000"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1C357E6-D7B4-4A11-806C-1E6352F8CC47}"/>
              </a:ext>
            </a:extLst>
          </p:cNvPr>
          <p:cNvSpPr/>
          <p:nvPr/>
        </p:nvSpPr>
        <p:spPr>
          <a:xfrm>
            <a:off x="6581171" y="2258975"/>
            <a:ext cx="1681073" cy="1681073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flat" cmpd="sng" algn="ctr"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</a:gradFill>
            <a:prstDash val="solid"/>
            <a:miter lim="800000"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DAB31E5-DB2E-4214-9A47-C01DFE2676F1}"/>
              </a:ext>
            </a:extLst>
          </p:cNvPr>
          <p:cNvSpPr/>
          <p:nvPr/>
        </p:nvSpPr>
        <p:spPr>
          <a:xfrm>
            <a:off x="3903340" y="2230400"/>
            <a:ext cx="1681073" cy="1681073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flat" cmpd="sng" algn="ctr"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</a:gradFill>
            <a:prstDash val="solid"/>
            <a:miter lim="800000"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2EAED30-BAA4-47B3-980E-5576E483A6CF}"/>
              </a:ext>
            </a:extLst>
          </p:cNvPr>
          <p:cNvSpPr/>
          <p:nvPr/>
        </p:nvSpPr>
        <p:spPr>
          <a:xfrm>
            <a:off x="1257062" y="2239281"/>
            <a:ext cx="1681073" cy="1681073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flat" cmpd="sng" algn="ctr"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5400000" scaled="1"/>
            </a:gradFill>
            <a:prstDash val="solid"/>
            <a:miter lim="800000"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A3C6E5B-FD29-4FE2-B6E0-2F2272C78CE4}"/>
              </a:ext>
            </a:extLst>
          </p:cNvPr>
          <p:cNvSpPr/>
          <p:nvPr/>
        </p:nvSpPr>
        <p:spPr>
          <a:xfrm>
            <a:off x="1069850" y="4794537"/>
            <a:ext cx="2153140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C644100-C653-41C9-A4AA-D9246F54C59C}"/>
              </a:ext>
            </a:extLst>
          </p:cNvPr>
          <p:cNvSpPr txBox="1"/>
          <p:nvPr/>
        </p:nvSpPr>
        <p:spPr>
          <a:xfrm>
            <a:off x="1229167" y="4350882"/>
            <a:ext cx="172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Name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D3D28B9-34D5-4614-85FB-BA231C5390CC}"/>
              </a:ext>
            </a:extLst>
          </p:cNvPr>
          <p:cNvSpPr txBox="1"/>
          <p:nvPr/>
        </p:nvSpPr>
        <p:spPr>
          <a:xfrm>
            <a:off x="3882882" y="4350882"/>
            <a:ext cx="172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Name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653E9BF-1C9C-4299-8074-D1AD71326E57}"/>
              </a:ext>
            </a:extLst>
          </p:cNvPr>
          <p:cNvSpPr txBox="1"/>
          <p:nvPr/>
        </p:nvSpPr>
        <p:spPr>
          <a:xfrm>
            <a:off x="6536597" y="4350882"/>
            <a:ext cx="172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Name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85BC281-D961-4836-BC67-6A4B4632A023}"/>
              </a:ext>
            </a:extLst>
          </p:cNvPr>
          <p:cNvSpPr txBox="1"/>
          <p:nvPr/>
        </p:nvSpPr>
        <p:spPr>
          <a:xfrm>
            <a:off x="9207578" y="4350882"/>
            <a:ext cx="172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Name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EAE50A6-4D52-45E9-BDC3-50B5F5FA527B}"/>
              </a:ext>
            </a:extLst>
          </p:cNvPr>
          <p:cNvSpPr/>
          <p:nvPr/>
        </p:nvSpPr>
        <p:spPr>
          <a:xfrm>
            <a:off x="3714932" y="4794537"/>
            <a:ext cx="2153140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7543C76-5776-4C70-83F7-69372A301666}"/>
              </a:ext>
            </a:extLst>
          </p:cNvPr>
          <p:cNvSpPr/>
          <p:nvPr/>
        </p:nvSpPr>
        <p:spPr>
          <a:xfrm>
            <a:off x="6322850" y="4794537"/>
            <a:ext cx="2153140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FFBDF25-3293-45CB-B691-43E224AC4640}"/>
              </a:ext>
            </a:extLst>
          </p:cNvPr>
          <p:cNvSpPr/>
          <p:nvPr/>
        </p:nvSpPr>
        <p:spPr>
          <a:xfrm>
            <a:off x="8993831" y="4794537"/>
            <a:ext cx="2153140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49" y="364378"/>
            <a:ext cx="2732073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524856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57D395A9-B25D-4C9C-BD2D-B3E8E85487F5}"/>
              </a:ext>
            </a:extLst>
          </p:cNvPr>
          <p:cNvGrpSpPr/>
          <p:nvPr/>
        </p:nvGrpSpPr>
        <p:grpSpPr>
          <a:xfrm>
            <a:off x="1144081" y="2061422"/>
            <a:ext cx="603974" cy="4127491"/>
            <a:chOff x="1144081" y="1632061"/>
            <a:chExt cx="603974" cy="4127491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CFA3BC30-9DFE-407D-A103-A6AFA8C49B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6068" y="1632061"/>
              <a:ext cx="0" cy="3655629"/>
            </a:xfrm>
            <a:prstGeom prst="line">
              <a:avLst/>
            </a:prstGeom>
            <a:ln w="15875">
              <a:solidFill>
                <a:srgbClr val="00A1E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1692EAC1-682A-4714-8412-A9DDFC9FDAD8}"/>
                </a:ext>
              </a:extLst>
            </p:cNvPr>
            <p:cNvGrpSpPr/>
            <p:nvPr/>
          </p:nvGrpSpPr>
          <p:grpSpPr>
            <a:xfrm>
              <a:off x="1144081" y="5155576"/>
              <a:ext cx="603974" cy="603976"/>
              <a:chOff x="2267744" y="2425452"/>
              <a:chExt cx="503312" cy="503313"/>
            </a:xfrm>
            <a:solidFill>
              <a:schemeClr val="bg1">
                <a:lumMod val="95000"/>
              </a:schemeClr>
            </a:solidFill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00712130-6384-4C3D-9ED7-8B2AFBED17FD}"/>
                  </a:ext>
                </a:extLst>
              </p:cNvPr>
              <p:cNvSpPr/>
              <p:nvPr/>
            </p:nvSpPr>
            <p:spPr>
              <a:xfrm>
                <a:off x="2267744" y="2425452"/>
                <a:ext cx="503312" cy="503313"/>
              </a:xfrm>
              <a:prstGeom prst="ellipse">
                <a:avLst/>
              </a:pr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6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A208AE6C-BA2D-4988-AB8C-9D9CAD0B3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5200" y="2540325"/>
                <a:ext cx="302699" cy="316778"/>
              </a:xfrm>
              <a:custGeom>
                <a:avLst/>
                <a:gdLst>
                  <a:gd name="T0" fmla="*/ 83 w 129"/>
                  <a:gd name="T1" fmla="*/ 92 h 135"/>
                  <a:gd name="T2" fmla="*/ 127 w 129"/>
                  <a:gd name="T3" fmla="*/ 26 h 135"/>
                  <a:gd name="T4" fmla="*/ 127 w 129"/>
                  <a:gd name="T5" fmla="*/ 21 h 135"/>
                  <a:gd name="T6" fmla="*/ 117 w 129"/>
                  <a:gd name="T7" fmla="*/ 10 h 135"/>
                  <a:gd name="T8" fmla="*/ 112 w 129"/>
                  <a:gd name="T9" fmla="*/ 10 h 135"/>
                  <a:gd name="T10" fmla="*/ 107 w 129"/>
                  <a:gd name="T11" fmla="*/ 16 h 135"/>
                  <a:gd name="T12" fmla="*/ 101 w 129"/>
                  <a:gd name="T13" fmla="*/ 16 h 135"/>
                  <a:gd name="T14" fmla="*/ 101 w 129"/>
                  <a:gd name="T15" fmla="*/ 0 h 135"/>
                  <a:gd name="T16" fmla="*/ 27 w 129"/>
                  <a:gd name="T17" fmla="*/ 0 h 135"/>
                  <a:gd name="T18" fmla="*/ 27 w 129"/>
                  <a:gd name="T19" fmla="*/ 16 h 135"/>
                  <a:gd name="T20" fmla="*/ 22 w 129"/>
                  <a:gd name="T21" fmla="*/ 16 h 135"/>
                  <a:gd name="T22" fmla="*/ 17 w 129"/>
                  <a:gd name="T23" fmla="*/ 10 h 135"/>
                  <a:gd name="T24" fmla="*/ 12 w 129"/>
                  <a:gd name="T25" fmla="*/ 10 h 135"/>
                  <a:gd name="T26" fmla="*/ 1 w 129"/>
                  <a:gd name="T27" fmla="*/ 21 h 135"/>
                  <a:gd name="T28" fmla="*/ 1 w 129"/>
                  <a:gd name="T29" fmla="*/ 26 h 135"/>
                  <a:gd name="T30" fmla="*/ 46 w 129"/>
                  <a:gd name="T31" fmla="*/ 92 h 135"/>
                  <a:gd name="T32" fmla="*/ 59 w 129"/>
                  <a:gd name="T33" fmla="*/ 98 h 135"/>
                  <a:gd name="T34" fmla="*/ 59 w 129"/>
                  <a:gd name="T35" fmla="*/ 103 h 135"/>
                  <a:gd name="T36" fmla="*/ 54 w 129"/>
                  <a:gd name="T37" fmla="*/ 106 h 135"/>
                  <a:gd name="T38" fmla="*/ 59 w 129"/>
                  <a:gd name="T39" fmla="*/ 108 h 135"/>
                  <a:gd name="T40" fmla="*/ 59 w 129"/>
                  <a:gd name="T41" fmla="*/ 114 h 135"/>
                  <a:gd name="T42" fmla="*/ 54 w 129"/>
                  <a:gd name="T43" fmla="*/ 119 h 135"/>
                  <a:gd name="T44" fmla="*/ 48 w 129"/>
                  <a:gd name="T45" fmla="*/ 124 h 135"/>
                  <a:gd name="T46" fmla="*/ 43 w 129"/>
                  <a:gd name="T47" fmla="*/ 129 h 135"/>
                  <a:gd name="T48" fmla="*/ 49 w 129"/>
                  <a:gd name="T49" fmla="*/ 135 h 135"/>
                  <a:gd name="T50" fmla="*/ 80 w 129"/>
                  <a:gd name="T51" fmla="*/ 135 h 135"/>
                  <a:gd name="T52" fmla="*/ 85 w 129"/>
                  <a:gd name="T53" fmla="*/ 129 h 135"/>
                  <a:gd name="T54" fmla="*/ 80 w 129"/>
                  <a:gd name="T55" fmla="*/ 124 h 135"/>
                  <a:gd name="T56" fmla="*/ 74 w 129"/>
                  <a:gd name="T57" fmla="*/ 119 h 135"/>
                  <a:gd name="T58" fmla="*/ 69 w 129"/>
                  <a:gd name="T59" fmla="*/ 114 h 135"/>
                  <a:gd name="T60" fmla="*/ 69 w 129"/>
                  <a:gd name="T61" fmla="*/ 108 h 135"/>
                  <a:gd name="T62" fmla="*/ 75 w 129"/>
                  <a:gd name="T63" fmla="*/ 106 h 135"/>
                  <a:gd name="T64" fmla="*/ 69 w 129"/>
                  <a:gd name="T65" fmla="*/ 103 h 135"/>
                  <a:gd name="T66" fmla="*/ 69 w 129"/>
                  <a:gd name="T67" fmla="*/ 98 h 135"/>
                  <a:gd name="T68" fmla="*/ 83 w 129"/>
                  <a:gd name="T69" fmla="*/ 92 h 135"/>
                  <a:gd name="T70" fmla="*/ 101 w 129"/>
                  <a:gd name="T71" fmla="*/ 21 h 135"/>
                  <a:gd name="T72" fmla="*/ 107 w 129"/>
                  <a:gd name="T73" fmla="*/ 21 h 135"/>
                  <a:gd name="T74" fmla="*/ 112 w 129"/>
                  <a:gd name="T75" fmla="*/ 16 h 135"/>
                  <a:gd name="T76" fmla="*/ 117 w 129"/>
                  <a:gd name="T77" fmla="*/ 21 h 135"/>
                  <a:gd name="T78" fmla="*/ 117 w 129"/>
                  <a:gd name="T79" fmla="*/ 26 h 135"/>
                  <a:gd name="T80" fmla="*/ 91 w 129"/>
                  <a:gd name="T81" fmla="*/ 71 h 135"/>
                  <a:gd name="T82" fmla="*/ 101 w 129"/>
                  <a:gd name="T83" fmla="*/ 21 h 135"/>
                  <a:gd name="T84" fmla="*/ 36 w 129"/>
                  <a:gd name="T85" fmla="*/ 72 h 135"/>
                  <a:gd name="T86" fmla="*/ 10 w 129"/>
                  <a:gd name="T87" fmla="*/ 27 h 135"/>
                  <a:gd name="T88" fmla="*/ 10 w 129"/>
                  <a:gd name="T89" fmla="*/ 22 h 135"/>
                  <a:gd name="T90" fmla="*/ 15 w 129"/>
                  <a:gd name="T91" fmla="*/ 17 h 135"/>
                  <a:gd name="T92" fmla="*/ 20 w 129"/>
                  <a:gd name="T93" fmla="*/ 22 h 135"/>
                  <a:gd name="T94" fmla="*/ 26 w 129"/>
                  <a:gd name="T95" fmla="*/ 22 h 135"/>
                  <a:gd name="T96" fmla="*/ 36 w 129"/>
                  <a:gd name="T97" fmla="*/ 7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9" h="135">
                    <a:moveTo>
                      <a:pt x="83" y="92"/>
                    </a:moveTo>
                    <a:cubicBezTo>
                      <a:pt x="129" y="63"/>
                      <a:pt x="127" y="26"/>
                      <a:pt x="127" y="26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7" y="21"/>
                      <a:pt x="128" y="10"/>
                      <a:pt x="117" y="10"/>
                    </a:cubicBezTo>
                    <a:cubicBezTo>
                      <a:pt x="114" y="10"/>
                      <a:pt x="112" y="10"/>
                      <a:pt x="112" y="10"/>
                    </a:cubicBezTo>
                    <a:cubicBezTo>
                      <a:pt x="107" y="10"/>
                      <a:pt x="107" y="16"/>
                      <a:pt x="107" y="16"/>
                    </a:cubicBezTo>
                    <a:cubicBezTo>
                      <a:pt x="107" y="16"/>
                      <a:pt x="104" y="16"/>
                      <a:pt x="101" y="16"/>
                    </a:cubicBezTo>
                    <a:cubicBezTo>
                      <a:pt x="101" y="12"/>
                      <a:pt x="101" y="0"/>
                      <a:pt x="101" y="0"/>
                    </a:cubicBezTo>
                    <a:cubicBezTo>
                      <a:pt x="56" y="7"/>
                      <a:pt x="27" y="0"/>
                      <a:pt x="27" y="0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3" y="16"/>
                      <a:pt x="22" y="16"/>
                      <a:pt x="22" y="16"/>
                    </a:cubicBezTo>
                    <a:cubicBezTo>
                      <a:pt x="22" y="16"/>
                      <a:pt x="22" y="10"/>
                      <a:pt x="17" y="10"/>
                    </a:cubicBezTo>
                    <a:cubicBezTo>
                      <a:pt x="17" y="10"/>
                      <a:pt x="15" y="10"/>
                      <a:pt x="12" y="10"/>
                    </a:cubicBezTo>
                    <a:cubicBezTo>
                      <a:pt x="1" y="10"/>
                      <a:pt x="1" y="21"/>
                      <a:pt x="1" y="21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0" y="63"/>
                      <a:pt x="46" y="92"/>
                    </a:cubicBezTo>
                    <a:cubicBezTo>
                      <a:pt x="46" y="92"/>
                      <a:pt x="52" y="98"/>
                      <a:pt x="59" y="98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4" y="103"/>
                      <a:pt x="54" y="106"/>
                    </a:cubicBezTo>
                    <a:cubicBezTo>
                      <a:pt x="54" y="109"/>
                      <a:pt x="59" y="108"/>
                      <a:pt x="59" y="108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59" y="114"/>
                      <a:pt x="58" y="119"/>
                      <a:pt x="54" y="119"/>
                    </a:cubicBezTo>
                    <a:cubicBezTo>
                      <a:pt x="54" y="124"/>
                      <a:pt x="48" y="124"/>
                      <a:pt x="48" y="124"/>
                    </a:cubicBezTo>
                    <a:cubicBezTo>
                      <a:pt x="48" y="124"/>
                      <a:pt x="43" y="125"/>
                      <a:pt x="43" y="129"/>
                    </a:cubicBezTo>
                    <a:cubicBezTo>
                      <a:pt x="43" y="129"/>
                      <a:pt x="42" y="135"/>
                      <a:pt x="49" y="135"/>
                    </a:cubicBezTo>
                    <a:cubicBezTo>
                      <a:pt x="56" y="135"/>
                      <a:pt x="80" y="135"/>
                      <a:pt x="80" y="135"/>
                    </a:cubicBezTo>
                    <a:cubicBezTo>
                      <a:pt x="85" y="135"/>
                      <a:pt x="85" y="129"/>
                      <a:pt x="85" y="129"/>
                    </a:cubicBezTo>
                    <a:cubicBezTo>
                      <a:pt x="85" y="129"/>
                      <a:pt x="85" y="124"/>
                      <a:pt x="80" y="124"/>
                    </a:cubicBezTo>
                    <a:cubicBezTo>
                      <a:pt x="74" y="124"/>
                      <a:pt x="74" y="119"/>
                      <a:pt x="74" y="119"/>
                    </a:cubicBezTo>
                    <a:cubicBezTo>
                      <a:pt x="74" y="119"/>
                      <a:pt x="69" y="119"/>
                      <a:pt x="69" y="114"/>
                    </a:cubicBezTo>
                    <a:cubicBezTo>
                      <a:pt x="69" y="108"/>
                      <a:pt x="69" y="108"/>
                      <a:pt x="69" y="108"/>
                    </a:cubicBezTo>
                    <a:cubicBezTo>
                      <a:pt x="69" y="108"/>
                      <a:pt x="75" y="109"/>
                      <a:pt x="75" y="106"/>
                    </a:cubicBezTo>
                    <a:cubicBezTo>
                      <a:pt x="75" y="103"/>
                      <a:pt x="69" y="103"/>
                      <a:pt x="69" y="103"/>
                    </a:cubicBezTo>
                    <a:cubicBezTo>
                      <a:pt x="69" y="98"/>
                      <a:pt x="69" y="98"/>
                      <a:pt x="69" y="98"/>
                    </a:cubicBezTo>
                    <a:cubicBezTo>
                      <a:pt x="75" y="98"/>
                      <a:pt x="79" y="96"/>
                      <a:pt x="83" y="92"/>
                    </a:cubicBezTo>
                    <a:close/>
                    <a:moveTo>
                      <a:pt x="101" y="21"/>
                    </a:moveTo>
                    <a:cubicBezTo>
                      <a:pt x="103" y="21"/>
                      <a:pt x="107" y="21"/>
                      <a:pt x="107" y="21"/>
                    </a:cubicBezTo>
                    <a:cubicBezTo>
                      <a:pt x="112" y="21"/>
                      <a:pt x="112" y="16"/>
                      <a:pt x="112" y="16"/>
                    </a:cubicBezTo>
                    <a:cubicBezTo>
                      <a:pt x="117" y="16"/>
                      <a:pt x="117" y="21"/>
                      <a:pt x="117" y="2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7" y="26"/>
                      <a:pt x="116" y="47"/>
                      <a:pt x="91" y="71"/>
                    </a:cubicBezTo>
                    <a:cubicBezTo>
                      <a:pt x="96" y="61"/>
                      <a:pt x="101" y="38"/>
                      <a:pt x="101" y="21"/>
                    </a:cubicBezTo>
                    <a:close/>
                    <a:moveTo>
                      <a:pt x="36" y="72"/>
                    </a:moveTo>
                    <a:cubicBezTo>
                      <a:pt x="11" y="48"/>
                      <a:pt x="10" y="27"/>
                      <a:pt x="10" y="27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17"/>
                      <a:pt x="15" y="17"/>
                    </a:cubicBezTo>
                    <a:cubicBezTo>
                      <a:pt x="15" y="17"/>
                      <a:pt x="15" y="22"/>
                      <a:pt x="20" y="22"/>
                    </a:cubicBezTo>
                    <a:cubicBezTo>
                      <a:pt x="20" y="22"/>
                      <a:pt x="24" y="22"/>
                      <a:pt x="26" y="22"/>
                    </a:cubicBezTo>
                    <a:cubicBezTo>
                      <a:pt x="26" y="39"/>
                      <a:pt x="30" y="62"/>
                      <a:pt x="36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6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2B3D18E-58C8-4503-A1B5-CB7BDA56641E}"/>
              </a:ext>
            </a:extLst>
          </p:cNvPr>
          <p:cNvGrpSpPr/>
          <p:nvPr/>
        </p:nvGrpSpPr>
        <p:grpSpPr>
          <a:xfrm>
            <a:off x="3910081" y="2061422"/>
            <a:ext cx="603974" cy="2625601"/>
            <a:chOff x="3910081" y="1632061"/>
            <a:chExt cx="603974" cy="2625601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259C83E9-B9DA-4B7D-B2DB-EB012664A1F6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V="1">
              <a:off x="4212068" y="1632061"/>
              <a:ext cx="0" cy="2021625"/>
            </a:xfrm>
            <a:prstGeom prst="line">
              <a:avLst/>
            </a:prstGeom>
            <a:ln w="15875">
              <a:solidFill>
                <a:srgbClr val="58585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1186A168-1E35-48DF-B5D3-5ADAD129B4D9}"/>
                </a:ext>
              </a:extLst>
            </p:cNvPr>
            <p:cNvGrpSpPr/>
            <p:nvPr/>
          </p:nvGrpSpPr>
          <p:grpSpPr>
            <a:xfrm>
              <a:off x="3910081" y="3653686"/>
              <a:ext cx="603974" cy="603976"/>
              <a:chOff x="4572744" y="3584401"/>
              <a:chExt cx="503312" cy="503313"/>
            </a:xfrm>
            <a:solidFill>
              <a:schemeClr val="bg1">
                <a:lumMod val="95000"/>
              </a:schemeClr>
            </a:solidFill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0F5EFE48-FDF3-4175-B66B-80017B03C914}"/>
                  </a:ext>
                </a:extLst>
              </p:cNvPr>
              <p:cNvSpPr/>
              <p:nvPr/>
            </p:nvSpPr>
            <p:spPr>
              <a:xfrm>
                <a:off x="4572744" y="3584401"/>
                <a:ext cx="503312" cy="503313"/>
              </a:xfrm>
              <a:prstGeom prst="ellipse">
                <a:avLst/>
              </a:prstGeom>
              <a:gradFill>
                <a:gsLst>
                  <a:gs pos="0">
                    <a:srgbClr val="585858"/>
                  </a:gs>
                  <a:gs pos="100000">
                    <a:srgbClr val="292929"/>
                  </a:gs>
                </a:gsLst>
                <a:lin ang="27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6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55">
                <a:extLst>
                  <a:ext uri="{FF2B5EF4-FFF2-40B4-BE49-F238E27FC236}">
                    <a16:creationId xmlns:a16="http://schemas.microsoft.com/office/drawing/2014/main" id="{AD8B6C64-D14D-407C-BCBE-F2C9637F13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73050" y="3677668"/>
                <a:ext cx="302699" cy="316778"/>
              </a:xfrm>
              <a:custGeom>
                <a:avLst/>
                <a:gdLst>
                  <a:gd name="T0" fmla="*/ 83 w 129"/>
                  <a:gd name="T1" fmla="*/ 92 h 135"/>
                  <a:gd name="T2" fmla="*/ 127 w 129"/>
                  <a:gd name="T3" fmla="*/ 26 h 135"/>
                  <a:gd name="T4" fmla="*/ 127 w 129"/>
                  <a:gd name="T5" fmla="*/ 21 h 135"/>
                  <a:gd name="T6" fmla="*/ 117 w 129"/>
                  <a:gd name="T7" fmla="*/ 10 h 135"/>
                  <a:gd name="T8" fmla="*/ 112 w 129"/>
                  <a:gd name="T9" fmla="*/ 10 h 135"/>
                  <a:gd name="T10" fmla="*/ 107 w 129"/>
                  <a:gd name="T11" fmla="*/ 16 h 135"/>
                  <a:gd name="T12" fmla="*/ 101 w 129"/>
                  <a:gd name="T13" fmla="*/ 16 h 135"/>
                  <a:gd name="T14" fmla="*/ 101 w 129"/>
                  <a:gd name="T15" fmla="*/ 0 h 135"/>
                  <a:gd name="T16" fmla="*/ 27 w 129"/>
                  <a:gd name="T17" fmla="*/ 0 h 135"/>
                  <a:gd name="T18" fmla="*/ 27 w 129"/>
                  <a:gd name="T19" fmla="*/ 16 h 135"/>
                  <a:gd name="T20" fmla="*/ 22 w 129"/>
                  <a:gd name="T21" fmla="*/ 16 h 135"/>
                  <a:gd name="T22" fmla="*/ 17 w 129"/>
                  <a:gd name="T23" fmla="*/ 10 h 135"/>
                  <a:gd name="T24" fmla="*/ 12 w 129"/>
                  <a:gd name="T25" fmla="*/ 10 h 135"/>
                  <a:gd name="T26" fmla="*/ 1 w 129"/>
                  <a:gd name="T27" fmla="*/ 21 h 135"/>
                  <a:gd name="T28" fmla="*/ 1 w 129"/>
                  <a:gd name="T29" fmla="*/ 26 h 135"/>
                  <a:gd name="T30" fmla="*/ 46 w 129"/>
                  <a:gd name="T31" fmla="*/ 92 h 135"/>
                  <a:gd name="T32" fmla="*/ 59 w 129"/>
                  <a:gd name="T33" fmla="*/ 98 h 135"/>
                  <a:gd name="T34" fmla="*/ 59 w 129"/>
                  <a:gd name="T35" fmla="*/ 103 h 135"/>
                  <a:gd name="T36" fmla="*/ 54 w 129"/>
                  <a:gd name="T37" fmla="*/ 106 h 135"/>
                  <a:gd name="T38" fmla="*/ 59 w 129"/>
                  <a:gd name="T39" fmla="*/ 108 h 135"/>
                  <a:gd name="T40" fmla="*/ 59 w 129"/>
                  <a:gd name="T41" fmla="*/ 114 h 135"/>
                  <a:gd name="T42" fmla="*/ 54 w 129"/>
                  <a:gd name="T43" fmla="*/ 119 h 135"/>
                  <a:gd name="T44" fmla="*/ 48 w 129"/>
                  <a:gd name="T45" fmla="*/ 124 h 135"/>
                  <a:gd name="T46" fmla="*/ 43 w 129"/>
                  <a:gd name="T47" fmla="*/ 129 h 135"/>
                  <a:gd name="T48" fmla="*/ 49 w 129"/>
                  <a:gd name="T49" fmla="*/ 135 h 135"/>
                  <a:gd name="T50" fmla="*/ 80 w 129"/>
                  <a:gd name="T51" fmla="*/ 135 h 135"/>
                  <a:gd name="T52" fmla="*/ 85 w 129"/>
                  <a:gd name="T53" fmla="*/ 129 h 135"/>
                  <a:gd name="T54" fmla="*/ 80 w 129"/>
                  <a:gd name="T55" fmla="*/ 124 h 135"/>
                  <a:gd name="T56" fmla="*/ 74 w 129"/>
                  <a:gd name="T57" fmla="*/ 119 h 135"/>
                  <a:gd name="T58" fmla="*/ 69 w 129"/>
                  <a:gd name="T59" fmla="*/ 114 h 135"/>
                  <a:gd name="T60" fmla="*/ 69 w 129"/>
                  <a:gd name="T61" fmla="*/ 108 h 135"/>
                  <a:gd name="T62" fmla="*/ 75 w 129"/>
                  <a:gd name="T63" fmla="*/ 106 h 135"/>
                  <a:gd name="T64" fmla="*/ 69 w 129"/>
                  <a:gd name="T65" fmla="*/ 103 h 135"/>
                  <a:gd name="T66" fmla="*/ 69 w 129"/>
                  <a:gd name="T67" fmla="*/ 98 h 135"/>
                  <a:gd name="T68" fmla="*/ 83 w 129"/>
                  <a:gd name="T69" fmla="*/ 92 h 135"/>
                  <a:gd name="T70" fmla="*/ 101 w 129"/>
                  <a:gd name="T71" fmla="*/ 21 h 135"/>
                  <a:gd name="T72" fmla="*/ 107 w 129"/>
                  <a:gd name="T73" fmla="*/ 21 h 135"/>
                  <a:gd name="T74" fmla="*/ 112 w 129"/>
                  <a:gd name="T75" fmla="*/ 16 h 135"/>
                  <a:gd name="T76" fmla="*/ 117 w 129"/>
                  <a:gd name="T77" fmla="*/ 21 h 135"/>
                  <a:gd name="T78" fmla="*/ 117 w 129"/>
                  <a:gd name="T79" fmla="*/ 26 h 135"/>
                  <a:gd name="T80" fmla="*/ 91 w 129"/>
                  <a:gd name="T81" fmla="*/ 71 h 135"/>
                  <a:gd name="T82" fmla="*/ 101 w 129"/>
                  <a:gd name="T83" fmla="*/ 21 h 135"/>
                  <a:gd name="T84" fmla="*/ 36 w 129"/>
                  <a:gd name="T85" fmla="*/ 72 h 135"/>
                  <a:gd name="T86" fmla="*/ 10 w 129"/>
                  <a:gd name="T87" fmla="*/ 27 h 135"/>
                  <a:gd name="T88" fmla="*/ 10 w 129"/>
                  <a:gd name="T89" fmla="*/ 22 h 135"/>
                  <a:gd name="T90" fmla="*/ 15 w 129"/>
                  <a:gd name="T91" fmla="*/ 17 h 135"/>
                  <a:gd name="T92" fmla="*/ 20 w 129"/>
                  <a:gd name="T93" fmla="*/ 22 h 135"/>
                  <a:gd name="T94" fmla="*/ 26 w 129"/>
                  <a:gd name="T95" fmla="*/ 22 h 135"/>
                  <a:gd name="T96" fmla="*/ 36 w 129"/>
                  <a:gd name="T97" fmla="*/ 7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9" h="135">
                    <a:moveTo>
                      <a:pt x="83" y="92"/>
                    </a:moveTo>
                    <a:cubicBezTo>
                      <a:pt x="129" y="63"/>
                      <a:pt x="127" y="26"/>
                      <a:pt x="127" y="26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7" y="21"/>
                      <a:pt x="128" y="10"/>
                      <a:pt x="117" y="10"/>
                    </a:cubicBezTo>
                    <a:cubicBezTo>
                      <a:pt x="114" y="10"/>
                      <a:pt x="112" y="10"/>
                      <a:pt x="112" y="10"/>
                    </a:cubicBezTo>
                    <a:cubicBezTo>
                      <a:pt x="107" y="10"/>
                      <a:pt x="107" y="16"/>
                      <a:pt x="107" y="16"/>
                    </a:cubicBezTo>
                    <a:cubicBezTo>
                      <a:pt x="107" y="16"/>
                      <a:pt x="104" y="16"/>
                      <a:pt x="101" y="16"/>
                    </a:cubicBezTo>
                    <a:cubicBezTo>
                      <a:pt x="101" y="12"/>
                      <a:pt x="101" y="0"/>
                      <a:pt x="101" y="0"/>
                    </a:cubicBezTo>
                    <a:cubicBezTo>
                      <a:pt x="56" y="7"/>
                      <a:pt x="27" y="0"/>
                      <a:pt x="27" y="0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3" y="16"/>
                      <a:pt x="22" y="16"/>
                      <a:pt x="22" y="16"/>
                    </a:cubicBezTo>
                    <a:cubicBezTo>
                      <a:pt x="22" y="16"/>
                      <a:pt x="22" y="10"/>
                      <a:pt x="17" y="10"/>
                    </a:cubicBezTo>
                    <a:cubicBezTo>
                      <a:pt x="17" y="10"/>
                      <a:pt x="15" y="10"/>
                      <a:pt x="12" y="10"/>
                    </a:cubicBezTo>
                    <a:cubicBezTo>
                      <a:pt x="1" y="10"/>
                      <a:pt x="1" y="21"/>
                      <a:pt x="1" y="21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0" y="63"/>
                      <a:pt x="46" y="92"/>
                    </a:cubicBezTo>
                    <a:cubicBezTo>
                      <a:pt x="46" y="92"/>
                      <a:pt x="52" y="98"/>
                      <a:pt x="59" y="98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4" y="103"/>
                      <a:pt x="54" y="106"/>
                    </a:cubicBezTo>
                    <a:cubicBezTo>
                      <a:pt x="54" y="109"/>
                      <a:pt x="59" y="108"/>
                      <a:pt x="59" y="108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59" y="114"/>
                      <a:pt x="58" y="119"/>
                      <a:pt x="54" y="119"/>
                    </a:cubicBezTo>
                    <a:cubicBezTo>
                      <a:pt x="54" y="124"/>
                      <a:pt x="48" y="124"/>
                      <a:pt x="48" y="124"/>
                    </a:cubicBezTo>
                    <a:cubicBezTo>
                      <a:pt x="48" y="124"/>
                      <a:pt x="43" y="125"/>
                      <a:pt x="43" y="129"/>
                    </a:cubicBezTo>
                    <a:cubicBezTo>
                      <a:pt x="43" y="129"/>
                      <a:pt x="42" y="135"/>
                      <a:pt x="49" y="135"/>
                    </a:cubicBezTo>
                    <a:cubicBezTo>
                      <a:pt x="56" y="135"/>
                      <a:pt x="80" y="135"/>
                      <a:pt x="80" y="135"/>
                    </a:cubicBezTo>
                    <a:cubicBezTo>
                      <a:pt x="85" y="135"/>
                      <a:pt x="85" y="129"/>
                      <a:pt x="85" y="129"/>
                    </a:cubicBezTo>
                    <a:cubicBezTo>
                      <a:pt x="85" y="129"/>
                      <a:pt x="85" y="124"/>
                      <a:pt x="80" y="124"/>
                    </a:cubicBezTo>
                    <a:cubicBezTo>
                      <a:pt x="74" y="124"/>
                      <a:pt x="74" y="119"/>
                      <a:pt x="74" y="119"/>
                    </a:cubicBezTo>
                    <a:cubicBezTo>
                      <a:pt x="74" y="119"/>
                      <a:pt x="69" y="119"/>
                      <a:pt x="69" y="114"/>
                    </a:cubicBezTo>
                    <a:cubicBezTo>
                      <a:pt x="69" y="108"/>
                      <a:pt x="69" y="108"/>
                      <a:pt x="69" y="108"/>
                    </a:cubicBezTo>
                    <a:cubicBezTo>
                      <a:pt x="69" y="108"/>
                      <a:pt x="75" y="109"/>
                      <a:pt x="75" y="106"/>
                    </a:cubicBezTo>
                    <a:cubicBezTo>
                      <a:pt x="75" y="103"/>
                      <a:pt x="69" y="103"/>
                      <a:pt x="69" y="103"/>
                    </a:cubicBezTo>
                    <a:cubicBezTo>
                      <a:pt x="69" y="98"/>
                      <a:pt x="69" y="98"/>
                      <a:pt x="69" y="98"/>
                    </a:cubicBezTo>
                    <a:cubicBezTo>
                      <a:pt x="75" y="98"/>
                      <a:pt x="79" y="96"/>
                      <a:pt x="83" y="92"/>
                    </a:cubicBezTo>
                    <a:close/>
                    <a:moveTo>
                      <a:pt x="101" y="21"/>
                    </a:moveTo>
                    <a:cubicBezTo>
                      <a:pt x="103" y="21"/>
                      <a:pt x="107" y="21"/>
                      <a:pt x="107" y="21"/>
                    </a:cubicBezTo>
                    <a:cubicBezTo>
                      <a:pt x="112" y="21"/>
                      <a:pt x="112" y="16"/>
                      <a:pt x="112" y="16"/>
                    </a:cubicBezTo>
                    <a:cubicBezTo>
                      <a:pt x="117" y="16"/>
                      <a:pt x="117" y="21"/>
                      <a:pt x="117" y="2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7" y="26"/>
                      <a:pt x="116" y="47"/>
                      <a:pt x="91" y="71"/>
                    </a:cubicBezTo>
                    <a:cubicBezTo>
                      <a:pt x="96" y="61"/>
                      <a:pt x="101" y="38"/>
                      <a:pt x="101" y="21"/>
                    </a:cubicBezTo>
                    <a:close/>
                    <a:moveTo>
                      <a:pt x="36" y="72"/>
                    </a:moveTo>
                    <a:cubicBezTo>
                      <a:pt x="11" y="48"/>
                      <a:pt x="10" y="27"/>
                      <a:pt x="10" y="27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17"/>
                      <a:pt x="15" y="17"/>
                    </a:cubicBezTo>
                    <a:cubicBezTo>
                      <a:pt x="15" y="17"/>
                      <a:pt x="15" y="22"/>
                      <a:pt x="20" y="22"/>
                    </a:cubicBezTo>
                    <a:cubicBezTo>
                      <a:pt x="20" y="22"/>
                      <a:pt x="24" y="22"/>
                      <a:pt x="26" y="22"/>
                    </a:cubicBezTo>
                    <a:cubicBezTo>
                      <a:pt x="26" y="39"/>
                      <a:pt x="30" y="62"/>
                      <a:pt x="36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6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7DD8FBD-2188-4353-A484-70B9E9EA60BC}"/>
              </a:ext>
            </a:extLst>
          </p:cNvPr>
          <p:cNvGrpSpPr/>
          <p:nvPr/>
        </p:nvGrpSpPr>
        <p:grpSpPr>
          <a:xfrm>
            <a:off x="6414349" y="2061422"/>
            <a:ext cx="603974" cy="3591079"/>
            <a:chOff x="6414349" y="1632061"/>
            <a:chExt cx="603974" cy="3591079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3AE7BAFC-834F-4568-BE25-960B4324BDD9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V="1">
              <a:off x="6716336" y="1632061"/>
              <a:ext cx="0" cy="2987103"/>
            </a:xfrm>
            <a:prstGeom prst="line">
              <a:avLst/>
            </a:prstGeom>
            <a:ln w="15875">
              <a:solidFill>
                <a:srgbClr val="00A1E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CE4C966-A335-4463-AAA1-7318F7DED8EE}"/>
                </a:ext>
              </a:extLst>
            </p:cNvPr>
            <p:cNvGrpSpPr/>
            <p:nvPr/>
          </p:nvGrpSpPr>
          <p:grpSpPr>
            <a:xfrm>
              <a:off x="6414349" y="4619164"/>
              <a:ext cx="603974" cy="603976"/>
              <a:chOff x="6877000" y="2930251"/>
              <a:chExt cx="503312" cy="503313"/>
            </a:xfrm>
            <a:solidFill>
              <a:schemeClr val="bg1">
                <a:lumMod val="95000"/>
              </a:schemeClr>
            </a:solidFill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72F6ECC-6A02-4E75-AC1A-6C08BF7429B4}"/>
                  </a:ext>
                </a:extLst>
              </p:cNvPr>
              <p:cNvSpPr/>
              <p:nvPr/>
            </p:nvSpPr>
            <p:spPr>
              <a:xfrm>
                <a:off x="6877000" y="2930251"/>
                <a:ext cx="503312" cy="503313"/>
              </a:xfrm>
              <a:prstGeom prst="ellipse">
                <a:avLst/>
              </a:pr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6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55">
                <a:extLst>
                  <a:ext uri="{FF2B5EF4-FFF2-40B4-BE49-F238E27FC236}">
                    <a16:creationId xmlns:a16="http://schemas.microsoft.com/office/drawing/2014/main" id="{47B2C08E-DD6E-4F16-A995-5AB81E3086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105" y="3041568"/>
                <a:ext cx="302699" cy="316778"/>
              </a:xfrm>
              <a:custGeom>
                <a:avLst/>
                <a:gdLst>
                  <a:gd name="T0" fmla="*/ 83 w 129"/>
                  <a:gd name="T1" fmla="*/ 92 h 135"/>
                  <a:gd name="T2" fmla="*/ 127 w 129"/>
                  <a:gd name="T3" fmla="*/ 26 h 135"/>
                  <a:gd name="T4" fmla="*/ 127 w 129"/>
                  <a:gd name="T5" fmla="*/ 21 h 135"/>
                  <a:gd name="T6" fmla="*/ 117 w 129"/>
                  <a:gd name="T7" fmla="*/ 10 h 135"/>
                  <a:gd name="T8" fmla="*/ 112 w 129"/>
                  <a:gd name="T9" fmla="*/ 10 h 135"/>
                  <a:gd name="T10" fmla="*/ 107 w 129"/>
                  <a:gd name="T11" fmla="*/ 16 h 135"/>
                  <a:gd name="T12" fmla="*/ 101 w 129"/>
                  <a:gd name="T13" fmla="*/ 16 h 135"/>
                  <a:gd name="T14" fmla="*/ 101 w 129"/>
                  <a:gd name="T15" fmla="*/ 0 h 135"/>
                  <a:gd name="T16" fmla="*/ 27 w 129"/>
                  <a:gd name="T17" fmla="*/ 0 h 135"/>
                  <a:gd name="T18" fmla="*/ 27 w 129"/>
                  <a:gd name="T19" fmla="*/ 16 h 135"/>
                  <a:gd name="T20" fmla="*/ 22 w 129"/>
                  <a:gd name="T21" fmla="*/ 16 h 135"/>
                  <a:gd name="T22" fmla="*/ 17 w 129"/>
                  <a:gd name="T23" fmla="*/ 10 h 135"/>
                  <a:gd name="T24" fmla="*/ 12 w 129"/>
                  <a:gd name="T25" fmla="*/ 10 h 135"/>
                  <a:gd name="T26" fmla="*/ 1 w 129"/>
                  <a:gd name="T27" fmla="*/ 21 h 135"/>
                  <a:gd name="T28" fmla="*/ 1 w 129"/>
                  <a:gd name="T29" fmla="*/ 26 h 135"/>
                  <a:gd name="T30" fmla="*/ 46 w 129"/>
                  <a:gd name="T31" fmla="*/ 92 h 135"/>
                  <a:gd name="T32" fmla="*/ 59 w 129"/>
                  <a:gd name="T33" fmla="*/ 98 h 135"/>
                  <a:gd name="T34" fmla="*/ 59 w 129"/>
                  <a:gd name="T35" fmla="*/ 103 h 135"/>
                  <a:gd name="T36" fmla="*/ 54 w 129"/>
                  <a:gd name="T37" fmla="*/ 106 h 135"/>
                  <a:gd name="T38" fmla="*/ 59 w 129"/>
                  <a:gd name="T39" fmla="*/ 108 h 135"/>
                  <a:gd name="T40" fmla="*/ 59 w 129"/>
                  <a:gd name="T41" fmla="*/ 114 h 135"/>
                  <a:gd name="T42" fmla="*/ 54 w 129"/>
                  <a:gd name="T43" fmla="*/ 119 h 135"/>
                  <a:gd name="T44" fmla="*/ 48 w 129"/>
                  <a:gd name="T45" fmla="*/ 124 h 135"/>
                  <a:gd name="T46" fmla="*/ 43 w 129"/>
                  <a:gd name="T47" fmla="*/ 129 h 135"/>
                  <a:gd name="T48" fmla="*/ 49 w 129"/>
                  <a:gd name="T49" fmla="*/ 135 h 135"/>
                  <a:gd name="T50" fmla="*/ 80 w 129"/>
                  <a:gd name="T51" fmla="*/ 135 h 135"/>
                  <a:gd name="T52" fmla="*/ 85 w 129"/>
                  <a:gd name="T53" fmla="*/ 129 h 135"/>
                  <a:gd name="T54" fmla="*/ 80 w 129"/>
                  <a:gd name="T55" fmla="*/ 124 h 135"/>
                  <a:gd name="T56" fmla="*/ 74 w 129"/>
                  <a:gd name="T57" fmla="*/ 119 h 135"/>
                  <a:gd name="T58" fmla="*/ 69 w 129"/>
                  <a:gd name="T59" fmla="*/ 114 h 135"/>
                  <a:gd name="T60" fmla="*/ 69 w 129"/>
                  <a:gd name="T61" fmla="*/ 108 h 135"/>
                  <a:gd name="T62" fmla="*/ 75 w 129"/>
                  <a:gd name="T63" fmla="*/ 106 h 135"/>
                  <a:gd name="T64" fmla="*/ 69 w 129"/>
                  <a:gd name="T65" fmla="*/ 103 h 135"/>
                  <a:gd name="T66" fmla="*/ 69 w 129"/>
                  <a:gd name="T67" fmla="*/ 98 h 135"/>
                  <a:gd name="T68" fmla="*/ 83 w 129"/>
                  <a:gd name="T69" fmla="*/ 92 h 135"/>
                  <a:gd name="T70" fmla="*/ 101 w 129"/>
                  <a:gd name="T71" fmla="*/ 21 h 135"/>
                  <a:gd name="T72" fmla="*/ 107 w 129"/>
                  <a:gd name="T73" fmla="*/ 21 h 135"/>
                  <a:gd name="T74" fmla="*/ 112 w 129"/>
                  <a:gd name="T75" fmla="*/ 16 h 135"/>
                  <a:gd name="T76" fmla="*/ 117 w 129"/>
                  <a:gd name="T77" fmla="*/ 21 h 135"/>
                  <a:gd name="T78" fmla="*/ 117 w 129"/>
                  <a:gd name="T79" fmla="*/ 26 h 135"/>
                  <a:gd name="T80" fmla="*/ 91 w 129"/>
                  <a:gd name="T81" fmla="*/ 71 h 135"/>
                  <a:gd name="T82" fmla="*/ 101 w 129"/>
                  <a:gd name="T83" fmla="*/ 21 h 135"/>
                  <a:gd name="T84" fmla="*/ 36 w 129"/>
                  <a:gd name="T85" fmla="*/ 72 h 135"/>
                  <a:gd name="T86" fmla="*/ 10 w 129"/>
                  <a:gd name="T87" fmla="*/ 27 h 135"/>
                  <a:gd name="T88" fmla="*/ 10 w 129"/>
                  <a:gd name="T89" fmla="*/ 22 h 135"/>
                  <a:gd name="T90" fmla="*/ 15 w 129"/>
                  <a:gd name="T91" fmla="*/ 17 h 135"/>
                  <a:gd name="T92" fmla="*/ 20 w 129"/>
                  <a:gd name="T93" fmla="*/ 22 h 135"/>
                  <a:gd name="T94" fmla="*/ 26 w 129"/>
                  <a:gd name="T95" fmla="*/ 22 h 135"/>
                  <a:gd name="T96" fmla="*/ 36 w 129"/>
                  <a:gd name="T97" fmla="*/ 7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9" h="135">
                    <a:moveTo>
                      <a:pt x="83" y="92"/>
                    </a:moveTo>
                    <a:cubicBezTo>
                      <a:pt x="129" y="63"/>
                      <a:pt x="127" y="26"/>
                      <a:pt x="127" y="26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7" y="21"/>
                      <a:pt x="128" y="10"/>
                      <a:pt x="117" y="10"/>
                    </a:cubicBezTo>
                    <a:cubicBezTo>
                      <a:pt x="114" y="10"/>
                      <a:pt x="112" y="10"/>
                      <a:pt x="112" y="10"/>
                    </a:cubicBezTo>
                    <a:cubicBezTo>
                      <a:pt x="107" y="10"/>
                      <a:pt x="107" y="16"/>
                      <a:pt x="107" y="16"/>
                    </a:cubicBezTo>
                    <a:cubicBezTo>
                      <a:pt x="107" y="16"/>
                      <a:pt x="104" y="16"/>
                      <a:pt x="101" y="16"/>
                    </a:cubicBezTo>
                    <a:cubicBezTo>
                      <a:pt x="101" y="12"/>
                      <a:pt x="101" y="0"/>
                      <a:pt x="101" y="0"/>
                    </a:cubicBezTo>
                    <a:cubicBezTo>
                      <a:pt x="56" y="7"/>
                      <a:pt x="27" y="0"/>
                      <a:pt x="27" y="0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3" y="16"/>
                      <a:pt x="22" y="16"/>
                      <a:pt x="22" y="16"/>
                    </a:cubicBezTo>
                    <a:cubicBezTo>
                      <a:pt x="22" y="16"/>
                      <a:pt x="22" y="10"/>
                      <a:pt x="17" y="10"/>
                    </a:cubicBezTo>
                    <a:cubicBezTo>
                      <a:pt x="17" y="10"/>
                      <a:pt x="15" y="10"/>
                      <a:pt x="12" y="10"/>
                    </a:cubicBezTo>
                    <a:cubicBezTo>
                      <a:pt x="1" y="10"/>
                      <a:pt x="1" y="21"/>
                      <a:pt x="1" y="21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0" y="63"/>
                      <a:pt x="46" y="92"/>
                    </a:cubicBezTo>
                    <a:cubicBezTo>
                      <a:pt x="46" y="92"/>
                      <a:pt x="52" y="98"/>
                      <a:pt x="59" y="98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4" y="103"/>
                      <a:pt x="54" y="106"/>
                    </a:cubicBezTo>
                    <a:cubicBezTo>
                      <a:pt x="54" y="109"/>
                      <a:pt x="59" y="108"/>
                      <a:pt x="59" y="108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59" y="114"/>
                      <a:pt x="58" y="119"/>
                      <a:pt x="54" y="119"/>
                    </a:cubicBezTo>
                    <a:cubicBezTo>
                      <a:pt x="54" y="124"/>
                      <a:pt x="48" y="124"/>
                      <a:pt x="48" y="124"/>
                    </a:cubicBezTo>
                    <a:cubicBezTo>
                      <a:pt x="48" y="124"/>
                      <a:pt x="43" y="125"/>
                      <a:pt x="43" y="129"/>
                    </a:cubicBezTo>
                    <a:cubicBezTo>
                      <a:pt x="43" y="129"/>
                      <a:pt x="42" y="135"/>
                      <a:pt x="49" y="135"/>
                    </a:cubicBezTo>
                    <a:cubicBezTo>
                      <a:pt x="56" y="135"/>
                      <a:pt x="80" y="135"/>
                      <a:pt x="80" y="135"/>
                    </a:cubicBezTo>
                    <a:cubicBezTo>
                      <a:pt x="85" y="135"/>
                      <a:pt x="85" y="129"/>
                      <a:pt x="85" y="129"/>
                    </a:cubicBezTo>
                    <a:cubicBezTo>
                      <a:pt x="85" y="129"/>
                      <a:pt x="85" y="124"/>
                      <a:pt x="80" y="124"/>
                    </a:cubicBezTo>
                    <a:cubicBezTo>
                      <a:pt x="74" y="124"/>
                      <a:pt x="74" y="119"/>
                      <a:pt x="74" y="119"/>
                    </a:cubicBezTo>
                    <a:cubicBezTo>
                      <a:pt x="74" y="119"/>
                      <a:pt x="69" y="119"/>
                      <a:pt x="69" y="114"/>
                    </a:cubicBezTo>
                    <a:cubicBezTo>
                      <a:pt x="69" y="108"/>
                      <a:pt x="69" y="108"/>
                      <a:pt x="69" y="108"/>
                    </a:cubicBezTo>
                    <a:cubicBezTo>
                      <a:pt x="69" y="108"/>
                      <a:pt x="75" y="109"/>
                      <a:pt x="75" y="106"/>
                    </a:cubicBezTo>
                    <a:cubicBezTo>
                      <a:pt x="75" y="103"/>
                      <a:pt x="69" y="103"/>
                      <a:pt x="69" y="103"/>
                    </a:cubicBezTo>
                    <a:cubicBezTo>
                      <a:pt x="69" y="98"/>
                      <a:pt x="69" y="98"/>
                      <a:pt x="69" y="98"/>
                    </a:cubicBezTo>
                    <a:cubicBezTo>
                      <a:pt x="75" y="98"/>
                      <a:pt x="79" y="96"/>
                      <a:pt x="83" y="92"/>
                    </a:cubicBezTo>
                    <a:close/>
                    <a:moveTo>
                      <a:pt x="101" y="21"/>
                    </a:moveTo>
                    <a:cubicBezTo>
                      <a:pt x="103" y="21"/>
                      <a:pt x="107" y="21"/>
                      <a:pt x="107" y="21"/>
                    </a:cubicBezTo>
                    <a:cubicBezTo>
                      <a:pt x="112" y="21"/>
                      <a:pt x="112" y="16"/>
                      <a:pt x="112" y="16"/>
                    </a:cubicBezTo>
                    <a:cubicBezTo>
                      <a:pt x="117" y="16"/>
                      <a:pt x="117" y="21"/>
                      <a:pt x="117" y="2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7" y="26"/>
                      <a:pt x="116" y="47"/>
                      <a:pt x="91" y="71"/>
                    </a:cubicBezTo>
                    <a:cubicBezTo>
                      <a:pt x="96" y="61"/>
                      <a:pt x="101" y="38"/>
                      <a:pt x="101" y="21"/>
                    </a:cubicBezTo>
                    <a:close/>
                    <a:moveTo>
                      <a:pt x="36" y="72"/>
                    </a:moveTo>
                    <a:cubicBezTo>
                      <a:pt x="11" y="48"/>
                      <a:pt x="10" y="27"/>
                      <a:pt x="10" y="27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17"/>
                      <a:pt x="15" y="17"/>
                    </a:cubicBezTo>
                    <a:cubicBezTo>
                      <a:pt x="15" y="17"/>
                      <a:pt x="15" y="22"/>
                      <a:pt x="20" y="22"/>
                    </a:cubicBezTo>
                    <a:cubicBezTo>
                      <a:pt x="20" y="22"/>
                      <a:pt x="24" y="22"/>
                      <a:pt x="26" y="22"/>
                    </a:cubicBezTo>
                    <a:cubicBezTo>
                      <a:pt x="26" y="39"/>
                      <a:pt x="30" y="62"/>
                      <a:pt x="36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6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A79AC4E-EE2E-450A-A650-A3627D1D8987}"/>
              </a:ext>
            </a:extLst>
          </p:cNvPr>
          <p:cNvGrpSpPr/>
          <p:nvPr/>
        </p:nvGrpSpPr>
        <p:grpSpPr>
          <a:xfrm>
            <a:off x="8568297" y="2080329"/>
            <a:ext cx="603974" cy="1483113"/>
            <a:chOff x="8568297" y="1650968"/>
            <a:chExt cx="603974" cy="1483113"/>
          </a:xfrm>
        </p:grpSpPr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EA9D3104-5FD7-47BE-945C-D1F5653D2FA0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V="1">
              <a:off x="8870284" y="1650968"/>
              <a:ext cx="0" cy="879137"/>
            </a:xfrm>
            <a:prstGeom prst="line">
              <a:avLst/>
            </a:prstGeom>
            <a:ln w="15875">
              <a:solidFill>
                <a:srgbClr val="58585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F2708D0B-133B-43D0-9C0B-2AA0A2C36588}"/>
                </a:ext>
              </a:extLst>
            </p:cNvPr>
            <p:cNvGrpSpPr/>
            <p:nvPr/>
          </p:nvGrpSpPr>
          <p:grpSpPr>
            <a:xfrm>
              <a:off x="8568297" y="2530105"/>
              <a:ext cx="603974" cy="603976"/>
              <a:chOff x="7848736" y="4245422"/>
              <a:chExt cx="503312" cy="503313"/>
            </a:xfrm>
            <a:solidFill>
              <a:schemeClr val="bg1">
                <a:lumMod val="95000"/>
              </a:schemeClr>
            </a:solidFill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E49D2721-942C-497A-B7D5-2FF9025B3FC8}"/>
                  </a:ext>
                </a:extLst>
              </p:cNvPr>
              <p:cNvSpPr/>
              <p:nvPr/>
            </p:nvSpPr>
            <p:spPr>
              <a:xfrm>
                <a:off x="7848736" y="4245422"/>
                <a:ext cx="503312" cy="503313"/>
              </a:xfrm>
              <a:prstGeom prst="ellipse">
                <a:avLst/>
              </a:prstGeom>
              <a:gradFill>
                <a:gsLst>
                  <a:gs pos="0">
                    <a:srgbClr val="585858"/>
                  </a:gs>
                  <a:gs pos="100000">
                    <a:srgbClr val="292929"/>
                  </a:gs>
                </a:gsLst>
                <a:lin ang="27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6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55">
                <a:extLst>
                  <a:ext uri="{FF2B5EF4-FFF2-40B4-BE49-F238E27FC236}">
                    <a16:creationId xmlns:a16="http://schemas.microsoft.com/office/drawing/2014/main" id="{CF033EB0-DC38-4B23-8117-BD4A1FB990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59613" y="4369668"/>
                <a:ext cx="302699" cy="316778"/>
              </a:xfrm>
              <a:custGeom>
                <a:avLst/>
                <a:gdLst>
                  <a:gd name="T0" fmla="*/ 83 w 129"/>
                  <a:gd name="T1" fmla="*/ 92 h 135"/>
                  <a:gd name="T2" fmla="*/ 127 w 129"/>
                  <a:gd name="T3" fmla="*/ 26 h 135"/>
                  <a:gd name="T4" fmla="*/ 127 w 129"/>
                  <a:gd name="T5" fmla="*/ 21 h 135"/>
                  <a:gd name="T6" fmla="*/ 117 w 129"/>
                  <a:gd name="T7" fmla="*/ 10 h 135"/>
                  <a:gd name="T8" fmla="*/ 112 w 129"/>
                  <a:gd name="T9" fmla="*/ 10 h 135"/>
                  <a:gd name="T10" fmla="*/ 107 w 129"/>
                  <a:gd name="T11" fmla="*/ 16 h 135"/>
                  <a:gd name="T12" fmla="*/ 101 w 129"/>
                  <a:gd name="T13" fmla="*/ 16 h 135"/>
                  <a:gd name="T14" fmla="*/ 101 w 129"/>
                  <a:gd name="T15" fmla="*/ 0 h 135"/>
                  <a:gd name="T16" fmla="*/ 27 w 129"/>
                  <a:gd name="T17" fmla="*/ 0 h 135"/>
                  <a:gd name="T18" fmla="*/ 27 w 129"/>
                  <a:gd name="T19" fmla="*/ 16 h 135"/>
                  <a:gd name="T20" fmla="*/ 22 w 129"/>
                  <a:gd name="T21" fmla="*/ 16 h 135"/>
                  <a:gd name="T22" fmla="*/ 17 w 129"/>
                  <a:gd name="T23" fmla="*/ 10 h 135"/>
                  <a:gd name="T24" fmla="*/ 12 w 129"/>
                  <a:gd name="T25" fmla="*/ 10 h 135"/>
                  <a:gd name="T26" fmla="*/ 1 w 129"/>
                  <a:gd name="T27" fmla="*/ 21 h 135"/>
                  <a:gd name="T28" fmla="*/ 1 w 129"/>
                  <a:gd name="T29" fmla="*/ 26 h 135"/>
                  <a:gd name="T30" fmla="*/ 46 w 129"/>
                  <a:gd name="T31" fmla="*/ 92 h 135"/>
                  <a:gd name="T32" fmla="*/ 59 w 129"/>
                  <a:gd name="T33" fmla="*/ 98 h 135"/>
                  <a:gd name="T34" fmla="*/ 59 w 129"/>
                  <a:gd name="T35" fmla="*/ 103 h 135"/>
                  <a:gd name="T36" fmla="*/ 54 w 129"/>
                  <a:gd name="T37" fmla="*/ 106 h 135"/>
                  <a:gd name="T38" fmla="*/ 59 w 129"/>
                  <a:gd name="T39" fmla="*/ 108 h 135"/>
                  <a:gd name="T40" fmla="*/ 59 w 129"/>
                  <a:gd name="T41" fmla="*/ 114 h 135"/>
                  <a:gd name="T42" fmla="*/ 54 w 129"/>
                  <a:gd name="T43" fmla="*/ 119 h 135"/>
                  <a:gd name="T44" fmla="*/ 48 w 129"/>
                  <a:gd name="T45" fmla="*/ 124 h 135"/>
                  <a:gd name="T46" fmla="*/ 43 w 129"/>
                  <a:gd name="T47" fmla="*/ 129 h 135"/>
                  <a:gd name="T48" fmla="*/ 49 w 129"/>
                  <a:gd name="T49" fmla="*/ 135 h 135"/>
                  <a:gd name="T50" fmla="*/ 80 w 129"/>
                  <a:gd name="T51" fmla="*/ 135 h 135"/>
                  <a:gd name="T52" fmla="*/ 85 w 129"/>
                  <a:gd name="T53" fmla="*/ 129 h 135"/>
                  <a:gd name="T54" fmla="*/ 80 w 129"/>
                  <a:gd name="T55" fmla="*/ 124 h 135"/>
                  <a:gd name="T56" fmla="*/ 74 w 129"/>
                  <a:gd name="T57" fmla="*/ 119 h 135"/>
                  <a:gd name="T58" fmla="*/ 69 w 129"/>
                  <a:gd name="T59" fmla="*/ 114 h 135"/>
                  <a:gd name="T60" fmla="*/ 69 w 129"/>
                  <a:gd name="T61" fmla="*/ 108 h 135"/>
                  <a:gd name="T62" fmla="*/ 75 w 129"/>
                  <a:gd name="T63" fmla="*/ 106 h 135"/>
                  <a:gd name="T64" fmla="*/ 69 w 129"/>
                  <a:gd name="T65" fmla="*/ 103 h 135"/>
                  <a:gd name="T66" fmla="*/ 69 w 129"/>
                  <a:gd name="T67" fmla="*/ 98 h 135"/>
                  <a:gd name="T68" fmla="*/ 83 w 129"/>
                  <a:gd name="T69" fmla="*/ 92 h 135"/>
                  <a:gd name="T70" fmla="*/ 101 w 129"/>
                  <a:gd name="T71" fmla="*/ 21 h 135"/>
                  <a:gd name="T72" fmla="*/ 107 w 129"/>
                  <a:gd name="T73" fmla="*/ 21 h 135"/>
                  <a:gd name="T74" fmla="*/ 112 w 129"/>
                  <a:gd name="T75" fmla="*/ 16 h 135"/>
                  <a:gd name="T76" fmla="*/ 117 w 129"/>
                  <a:gd name="T77" fmla="*/ 21 h 135"/>
                  <a:gd name="T78" fmla="*/ 117 w 129"/>
                  <a:gd name="T79" fmla="*/ 26 h 135"/>
                  <a:gd name="T80" fmla="*/ 91 w 129"/>
                  <a:gd name="T81" fmla="*/ 71 h 135"/>
                  <a:gd name="T82" fmla="*/ 101 w 129"/>
                  <a:gd name="T83" fmla="*/ 21 h 135"/>
                  <a:gd name="T84" fmla="*/ 36 w 129"/>
                  <a:gd name="T85" fmla="*/ 72 h 135"/>
                  <a:gd name="T86" fmla="*/ 10 w 129"/>
                  <a:gd name="T87" fmla="*/ 27 h 135"/>
                  <a:gd name="T88" fmla="*/ 10 w 129"/>
                  <a:gd name="T89" fmla="*/ 22 h 135"/>
                  <a:gd name="T90" fmla="*/ 15 w 129"/>
                  <a:gd name="T91" fmla="*/ 17 h 135"/>
                  <a:gd name="T92" fmla="*/ 20 w 129"/>
                  <a:gd name="T93" fmla="*/ 22 h 135"/>
                  <a:gd name="T94" fmla="*/ 26 w 129"/>
                  <a:gd name="T95" fmla="*/ 22 h 135"/>
                  <a:gd name="T96" fmla="*/ 36 w 129"/>
                  <a:gd name="T97" fmla="*/ 7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9" h="135">
                    <a:moveTo>
                      <a:pt x="83" y="92"/>
                    </a:moveTo>
                    <a:cubicBezTo>
                      <a:pt x="129" y="63"/>
                      <a:pt x="127" y="26"/>
                      <a:pt x="127" y="26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7" y="21"/>
                      <a:pt x="128" y="10"/>
                      <a:pt x="117" y="10"/>
                    </a:cubicBezTo>
                    <a:cubicBezTo>
                      <a:pt x="114" y="10"/>
                      <a:pt x="112" y="10"/>
                      <a:pt x="112" y="10"/>
                    </a:cubicBezTo>
                    <a:cubicBezTo>
                      <a:pt x="107" y="10"/>
                      <a:pt x="107" y="16"/>
                      <a:pt x="107" y="16"/>
                    </a:cubicBezTo>
                    <a:cubicBezTo>
                      <a:pt x="107" y="16"/>
                      <a:pt x="104" y="16"/>
                      <a:pt x="101" y="16"/>
                    </a:cubicBezTo>
                    <a:cubicBezTo>
                      <a:pt x="101" y="12"/>
                      <a:pt x="101" y="0"/>
                      <a:pt x="101" y="0"/>
                    </a:cubicBezTo>
                    <a:cubicBezTo>
                      <a:pt x="56" y="7"/>
                      <a:pt x="27" y="0"/>
                      <a:pt x="27" y="0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3" y="16"/>
                      <a:pt x="22" y="16"/>
                      <a:pt x="22" y="16"/>
                    </a:cubicBezTo>
                    <a:cubicBezTo>
                      <a:pt x="22" y="16"/>
                      <a:pt x="22" y="10"/>
                      <a:pt x="17" y="10"/>
                    </a:cubicBezTo>
                    <a:cubicBezTo>
                      <a:pt x="17" y="10"/>
                      <a:pt x="15" y="10"/>
                      <a:pt x="12" y="10"/>
                    </a:cubicBezTo>
                    <a:cubicBezTo>
                      <a:pt x="1" y="10"/>
                      <a:pt x="1" y="21"/>
                      <a:pt x="1" y="21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0" y="63"/>
                      <a:pt x="46" y="92"/>
                    </a:cubicBezTo>
                    <a:cubicBezTo>
                      <a:pt x="46" y="92"/>
                      <a:pt x="52" y="98"/>
                      <a:pt x="59" y="98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4" y="103"/>
                      <a:pt x="54" y="106"/>
                    </a:cubicBezTo>
                    <a:cubicBezTo>
                      <a:pt x="54" y="109"/>
                      <a:pt x="59" y="108"/>
                      <a:pt x="59" y="108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59" y="114"/>
                      <a:pt x="58" y="119"/>
                      <a:pt x="54" y="119"/>
                    </a:cubicBezTo>
                    <a:cubicBezTo>
                      <a:pt x="54" y="124"/>
                      <a:pt x="48" y="124"/>
                      <a:pt x="48" y="124"/>
                    </a:cubicBezTo>
                    <a:cubicBezTo>
                      <a:pt x="48" y="124"/>
                      <a:pt x="43" y="125"/>
                      <a:pt x="43" y="129"/>
                    </a:cubicBezTo>
                    <a:cubicBezTo>
                      <a:pt x="43" y="129"/>
                      <a:pt x="42" y="135"/>
                      <a:pt x="49" y="135"/>
                    </a:cubicBezTo>
                    <a:cubicBezTo>
                      <a:pt x="56" y="135"/>
                      <a:pt x="80" y="135"/>
                      <a:pt x="80" y="135"/>
                    </a:cubicBezTo>
                    <a:cubicBezTo>
                      <a:pt x="85" y="135"/>
                      <a:pt x="85" y="129"/>
                      <a:pt x="85" y="129"/>
                    </a:cubicBezTo>
                    <a:cubicBezTo>
                      <a:pt x="85" y="129"/>
                      <a:pt x="85" y="124"/>
                      <a:pt x="80" y="124"/>
                    </a:cubicBezTo>
                    <a:cubicBezTo>
                      <a:pt x="74" y="124"/>
                      <a:pt x="74" y="119"/>
                      <a:pt x="74" y="119"/>
                    </a:cubicBezTo>
                    <a:cubicBezTo>
                      <a:pt x="74" y="119"/>
                      <a:pt x="69" y="119"/>
                      <a:pt x="69" y="114"/>
                    </a:cubicBezTo>
                    <a:cubicBezTo>
                      <a:pt x="69" y="108"/>
                      <a:pt x="69" y="108"/>
                      <a:pt x="69" y="108"/>
                    </a:cubicBezTo>
                    <a:cubicBezTo>
                      <a:pt x="69" y="108"/>
                      <a:pt x="75" y="109"/>
                      <a:pt x="75" y="106"/>
                    </a:cubicBezTo>
                    <a:cubicBezTo>
                      <a:pt x="75" y="103"/>
                      <a:pt x="69" y="103"/>
                      <a:pt x="69" y="103"/>
                    </a:cubicBezTo>
                    <a:cubicBezTo>
                      <a:pt x="69" y="98"/>
                      <a:pt x="69" y="98"/>
                      <a:pt x="69" y="98"/>
                    </a:cubicBezTo>
                    <a:cubicBezTo>
                      <a:pt x="75" y="98"/>
                      <a:pt x="79" y="96"/>
                      <a:pt x="83" y="92"/>
                    </a:cubicBezTo>
                    <a:close/>
                    <a:moveTo>
                      <a:pt x="101" y="21"/>
                    </a:moveTo>
                    <a:cubicBezTo>
                      <a:pt x="103" y="21"/>
                      <a:pt x="107" y="21"/>
                      <a:pt x="107" y="21"/>
                    </a:cubicBezTo>
                    <a:cubicBezTo>
                      <a:pt x="112" y="21"/>
                      <a:pt x="112" y="16"/>
                      <a:pt x="112" y="16"/>
                    </a:cubicBezTo>
                    <a:cubicBezTo>
                      <a:pt x="117" y="16"/>
                      <a:pt x="117" y="21"/>
                      <a:pt x="117" y="2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7" y="26"/>
                      <a:pt x="116" y="47"/>
                      <a:pt x="91" y="71"/>
                    </a:cubicBezTo>
                    <a:cubicBezTo>
                      <a:pt x="96" y="61"/>
                      <a:pt x="101" y="38"/>
                      <a:pt x="101" y="21"/>
                    </a:cubicBezTo>
                    <a:close/>
                    <a:moveTo>
                      <a:pt x="36" y="72"/>
                    </a:moveTo>
                    <a:cubicBezTo>
                      <a:pt x="11" y="48"/>
                      <a:pt x="10" y="27"/>
                      <a:pt x="10" y="27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17"/>
                      <a:pt x="15" y="17"/>
                    </a:cubicBezTo>
                    <a:cubicBezTo>
                      <a:pt x="15" y="17"/>
                      <a:pt x="15" y="22"/>
                      <a:pt x="20" y="22"/>
                    </a:cubicBezTo>
                    <a:cubicBezTo>
                      <a:pt x="20" y="22"/>
                      <a:pt x="24" y="22"/>
                      <a:pt x="26" y="22"/>
                    </a:cubicBezTo>
                    <a:cubicBezTo>
                      <a:pt x="26" y="39"/>
                      <a:pt x="30" y="62"/>
                      <a:pt x="36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6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94FFBBF-15CA-4873-BF0F-ED7DA1439BD1}"/>
              </a:ext>
            </a:extLst>
          </p:cNvPr>
          <p:cNvGrpSpPr/>
          <p:nvPr/>
        </p:nvGrpSpPr>
        <p:grpSpPr>
          <a:xfrm>
            <a:off x="1606161" y="3995062"/>
            <a:ext cx="1990485" cy="898783"/>
            <a:chOff x="2820457" y="4395520"/>
            <a:chExt cx="1990485" cy="898783"/>
          </a:xfrm>
        </p:grpSpPr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A4869DB2-C214-46A0-AF0A-D09DD424D81B}"/>
                </a:ext>
              </a:extLst>
            </p:cNvPr>
            <p:cNvSpPr/>
            <p:nvPr/>
          </p:nvSpPr>
          <p:spPr>
            <a:xfrm>
              <a:off x="2820457" y="4682148"/>
              <a:ext cx="1990485" cy="61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E4A23932-D23D-4BE6-82E4-37BAE63E5DBE}"/>
                </a:ext>
              </a:extLst>
            </p:cNvPr>
            <p:cNvSpPr txBox="1"/>
            <p:nvPr/>
          </p:nvSpPr>
          <p:spPr>
            <a:xfrm>
              <a:off x="2866964" y="4395520"/>
              <a:ext cx="18974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2005-2008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805E0AE0-CE01-40CA-B792-DFE48CB4BA2C}"/>
              </a:ext>
            </a:extLst>
          </p:cNvPr>
          <p:cNvGrpSpPr/>
          <p:nvPr/>
        </p:nvGrpSpPr>
        <p:grpSpPr>
          <a:xfrm>
            <a:off x="4495696" y="2870275"/>
            <a:ext cx="1990485" cy="898783"/>
            <a:chOff x="4348487" y="1491155"/>
            <a:chExt cx="1990485" cy="898783"/>
          </a:xfrm>
        </p:grpSpPr>
        <p:sp>
          <p:nvSpPr>
            <p:cNvPr id="64" name="Rectangle 23">
              <a:extLst>
                <a:ext uri="{FF2B5EF4-FFF2-40B4-BE49-F238E27FC236}">
                  <a16:creationId xmlns:a16="http://schemas.microsoft.com/office/drawing/2014/main" id="{8B218A74-2FCD-4962-AD5E-7A1FB2E5905E}"/>
                </a:ext>
              </a:extLst>
            </p:cNvPr>
            <p:cNvSpPr/>
            <p:nvPr/>
          </p:nvSpPr>
          <p:spPr>
            <a:xfrm>
              <a:off x="4348487" y="1777783"/>
              <a:ext cx="1990485" cy="61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2BCC2A2E-A12A-462C-9508-A449436A0752}"/>
                </a:ext>
              </a:extLst>
            </p:cNvPr>
            <p:cNvSpPr txBox="1"/>
            <p:nvPr/>
          </p:nvSpPr>
          <p:spPr>
            <a:xfrm>
              <a:off x="4394993" y="1491155"/>
              <a:ext cx="18974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2011-2014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B291B5C6-462C-4366-B9D6-BE9FF4846036}"/>
              </a:ext>
            </a:extLst>
          </p:cNvPr>
          <p:cNvGrpSpPr/>
          <p:nvPr/>
        </p:nvGrpSpPr>
        <p:grpSpPr>
          <a:xfrm>
            <a:off x="7053133" y="3943644"/>
            <a:ext cx="1990485" cy="898783"/>
            <a:chOff x="5857949" y="4395520"/>
            <a:chExt cx="1990485" cy="898783"/>
          </a:xfrm>
        </p:grpSpPr>
        <p:sp>
          <p:nvSpPr>
            <p:cNvPr id="67" name="Rectangle 23">
              <a:extLst>
                <a:ext uri="{FF2B5EF4-FFF2-40B4-BE49-F238E27FC236}">
                  <a16:creationId xmlns:a16="http://schemas.microsoft.com/office/drawing/2014/main" id="{27261201-57B4-408C-9641-A34E8957F277}"/>
                </a:ext>
              </a:extLst>
            </p:cNvPr>
            <p:cNvSpPr/>
            <p:nvPr/>
          </p:nvSpPr>
          <p:spPr>
            <a:xfrm>
              <a:off x="5857949" y="4682148"/>
              <a:ext cx="1990485" cy="61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63FE5B65-86D2-4E5C-A87C-442BDEF0036F}"/>
                </a:ext>
              </a:extLst>
            </p:cNvPr>
            <p:cNvSpPr txBox="1"/>
            <p:nvPr/>
          </p:nvSpPr>
          <p:spPr>
            <a:xfrm>
              <a:off x="5904456" y="4395520"/>
              <a:ext cx="18974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2015-2018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12A7A199-B93C-453D-9D69-8AB99CFB13B2}"/>
              </a:ext>
            </a:extLst>
          </p:cNvPr>
          <p:cNvGrpSpPr/>
          <p:nvPr/>
        </p:nvGrpSpPr>
        <p:grpSpPr>
          <a:xfrm>
            <a:off x="9335733" y="2621174"/>
            <a:ext cx="1990485" cy="898783"/>
            <a:chOff x="7374173" y="1491155"/>
            <a:chExt cx="1990485" cy="898783"/>
          </a:xfrm>
        </p:grpSpPr>
        <p:sp>
          <p:nvSpPr>
            <p:cNvPr id="70" name="Rectangle 23">
              <a:extLst>
                <a:ext uri="{FF2B5EF4-FFF2-40B4-BE49-F238E27FC236}">
                  <a16:creationId xmlns:a16="http://schemas.microsoft.com/office/drawing/2014/main" id="{FCA18667-20FE-4063-A6B0-303A57C5B069}"/>
                </a:ext>
              </a:extLst>
            </p:cNvPr>
            <p:cNvSpPr/>
            <p:nvPr/>
          </p:nvSpPr>
          <p:spPr>
            <a:xfrm>
              <a:off x="7374173" y="1777783"/>
              <a:ext cx="1990485" cy="61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16D975BA-F2B9-4B6A-8050-EDCC09355A17}"/>
                </a:ext>
              </a:extLst>
            </p:cNvPr>
            <p:cNvSpPr txBox="1"/>
            <p:nvPr/>
          </p:nvSpPr>
          <p:spPr>
            <a:xfrm>
              <a:off x="7420680" y="1491155"/>
              <a:ext cx="18974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2019-2025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rot="16200000">
            <a:off x="5777593" y="-3305774"/>
            <a:ext cx="376990" cy="10702980"/>
            <a:chOff x="5614737" y="4860758"/>
            <a:chExt cx="376990" cy="2679031"/>
          </a:xfrm>
          <a:effectLst/>
        </p:grpSpPr>
        <p:sp>
          <p:nvSpPr>
            <p:cNvPr id="50" name="矩形 49"/>
            <p:cNvSpPr/>
            <p:nvPr/>
          </p:nvSpPr>
          <p:spPr>
            <a:xfrm>
              <a:off x="5614737" y="4860758"/>
              <a:ext cx="304800" cy="2679031"/>
            </a:xfrm>
            <a:prstGeom prst="rect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686927" y="4860758"/>
              <a:ext cx="304800" cy="2679031"/>
            </a:xfrm>
            <a:prstGeom prst="rect">
              <a:avLst/>
            </a:prstGeom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2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50" y="364378"/>
            <a:ext cx="2907718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1465583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6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4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 xmlns:a16="http://schemas.microsoft.com/office/drawing/2014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4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43">
            <a:extLst>
              <a:ext uri="{FF2B5EF4-FFF2-40B4-BE49-F238E27FC236}">
                <a16:creationId xmlns:a16="http://schemas.microsoft.com/office/drawing/2014/main" id="{11359697-B390-4E1F-99BA-6BAE8E424CFC}"/>
              </a:ext>
            </a:extLst>
          </p:cNvPr>
          <p:cNvSpPr txBox="1"/>
          <p:nvPr/>
        </p:nvSpPr>
        <p:spPr>
          <a:xfrm>
            <a:off x="7391009" y="3721823"/>
            <a:ext cx="2133944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45">
            <a:extLst>
              <a:ext uri="{FF2B5EF4-FFF2-40B4-BE49-F238E27FC236}">
                <a16:creationId xmlns:a16="http://schemas.microsoft.com/office/drawing/2014/main" id="{5724709B-ACE8-4927-BAD8-DDB9207952D7}"/>
              </a:ext>
            </a:extLst>
          </p:cNvPr>
          <p:cNvSpPr txBox="1"/>
          <p:nvPr/>
        </p:nvSpPr>
        <p:spPr>
          <a:xfrm>
            <a:off x="7332062" y="3390123"/>
            <a:ext cx="247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46">
            <a:extLst>
              <a:ext uri="{FF2B5EF4-FFF2-40B4-BE49-F238E27FC236}">
                <a16:creationId xmlns:a16="http://schemas.microsoft.com/office/drawing/2014/main" id="{F436136F-B90E-4A55-8A3A-20BDC316F88D}"/>
              </a:ext>
            </a:extLst>
          </p:cNvPr>
          <p:cNvSpPr txBox="1"/>
          <p:nvPr/>
        </p:nvSpPr>
        <p:spPr>
          <a:xfrm>
            <a:off x="1315112" y="3734770"/>
            <a:ext cx="2133944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48">
            <a:extLst>
              <a:ext uri="{FF2B5EF4-FFF2-40B4-BE49-F238E27FC236}">
                <a16:creationId xmlns:a16="http://schemas.microsoft.com/office/drawing/2014/main" id="{562C8FDC-A2A3-4E7A-BE55-B2688C8032F5}"/>
              </a:ext>
            </a:extLst>
          </p:cNvPr>
          <p:cNvSpPr txBox="1"/>
          <p:nvPr/>
        </p:nvSpPr>
        <p:spPr>
          <a:xfrm>
            <a:off x="1267748" y="3390123"/>
            <a:ext cx="247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49">
            <a:extLst>
              <a:ext uri="{FF2B5EF4-FFF2-40B4-BE49-F238E27FC236}">
                <a16:creationId xmlns:a16="http://schemas.microsoft.com/office/drawing/2014/main" id="{930B2140-D520-40D5-9340-2715D0A6EC7B}"/>
              </a:ext>
            </a:extLst>
          </p:cNvPr>
          <p:cNvSpPr txBox="1"/>
          <p:nvPr/>
        </p:nvSpPr>
        <p:spPr>
          <a:xfrm>
            <a:off x="4416911" y="3743068"/>
            <a:ext cx="2133944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51">
            <a:extLst>
              <a:ext uri="{FF2B5EF4-FFF2-40B4-BE49-F238E27FC236}">
                <a16:creationId xmlns:a16="http://schemas.microsoft.com/office/drawing/2014/main" id="{6C7A84CA-FDF7-4154-8313-C25218B5C846}"/>
              </a:ext>
            </a:extLst>
          </p:cNvPr>
          <p:cNvSpPr txBox="1"/>
          <p:nvPr/>
        </p:nvSpPr>
        <p:spPr>
          <a:xfrm>
            <a:off x="4396064" y="3411368"/>
            <a:ext cx="247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54">
            <a:extLst>
              <a:ext uri="{FF2B5EF4-FFF2-40B4-BE49-F238E27FC236}">
                <a16:creationId xmlns:a16="http://schemas.microsoft.com/office/drawing/2014/main" id="{A4A58A39-2976-4A2C-9526-088800B69171}"/>
              </a:ext>
            </a:extLst>
          </p:cNvPr>
          <p:cNvSpPr txBox="1"/>
          <p:nvPr/>
        </p:nvSpPr>
        <p:spPr>
          <a:xfrm>
            <a:off x="1615081" y="1807950"/>
            <a:ext cx="9665156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82E7DB6-2CA1-426A-9174-0C15F11B91EC}"/>
              </a:ext>
            </a:extLst>
          </p:cNvPr>
          <p:cNvGrpSpPr/>
          <p:nvPr/>
        </p:nvGrpSpPr>
        <p:grpSpPr>
          <a:xfrm>
            <a:off x="5785301" y="4171704"/>
            <a:ext cx="504720" cy="1800200"/>
            <a:chOff x="5785301" y="3605646"/>
            <a:chExt cx="504720" cy="1800200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B3CB1A9C-7DB2-46BF-967C-DF6ED6104791}"/>
                </a:ext>
              </a:extLst>
            </p:cNvPr>
            <p:cNvCxnSpPr/>
            <p:nvPr/>
          </p:nvCxnSpPr>
          <p:spPr>
            <a:xfrm rot="2700000">
              <a:off x="5137561" y="4505746"/>
              <a:ext cx="1800200" cy="0"/>
            </a:xfrm>
            <a:prstGeom prst="line">
              <a:avLst/>
            </a:prstGeom>
            <a:ln w="88900" cap="rnd">
              <a:gradFill>
                <a:gsLst>
                  <a:gs pos="0">
                    <a:srgbClr val="585858"/>
                  </a:gs>
                  <a:gs pos="100000">
                    <a:srgbClr val="292929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iṩḷîḓé">
              <a:extLst>
                <a:ext uri="{FF2B5EF4-FFF2-40B4-BE49-F238E27FC236}">
                  <a16:creationId xmlns:a16="http://schemas.microsoft.com/office/drawing/2014/main" id="{0398EDE1-CC15-4E01-9FBB-0666383A27F4}"/>
                </a:ext>
              </a:extLst>
            </p:cNvPr>
            <p:cNvGrpSpPr/>
            <p:nvPr/>
          </p:nvGrpSpPr>
          <p:grpSpPr>
            <a:xfrm>
              <a:off x="5785301" y="4253386"/>
              <a:ext cx="504720" cy="504720"/>
              <a:chOff x="4792557" y="2249137"/>
              <a:chExt cx="648072" cy="648072"/>
            </a:xfrm>
          </p:grpSpPr>
          <p:sp>
            <p:nvSpPr>
              <p:cNvPr id="60" name="iš1íḑê">
                <a:extLst>
                  <a:ext uri="{FF2B5EF4-FFF2-40B4-BE49-F238E27FC236}">
                    <a16:creationId xmlns:a16="http://schemas.microsoft.com/office/drawing/2014/main" id="{5545D032-7AF6-4FEF-865A-AC43CD86755E}"/>
                  </a:ext>
                </a:extLst>
              </p:cNvPr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gradFill>
                <a:gsLst>
                  <a:gs pos="0">
                    <a:srgbClr val="585858"/>
                  </a:gs>
                  <a:gs pos="100000">
                    <a:srgbClr val="292929"/>
                  </a:gs>
                </a:gsLst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iṧlîḓè">
                <a:extLst>
                  <a:ext uri="{FF2B5EF4-FFF2-40B4-BE49-F238E27FC236}">
                    <a16:creationId xmlns:a16="http://schemas.microsoft.com/office/drawing/2014/main" id="{70D5CBDF-DA43-45A2-90BF-C927A778D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E8B5237-070F-4FF5-8DFC-CCEE58CD4284}"/>
              </a:ext>
            </a:extLst>
          </p:cNvPr>
          <p:cNvGrpSpPr/>
          <p:nvPr/>
        </p:nvGrpSpPr>
        <p:grpSpPr>
          <a:xfrm>
            <a:off x="8759399" y="4188160"/>
            <a:ext cx="504720" cy="1800200"/>
            <a:chOff x="8759399" y="3622102"/>
            <a:chExt cx="504720" cy="1800200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72B9E0B1-D5F0-4C76-98FC-C1D1D6B670CB}"/>
                </a:ext>
              </a:extLst>
            </p:cNvPr>
            <p:cNvCxnSpPr/>
            <p:nvPr/>
          </p:nvCxnSpPr>
          <p:spPr>
            <a:xfrm rot="2700000">
              <a:off x="8111659" y="4522202"/>
              <a:ext cx="1800200" cy="0"/>
            </a:xfrm>
            <a:prstGeom prst="line">
              <a:avLst/>
            </a:prstGeom>
            <a:ln w="88900" cap="rnd"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işļíḋè">
              <a:extLst>
                <a:ext uri="{FF2B5EF4-FFF2-40B4-BE49-F238E27FC236}">
                  <a16:creationId xmlns:a16="http://schemas.microsoft.com/office/drawing/2014/main" id="{34F8DD60-B383-458E-BBD2-A93909829215}"/>
                </a:ext>
              </a:extLst>
            </p:cNvPr>
            <p:cNvGrpSpPr/>
            <p:nvPr/>
          </p:nvGrpSpPr>
          <p:grpSpPr>
            <a:xfrm>
              <a:off x="8759399" y="4269842"/>
              <a:ext cx="504720" cy="504720"/>
              <a:chOff x="6559351" y="2249137"/>
              <a:chExt cx="648072" cy="648072"/>
            </a:xfrm>
          </p:grpSpPr>
          <p:sp>
            <p:nvSpPr>
              <p:cNvPr id="58" name="íṩḷíḋè">
                <a:extLst>
                  <a:ext uri="{FF2B5EF4-FFF2-40B4-BE49-F238E27FC236}">
                    <a16:creationId xmlns:a16="http://schemas.microsoft.com/office/drawing/2014/main" id="{C4239394-910A-48DF-95D3-878A714D2093}"/>
                  </a:ext>
                </a:extLst>
              </p:cNvPr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0" scaled="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iṥľïďe">
                <a:extLst>
                  <a:ext uri="{FF2B5EF4-FFF2-40B4-BE49-F238E27FC236}">
                    <a16:creationId xmlns:a16="http://schemas.microsoft.com/office/drawing/2014/main" id="{E284C1C3-9218-48EC-AD99-6CBCB386E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5F13702-9FE1-4B78-9F99-CEE0E85D8700}"/>
              </a:ext>
            </a:extLst>
          </p:cNvPr>
          <p:cNvGrpSpPr/>
          <p:nvPr/>
        </p:nvGrpSpPr>
        <p:grpSpPr>
          <a:xfrm>
            <a:off x="2811203" y="4185644"/>
            <a:ext cx="504720" cy="1800200"/>
            <a:chOff x="2811203" y="3619586"/>
            <a:chExt cx="504720" cy="1800200"/>
          </a:xfrm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E9DD266D-9B70-41FF-B52E-EB842355DA1F}"/>
                </a:ext>
              </a:extLst>
            </p:cNvPr>
            <p:cNvCxnSpPr/>
            <p:nvPr/>
          </p:nvCxnSpPr>
          <p:spPr>
            <a:xfrm rot="2700000">
              <a:off x="2163463" y="4519686"/>
              <a:ext cx="1800200" cy="0"/>
            </a:xfrm>
            <a:prstGeom prst="line">
              <a:avLst/>
            </a:prstGeom>
            <a:ln w="88900" cap="rnd"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iš1iḓè">
              <a:extLst>
                <a:ext uri="{FF2B5EF4-FFF2-40B4-BE49-F238E27FC236}">
                  <a16:creationId xmlns:a16="http://schemas.microsoft.com/office/drawing/2014/main" id="{2DB2057C-1B08-4009-8239-55D09C3CEC79}"/>
                </a:ext>
              </a:extLst>
            </p:cNvPr>
            <p:cNvGrpSpPr/>
            <p:nvPr/>
          </p:nvGrpSpPr>
          <p:grpSpPr>
            <a:xfrm>
              <a:off x="2811203" y="4267326"/>
              <a:ext cx="504720" cy="504720"/>
              <a:chOff x="5675954" y="2249137"/>
              <a:chExt cx="648072" cy="648072"/>
            </a:xfrm>
          </p:grpSpPr>
          <p:sp>
            <p:nvSpPr>
              <p:cNvPr id="56" name="îṣľiḋé">
                <a:extLst>
                  <a:ext uri="{FF2B5EF4-FFF2-40B4-BE49-F238E27FC236}">
                    <a16:creationId xmlns:a16="http://schemas.microsoft.com/office/drawing/2014/main" id="{69A1E72B-FB77-4F74-A2E3-635EF136F5F1}"/>
                  </a:ext>
                </a:extLst>
              </p:cNvPr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gradFill>
                <a:gsLst>
                  <a:gs pos="0">
                    <a:srgbClr val="00A1E2"/>
                  </a:gs>
                  <a:gs pos="100000">
                    <a:srgbClr val="204DAF"/>
                  </a:gs>
                </a:gsLst>
                <a:lin ang="0" scaled="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iṩḻïḍê">
                <a:extLst>
                  <a:ext uri="{FF2B5EF4-FFF2-40B4-BE49-F238E27FC236}">
                    <a16:creationId xmlns:a16="http://schemas.microsoft.com/office/drawing/2014/main" id="{850523B5-7420-40B8-A333-53C644017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íṩḻïḍè">
            <a:extLst>
              <a:ext uri="{FF2B5EF4-FFF2-40B4-BE49-F238E27FC236}">
                <a16:creationId xmlns:a16="http://schemas.microsoft.com/office/drawing/2014/main" id="{AFE579C8-C47C-4A0A-B999-8AEB11D1E2FA}"/>
              </a:ext>
            </a:extLst>
          </p:cNvPr>
          <p:cNvSpPr/>
          <p:nvPr/>
        </p:nvSpPr>
        <p:spPr>
          <a:xfrm>
            <a:off x="1062668" y="5115902"/>
            <a:ext cx="9904466" cy="661388"/>
          </a:xfrm>
          <a:custGeom>
            <a:avLst/>
            <a:gdLst>
              <a:gd name="connsiteX0" fmla="*/ 0 w 9637160"/>
              <a:gd name="connsiteY0" fmla="*/ 657546 h 678095"/>
              <a:gd name="connsiteX1" fmla="*/ 9616611 w 9637160"/>
              <a:gd name="connsiteY1" fmla="*/ 657546 h 678095"/>
              <a:gd name="connsiteX2" fmla="*/ 9637160 w 9637160"/>
              <a:gd name="connsiteY2" fmla="*/ 678095 h 678095"/>
              <a:gd name="connsiteX3" fmla="*/ 9637160 w 9637160"/>
              <a:gd name="connsiteY3" fmla="*/ 0 h 678095"/>
              <a:gd name="connsiteX0" fmla="*/ 0 w 9637160"/>
              <a:gd name="connsiteY0" fmla="*/ 657546 h 657546"/>
              <a:gd name="connsiteX1" fmla="*/ 9616611 w 9637160"/>
              <a:gd name="connsiteY1" fmla="*/ 657546 h 657546"/>
              <a:gd name="connsiteX2" fmla="*/ 9637160 w 9637160"/>
              <a:gd name="connsiteY2" fmla="*/ 0 h 657546"/>
              <a:gd name="connsiteX0" fmla="*/ 0 w 9618505"/>
              <a:gd name="connsiteY0" fmla="*/ 661388 h 661388"/>
              <a:gd name="connsiteX1" fmla="*/ 9616611 w 9618505"/>
              <a:gd name="connsiteY1" fmla="*/ 661388 h 661388"/>
              <a:gd name="connsiteX2" fmla="*/ 9618505 w 9618505"/>
              <a:gd name="connsiteY2" fmla="*/ 0 h 66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8505" h="661388">
                <a:moveTo>
                  <a:pt x="0" y="661388"/>
                </a:moveTo>
                <a:lnTo>
                  <a:pt x="9616611" y="661388"/>
                </a:lnTo>
                <a:cubicBezTo>
                  <a:pt x="9617242" y="440925"/>
                  <a:pt x="9617874" y="220463"/>
                  <a:pt x="9618505" y="0"/>
                </a:cubicBezTo>
              </a:path>
            </a:pathLst>
          </a:custGeom>
          <a:noFill/>
          <a:ln w="88900">
            <a:solidFill>
              <a:schemeClr val="tx1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7" name="iṣliḋé">
            <a:extLst>
              <a:ext uri="{FF2B5EF4-FFF2-40B4-BE49-F238E27FC236}">
                <a16:creationId xmlns:a16="http://schemas.microsoft.com/office/drawing/2014/main" id="{8439F53F-1D3B-4A5B-883E-B058E79DC500}"/>
              </a:ext>
            </a:extLst>
          </p:cNvPr>
          <p:cNvSpPr/>
          <p:nvPr/>
        </p:nvSpPr>
        <p:spPr>
          <a:xfrm>
            <a:off x="10425223" y="4688304"/>
            <a:ext cx="1080120" cy="427598"/>
          </a:xfrm>
          <a:prstGeom prst="roundRect">
            <a:avLst>
              <a:gd name="adj" fmla="val 13693"/>
            </a:avLst>
          </a:prstGeom>
          <a:gradFill>
            <a:gsLst>
              <a:gs pos="0">
                <a:srgbClr val="585858"/>
              </a:gs>
              <a:gs pos="100000">
                <a:srgbClr val="292929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keyword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FC9E29B3-C25F-4726-A4F7-C6507AD25E32}"/>
              </a:ext>
            </a:extLst>
          </p:cNvPr>
          <p:cNvGrpSpPr/>
          <p:nvPr/>
        </p:nvGrpSpPr>
        <p:grpSpPr>
          <a:xfrm>
            <a:off x="1080110" y="2118855"/>
            <a:ext cx="505943" cy="284132"/>
            <a:chOff x="3627907" y="1980747"/>
            <a:chExt cx="1105193" cy="762453"/>
          </a:xfr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</p:grpSpPr>
        <p:sp>
          <p:nvSpPr>
            <p:cNvPr id="63" name="燕尾形 19">
              <a:extLst>
                <a:ext uri="{FF2B5EF4-FFF2-40B4-BE49-F238E27FC236}">
                  <a16:creationId xmlns:a16="http://schemas.microsoft.com/office/drawing/2014/main" id="{08BC3BB0-F3FC-4587-855A-3F8BF39623E6}"/>
                </a:ext>
              </a:extLst>
            </p:cNvPr>
            <p:cNvSpPr/>
            <p:nvPr/>
          </p:nvSpPr>
          <p:spPr>
            <a:xfrm>
              <a:off x="3627907" y="2000250"/>
              <a:ext cx="601193" cy="74295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4" name="燕尾形 20">
              <a:extLst>
                <a:ext uri="{FF2B5EF4-FFF2-40B4-BE49-F238E27FC236}">
                  <a16:creationId xmlns:a16="http://schemas.microsoft.com/office/drawing/2014/main" id="{45705B5B-A4A1-4C77-9497-222D73C14013}"/>
                </a:ext>
              </a:extLst>
            </p:cNvPr>
            <p:cNvSpPr/>
            <p:nvPr/>
          </p:nvSpPr>
          <p:spPr>
            <a:xfrm>
              <a:off x="4131907" y="1980747"/>
              <a:ext cx="601193" cy="74295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49" y="364378"/>
            <a:ext cx="2614507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421409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0" grpId="0"/>
      <p:bldP spid="31" grpId="0"/>
      <p:bldP spid="33" grpId="0"/>
      <p:bldP spid="34" grpId="0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A5EB1D52-9EDC-49BC-A788-4E855AE1E8F1}"/>
              </a:ext>
            </a:extLst>
          </p:cNvPr>
          <p:cNvGrpSpPr/>
          <p:nvPr/>
        </p:nvGrpSpPr>
        <p:grpSpPr>
          <a:xfrm>
            <a:off x="2190354" y="3705154"/>
            <a:ext cx="7814556" cy="3152844"/>
            <a:chOff x="1601528" y="1882693"/>
            <a:chExt cx="5864847" cy="1917435"/>
          </a:xfrm>
        </p:grpSpPr>
        <p:cxnSp>
          <p:nvCxnSpPr>
            <p:cNvPr id="34" name="Straight Connector 30">
              <a:extLst>
                <a:ext uri="{FF2B5EF4-FFF2-40B4-BE49-F238E27FC236}">
                  <a16:creationId xmlns:a16="http://schemas.microsoft.com/office/drawing/2014/main" id="{B49B5DC2-C95D-4228-BD15-94528D8ED9A9}"/>
                </a:ext>
              </a:extLst>
            </p:cNvPr>
            <p:cNvCxnSpPr/>
            <p:nvPr/>
          </p:nvCxnSpPr>
          <p:spPr>
            <a:xfrm flipH="1">
              <a:off x="1601528" y="3210278"/>
              <a:ext cx="265" cy="58985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35" name="Straight Connector 35">
              <a:extLst>
                <a:ext uri="{FF2B5EF4-FFF2-40B4-BE49-F238E27FC236}">
                  <a16:creationId xmlns:a16="http://schemas.microsoft.com/office/drawing/2014/main" id="{4B1806F7-A7BE-499C-9241-5CD22854F9CE}"/>
                </a:ext>
              </a:extLst>
            </p:cNvPr>
            <p:cNvCxnSpPr/>
            <p:nvPr/>
          </p:nvCxnSpPr>
          <p:spPr>
            <a:xfrm flipH="1">
              <a:off x="3067475" y="2191040"/>
              <a:ext cx="265" cy="1609088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36" name="Straight Connector 52">
              <a:extLst>
                <a:ext uri="{FF2B5EF4-FFF2-40B4-BE49-F238E27FC236}">
                  <a16:creationId xmlns:a16="http://schemas.microsoft.com/office/drawing/2014/main" id="{5200EDF9-77A3-4469-B013-E7C0D7F35E27}"/>
                </a:ext>
              </a:extLst>
            </p:cNvPr>
            <p:cNvCxnSpPr/>
            <p:nvPr/>
          </p:nvCxnSpPr>
          <p:spPr>
            <a:xfrm>
              <a:off x="4533952" y="2724944"/>
              <a:ext cx="0" cy="1075184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37" name="Straight Connector 63">
              <a:extLst>
                <a:ext uri="{FF2B5EF4-FFF2-40B4-BE49-F238E27FC236}">
                  <a16:creationId xmlns:a16="http://schemas.microsoft.com/office/drawing/2014/main" id="{09EC7D49-8B40-4627-9F0A-65769BF02147}"/>
                </a:ext>
              </a:extLst>
            </p:cNvPr>
            <p:cNvCxnSpPr/>
            <p:nvPr/>
          </p:nvCxnSpPr>
          <p:spPr>
            <a:xfrm flipH="1">
              <a:off x="6000164" y="1882693"/>
              <a:ext cx="265" cy="1917435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38" name="Straight Connector 67">
              <a:extLst>
                <a:ext uri="{FF2B5EF4-FFF2-40B4-BE49-F238E27FC236}">
                  <a16:creationId xmlns:a16="http://schemas.microsoft.com/office/drawing/2014/main" id="{1A8F9523-3463-4365-8EA8-A40413FE4F6C}"/>
                </a:ext>
              </a:extLst>
            </p:cNvPr>
            <p:cNvCxnSpPr/>
            <p:nvPr/>
          </p:nvCxnSpPr>
          <p:spPr>
            <a:xfrm>
              <a:off x="7463187" y="3280287"/>
              <a:ext cx="3188" cy="519841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B78B521-4C10-4638-9A19-D8EBD8CACC71}"/>
              </a:ext>
            </a:extLst>
          </p:cNvPr>
          <p:cNvGrpSpPr/>
          <p:nvPr/>
        </p:nvGrpSpPr>
        <p:grpSpPr>
          <a:xfrm>
            <a:off x="1580718" y="4651121"/>
            <a:ext cx="1219270" cy="1408640"/>
            <a:chOff x="1135986" y="1137186"/>
            <a:chExt cx="1163482" cy="1343702"/>
          </a:xfrm>
        </p:grpSpPr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7623D227-A2C0-4440-9040-DCB189A60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986" y="1137186"/>
              <a:ext cx="1163482" cy="13437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ysClr val="window" lastClr="FFFFFF">
                    <a:alpha val="40000"/>
                  </a:sysClr>
                </a:gs>
                <a:gs pos="50000">
                  <a:srgbClr val="FFFFFF">
                    <a:alpha val="10000"/>
                  </a:srgbClr>
                </a:gs>
                <a:gs pos="50000">
                  <a:sysClr val="window" lastClr="FFFFFF">
                    <a:alpha val="20000"/>
                  </a:sysClr>
                </a:gs>
                <a:gs pos="15000">
                  <a:sysClr val="window" lastClr="FFFFFF">
                    <a:alpha val="87000"/>
                  </a:sysClr>
                </a:gs>
              </a:gsLst>
              <a:lin ang="2700000" scaled="0"/>
            </a:gradFill>
            <a:ln w="28575" cap="flat" cmpd="sng" algn="ctr"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/>
                  </a:gs>
                </a:gsLst>
                <a:lin ang="2700000" scaled="0"/>
              </a:gradFill>
              <a:prstDash val="solid"/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2A398B79-7DB0-4271-9EF8-85A62064C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921" y="1262101"/>
              <a:ext cx="925613" cy="1068988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ACCEDD6-94E9-4F29-A38D-EF683B5C228C}"/>
              </a:ext>
            </a:extLst>
          </p:cNvPr>
          <p:cNvGrpSpPr/>
          <p:nvPr/>
        </p:nvGrpSpPr>
        <p:grpSpPr>
          <a:xfrm>
            <a:off x="3534358" y="2975181"/>
            <a:ext cx="1219270" cy="1408640"/>
            <a:chOff x="1135986" y="1137186"/>
            <a:chExt cx="1163482" cy="1343702"/>
          </a:xfrm>
        </p:grpSpPr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9C29DC22-7520-4C58-B933-B5C6FE9D2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986" y="1137186"/>
              <a:ext cx="1163482" cy="13437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ysClr val="window" lastClr="FFFFFF">
                    <a:alpha val="40000"/>
                  </a:sysClr>
                </a:gs>
                <a:gs pos="50000">
                  <a:srgbClr val="FFFFFF">
                    <a:alpha val="10000"/>
                  </a:srgbClr>
                </a:gs>
                <a:gs pos="50000">
                  <a:sysClr val="window" lastClr="FFFFFF">
                    <a:alpha val="20000"/>
                  </a:sysClr>
                </a:gs>
                <a:gs pos="15000">
                  <a:sysClr val="window" lastClr="FFFFFF">
                    <a:alpha val="87000"/>
                  </a:sysClr>
                </a:gs>
              </a:gsLst>
              <a:lin ang="2700000" scaled="0"/>
            </a:gradFill>
            <a:ln w="28575" cap="flat" cmpd="sng" algn="ctr"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/>
                  </a:gs>
                </a:gsLst>
                <a:lin ang="2700000" scaled="0"/>
              </a:gradFill>
              <a:prstDash val="solid"/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65619FB7-8F00-480C-81D0-45B1A1D5F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921" y="1262101"/>
              <a:ext cx="925613" cy="1068988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0">
                  <a:srgbClr val="585858"/>
                </a:gs>
                <a:gs pos="100000">
                  <a:srgbClr val="292929"/>
                </a:gs>
              </a:gsLst>
            </a:gra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4273DD59-2966-4FEA-B17F-E64E99D41133}"/>
              </a:ext>
            </a:extLst>
          </p:cNvPr>
          <p:cNvGrpSpPr/>
          <p:nvPr/>
        </p:nvGrpSpPr>
        <p:grpSpPr>
          <a:xfrm>
            <a:off x="5487997" y="3772174"/>
            <a:ext cx="1219270" cy="1408640"/>
            <a:chOff x="1135986" y="1137186"/>
            <a:chExt cx="1163482" cy="1343702"/>
          </a:xfrm>
        </p:grpSpPr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5C3599C2-8E3A-4EF8-AE8C-2174067D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986" y="1137186"/>
              <a:ext cx="1163482" cy="13437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ysClr val="window" lastClr="FFFFFF">
                    <a:alpha val="40000"/>
                  </a:sysClr>
                </a:gs>
                <a:gs pos="50000">
                  <a:srgbClr val="FFFFFF">
                    <a:alpha val="10000"/>
                  </a:srgbClr>
                </a:gs>
                <a:gs pos="50000">
                  <a:sysClr val="window" lastClr="FFFFFF">
                    <a:alpha val="20000"/>
                  </a:sysClr>
                </a:gs>
                <a:gs pos="15000">
                  <a:sysClr val="window" lastClr="FFFFFF">
                    <a:alpha val="87000"/>
                  </a:sysClr>
                </a:gs>
              </a:gsLst>
              <a:lin ang="2700000" scaled="0"/>
            </a:gradFill>
            <a:ln w="28575" cap="flat" cmpd="sng" algn="ctr"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/>
                  </a:gs>
                </a:gsLst>
                <a:lin ang="2700000" scaled="0"/>
              </a:gradFill>
              <a:prstDash val="solid"/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47BCA53B-C19B-4F41-A332-D5321F788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921" y="1262101"/>
              <a:ext cx="925613" cy="1068988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F8270578-394E-4019-A3E8-31DA0F55A804}"/>
              </a:ext>
            </a:extLst>
          </p:cNvPr>
          <p:cNvGrpSpPr/>
          <p:nvPr/>
        </p:nvGrpSpPr>
        <p:grpSpPr>
          <a:xfrm>
            <a:off x="7441636" y="2468164"/>
            <a:ext cx="1219270" cy="1408640"/>
            <a:chOff x="1135986" y="1137186"/>
            <a:chExt cx="1163482" cy="1343702"/>
          </a:xfrm>
        </p:grpSpPr>
        <p:sp>
          <p:nvSpPr>
            <p:cNvPr id="51" name="Freeform 27">
              <a:extLst>
                <a:ext uri="{FF2B5EF4-FFF2-40B4-BE49-F238E27FC236}">
                  <a16:creationId xmlns:a16="http://schemas.microsoft.com/office/drawing/2014/main" id="{AECAE2AF-3174-4045-B831-73D00ED73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986" y="1137186"/>
              <a:ext cx="1163482" cy="13437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ysClr val="window" lastClr="FFFFFF">
                    <a:alpha val="40000"/>
                  </a:sysClr>
                </a:gs>
                <a:gs pos="50000">
                  <a:srgbClr val="FFFFFF">
                    <a:alpha val="10000"/>
                  </a:srgbClr>
                </a:gs>
                <a:gs pos="50000">
                  <a:sysClr val="window" lastClr="FFFFFF">
                    <a:alpha val="20000"/>
                  </a:sysClr>
                </a:gs>
                <a:gs pos="15000">
                  <a:sysClr val="window" lastClr="FFFFFF">
                    <a:alpha val="87000"/>
                  </a:sysClr>
                </a:gs>
              </a:gsLst>
              <a:lin ang="2700000" scaled="0"/>
            </a:gradFill>
            <a:ln w="28575" cap="flat" cmpd="sng" algn="ctr"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/>
                  </a:gs>
                </a:gsLst>
                <a:lin ang="2700000" scaled="0"/>
              </a:gradFill>
              <a:prstDash val="solid"/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5C445FBD-46B7-4DA4-A592-4BD34E65E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921" y="1262101"/>
              <a:ext cx="925613" cy="1068988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0">
                  <a:srgbClr val="585858"/>
                </a:gs>
                <a:gs pos="100000">
                  <a:srgbClr val="292929"/>
                </a:gs>
              </a:gsLst>
            </a:gra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D85C85C-295B-4BD8-B69B-083A61F67CD2}"/>
              </a:ext>
            </a:extLst>
          </p:cNvPr>
          <p:cNvGrpSpPr/>
          <p:nvPr/>
        </p:nvGrpSpPr>
        <p:grpSpPr>
          <a:xfrm>
            <a:off x="9390673" y="4766231"/>
            <a:ext cx="1219270" cy="1408640"/>
            <a:chOff x="1135986" y="1137186"/>
            <a:chExt cx="1163482" cy="1343702"/>
          </a:xfrm>
        </p:grpSpPr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AD0C3D5C-B2E7-449D-ADE2-27C3D6185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986" y="1137186"/>
              <a:ext cx="1163482" cy="13437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ysClr val="window" lastClr="FFFFFF">
                    <a:alpha val="40000"/>
                  </a:sysClr>
                </a:gs>
                <a:gs pos="50000">
                  <a:srgbClr val="FFFFFF">
                    <a:alpha val="10000"/>
                  </a:srgbClr>
                </a:gs>
                <a:gs pos="50000">
                  <a:sysClr val="window" lastClr="FFFFFF">
                    <a:alpha val="20000"/>
                  </a:sysClr>
                </a:gs>
                <a:gs pos="15000">
                  <a:sysClr val="window" lastClr="FFFFFF">
                    <a:alpha val="87000"/>
                  </a:sysClr>
                </a:gs>
              </a:gsLst>
              <a:lin ang="2700000" scaled="0"/>
            </a:gradFill>
            <a:ln w="28575" cap="flat" cmpd="sng" algn="ctr"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/>
                  </a:gs>
                </a:gsLst>
                <a:lin ang="2700000" scaled="0"/>
              </a:gradFill>
              <a:prstDash val="solid"/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7">
              <a:extLst>
                <a:ext uri="{FF2B5EF4-FFF2-40B4-BE49-F238E27FC236}">
                  <a16:creationId xmlns:a16="http://schemas.microsoft.com/office/drawing/2014/main" id="{C4EF9D25-DA47-4595-AED4-82AE55995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921" y="1262101"/>
              <a:ext cx="925613" cy="1068988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0">
                  <a:srgbClr val="00A1E2"/>
                </a:gs>
                <a:gs pos="100000">
                  <a:srgbClr val="204DAF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文本框 37">
            <a:extLst>
              <a:ext uri="{FF2B5EF4-FFF2-40B4-BE49-F238E27FC236}">
                <a16:creationId xmlns:a16="http://schemas.microsoft.com/office/drawing/2014/main" id="{901425F3-13D8-4908-A8A4-E0A6AA266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725" y="5171986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文本框 37">
            <a:extLst>
              <a:ext uri="{FF2B5EF4-FFF2-40B4-BE49-F238E27FC236}">
                <a16:creationId xmlns:a16="http://schemas.microsoft.com/office/drawing/2014/main" id="{F8D61C64-55BE-4BD4-8FAF-565A19E38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362" y="3496052"/>
            <a:ext cx="6453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文本框 37">
            <a:extLst>
              <a:ext uri="{FF2B5EF4-FFF2-40B4-BE49-F238E27FC236}">
                <a16:creationId xmlns:a16="http://schemas.microsoft.com/office/drawing/2014/main" id="{9D0AF087-C122-4744-A2CF-E2A5F4DD4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463" y="4293038"/>
            <a:ext cx="6453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文本框 37">
            <a:extLst>
              <a:ext uri="{FF2B5EF4-FFF2-40B4-BE49-F238E27FC236}">
                <a16:creationId xmlns:a16="http://schemas.microsoft.com/office/drawing/2014/main" id="{2046195C-59B2-472F-A8D0-282AB9BAD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612" y="2991781"/>
            <a:ext cx="6453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文本框 37">
            <a:extLst>
              <a:ext uri="{FF2B5EF4-FFF2-40B4-BE49-F238E27FC236}">
                <a16:creationId xmlns:a16="http://schemas.microsoft.com/office/drawing/2014/main" id="{ABBBB214-F965-4D61-861B-F4067993C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0110" y="5287102"/>
            <a:ext cx="6453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文本框 14">
            <a:extLst>
              <a:ext uri="{FF2B5EF4-FFF2-40B4-BE49-F238E27FC236}">
                <a16:creationId xmlns:a16="http://schemas.microsoft.com/office/drawing/2014/main" id="{C61A8050-F32B-49FF-A1C7-27D5D848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830" y="3625236"/>
            <a:ext cx="1858113" cy="116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5" rIns="91407" bIns="457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文本框 17">
            <a:extLst>
              <a:ext uri="{FF2B5EF4-FFF2-40B4-BE49-F238E27FC236}">
                <a16:creationId xmlns:a16="http://schemas.microsoft.com/office/drawing/2014/main" id="{577F5046-B348-469C-9E37-1F9B8F032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243" y="1856501"/>
            <a:ext cx="2319227" cy="8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5" rIns="91407" bIns="457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文本框 17">
            <a:extLst>
              <a:ext uri="{FF2B5EF4-FFF2-40B4-BE49-F238E27FC236}">
                <a16:creationId xmlns:a16="http://schemas.microsoft.com/office/drawing/2014/main" id="{85EBDAFC-12F6-4A33-9AB9-13117F982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726" y="2649850"/>
            <a:ext cx="1550270" cy="144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5" rIns="91407" bIns="457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文本框 17">
            <a:extLst>
              <a:ext uri="{FF2B5EF4-FFF2-40B4-BE49-F238E27FC236}">
                <a16:creationId xmlns:a16="http://schemas.microsoft.com/office/drawing/2014/main" id="{FE5A8D58-BC7E-424D-BDE4-446307366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9569" y="1397022"/>
            <a:ext cx="2555874" cy="8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5" rIns="91407" bIns="457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文本框 17">
            <a:extLst>
              <a:ext uri="{FF2B5EF4-FFF2-40B4-BE49-F238E27FC236}">
                <a16:creationId xmlns:a16="http://schemas.microsoft.com/office/drawing/2014/main" id="{25DC2C57-5C63-4883-86C5-504C3ADF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591" y="3661638"/>
            <a:ext cx="2257914" cy="8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5" rIns="91407" bIns="457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526724"/>
            <a:ext cx="12192000" cy="331273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0" y="6596985"/>
            <a:ext cx="12192000" cy="331273"/>
          </a:xfrm>
          <a:prstGeom prst="rect">
            <a:avLst/>
          </a:prstGeom>
          <a:gradFill>
            <a:gsLst>
              <a:gs pos="0">
                <a:srgbClr val="00A1E2"/>
              </a:gs>
              <a:gs pos="100000">
                <a:srgbClr val="204DA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1304350" y="364378"/>
            <a:ext cx="2668082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91997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2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E3F63FDC-18C4-42BB-9F2D-5C6F11A4924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Desc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Desc"/>
  <p:tag name="MH_ORDER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www.freeppt7.com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B5F84"/>
      </a:accent1>
      <a:accent2>
        <a:srgbClr val="272F42"/>
      </a:accent2>
      <a:accent3>
        <a:srgbClr val="0B5F84"/>
      </a:accent3>
      <a:accent4>
        <a:srgbClr val="272F42"/>
      </a:accent4>
      <a:accent5>
        <a:srgbClr val="0B5F84"/>
      </a:accent5>
      <a:accent6>
        <a:srgbClr val="272F42"/>
      </a:accent6>
      <a:hlink>
        <a:srgbClr val="2B2B2B"/>
      </a:hlink>
      <a:folHlink>
        <a:srgbClr val="C00000"/>
      </a:folHlink>
    </a:clrScheme>
    <a:fontScheme name="rew1gxb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1902</Words>
  <Application>Microsoft Office PowerPoint</Application>
  <PresentationFormat>宽屏</PresentationFormat>
  <Paragraphs>314</Paragraphs>
  <Slides>29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等线</vt:lpstr>
      <vt:lpstr>思源黑体</vt:lpstr>
      <vt:lpstr>微软雅黑</vt:lpstr>
      <vt:lpstr>Arial</vt:lpstr>
      <vt:lpstr>Calibri</vt:lpstr>
      <vt:lpstr>Helvetica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公司介绍</dc:title>
  <dc:creator>www.freeppt7.com</dc:creator>
  <cp:keywords>www.freeppt7.com</cp:keywords>
  <dc:description>www.freeppt7.com</dc:description>
  <cp:lastModifiedBy/>
  <cp:revision>1</cp:revision>
  <dcterms:created xsi:type="dcterms:W3CDTF">2019-07-18T16:36:40Z</dcterms:created>
  <dcterms:modified xsi:type="dcterms:W3CDTF">2024-03-25T15:05:10Z</dcterms:modified>
</cp:coreProperties>
</file>